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6" r:id="rId9"/>
    <p:sldId id="269" r:id="rId10"/>
    <p:sldId id="270" r:id="rId11"/>
    <p:sldId id="271" r:id="rId12"/>
    <p:sldId id="272" r:id="rId13"/>
    <p:sldId id="267" r:id="rId14"/>
    <p:sldId id="264" r:id="rId15"/>
    <p:sldId id="273" r:id="rId16"/>
    <p:sldId id="268" r:id="rId17"/>
    <p:sldId id="274" r:id="rId18"/>
    <p:sldId id="275" r:id="rId19"/>
    <p:sldId id="276" r:id="rId20"/>
    <p:sldId id="277" r:id="rId21"/>
    <p:sldId id="278" r:id="rId22"/>
    <p:sldId id="265" r:id="rId23"/>
    <p:sldId id="25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5CB9-C0EB-4A3F-9672-919AF21FD252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22635-F7A5-4DD7-BF51-DDC2EB67DA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73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60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58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45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019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670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662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040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32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9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0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88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50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01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63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34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82428" y="64501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F25C7FE-6DC9-428E-B15F-8E1531DA7A5A}"/>
              </a:ext>
            </a:extLst>
          </p:cNvPr>
          <p:cNvCxnSpPr>
            <a:cxnSpLocks/>
          </p:cNvCxnSpPr>
          <p:nvPr/>
        </p:nvCxnSpPr>
        <p:spPr>
          <a:xfrm>
            <a:off x="6061930" y="1719711"/>
            <a:ext cx="0" cy="423051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41D8262F-2BEA-4FFE-ACA4-57EC13E8EB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418" y="0"/>
            <a:ext cx="3551582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D4CD34A-3E4F-4AAA-9264-8FD06FCA66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/>
          <a:stretch/>
        </p:blipFill>
        <p:spPr>
          <a:xfrm>
            <a:off x="0" y="0"/>
            <a:ext cx="2337480" cy="252178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6612E52-0053-498C-AA13-0E395D8976B4}"/>
              </a:ext>
            </a:extLst>
          </p:cNvPr>
          <p:cNvSpPr txBox="1"/>
          <p:nvPr/>
        </p:nvSpPr>
        <p:spPr>
          <a:xfrm>
            <a:off x="6061930" y="1579549"/>
            <a:ext cx="2031325" cy="4837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dirty="0"/>
              <a:t>Best </a:t>
            </a:r>
          </a:p>
          <a:p>
            <a:r>
              <a:rPr lang="en-US" altLang="zh-CN" sz="6000" dirty="0"/>
              <a:t>PPT templates</a:t>
            </a:r>
            <a:endParaRPr lang="zh-CN" altLang="en-US" sz="6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670E94C-5F40-4B32-812C-83C15A0708A4}"/>
              </a:ext>
            </a:extLst>
          </p:cNvPr>
          <p:cNvSpPr txBox="1"/>
          <p:nvPr/>
        </p:nvSpPr>
        <p:spPr>
          <a:xfrm>
            <a:off x="5114657" y="1719711"/>
            <a:ext cx="800219" cy="45429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5">
            <a:extLst>
              <a:ext uri="{FF2B5EF4-FFF2-40B4-BE49-F238E27FC236}">
                <a16:creationId xmlns:a16="http://schemas.microsoft.com/office/drawing/2014/main" id="{6B89F158-951A-4F97-A44C-FDDDB388E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715" y="1529157"/>
            <a:ext cx="6202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Add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Standard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Problem.</a:t>
            </a:r>
          </a:p>
        </p:txBody>
      </p:sp>
      <p:sp>
        <p:nvSpPr>
          <p:cNvPr id="3" name="文本框 49">
            <a:extLst>
              <a:ext uri="{FF2B5EF4-FFF2-40B4-BE49-F238E27FC236}">
                <a16:creationId xmlns:a16="http://schemas.microsoft.com/office/drawing/2014/main" id="{556C59FC-81C7-43F2-904F-C4F357D76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631" y="1990822"/>
            <a:ext cx="6162832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45">
            <a:extLst>
              <a:ext uri="{FF2B5EF4-FFF2-40B4-BE49-F238E27FC236}">
                <a16:creationId xmlns:a16="http://schemas.microsoft.com/office/drawing/2014/main" id="{14A52C6C-064C-46A2-8E19-1261EA4F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3" y="37130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Add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Standard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Problem.</a:t>
            </a:r>
          </a:p>
        </p:txBody>
      </p:sp>
      <p:sp>
        <p:nvSpPr>
          <p:cNvPr id="5" name="文本框 49">
            <a:extLst>
              <a:ext uri="{FF2B5EF4-FFF2-40B4-BE49-F238E27FC236}">
                <a16:creationId xmlns:a16="http://schemas.microsoft.com/office/drawing/2014/main" id="{C9E5B06B-885B-45DE-866F-73980C4DD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69" y="4141641"/>
            <a:ext cx="3233894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45">
            <a:extLst>
              <a:ext uri="{FF2B5EF4-FFF2-40B4-BE49-F238E27FC236}">
                <a16:creationId xmlns:a16="http://schemas.microsoft.com/office/drawing/2014/main" id="{C43271A3-CA73-45B5-83B0-2DA13A9EA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978" y="37130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Add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Standard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Problem.</a:t>
            </a:r>
          </a:p>
        </p:txBody>
      </p:sp>
      <p:sp>
        <p:nvSpPr>
          <p:cNvPr id="7" name="文本框 49">
            <a:extLst>
              <a:ext uri="{FF2B5EF4-FFF2-40B4-BE49-F238E27FC236}">
                <a16:creationId xmlns:a16="http://schemas.microsoft.com/office/drawing/2014/main" id="{F9DD2DDB-A079-4E6A-A9D9-D3427F5EE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894" y="4141641"/>
            <a:ext cx="3233894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5">
            <a:extLst>
              <a:ext uri="{FF2B5EF4-FFF2-40B4-BE49-F238E27FC236}">
                <a16:creationId xmlns:a16="http://schemas.microsoft.com/office/drawing/2014/main" id="{00BB7911-F5A9-4950-AB6D-A7DACF693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319" y="37130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Add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Standard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Problem.</a:t>
            </a:r>
          </a:p>
        </p:txBody>
      </p:sp>
      <p:sp>
        <p:nvSpPr>
          <p:cNvPr id="9" name="文本框 49">
            <a:extLst>
              <a:ext uri="{FF2B5EF4-FFF2-40B4-BE49-F238E27FC236}">
                <a16:creationId xmlns:a16="http://schemas.microsoft.com/office/drawing/2014/main" id="{C9AB417D-9B39-4B92-AD89-0F9DF3A5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235" y="4141641"/>
            <a:ext cx="3233894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FB994D-D2BD-4853-9151-B2912C74C7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>
            <a:off x="809469" y="-72126"/>
            <a:ext cx="2337480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2855802-C80D-42EA-BA41-089AFFF2C690}"/>
              </a:ext>
            </a:extLst>
          </p:cNvPr>
          <p:cNvSpPr/>
          <p:nvPr/>
        </p:nvSpPr>
        <p:spPr>
          <a:xfrm>
            <a:off x="1352480" y="2374491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5B3147-E3A5-443A-BCE0-048E0334DBC5}"/>
              </a:ext>
            </a:extLst>
          </p:cNvPr>
          <p:cNvSpPr txBox="1"/>
          <p:nvPr/>
        </p:nvSpPr>
        <p:spPr>
          <a:xfrm>
            <a:off x="1367229" y="2504195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AF0D53B-C4B6-4A3A-9277-D213CB7C6995}"/>
              </a:ext>
            </a:extLst>
          </p:cNvPr>
          <p:cNvSpPr/>
          <p:nvPr/>
        </p:nvSpPr>
        <p:spPr>
          <a:xfrm>
            <a:off x="1352481" y="3453737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7EDA67-0CB0-43F7-9B3E-C81ECE1A1047}"/>
              </a:ext>
            </a:extLst>
          </p:cNvPr>
          <p:cNvSpPr txBox="1"/>
          <p:nvPr/>
        </p:nvSpPr>
        <p:spPr>
          <a:xfrm>
            <a:off x="1367230" y="3583441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5FCEC99-6FE0-4AEE-9C2C-178F3046F8DD}"/>
              </a:ext>
            </a:extLst>
          </p:cNvPr>
          <p:cNvSpPr/>
          <p:nvPr/>
        </p:nvSpPr>
        <p:spPr>
          <a:xfrm>
            <a:off x="1352480" y="4590255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C9E3BA-9784-4708-860E-8AB1A63D2D64}"/>
              </a:ext>
            </a:extLst>
          </p:cNvPr>
          <p:cNvSpPr txBox="1"/>
          <p:nvPr/>
        </p:nvSpPr>
        <p:spPr>
          <a:xfrm>
            <a:off x="1367229" y="4719959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05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50D088D-BE64-4F7E-B42B-09D3B3B53B33}"/>
              </a:ext>
            </a:extLst>
          </p:cNvPr>
          <p:cNvSpPr/>
          <p:nvPr/>
        </p:nvSpPr>
        <p:spPr>
          <a:xfrm>
            <a:off x="6322998" y="2379410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AE68A4-8EEA-4314-8E4C-09F77EA9FDBB}"/>
              </a:ext>
            </a:extLst>
          </p:cNvPr>
          <p:cNvSpPr txBox="1"/>
          <p:nvPr/>
        </p:nvSpPr>
        <p:spPr>
          <a:xfrm>
            <a:off x="6337747" y="2509114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86D675B-DD87-4711-8905-16B9C0DEFCDE}"/>
              </a:ext>
            </a:extLst>
          </p:cNvPr>
          <p:cNvSpPr/>
          <p:nvPr/>
        </p:nvSpPr>
        <p:spPr>
          <a:xfrm>
            <a:off x="6322999" y="3458656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7F66A0-86EA-4BF2-BFA7-E8DE6746B662}"/>
              </a:ext>
            </a:extLst>
          </p:cNvPr>
          <p:cNvSpPr txBox="1"/>
          <p:nvPr/>
        </p:nvSpPr>
        <p:spPr>
          <a:xfrm>
            <a:off x="6337748" y="3588360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0 4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03B5A22-485C-405D-9ABA-D60E1E78FCD2}"/>
              </a:ext>
            </a:extLst>
          </p:cNvPr>
          <p:cNvSpPr/>
          <p:nvPr/>
        </p:nvSpPr>
        <p:spPr>
          <a:xfrm>
            <a:off x="6322998" y="4595174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20AF33-C6E2-4F90-AA1E-C7892E426547}"/>
              </a:ext>
            </a:extLst>
          </p:cNvPr>
          <p:cNvSpPr txBox="1"/>
          <p:nvPr/>
        </p:nvSpPr>
        <p:spPr>
          <a:xfrm>
            <a:off x="6337747" y="4724878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06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E53EB-4E67-4870-BD0F-09916FC8CA61}"/>
              </a:ext>
            </a:extLst>
          </p:cNvPr>
          <p:cNvSpPr txBox="1"/>
          <p:nvPr/>
        </p:nvSpPr>
        <p:spPr>
          <a:xfrm>
            <a:off x="2047551" y="2389240"/>
            <a:ext cx="3964329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2CA851BC-D811-4015-9A1E-5DAC0240DC58}"/>
              </a:ext>
            </a:extLst>
          </p:cNvPr>
          <p:cNvSpPr txBox="1"/>
          <p:nvPr/>
        </p:nvSpPr>
        <p:spPr>
          <a:xfrm>
            <a:off x="7129562" y="2389240"/>
            <a:ext cx="3964329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1E24A4EF-C1E8-46FB-AB9E-5C5972C1E65C}"/>
              </a:ext>
            </a:extLst>
          </p:cNvPr>
          <p:cNvSpPr txBox="1"/>
          <p:nvPr/>
        </p:nvSpPr>
        <p:spPr>
          <a:xfrm>
            <a:off x="2047551" y="3467866"/>
            <a:ext cx="3964329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A28853D-47B9-45DE-826C-F1FA901A5AC7}"/>
              </a:ext>
            </a:extLst>
          </p:cNvPr>
          <p:cNvSpPr txBox="1"/>
          <p:nvPr/>
        </p:nvSpPr>
        <p:spPr>
          <a:xfrm>
            <a:off x="7129562" y="3527169"/>
            <a:ext cx="3964329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F43CEA48-E8EF-4F76-9CE6-4F3B1A7471C6}"/>
              </a:ext>
            </a:extLst>
          </p:cNvPr>
          <p:cNvSpPr txBox="1"/>
          <p:nvPr/>
        </p:nvSpPr>
        <p:spPr>
          <a:xfrm>
            <a:off x="2015635" y="4603153"/>
            <a:ext cx="3964329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7D90FD38-80A4-4F24-A19A-E6FC33B826BC}"/>
              </a:ext>
            </a:extLst>
          </p:cNvPr>
          <p:cNvSpPr txBox="1"/>
          <p:nvPr/>
        </p:nvSpPr>
        <p:spPr>
          <a:xfrm>
            <a:off x="7129562" y="4618187"/>
            <a:ext cx="3964329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48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7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433" y="1894527"/>
            <a:ext cx="1046803" cy="739237"/>
          </a:xfrm>
          <a:prstGeom prst="rect">
            <a:avLst/>
          </a:prstGeom>
        </p:spPr>
      </p:pic>
      <p:sp>
        <p:nvSpPr>
          <p:cNvPr id="78" name="TextBox 20"/>
          <p:cNvSpPr txBox="1"/>
          <p:nvPr/>
        </p:nvSpPr>
        <p:spPr>
          <a:xfrm>
            <a:off x="2060226" y="1936092"/>
            <a:ext cx="110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40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TextBox 28"/>
          <p:cNvSpPr txBox="1"/>
          <p:nvPr/>
        </p:nvSpPr>
        <p:spPr>
          <a:xfrm>
            <a:off x="3544314" y="2028425"/>
            <a:ext cx="605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endParaRPr lang="zh-CN" altLang="en-US" sz="1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TextBox 29"/>
          <p:cNvSpPr txBox="1"/>
          <p:nvPr/>
        </p:nvSpPr>
        <p:spPr>
          <a:xfrm>
            <a:off x="3544314" y="3320215"/>
            <a:ext cx="605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endParaRPr lang="zh-CN" altLang="en-US" sz="1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TextBox 30"/>
          <p:cNvSpPr txBox="1"/>
          <p:nvPr/>
        </p:nvSpPr>
        <p:spPr>
          <a:xfrm>
            <a:off x="3544314" y="4642483"/>
            <a:ext cx="605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endParaRPr lang="zh-CN" altLang="en-US" sz="1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77" y="1918555"/>
            <a:ext cx="543129" cy="287255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956" y="2478638"/>
            <a:ext cx="383957" cy="188808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152" y="2504881"/>
            <a:ext cx="691266" cy="325130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433" y="3212207"/>
            <a:ext cx="1046803" cy="739237"/>
          </a:xfrm>
          <a:prstGeom prst="rect">
            <a:avLst/>
          </a:prstGeom>
        </p:spPr>
      </p:pic>
      <p:sp>
        <p:nvSpPr>
          <p:cNvPr id="86" name="TextBox 20"/>
          <p:cNvSpPr txBox="1"/>
          <p:nvPr/>
        </p:nvSpPr>
        <p:spPr>
          <a:xfrm>
            <a:off x="2060226" y="3253772"/>
            <a:ext cx="110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40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77" y="3236235"/>
            <a:ext cx="543129" cy="287255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956" y="3796318"/>
            <a:ext cx="383957" cy="1888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152" y="3822561"/>
            <a:ext cx="691266" cy="325130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433" y="4534475"/>
            <a:ext cx="1046803" cy="739237"/>
          </a:xfrm>
          <a:prstGeom prst="rect">
            <a:avLst/>
          </a:prstGeom>
        </p:spPr>
      </p:pic>
      <p:sp>
        <p:nvSpPr>
          <p:cNvPr id="91" name="TextBox 20"/>
          <p:cNvSpPr txBox="1"/>
          <p:nvPr/>
        </p:nvSpPr>
        <p:spPr>
          <a:xfrm>
            <a:off x="2060226" y="4576040"/>
            <a:ext cx="110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40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77" y="4558503"/>
            <a:ext cx="543129" cy="287255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956" y="5118586"/>
            <a:ext cx="383957" cy="188808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152" y="5144829"/>
            <a:ext cx="691266" cy="3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7D7C4BC-7C08-45B0-ABDE-0755B1BDA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 flipH="1">
            <a:off x="4573345" y="-129491"/>
            <a:ext cx="2688846" cy="30488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1D8B4BD-A51A-4047-BB86-8218ECB6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025" y="2863355"/>
            <a:ext cx="1246495" cy="326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246847-C932-434C-BDB0-DA2247B22CF8}"/>
              </a:ext>
            </a:extLst>
          </p:cNvPr>
          <p:cNvSpPr txBox="1"/>
          <p:nvPr/>
        </p:nvSpPr>
        <p:spPr>
          <a:xfrm>
            <a:off x="6464248" y="1339861"/>
            <a:ext cx="4800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03</a:t>
            </a:r>
            <a:r>
              <a:rPr lang="zh-CN" altLang="en-US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 </a:t>
            </a:r>
            <a:endParaRPr lang="en-US" altLang="zh-CN" sz="4000" dirty="0">
              <a:latin typeface="新蒂文徵明體" panose="03000409000000000000" pitchFamily="65" charset="-120"/>
              <a:ea typeface="新蒂文徵明體" panose="03000409000000000000" pitchFamily="65" charset="-120"/>
            </a:endParaRPr>
          </a:p>
          <a:p>
            <a:pPr algn="ctr"/>
            <a:r>
              <a:rPr lang="en-US" altLang="zh-CN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  </a:t>
            </a:r>
            <a:r>
              <a:rPr lang="zh-CN" altLang="en-US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10087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F2F04AEE-2712-45E2-9A75-11C9191AE5F2}"/>
              </a:ext>
            </a:extLst>
          </p:cNvPr>
          <p:cNvSpPr/>
          <p:nvPr/>
        </p:nvSpPr>
        <p:spPr>
          <a:xfrm>
            <a:off x="1810633" y="1066604"/>
            <a:ext cx="4141169" cy="2192263"/>
          </a:xfrm>
          <a:prstGeom prst="roundRect">
            <a:avLst>
              <a:gd name="adj" fmla="val 8507"/>
            </a:avLst>
          </a:prstGeom>
          <a:noFill/>
          <a:ln w="19050">
            <a:solidFill>
              <a:schemeClr val="tx1"/>
            </a:solidFill>
            <a:prstDash val="lgDash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五边形 4">
            <a:extLst>
              <a:ext uri="{FF2B5EF4-FFF2-40B4-BE49-F238E27FC236}">
                <a16:creationId xmlns:a16="http://schemas.microsoft.com/office/drawing/2014/main" id="{5081F6B6-E800-43B2-9E6D-90D43797249D}"/>
              </a:ext>
            </a:extLst>
          </p:cNvPr>
          <p:cNvSpPr/>
          <p:nvPr/>
        </p:nvSpPr>
        <p:spPr>
          <a:xfrm>
            <a:off x="1810633" y="1362436"/>
            <a:ext cx="507082" cy="369789"/>
          </a:xfrm>
          <a:prstGeom prst="homePlate">
            <a:avLst>
              <a:gd name="adj" fmla="val 37906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12">
            <a:extLst>
              <a:ext uri="{FF2B5EF4-FFF2-40B4-BE49-F238E27FC236}">
                <a16:creationId xmlns:a16="http://schemas.microsoft.com/office/drawing/2014/main" id="{4B7C82BE-A004-42EF-A39C-3084F6B3931B}"/>
              </a:ext>
            </a:extLst>
          </p:cNvPr>
          <p:cNvSpPr/>
          <p:nvPr/>
        </p:nvSpPr>
        <p:spPr>
          <a:xfrm>
            <a:off x="6441292" y="1066604"/>
            <a:ext cx="4141169" cy="2192263"/>
          </a:xfrm>
          <a:prstGeom prst="roundRect">
            <a:avLst>
              <a:gd name="adj" fmla="val 8507"/>
            </a:avLst>
          </a:prstGeom>
          <a:noFill/>
          <a:ln w="19050">
            <a:solidFill>
              <a:schemeClr val="tx1"/>
            </a:solidFill>
            <a:prstDash val="lgDash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五边形 19">
            <a:extLst>
              <a:ext uri="{FF2B5EF4-FFF2-40B4-BE49-F238E27FC236}">
                <a16:creationId xmlns:a16="http://schemas.microsoft.com/office/drawing/2014/main" id="{7B486659-882A-4D86-80F7-98025616C829}"/>
              </a:ext>
            </a:extLst>
          </p:cNvPr>
          <p:cNvSpPr/>
          <p:nvPr/>
        </p:nvSpPr>
        <p:spPr>
          <a:xfrm flipH="1">
            <a:off x="10094190" y="1362436"/>
            <a:ext cx="507082" cy="369789"/>
          </a:xfrm>
          <a:prstGeom prst="homePlate">
            <a:avLst>
              <a:gd name="adj" fmla="val 37906"/>
            </a:avLst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22">
            <a:extLst>
              <a:ext uri="{FF2B5EF4-FFF2-40B4-BE49-F238E27FC236}">
                <a16:creationId xmlns:a16="http://schemas.microsoft.com/office/drawing/2014/main" id="{D9317E6E-7233-4ACF-9560-06DCEDEAB497}"/>
              </a:ext>
            </a:extLst>
          </p:cNvPr>
          <p:cNvSpPr/>
          <p:nvPr/>
        </p:nvSpPr>
        <p:spPr>
          <a:xfrm>
            <a:off x="1810633" y="3525634"/>
            <a:ext cx="4141169" cy="2192263"/>
          </a:xfrm>
          <a:prstGeom prst="roundRect">
            <a:avLst>
              <a:gd name="adj" fmla="val 8507"/>
            </a:avLst>
          </a:prstGeom>
          <a:noFill/>
          <a:ln w="19050">
            <a:solidFill>
              <a:schemeClr val="tx1"/>
            </a:solidFill>
            <a:prstDash val="lgDash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五边形 23">
            <a:extLst>
              <a:ext uri="{FF2B5EF4-FFF2-40B4-BE49-F238E27FC236}">
                <a16:creationId xmlns:a16="http://schemas.microsoft.com/office/drawing/2014/main" id="{639E6933-3DBA-440A-BB9B-1F385C7CBE01}"/>
              </a:ext>
            </a:extLst>
          </p:cNvPr>
          <p:cNvSpPr/>
          <p:nvPr/>
        </p:nvSpPr>
        <p:spPr>
          <a:xfrm>
            <a:off x="1810633" y="3821466"/>
            <a:ext cx="507082" cy="369789"/>
          </a:xfrm>
          <a:prstGeom prst="homePlate">
            <a:avLst>
              <a:gd name="adj" fmla="val 37906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29">
            <a:extLst>
              <a:ext uri="{FF2B5EF4-FFF2-40B4-BE49-F238E27FC236}">
                <a16:creationId xmlns:a16="http://schemas.microsoft.com/office/drawing/2014/main" id="{7F6E0C14-A8A1-4838-8CE6-F077AD7328BA}"/>
              </a:ext>
            </a:extLst>
          </p:cNvPr>
          <p:cNvSpPr/>
          <p:nvPr/>
        </p:nvSpPr>
        <p:spPr>
          <a:xfrm>
            <a:off x="6441292" y="3525634"/>
            <a:ext cx="4141169" cy="2192263"/>
          </a:xfrm>
          <a:prstGeom prst="roundRect">
            <a:avLst>
              <a:gd name="adj" fmla="val 8507"/>
            </a:avLst>
          </a:prstGeom>
          <a:noFill/>
          <a:ln w="19050">
            <a:solidFill>
              <a:schemeClr val="tx1"/>
            </a:solidFill>
            <a:prstDash val="lgDash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五边形 33">
            <a:extLst>
              <a:ext uri="{FF2B5EF4-FFF2-40B4-BE49-F238E27FC236}">
                <a16:creationId xmlns:a16="http://schemas.microsoft.com/office/drawing/2014/main" id="{78F103B7-0379-4462-8FC5-B93ACE3E3D44}"/>
              </a:ext>
            </a:extLst>
          </p:cNvPr>
          <p:cNvSpPr/>
          <p:nvPr/>
        </p:nvSpPr>
        <p:spPr>
          <a:xfrm flipH="1">
            <a:off x="10094190" y="3821466"/>
            <a:ext cx="507082" cy="369789"/>
          </a:xfrm>
          <a:prstGeom prst="homePlate">
            <a:avLst>
              <a:gd name="adj" fmla="val 37906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29C2440-D041-4EDC-BE05-799116F2B7ED}"/>
              </a:ext>
            </a:extLst>
          </p:cNvPr>
          <p:cNvSpPr txBox="1"/>
          <p:nvPr/>
        </p:nvSpPr>
        <p:spPr>
          <a:xfrm>
            <a:off x="1730214" y="1331027"/>
            <a:ext cx="59159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01</a:t>
            </a:r>
            <a:endParaRPr lang="zh-CN" altLang="en-US" sz="24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C24C23BC-9B6B-409C-BD9E-7B93801827FD}"/>
              </a:ext>
            </a:extLst>
          </p:cNvPr>
          <p:cNvSpPr txBox="1"/>
          <p:nvPr/>
        </p:nvSpPr>
        <p:spPr>
          <a:xfrm>
            <a:off x="10052613" y="1331027"/>
            <a:ext cx="59159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02</a:t>
            </a:r>
            <a:endParaRPr lang="zh-CN" altLang="en-US" sz="24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0E1D0156-9C86-41E0-B80C-9C1B8ACF08C9}"/>
              </a:ext>
            </a:extLst>
          </p:cNvPr>
          <p:cNvSpPr txBox="1"/>
          <p:nvPr/>
        </p:nvSpPr>
        <p:spPr>
          <a:xfrm>
            <a:off x="10089456" y="3790058"/>
            <a:ext cx="59159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04</a:t>
            </a:r>
            <a:endParaRPr lang="zh-CN" altLang="en-US" sz="24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A038BD94-3FBE-4284-B6EA-1781AF10F518}"/>
              </a:ext>
            </a:extLst>
          </p:cNvPr>
          <p:cNvSpPr txBox="1"/>
          <p:nvPr/>
        </p:nvSpPr>
        <p:spPr>
          <a:xfrm>
            <a:off x="1742495" y="3790058"/>
            <a:ext cx="59159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03</a:t>
            </a:r>
            <a:endParaRPr lang="zh-CN" altLang="en-US" sz="24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930818-0925-46CC-90D0-96F1EAFFC8FE}"/>
              </a:ext>
            </a:extLst>
          </p:cNvPr>
          <p:cNvSpPr/>
          <p:nvPr/>
        </p:nvSpPr>
        <p:spPr>
          <a:xfrm>
            <a:off x="2354490" y="1362436"/>
            <a:ext cx="345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B9F2748-FEE9-425F-A65C-CFEEB5FC8D40}"/>
              </a:ext>
            </a:extLst>
          </p:cNvPr>
          <p:cNvSpPr/>
          <p:nvPr/>
        </p:nvSpPr>
        <p:spPr>
          <a:xfrm>
            <a:off x="2026011" y="2019165"/>
            <a:ext cx="3824450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item.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A6C266C-E194-4653-9470-3E5233140AA9}"/>
              </a:ext>
            </a:extLst>
          </p:cNvPr>
          <p:cNvSpPr/>
          <p:nvPr/>
        </p:nvSpPr>
        <p:spPr>
          <a:xfrm>
            <a:off x="2317715" y="3818427"/>
            <a:ext cx="251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6F529F5-11D9-46FF-8905-260902E6B6C4}"/>
              </a:ext>
            </a:extLst>
          </p:cNvPr>
          <p:cNvSpPr/>
          <p:nvPr/>
        </p:nvSpPr>
        <p:spPr>
          <a:xfrm>
            <a:off x="1989236" y="4475156"/>
            <a:ext cx="3824450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item.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BCCF785-8595-42EE-843B-351ADB64F709}"/>
              </a:ext>
            </a:extLst>
          </p:cNvPr>
          <p:cNvSpPr/>
          <p:nvPr/>
        </p:nvSpPr>
        <p:spPr>
          <a:xfrm>
            <a:off x="6775383" y="3831725"/>
            <a:ext cx="3447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CADB75C-4CE6-4453-801A-6E75EFF628C3}"/>
              </a:ext>
            </a:extLst>
          </p:cNvPr>
          <p:cNvSpPr/>
          <p:nvPr/>
        </p:nvSpPr>
        <p:spPr>
          <a:xfrm>
            <a:off x="6641277" y="4475156"/>
            <a:ext cx="3824450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item.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72324BD-4158-4BF3-9C6B-89DED6DB637D}"/>
              </a:ext>
            </a:extLst>
          </p:cNvPr>
          <p:cNvSpPr/>
          <p:nvPr/>
        </p:nvSpPr>
        <p:spPr>
          <a:xfrm>
            <a:off x="6762132" y="1362436"/>
            <a:ext cx="3341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3BD7C00-06AD-4C3E-85E5-7EE9CB069231}"/>
              </a:ext>
            </a:extLst>
          </p:cNvPr>
          <p:cNvSpPr/>
          <p:nvPr/>
        </p:nvSpPr>
        <p:spPr>
          <a:xfrm>
            <a:off x="6509022" y="2005867"/>
            <a:ext cx="3824450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item.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6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726228" y="4369939"/>
            <a:ext cx="0" cy="1981200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28000">
                  <a:schemeClr val="bg1">
                    <a:lumMod val="50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2">
                    <a:lumMod val="50000"/>
                  </a:schemeClr>
                </a:gs>
              </a:gsLst>
              <a:lin ang="5400000" scaled="1"/>
            </a:gra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937883" y="3630737"/>
            <a:ext cx="0" cy="1981200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28000">
                  <a:schemeClr val="bg1">
                    <a:lumMod val="50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2">
                    <a:lumMod val="50000"/>
                  </a:schemeClr>
                </a:gs>
              </a:gsLst>
              <a:lin ang="5400000" scaled="1"/>
            </a:gra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40531" y="2850556"/>
            <a:ext cx="0" cy="1981200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28000">
                  <a:schemeClr val="bg1">
                    <a:lumMod val="50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2">
                    <a:lumMod val="50000"/>
                  </a:schemeClr>
                </a:gs>
              </a:gsLst>
              <a:lin ang="5400000" scaled="1"/>
            </a:gra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31586" y="3625693"/>
            <a:ext cx="0" cy="1981200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28000">
                  <a:schemeClr val="bg1">
                    <a:lumMod val="50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2">
                    <a:lumMod val="50000"/>
                  </a:schemeClr>
                </a:gs>
              </a:gsLst>
              <a:lin ang="5400000" scaled="1"/>
            </a:gra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392068" y="4517715"/>
            <a:ext cx="0" cy="1981200"/>
          </a:xfrm>
          <a:prstGeom prst="line">
            <a:avLst/>
          </a:prstGeom>
          <a:ln w="34925"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28000">
                  <a:schemeClr val="bg1">
                    <a:lumMod val="50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2">
                    <a:lumMod val="50000"/>
                  </a:schemeClr>
                </a:gs>
              </a:gsLst>
              <a:lin ang="5400000" scaled="1"/>
            </a:gra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343489" y="3818542"/>
            <a:ext cx="237764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Users can project on a projector or computer.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9568073" y="3398926"/>
            <a:ext cx="174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a 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616129" y="3670766"/>
            <a:ext cx="237764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Users can project on a projector or computer.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1136615" y="3251150"/>
            <a:ext cx="172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a title</a:t>
            </a:r>
          </a:p>
        </p:txBody>
      </p:sp>
      <p:sp>
        <p:nvSpPr>
          <p:cNvPr id="14" name="矩形 13"/>
          <p:cNvSpPr/>
          <p:nvPr/>
        </p:nvSpPr>
        <p:spPr>
          <a:xfrm>
            <a:off x="2857666" y="2843378"/>
            <a:ext cx="237764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Users can project on a projector or computer.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3087758" y="2423762"/>
            <a:ext cx="174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a title</a:t>
            </a:r>
          </a:p>
        </p:txBody>
      </p:sp>
      <p:sp>
        <p:nvSpPr>
          <p:cNvPr id="16" name="矩形 15"/>
          <p:cNvSpPr/>
          <p:nvPr/>
        </p:nvSpPr>
        <p:spPr>
          <a:xfrm>
            <a:off x="7031167" y="2838334"/>
            <a:ext cx="237764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Users can project on a projector or computer.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7551653" y="2418718"/>
            <a:ext cx="16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a title</a:t>
            </a:r>
          </a:p>
        </p:txBody>
      </p:sp>
      <p:sp>
        <p:nvSpPr>
          <p:cNvPr id="18" name="矩形 17"/>
          <p:cNvSpPr/>
          <p:nvPr/>
        </p:nvSpPr>
        <p:spPr>
          <a:xfrm>
            <a:off x="5105698" y="2086929"/>
            <a:ext cx="237764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Users can project on a projector or computer.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5420139" y="1693306"/>
            <a:ext cx="162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1588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7D7C4BC-7C08-45B0-ABDE-0755B1BDA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 flipH="1">
            <a:off x="4573345" y="-129491"/>
            <a:ext cx="2688846" cy="30488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1D8B4BD-A51A-4047-BB86-8218ECB6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025" y="2863355"/>
            <a:ext cx="1246495" cy="326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246847-C932-434C-BDB0-DA2247B22CF8}"/>
              </a:ext>
            </a:extLst>
          </p:cNvPr>
          <p:cNvSpPr txBox="1"/>
          <p:nvPr/>
        </p:nvSpPr>
        <p:spPr>
          <a:xfrm>
            <a:off x="6464248" y="1339861"/>
            <a:ext cx="4177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04</a:t>
            </a:r>
            <a:r>
              <a:rPr lang="zh-CN" altLang="en-US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 </a:t>
            </a:r>
            <a:endParaRPr lang="en-US" altLang="zh-CN" sz="4000" dirty="0">
              <a:latin typeface="新蒂文徵明體" panose="03000409000000000000" pitchFamily="65" charset="-120"/>
              <a:ea typeface="新蒂文徵明體" panose="03000409000000000000" pitchFamily="65" charset="-120"/>
            </a:endParaRPr>
          </a:p>
          <a:p>
            <a:pPr algn="ctr"/>
            <a:r>
              <a:rPr lang="en-US" altLang="zh-CN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  </a:t>
            </a:r>
            <a:r>
              <a:rPr lang="zh-CN" altLang="en-US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41501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96" y="2001716"/>
            <a:ext cx="2105025" cy="2257425"/>
          </a:xfrm>
          <a:prstGeom prst="rect">
            <a:avLst/>
          </a:prstGeom>
        </p:spPr>
      </p:pic>
      <p:sp>
        <p:nvSpPr>
          <p:cNvPr id="33" name="TextBox 27"/>
          <p:cNvSpPr txBox="1"/>
          <p:nvPr/>
        </p:nvSpPr>
        <p:spPr>
          <a:xfrm>
            <a:off x="2027094" y="246844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950" y="1993564"/>
            <a:ext cx="2105025" cy="2257425"/>
          </a:xfrm>
          <a:prstGeom prst="rect">
            <a:avLst/>
          </a:prstGeom>
        </p:spPr>
      </p:pic>
      <p:sp>
        <p:nvSpPr>
          <p:cNvPr id="35" name="TextBox 31"/>
          <p:cNvSpPr txBox="1"/>
          <p:nvPr/>
        </p:nvSpPr>
        <p:spPr>
          <a:xfrm>
            <a:off x="5020048" y="246029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478" y="1993563"/>
            <a:ext cx="2105025" cy="2257425"/>
          </a:xfrm>
          <a:prstGeom prst="rect">
            <a:avLst/>
          </a:prstGeom>
        </p:spPr>
      </p:pic>
      <p:sp>
        <p:nvSpPr>
          <p:cNvPr id="37" name="TextBox 35"/>
          <p:cNvSpPr txBox="1"/>
          <p:nvPr/>
        </p:nvSpPr>
        <p:spPr>
          <a:xfrm>
            <a:off x="8071576" y="246029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6"/>
          <p:cNvSpPr txBox="1"/>
          <p:nvPr/>
        </p:nvSpPr>
        <p:spPr>
          <a:xfrm>
            <a:off x="2553734" y="2638448"/>
            <a:ext cx="1127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a title</a:t>
            </a:r>
          </a:p>
        </p:txBody>
      </p:sp>
      <p:sp>
        <p:nvSpPr>
          <p:cNvPr id="39" name="TextBox 37"/>
          <p:cNvSpPr txBox="1"/>
          <p:nvPr/>
        </p:nvSpPr>
        <p:spPr>
          <a:xfrm>
            <a:off x="5541240" y="2631588"/>
            <a:ext cx="1127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a title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8598216" y="2629106"/>
            <a:ext cx="1127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a title</a:t>
            </a:r>
          </a:p>
        </p:txBody>
      </p:sp>
      <p:sp>
        <p:nvSpPr>
          <p:cNvPr id="41" name="TextBox 39"/>
          <p:cNvSpPr txBox="1"/>
          <p:nvPr/>
        </p:nvSpPr>
        <p:spPr>
          <a:xfrm>
            <a:off x="1561406" y="4376116"/>
            <a:ext cx="2947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endParaRPr lang="zh-CN" altLang="en-US" sz="1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0"/>
          <p:cNvSpPr txBox="1"/>
          <p:nvPr/>
        </p:nvSpPr>
        <p:spPr>
          <a:xfrm>
            <a:off x="4747448" y="4376116"/>
            <a:ext cx="2947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endParaRPr lang="zh-CN" altLang="en-US" sz="1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7869316" y="4373634"/>
            <a:ext cx="2947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endParaRPr lang="zh-CN" altLang="en-US" sz="1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4"/>
          <p:cNvCxnSpPr>
            <a:cxnSpLocks noChangeShapeType="1"/>
          </p:cNvCxnSpPr>
          <p:nvPr/>
        </p:nvCxnSpPr>
        <p:spPr bwMode="auto">
          <a:xfrm flipH="1" flipV="1">
            <a:off x="3760014" y="3651910"/>
            <a:ext cx="4296216" cy="10697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15"/>
          <p:cNvCxnSpPr>
            <a:cxnSpLocks noChangeShapeType="1"/>
          </p:cNvCxnSpPr>
          <p:nvPr/>
        </p:nvCxnSpPr>
        <p:spPr bwMode="auto">
          <a:xfrm>
            <a:off x="5957010" y="1957387"/>
            <a:ext cx="0" cy="3568769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49"/>
          <p:cNvSpPr txBox="1">
            <a:spLocks noChangeArrowheads="1"/>
          </p:cNvSpPr>
          <p:nvPr/>
        </p:nvSpPr>
        <p:spPr bwMode="auto">
          <a:xfrm>
            <a:off x="1897431" y="2524264"/>
            <a:ext cx="3725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03884" y="1754236"/>
            <a:ext cx="3631107" cy="861102"/>
            <a:chOff x="1940971" y="1305200"/>
            <a:chExt cx="4330861" cy="1128592"/>
          </a:xfrm>
        </p:grpSpPr>
        <p:grpSp>
          <p:nvGrpSpPr>
            <p:cNvPr id="8" name="组合 7"/>
            <p:cNvGrpSpPr/>
            <p:nvPr/>
          </p:nvGrpSpPr>
          <p:grpSpPr>
            <a:xfrm>
              <a:off x="1940971" y="1305200"/>
              <a:ext cx="4330861" cy="1081718"/>
              <a:chOff x="1899407" y="1305594"/>
              <a:chExt cx="4330861" cy="1081718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096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11" name="TextBox 12"/>
              <p:cNvSpPr txBox="1">
                <a:spLocks noChangeArrowheads="1"/>
              </p:cNvSpPr>
              <p:nvPr/>
            </p:nvSpPr>
            <p:spPr bwMode="auto">
              <a:xfrm>
                <a:off x="1899407" y="1574484"/>
                <a:ext cx="433086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</a:t>
                </a:r>
              </a:p>
            </p:txBody>
          </p:sp>
        </p:grp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2710815" y="2101000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897431" y="4881417"/>
            <a:ext cx="3725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6362327" y="2500746"/>
            <a:ext cx="3725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49"/>
          <p:cNvSpPr txBox="1">
            <a:spLocks noChangeArrowheads="1"/>
          </p:cNvSpPr>
          <p:nvPr/>
        </p:nvSpPr>
        <p:spPr bwMode="auto">
          <a:xfrm>
            <a:off x="6362327" y="4889272"/>
            <a:ext cx="3725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362327" y="1729819"/>
            <a:ext cx="2156222" cy="861102"/>
            <a:chOff x="2710815" y="1305200"/>
            <a:chExt cx="2571749" cy="1128592"/>
          </a:xfrm>
        </p:grpSpPr>
        <p:grpSp>
          <p:nvGrpSpPr>
            <p:cNvPr id="16" name="组合 15"/>
            <p:cNvGrpSpPr/>
            <p:nvPr/>
          </p:nvGrpSpPr>
          <p:grpSpPr>
            <a:xfrm>
              <a:off x="2831582" y="1305200"/>
              <a:ext cx="2450982" cy="1081718"/>
              <a:chOff x="2790018" y="1305594"/>
              <a:chExt cx="2450982" cy="1081718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096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19" name="TextBox 12"/>
              <p:cNvSpPr txBox="1">
                <a:spLocks noChangeArrowheads="1"/>
              </p:cNvSpPr>
              <p:nvPr/>
            </p:nvSpPr>
            <p:spPr bwMode="auto">
              <a:xfrm>
                <a:off x="2916235" y="1593389"/>
                <a:ext cx="224131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</a:t>
                </a:r>
              </a:p>
            </p:txBody>
          </p:sp>
        </p:grp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2710815" y="2101000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26885" y="3913115"/>
            <a:ext cx="2156222" cy="861102"/>
            <a:chOff x="2710815" y="1305200"/>
            <a:chExt cx="2571749" cy="1128592"/>
          </a:xfrm>
        </p:grpSpPr>
        <p:grpSp>
          <p:nvGrpSpPr>
            <p:cNvPr id="21" name="组合 20"/>
            <p:cNvGrpSpPr/>
            <p:nvPr/>
          </p:nvGrpSpPr>
          <p:grpSpPr>
            <a:xfrm>
              <a:off x="2831582" y="1305200"/>
              <a:ext cx="2450982" cy="1081718"/>
              <a:chOff x="2790018" y="1305594"/>
              <a:chExt cx="2450982" cy="1081718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096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24" name="TextBox 12"/>
              <p:cNvSpPr txBox="1">
                <a:spLocks noChangeArrowheads="1"/>
              </p:cNvSpPr>
              <p:nvPr/>
            </p:nvSpPr>
            <p:spPr bwMode="auto">
              <a:xfrm>
                <a:off x="2969670" y="1609782"/>
                <a:ext cx="224131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</a:t>
                </a:r>
              </a:p>
            </p:txBody>
          </p:sp>
        </p:grp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2710815" y="2101000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62327" y="3912701"/>
            <a:ext cx="2156222" cy="861102"/>
            <a:chOff x="2710815" y="1305200"/>
            <a:chExt cx="2571749" cy="1128592"/>
          </a:xfrm>
        </p:grpSpPr>
        <p:grpSp>
          <p:nvGrpSpPr>
            <p:cNvPr id="26" name="组合 25"/>
            <p:cNvGrpSpPr/>
            <p:nvPr/>
          </p:nvGrpSpPr>
          <p:grpSpPr>
            <a:xfrm>
              <a:off x="2831582" y="1305200"/>
              <a:ext cx="2450982" cy="1081718"/>
              <a:chOff x="2790018" y="1305594"/>
              <a:chExt cx="2450982" cy="1081718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096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29" name="TextBox 12"/>
              <p:cNvSpPr txBox="1">
                <a:spLocks noChangeArrowheads="1"/>
              </p:cNvSpPr>
              <p:nvPr/>
            </p:nvSpPr>
            <p:spPr bwMode="auto">
              <a:xfrm>
                <a:off x="2969670" y="1609782"/>
                <a:ext cx="224131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</a:t>
                </a:r>
              </a:p>
            </p:txBody>
          </p:sp>
        </p:grp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2710815" y="2101000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3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2332773" y="1974988"/>
            <a:ext cx="12654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DFPGuYinMedium-B5"/>
              </a:rPr>
              <a:t>77</a:t>
            </a: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DFPGuYinMedium-B5"/>
              </a:rPr>
              <a:t>%</a:t>
            </a:r>
            <a:endParaRPr lang="zh-CN" altLang="en-US" sz="44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  <a:cs typeface="DFPGuYinMedium-B5"/>
            </a:endParaRPr>
          </a:p>
        </p:txBody>
      </p: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5437709" y="1933295"/>
            <a:ext cx="12654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DFPGuYinMedium-B5"/>
              </a:rPr>
              <a:t>20</a:t>
            </a: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DFPGuYinMedium-B5"/>
              </a:rPr>
              <a:t>%</a:t>
            </a:r>
            <a:endParaRPr lang="zh-CN" altLang="en-US" sz="44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  <a:cs typeface="DFPGuYinMedium-B5"/>
            </a:endParaRPr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8618790" y="1968628"/>
            <a:ext cx="12654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DFPGuYinMedium-B5"/>
              </a:rPr>
              <a:t>29</a:t>
            </a: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DFPGuYinMedium-B5"/>
              </a:rPr>
              <a:t>%</a:t>
            </a:r>
            <a:endParaRPr lang="zh-CN" altLang="en-US" sz="44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  <a:cs typeface="DFPGuYinMedium-B5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272" y="1630697"/>
            <a:ext cx="1977180" cy="139625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266" y="1651128"/>
            <a:ext cx="1025851" cy="54256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947" y="2735334"/>
            <a:ext cx="725210" cy="35661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620" y="2761183"/>
            <a:ext cx="1305649" cy="61409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95" y="1559919"/>
            <a:ext cx="1977180" cy="139625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109" y="1609435"/>
            <a:ext cx="1025851" cy="54256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790" y="2693641"/>
            <a:ext cx="725210" cy="3566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463" y="2719490"/>
            <a:ext cx="1305649" cy="61409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69" y="1619887"/>
            <a:ext cx="1977180" cy="139625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727" y="1644768"/>
            <a:ext cx="1025851" cy="54256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6408" y="2728974"/>
            <a:ext cx="725210" cy="35661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081" y="2754823"/>
            <a:ext cx="1305649" cy="614098"/>
          </a:xfrm>
          <a:prstGeom prst="rect">
            <a:avLst/>
          </a:prstGeom>
        </p:spPr>
      </p:pic>
      <p:sp>
        <p:nvSpPr>
          <p:cNvPr id="52" name="文本框 29"/>
          <p:cNvSpPr txBox="1"/>
          <p:nvPr/>
        </p:nvSpPr>
        <p:spPr>
          <a:xfrm>
            <a:off x="1540554" y="4539461"/>
            <a:ext cx="286688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833158" y="3633596"/>
            <a:ext cx="2156222" cy="882749"/>
            <a:chOff x="2771199" y="1308830"/>
            <a:chExt cx="2571749" cy="1156963"/>
          </a:xfrm>
        </p:grpSpPr>
        <p:grpSp>
          <p:nvGrpSpPr>
            <p:cNvPr id="54" name="组合 53"/>
            <p:cNvGrpSpPr/>
            <p:nvPr/>
          </p:nvGrpSpPr>
          <p:grpSpPr>
            <a:xfrm>
              <a:off x="2831582" y="1308830"/>
              <a:ext cx="2450982" cy="1081718"/>
              <a:chOff x="2790018" y="1309224"/>
              <a:chExt cx="2450982" cy="1081718"/>
            </a:xfrm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459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57" name="TextBox 12"/>
              <p:cNvSpPr txBox="1">
                <a:spLocks noChangeArrowheads="1"/>
              </p:cNvSpPr>
              <p:nvPr/>
            </p:nvSpPr>
            <p:spPr bwMode="auto">
              <a:xfrm>
                <a:off x="2969670" y="1609782"/>
                <a:ext cx="224131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title.</a:t>
                </a:r>
              </a:p>
            </p:txBody>
          </p:sp>
        </p:grpSp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2771199" y="2133001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8" name="文本框 35"/>
          <p:cNvSpPr txBox="1"/>
          <p:nvPr/>
        </p:nvSpPr>
        <p:spPr>
          <a:xfrm>
            <a:off x="4707352" y="4560720"/>
            <a:ext cx="286688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999956" y="3654855"/>
            <a:ext cx="2156222" cy="882749"/>
            <a:chOff x="2771199" y="1308830"/>
            <a:chExt cx="2571749" cy="1156963"/>
          </a:xfrm>
        </p:grpSpPr>
        <p:grpSp>
          <p:nvGrpSpPr>
            <p:cNvPr id="60" name="组合 59"/>
            <p:cNvGrpSpPr/>
            <p:nvPr/>
          </p:nvGrpSpPr>
          <p:grpSpPr>
            <a:xfrm>
              <a:off x="2831582" y="1308830"/>
              <a:ext cx="2450982" cy="1081718"/>
              <a:chOff x="2790018" y="1309224"/>
              <a:chExt cx="2450982" cy="1081718"/>
            </a:xfrm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459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63" name="TextBox 12"/>
              <p:cNvSpPr txBox="1">
                <a:spLocks noChangeArrowheads="1"/>
              </p:cNvSpPr>
              <p:nvPr/>
            </p:nvSpPr>
            <p:spPr bwMode="auto">
              <a:xfrm>
                <a:off x="2969670" y="1609782"/>
                <a:ext cx="224131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title.</a:t>
                </a:r>
              </a:p>
            </p:txBody>
          </p:sp>
        </p:grpSp>
        <p:sp>
          <p:nvSpPr>
            <p:cNvPr id="61" name="矩形 60"/>
            <p:cNvSpPr>
              <a:spLocks noChangeArrowheads="1"/>
            </p:cNvSpPr>
            <p:nvPr/>
          </p:nvSpPr>
          <p:spPr bwMode="auto">
            <a:xfrm>
              <a:off x="2771199" y="2133001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4" name="文本框 41"/>
          <p:cNvSpPr txBox="1"/>
          <p:nvPr/>
        </p:nvSpPr>
        <p:spPr>
          <a:xfrm>
            <a:off x="7874150" y="4539461"/>
            <a:ext cx="286688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8166754" y="3633596"/>
            <a:ext cx="2156222" cy="882749"/>
            <a:chOff x="2771199" y="1308830"/>
            <a:chExt cx="2571749" cy="1156963"/>
          </a:xfrm>
        </p:grpSpPr>
        <p:grpSp>
          <p:nvGrpSpPr>
            <p:cNvPr id="66" name="组合 65"/>
            <p:cNvGrpSpPr/>
            <p:nvPr/>
          </p:nvGrpSpPr>
          <p:grpSpPr>
            <a:xfrm>
              <a:off x="2831582" y="1308830"/>
              <a:ext cx="2450982" cy="1081718"/>
              <a:chOff x="2790018" y="1309224"/>
              <a:chExt cx="2450982" cy="1081718"/>
            </a:xfrm>
          </p:grpSpPr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459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69" name="TextBox 12"/>
              <p:cNvSpPr txBox="1">
                <a:spLocks noChangeArrowheads="1"/>
              </p:cNvSpPr>
              <p:nvPr/>
            </p:nvSpPr>
            <p:spPr bwMode="auto">
              <a:xfrm>
                <a:off x="2969670" y="1609782"/>
                <a:ext cx="224131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title.</a:t>
                </a:r>
              </a:p>
            </p:txBody>
          </p:sp>
        </p:grpSp>
        <p:sp>
          <p:nvSpPr>
            <p:cNvPr id="67" name="矩形 66"/>
            <p:cNvSpPr>
              <a:spLocks noChangeArrowheads="1"/>
            </p:cNvSpPr>
            <p:nvPr/>
          </p:nvSpPr>
          <p:spPr bwMode="auto">
            <a:xfrm>
              <a:off x="2771199" y="2133001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9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8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3">
            <a:extLst>
              <a:ext uri="{FF2B5EF4-FFF2-40B4-BE49-F238E27FC236}">
                <a16:creationId xmlns:a16="http://schemas.microsoft.com/office/drawing/2014/main" id="{4AB50253-3061-4784-93C9-432452FE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51" y="678627"/>
            <a:ext cx="3065083" cy="9492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CONTENTS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5" name="矩形 23">
            <a:extLst>
              <a:ext uri="{FF2B5EF4-FFF2-40B4-BE49-F238E27FC236}">
                <a16:creationId xmlns:a16="http://schemas.microsoft.com/office/drawing/2014/main" id="{728429B3-DC1F-4FD6-8CA7-3FCC9680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268" y="1690255"/>
            <a:ext cx="7181850" cy="5604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to this day only and not tackle my whole life problem at once. I can do for twelve.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D26E13E-8D05-491A-A3CC-DA1E91655DAA}"/>
              </a:ext>
            </a:extLst>
          </p:cNvPr>
          <p:cNvGrpSpPr/>
          <p:nvPr/>
        </p:nvGrpSpPr>
        <p:grpSpPr>
          <a:xfrm>
            <a:off x="1581768" y="2773223"/>
            <a:ext cx="3969544" cy="1163781"/>
            <a:chOff x="1714500" y="2655239"/>
            <a:chExt cx="3969544" cy="116378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B00B538-9B8C-40A6-B54D-A9C1698571C5}"/>
                </a:ext>
              </a:extLst>
            </p:cNvPr>
            <p:cNvSpPr/>
            <p:nvPr/>
          </p:nvSpPr>
          <p:spPr>
            <a:xfrm>
              <a:off x="1714500" y="2764985"/>
              <a:ext cx="257175" cy="2782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9DAB126-E9F3-4A09-B17B-6207FE8A01C9}"/>
                </a:ext>
              </a:extLst>
            </p:cNvPr>
            <p:cNvSpPr txBox="1"/>
            <p:nvPr/>
          </p:nvSpPr>
          <p:spPr>
            <a:xfrm>
              <a:off x="2114550" y="2655239"/>
              <a:ext cx="2057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Add a title.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23">
              <a:extLst>
                <a:ext uri="{FF2B5EF4-FFF2-40B4-BE49-F238E27FC236}">
                  <a16:creationId xmlns:a16="http://schemas.microsoft.com/office/drawing/2014/main" id="{3075D6CC-F1D9-41A8-A621-619647661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3034190"/>
              <a:ext cx="3569494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to this day only and not tackle my whole life problem at once. I can do for twelve.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73CDF4F-D3C5-4D3A-848C-A855EEF378EB}"/>
              </a:ext>
            </a:extLst>
          </p:cNvPr>
          <p:cNvGrpSpPr/>
          <p:nvPr/>
        </p:nvGrpSpPr>
        <p:grpSpPr>
          <a:xfrm>
            <a:off x="6708599" y="2758733"/>
            <a:ext cx="3969542" cy="1163781"/>
            <a:chOff x="1714500" y="2655239"/>
            <a:chExt cx="3969542" cy="116378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922B522-176A-4055-8DF5-F368460B0044}"/>
                </a:ext>
              </a:extLst>
            </p:cNvPr>
            <p:cNvSpPr/>
            <p:nvPr/>
          </p:nvSpPr>
          <p:spPr>
            <a:xfrm>
              <a:off x="1714500" y="2764985"/>
              <a:ext cx="257175" cy="2782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AC194F5-0643-4E00-B739-95CB2BDCCC9E}"/>
                </a:ext>
              </a:extLst>
            </p:cNvPr>
            <p:cNvSpPr txBox="1"/>
            <p:nvPr/>
          </p:nvSpPr>
          <p:spPr>
            <a:xfrm>
              <a:off x="2114550" y="2655239"/>
              <a:ext cx="2057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Add a title.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23">
              <a:extLst>
                <a:ext uri="{FF2B5EF4-FFF2-40B4-BE49-F238E27FC236}">
                  <a16:creationId xmlns:a16="http://schemas.microsoft.com/office/drawing/2014/main" id="{6F857798-1690-423A-8C73-0547C37F2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49" y="3034190"/>
              <a:ext cx="3569493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to this day only and not tackle my whole life problem at once. I can do for twelve.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14D521-606B-4C07-8C16-213C4B7D63C1}"/>
              </a:ext>
            </a:extLst>
          </p:cNvPr>
          <p:cNvGrpSpPr/>
          <p:nvPr/>
        </p:nvGrpSpPr>
        <p:grpSpPr>
          <a:xfrm>
            <a:off x="1581768" y="4292029"/>
            <a:ext cx="3969544" cy="1163781"/>
            <a:chOff x="1714500" y="2655239"/>
            <a:chExt cx="3969544" cy="116378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57CB92E-C677-4E7F-9518-B91B6E97F58A}"/>
                </a:ext>
              </a:extLst>
            </p:cNvPr>
            <p:cNvSpPr/>
            <p:nvPr/>
          </p:nvSpPr>
          <p:spPr>
            <a:xfrm>
              <a:off x="1714500" y="2764985"/>
              <a:ext cx="257175" cy="2782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641E661-74DE-4A09-BE55-A6EFD3EC786C}"/>
                </a:ext>
              </a:extLst>
            </p:cNvPr>
            <p:cNvSpPr txBox="1"/>
            <p:nvPr/>
          </p:nvSpPr>
          <p:spPr>
            <a:xfrm>
              <a:off x="2114550" y="2655239"/>
              <a:ext cx="2057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Add a title.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矩形 23">
              <a:extLst>
                <a:ext uri="{FF2B5EF4-FFF2-40B4-BE49-F238E27FC236}">
                  <a16:creationId xmlns:a16="http://schemas.microsoft.com/office/drawing/2014/main" id="{72F4D4C2-37F9-46C8-B84B-33DFD9CC4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3034190"/>
              <a:ext cx="3569494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to this day only and not tackle my whole life problem at once. I can do for twelve.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0F2498F-B77B-40E5-9761-C695F9A660A6}"/>
              </a:ext>
            </a:extLst>
          </p:cNvPr>
          <p:cNvGrpSpPr/>
          <p:nvPr/>
        </p:nvGrpSpPr>
        <p:grpSpPr>
          <a:xfrm>
            <a:off x="6708599" y="4277539"/>
            <a:ext cx="3969542" cy="1163781"/>
            <a:chOff x="1714500" y="2655239"/>
            <a:chExt cx="3969542" cy="116378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DF5E3F6-D961-4A6F-8B62-BCD34DC35DC8}"/>
                </a:ext>
              </a:extLst>
            </p:cNvPr>
            <p:cNvSpPr/>
            <p:nvPr/>
          </p:nvSpPr>
          <p:spPr>
            <a:xfrm>
              <a:off x="1714500" y="2764985"/>
              <a:ext cx="257175" cy="2782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DFD39C1-B2AF-468F-9553-71211DC67755}"/>
                </a:ext>
              </a:extLst>
            </p:cNvPr>
            <p:cNvSpPr txBox="1"/>
            <p:nvPr/>
          </p:nvSpPr>
          <p:spPr>
            <a:xfrm>
              <a:off x="2114550" y="2655239"/>
              <a:ext cx="2057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Add a title.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2C26114-8200-4866-8AA9-A95E8BA32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49" y="3034190"/>
              <a:ext cx="3569493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Just for today I will try to live to this day only and not tackle my whole life problem at once. I can do for twelve.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8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2"/>
          <p:cNvSpPr txBox="1"/>
          <p:nvPr/>
        </p:nvSpPr>
        <p:spPr>
          <a:xfrm>
            <a:off x="3292115" y="2427116"/>
            <a:ext cx="830997" cy="32785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item.</a:t>
            </a:r>
            <a:endParaRPr lang="en-US" altLang="zh-CN" sz="14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415754" y="2414570"/>
            <a:ext cx="935955" cy="1562683"/>
            <a:chOff x="2988624" y="2478302"/>
            <a:chExt cx="935955" cy="156268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8624" y="2536668"/>
              <a:ext cx="935955" cy="1371600"/>
            </a:xfrm>
            <a:prstGeom prst="rect">
              <a:avLst/>
            </a:prstGeom>
          </p:spPr>
        </p:pic>
        <p:sp>
          <p:nvSpPr>
            <p:cNvPr id="26" name="文本框 49"/>
            <p:cNvSpPr txBox="1"/>
            <p:nvPr/>
          </p:nvSpPr>
          <p:spPr>
            <a:xfrm>
              <a:off x="3188567" y="2478302"/>
              <a:ext cx="553998" cy="1562683"/>
            </a:xfrm>
            <a:prstGeom prst="rect">
              <a:avLst/>
            </a:prstGeom>
            <a:noFill/>
            <a:effectLst>
              <a:outerShdw blurRad="50800" dist="254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Title One.</a:t>
              </a:r>
            </a:p>
          </p:txBody>
        </p:sp>
      </p:grpSp>
      <p:sp>
        <p:nvSpPr>
          <p:cNvPr id="27" name="文本框 50"/>
          <p:cNvSpPr txBox="1"/>
          <p:nvPr/>
        </p:nvSpPr>
        <p:spPr>
          <a:xfrm>
            <a:off x="5170523" y="2427116"/>
            <a:ext cx="830997" cy="32785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item.</a:t>
            </a:r>
            <a:endParaRPr lang="en-US" altLang="zh-CN" sz="14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294162" y="2414570"/>
            <a:ext cx="935955" cy="1562683"/>
            <a:chOff x="2988624" y="2478302"/>
            <a:chExt cx="935955" cy="156268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8624" y="2536668"/>
              <a:ext cx="935955" cy="1371600"/>
            </a:xfrm>
            <a:prstGeom prst="rect">
              <a:avLst/>
            </a:prstGeom>
          </p:spPr>
        </p:pic>
        <p:sp>
          <p:nvSpPr>
            <p:cNvPr id="30" name="文本框 53"/>
            <p:cNvSpPr txBox="1"/>
            <p:nvPr/>
          </p:nvSpPr>
          <p:spPr>
            <a:xfrm>
              <a:off x="3188567" y="2478302"/>
              <a:ext cx="553998" cy="1562683"/>
            </a:xfrm>
            <a:prstGeom prst="rect">
              <a:avLst/>
            </a:prstGeom>
            <a:noFill/>
            <a:effectLst>
              <a:outerShdw blurRad="50800" dist="254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Title One.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4123112" y="2472936"/>
            <a:ext cx="0" cy="1936865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miter lim="800000"/>
          </a:ln>
          <a:effectLst/>
        </p:spPr>
      </p:cxnSp>
      <p:sp>
        <p:nvSpPr>
          <p:cNvPr id="32" name="文本框 71"/>
          <p:cNvSpPr txBox="1"/>
          <p:nvPr/>
        </p:nvSpPr>
        <p:spPr>
          <a:xfrm>
            <a:off x="7097535" y="2427116"/>
            <a:ext cx="830997" cy="32785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item.</a:t>
            </a:r>
            <a:endParaRPr lang="en-US" altLang="zh-CN" sz="14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221174" y="2414570"/>
            <a:ext cx="935955" cy="1562683"/>
            <a:chOff x="2988624" y="2478302"/>
            <a:chExt cx="935955" cy="1562683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8624" y="2536668"/>
              <a:ext cx="935955" cy="1371600"/>
            </a:xfrm>
            <a:prstGeom prst="rect">
              <a:avLst/>
            </a:prstGeom>
          </p:spPr>
        </p:pic>
        <p:sp>
          <p:nvSpPr>
            <p:cNvPr id="35" name="文本框 74"/>
            <p:cNvSpPr txBox="1"/>
            <p:nvPr/>
          </p:nvSpPr>
          <p:spPr>
            <a:xfrm>
              <a:off x="3188567" y="2478302"/>
              <a:ext cx="553998" cy="1562683"/>
            </a:xfrm>
            <a:prstGeom prst="rect">
              <a:avLst/>
            </a:prstGeom>
            <a:noFill/>
            <a:effectLst>
              <a:outerShdw blurRad="50800" dist="254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Title One.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6050124" y="2472936"/>
            <a:ext cx="0" cy="1936865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miter lim="800000"/>
          </a:ln>
          <a:effectLst/>
        </p:spPr>
      </p:cxnSp>
      <p:sp>
        <p:nvSpPr>
          <p:cNvPr id="37" name="文本框 76"/>
          <p:cNvSpPr txBox="1"/>
          <p:nvPr/>
        </p:nvSpPr>
        <p:spPr>
          <a:xfrm>
            <a:off x="9042476" y="2439662"/>
            <a:ext cx="830997" cy="32785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item.</a:t>
            </a:r>
            <a:endParaRPr lang="en-US" altLang="zh-CN" sz="14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166115" y="2427116"/>
            <a:ext cx="935955" cy="1562683"/>
            <a:chOff x="2988624" y="2478302"/>
            <a:chExt cx="935955" cy="1562683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8624" y="2536668"/>
              <a:ext cx="935955" cy="1371600"/>
            </a:xfrm>
            <a:prstGeom prst="rect">
              <a:avLst/>
            </a:prstGeom>
          </p:spPr>
        </p:pic>
        <p:sp>
          <p:nvSpPr>
            <p:cNvPr id="40" name="文本框 79"/>
            <p:cNvSpPr txBox="1"/>
            <p:nvPr/>
          </p:nvSpPr>
          <p:spPr>
            <a:xfrm>
              <a:off x="3188567" y="2478302"/>
              <a:ext cx="553998" cy="1562683"/>
            </a:xfrm>
            <a:prstGeom prst="rect">
              <a:avLst/>
            </a:prstGeom>
            <a:noFill/>
            <a:effectLst>
              <a:outerShdw blurRad="50800" dist="25400" dir="5400000" sx="101000" sy="101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Title One.</a:t>
              </a:r>
            </a:p>
          </p:txBody>
        </p:sp>
      </p:grpSp>
      <p:cxnSp>
        <p:nvCxnSpPr>
          <p:cNvPr id="41" name="直接连接符 40"/>
          <p:cNvCxnSpPr/>
          <p:nvPr/>
        </p:nvCxnSpPr>
        <p:spPr>
          <a:xfrm>
            <a:off x="7995065" y="2485482"/>
            <a:ext cx="0" cy="1936865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miter lim="800000"/>
          </a:ln>
          <a:effectLst/>
        </p:spPr>
      </p:cxnSp>
      <p:pic>
        <p:nvPicPr>
          <p:cNvPr id="42" name="图片 41">
            <a:extLst>
              <a:ext uri="{FF2B5EF4-FFF2-40B4-BE49-F238E27FC236}">
                <a16:creationId xmlns:a16="http://schemas.microsoft.com/office/drawing/2014/main" id="{9DFB994D-D2BD-4853-9151-B2912C74C7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>
            <a:off x="278217" y="0"/>
            <a:ext cx="2337480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2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空心弧 2"/>
          <p:cNvSpPr>
            <a:spLocks/>
          </p:cNvSpPr>
          <p:nvPr/>
        </p:nvSpPr>
        <p:spPr bwMode="auto">
          <a:xfrm rot="5400000">
            <a:off x="4700268" y="1086367"/>
            <a:ext cx="1393825" cy="1393825"/>
          </a:xfrm>
          <a:custGeom>
            <a:avLst/>
            <a:gdLst>
              <a:gd name="T0" fmla="*/ 628567 w 1858963"/>
              <a:gd name="T1" fmla="*/ 1808905 h 1858963"/>
              <a:gd name="T2" fmla="*/ 22184 w 1858963"/>
              <a:gd name="T3" fmla="*/ 727619 h 1858963"/>
              <a:gd name="T4" fmla="*/ 1029817 w 1858963"/>
              <a:gd name="T5" fmla="*/ 5430 h 1858963"/>
              <a:gd name="T6" fmla="*/ 1858961 w 1858963"/>
              <a:gd name="T7" fmla="*/ 927060 h 1858963"/>
              <a:gd name="T8" fmla="*/ 1858960 w 1858963"/>
              <a:gd name="T9" fmla="*/ 927061 h 1858963"/>
              <a:gd name="T10" fmla="*/ 1029816 w 1858963"/>
              <a:gd name="T11" fmla="*/ 5431 h 1858963"/>
              <a:gd name="T12" fmla="*/ 22183 w 1858963"/>
              <a:gd name="T13" fmla="*/ 727620 h 1858963"/>
              <a:gd name="T14" fmla="*/ 628566 w 1858963"/>
              <a:gd name="T15" fmla="*/ 1808906 h 1858963"/>
              <a:gd name="T16" fmla="*/ 628567 w 1858963"/>
              <a:gd name="T17" fmla="*/ 1808905 h 18589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8963"/>
              <a:gd name="T28" fmla="*/ 0 h 1858963"/>
              <a:gd name="T29" fmla="*/ 1858963 w 1858963"/>
              <a:gd name="T30" fmla="*/ 1858963 h 18589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8963" h="1858963">
                <a:moveTo>
                  <a:pt x="628567" y="1808905"/>
                </a:moveTo>
                <a:cubicBezTo>
                  <a:pt x="180492" y="1655586"/>
                  <a:pt x="-80667" y="1189895"/>
                  <a:pt x="22184" y="727619"/>
                </a:cubicBezTo>
                <a:cubicBezTo>
                  <a:pt x="125034" y="265343"/>
                  <a:pt x="559005" y="-45692"/>
                  <a:pt x="1029817" y="5430"/>
                </a:cubicBezTo>
                <a:cubicBezTo>
                  <a:pt x="1500629" y="56552"/>
                  <a:pt x="1857727" y="453482"/>
                  <a:pt x="1858961" y="927060"/>
                </a:cubicBezTo>
                <a:lnTo>
                  <a:pt x="1858960" y="927061"/>
                </a:lnTo>
                <a:cubicBezTo>
                  <a:pt x="1857727" y="453483"/>
                  <a:pt x="1500629" y="56553"/>
                  <a:pt x="1029816" y="5431"/>
                </a:cubicBezTo>
                <a:cubicBezTo>
                  <a:pt x="559004" y="-45691"/>
                  <a:pt x="125034" y="265344"/>
                  <a:pt x="22183" y="727620"/>
                </a:cubicBezTo>
                <a:cubicBezTo>
                  <a:pt x="-80667" y="1189896"/>
                  <a:pt x="180492" y="1655588"/>
                  <a:pt x="628566" y="1808906"/>
                </a:cubicBezTo>
                <a:lnTo>
                  <a:pt x="628567" y="1808905"/>
                </a:lnTo>
                <a:close/>
              </a:path>
            </a:pathLst>
          </a:custGeom>
          <a:solidFill>
            <a:sysClr val="windowText" lastClr="000000"/>
          </a:solidFill>
          <a:ln w="12700">
            <a:solidFill>
              <a:sysClr val="windowText" lastClr="000000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空心弧 47"/>
          <p:cNvSpPr>
            <a:spLocks/>
          </p:cNvSpPr>
          <p:nvPr/>
        </p:nvSpPr>
        <p:spPr bwMode="auto">
          <a:xfrm rot="16200000" flipH="1">
            <a:off x="4724081" y="2480192"/>
            <a:ext cx="1393825" cy="1393825"/>
          </a:xfrm>
          <a:custGeom>
            <a:avLst/>
            <a:gdLst>
              <a:gd name="T0" fmla="*/ 0 w 1858963"/>
              <a:gd name="T1" fmla="*/ 929482 h 1858963"/>
              <a:gd name="T2" fmla="*/ 798445 w 1858963"/>
              <a:gd name="T3" fmla="*/ 9283 h 1858963"/>
              <a:gd name="T4" fmla="*/ 1822017 w 1858963"/>
              <a:gd name="T5" fmla="*/ 670026 h 1858963"/>
              <a:gd name="T6" fmla="*/ 1312175 w 1858963"/>
              <a:gd name="T7" fmla="*/ 1776526 h 1858963"/>
              <a:gd name="T8" fmla="*/ 1312174 w 1858963"/>
              <a:gd name="T9" fmla="*/ 1776525 h 1858963"/>
              <a:gd name="T10" fmla="*/ 1822016 w 1858963"/>
              <a:gd name="T11" fmla="*/ 670025 h 1858963"/>
              <a:gd name="T12" fmla="*/ 798444 w 1858963"/>
              <a:gd name="T13" fmla="*/ 9282 h 1858963"/>
              <a:gd name="T14" fmla="*/ -1 w 1858963"/>
              <a:gd name="T15" fmla="*/ 929481 h 1858963"/>
              <a:gd name="T16" fmla="*/ 0 w 1858963"/>
              <a:gd name="T17" fmla="*/ 929482 h 18589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8963"/>
              <a:gd name="T28" fmla="*/ 0 h 1858963"/>
              <a:gd name="T29" fmla="*/ 1858963 w 1858963"/>
              <a:gd name="T30" fmla="*/ 1858963 h 18589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8963" h="1858963">
                <a:moveTo>
                  <a:pt x="0" y="929482"/>
                </a:moveTo>
                <a:cubicBezTo>
                  <a:pt x="0" y="466767"/>
                  <a:pt x="340351" y="74516"/>
                  <a:pt x="798445" y="9283"/>
                </a:cubicBezTo>
                <a:cubicBezTo>
                  <a:pt x="1256539" y="-55950"/>
                  <a:pt x="1692854" y="225703"/>
                  <a:pt x="1822017" y="670026"/>
                </a:cubicBezTo>
                <a:cubicBezTo>
                  <a:pt x="1951180" y="1114348"/>
                  <a:pt x="1733850" y="1586013"/>
                  <a:pt x="1312175" y="1776526"/>
                </a:cubicBezTo>
                <a:lnTo>
                  <a:pt x="1312174" y="1776525"/>
                </a:lnTo>
                <a:cubicBezTo>
                  <a:pt x="1733849" y="1586013"/>
                  <a:pt x="1951179" y="1114348"/>
                  <a:pt x="1822016" y="670025"/>
                </a:cubicBezTo>
                <a:cubicBezTo>
                  <a:pt x="1692853" y="225703"/>
                  <a:pt x="1256538" y="-55951"/>
                  <a:pt x="798444" y="9282"/>
                </a:cubicBezTo>
                <a:cubicBezTo>
                  <a:pt x="340350" y="74515"/>
                  <a:pt x="-1" y="466766"/>
                  <a:pt x="-1" y="929481"/>
                </a:cubicBezTo>
                <a:lnTo>
                  <a:pt x="0" y="929482"/>
                </a:lnTo>
                <a:close/>
              </a:path>
            </a:pathLst>
          </a:custGeom>
          <a:solidFill>
            <a:sysClr val="windowText" lastClr="000000"/>
          </a:solidFill>
          <a:ln w="12700">
            <a:solidFill>
              <a:sysClr val="windowText" lastClr="000000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Freeform 67"/>
          <p:cNvSpPr>
            <a:spLocks noChangeAspect="1" noEditPoints="1"/>
          </p:cNvSpPr>
          <p:nvPr/>
        </p:nvSpPr>
        <p:spPr bwMode="auto">
          <a:xfrm>
            <a:off x="5124131" y="2869129"/>
            <a:ext cx="609600" cy="593725"/>
          </a:xfrm>
          <a:custGeom>
            <a:avLst/>
            <a:gdLst>
              <a:gd name="T0" fmla="*/ 30 w 67"/>
              <a:gd name="T1" fmla="*/ 44 h 65"/>
              <a:gd name="T2" fmla="*/ 18 w 67"/>
              <a:gd name="T3" fmla="*/ 56 h 65"/>
              <a:gd name="T4" fmla="*/ 14 w 67"/>
              <a:gd name="T5" fmla="*/ 56 h 65"/>
              <a:gd name="T6" fmla="*/ 14 w 67"/>
              <a:gd name="T7" fmla="*/ 56 h 65"/>
              <a:gd name="T8" fmla="*/ 13 w 67"/>
              <a:gd name="T9" fmla="*/ 51 h 65"/>
              <a:gd name="T10" fmla="*/ 26 w 67"/>
              <a:gd name="T11" fmla="*/ 39 h 65"/>
              <a:gd name="T12" fmla="*/ 22 w 67"/>
              <a:gd name="T13" fmla="*/ 34 h 65"/>
              <a:gd name="T14" fmla="*/ 9 w 67"/>
              <a:gd name="T15" fmla="*/ 47 h 65"/>
              <a:gd name="T16" fmla="*/ 6 w 67"/>
              <a:gd name="T17" fmla="*/ 48 h 65"/>
              <a:gd name="T18" fmla="*/ 8 w 67"/>
              <a:gd name="T19" fmla="*/ 61 h 65"/>
              <a:gd name="T20" fmla="*/ 8 w 67"/>
              <a:gd name="T21" fmla="*/ 61 h 65"/>
              <a:gd name="T22" fmla="*/ 21 w 67"/>
              <a:gd name="T23" fmla="*/ 62 h 65"/>
              <a:gd name="T24" fmla="*/ 22 w 67"/>
              <a:gd name="T25" fmla="*/ 60 h 65"/>
              <a:gd name="T26" fmla="*/ 34 w 67"/>
              <a:gd name="T27" fmla="*/ 48 h 65"/>
              <a:gd name="T28" fmla="*/ 30 w 67"/>
              <a:gd name="T29" fmla="*/ 44 h 65"/>
              <a:gd name="T30" fmla="*/ 28 w 67"/>
              <a:gd name="T31" fmla="*/ 22 h 65"/>
              <a:gd name="T32" fmla="*/ 58 w 67"/>
              <a:gd name="T33" fmla="*/ 50 h 65"/>
              <a:gd name="T34" fmla="*/ 58 w 67"/>
              <a:gd name="T35" fmla="*/ 61 h 65"/>
              <a:gd name="T36" fmla="*/ 58 w 67"/>
              <a:gd name="T37" fmla="*/ 61 h 65"/>
              <a:gd name="T38" fmla="*/ 48 w 67"/>
              <a:gd name="T39" fmla="*/ 61 h 65"/>
              <a:gd name="T40" fmla="*/ 21 w 67"/>
              <a:gd name="T41" fmla="*/ 29 h 65"/>
              <a:gd name="T42" fmla="*/ 11 w 67"/>
              <a:gd name="T43" fmla="*/ 31 h 65"/>
              <a:gd name="T44" fmla="*/ 0 w 67"/>
              <a:gd name="T45" fmla="*/ 16 h 65"/>
              <a:gd name="T46" fmla="*/ 3 w 67"/>
              <a:gd name="T47" fmla="*/ 13 h 65"/>
              <a:gd name="T48" fmla="*/ 11 w 67"/>
              <a:gd name="T49" fmla="*/ 21 h 65"/>
              <a:gd name="T50" fmla="*/ 17 w 67"/>
              <a:gd name="T51" fmla="*/ 18 h 65"/>
              <a:gd name="T52" fmla="*/ 20 w 67"/>
              <a:gd name="T53" fmla="*/ 12 h 65"/>
              <a:gd name="T54" fmla="*/ 13 w 67"/>
              <a:gd name="T55" fmla="*/ 3 h 65"/>
              <a:gd name="T56" fmla="*/ 15 w 67"/>
              <a:gd name="T57" fmla="*/ 0 h 65"/>
              <a:gd name="T58" fmla="*/ 30 w 67"/>
              <a:gd name="T59" fmla="*/ 12 h 65"/>
              <a:gd name="T60" fmla="*/ 28 w 67"/>
              <a:gd name="T61" fmla="*/ 22 h 65"/>
              <a:gd name="T62" fmla="*/ 60 w 67"/>
              <a:gd name="T63" fmla="*/ 3 h 65"/>
              <a:gd name="T64" fmla="*/ 51 w 67"/>
              <a:gd name="T65" fmla="*/ 8 h 65"/>
              <a:gd name="T66" fmla="*/ 52 w 67"/>
              <a:gd name="T67" fmla="*/ 12 h 65"/>
              <a:gd name="T68" fmla="*/ 38 w 67"/>
              <a:gd name="T69" fmla="*/ 27 h 65"/>
              <a:gd name="T70" fmla="*/ 42 w 67"/>
              <a:gd name="T71" fmla="*/ 31 h 65"/>
              <a:gd name="T72" fmla="*/ 57 w 67"/>
              <a:gd name="T73" fmla="*/ 17 h 65"/>
              <a:gd name="T74" fmla="*/ 61 w 67"/>
              <a:gd name="T75" fmla="*/ 18 h 65"/>
              <a:gd name="T76" fmla="*/ 67 w 67"/>
              <a:gd name="T77" fmla="*/ 9 h 65"/>
              <a:gd name="T78" fmla="*/ 63 w 67"/>
              <a:gd name="T79" fmla="*/ 6 h 65"/>
              <a:gd name="T80" fmla="*/ 60 w 67"/>
              <a:gd name="T81" fmla="*/ 3 h 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7"/>
              <a:gd name="T124" fmla="*/ 0 h 65"/>
              <a:gd name="T125" fmla="*/ 67 w 67"/>
              <a:gd name="T126" fmla="*/ 65 h 6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Freeform 58"/>
          <p:cNvSpPr>
            <a:spLocks noChangeAspect="1" noEditPoints="1"/>
          </p:cNvSpPr>
          <p:nvPr/>
        </p:nvSpPr>
        <p:spPr bwMode="auto">
          <a:xfrm>
            <a:off x="4973318" y="1505467"/>
            <a:ext cx="739775" cy="593725"/>
          </a:xfrm>
          <a:custGeom>
            <a:avLst/>
            <a:gdLst>
              <a:gd name="T0" fmla="*/ 72 w 81"/>
              <a:gd name="T1" fmla="*/ 5 h 65"/>
              <a:gd name="T2" fmla="*/ 81 w 81"/>
              <a:gd name="T3" fmla="*/ 41 h 65"/>
              <a:gd name="T4" fmla="*/ 34 w 81"/>
              <a:gd name="T5" fmla="*/ 50 h 65"/>
              <a:gd name="T6" fmla="*/ 34 w 81"/>
              <a:gd name="T7" fmla="*/ 5 h 65"/>
              <a:gd name="T8" fmla="*/ 10 w 81"/>
              <a:gd name="T9" fmla="*/ 60 h 65"/>
              <a:gd name="T10" fmla="*/ 23 w 81"/>
              <a:gd name="T11" fmla="*/ 60 h 65"/>
              <a:gd name="T12" fmla="*/ 22 w 81"/>
              <a:gd name="T13" fmla="*/ 56 h 65"/>
              <a:gd name="T14" fmla="*/ 22 w 81"/>
              <a:gd name="T15" fmla="*/ 53 h 65"/>
              <a:gd name="T16" fmla="*/ 15 w 81"/>
              <a:gd name="T17" fmla="*/ 49 h 65"/>
              <a:gd name="T18" fmla="*/ 19 w 81"/>
              <a:gd name="T19" fmla="*/ 0 h 65"/>
              <a:gd name="T20" fmla="*/ 31 w 81"/>
              <a:gd name="T21" fmla="*/ 4 h 65"/>
              <a:gd name="T22" fmla="*/ 27 w 81"/>
              <a:gd name="T23" fmla="*/ 53 h 65"/>
              <a:gd name="T24" fmla="*/ 25 w 81"/>
              <a:gd name="T25" fmla="*/ 55 h 65"/>
              <a:gd name="T26" fmla="*/ 17 w 81"/>
              <a:gd name="T27" fmla="*/ 65 h 65"/>
              <a:gd name="T28" fmla="*/ 10 w 81"/>
              <a:gd name="T29" fmla="*/ 35 h 65"/>
              <a:gd name="T30" fmla="*/ 41 w 81"/>
              <a:gd name="T31" fmla="*/ 12 h 65"/>
              <a:gd name="T32" fmla="*/ 68 w 81"/>
              <a:gd name="T33" fmla="*/ 20 h 65"/>
              <a:gd name="T34" fmla="*/ 41 w 81"/>
              <a:gd name="T35" fmla="*/ 12 h 65"/>
              <a:gd name="T36" fmla="*/ 70 w 81"/>
              <a:gd name="T37" fmla="*/ 42 h 65"/>
              <a:gd name="T38" fmla="*/ 76 w 81"/>
              <a:gd name="T39" fmla="*/ 35 h 65"/>
              <a:gd name="T40" fmla="*/ 72 w 81"/>
              <a:gd name="T41" fmla="*/ 30 h 65"/>
              <a:gd name="T42" fmla="*/ 75 w 81"/>
              <a:gd name="T43" fmla="*/ 32 h 65"/>
              <a:gd name="T44" fmla="*/ 72 w 81"/>
              <a:gd name="T45" fmla="*/ 30 h 65"/>
              <a:gd name="T46" fmla="*/ 72 w 81"/>
              <a:gd name="T47" fmla="*/ 26 h 65"/>
              <a:gd name="T48" fmla="*/ 75 w 81"/>
              <a:gd name="T49" fmla="*/ 25 h 65"/>
              <a:gd name="T50" fmla="*/ 72 w 81"/>
              <a:gd name="T51" fmla="*/ 19 h 65"/>
              <a:gd name="T52" fmla="*/ 75 w 81"/>
              <a:gd name="T53" fmla="*/ 21 h 65"/>
              <a:gd name="T54" fmla="*/ 72 w 81"/>
              <a:gd name="T55" fmla="*/ 19 h 65"/>
              <a:gd name="T56" fmla="*/ 72 w 81"/>
              <a:gd name="T57" fmla="*/ 15 h 65"/>
              <a:gd name="T58" fmla="*/ 75 w 81"/>
              <a:gd name="T59" fmla="*/ 14 h 65"/>
              <a:gd name="T60" fmla="*/ 63 w 81"/>
              <a:gd name="T61" fmla="*/ 38 h 65"/>
              <a:gd name="T62" fmla="*/ 67 w 81"/>
              <a:gd name="T63" fmla="*/ 40 h 65"/>
              <a:gd name="T64" fmla="*/ 63 w 81"/>
              <a:gd name="T65" fmla="*/ 38 h 65"/>
              <a:gd name="T66" fmla="*/ 63 w 81"/>
              <a:gd name="T67" fmla="*/ 33 h 65"/>
              <a:gd name="T68" fmla="*/ 67 w 81"/>
              <a:gd name="T69" fmla="*/ 31 h 65"/>
              <a:gd name="T70" fmla="*/ 63 w 81"/>
              <a:gd name="T71" fmla="*/ 24 h 65"/>
              <a:gd name="T72" fmla="*/ 67 w 81"/>
              <a:gd name="T73" fmla="*/ 26 h 65"/>
              <a:gd name="T74" fmla="*/ 63 w 81"/>
              <a:gd name="T75" fmla="*/ 24 h 65"/>
              <a:gd name="T76" fmla="*/ 56 w 81"/>
              <a:gd name="T77" fmla="*/ 39 h 65"/>
              <a:gd name="T78" fmla="*/ 61 w 81"/>
              <a:gd name="T79" fmla="*/ 39 h 65"/>
              <a:gd name="T80" fmla="*/ 51 w 81"/>
              <a:gd name="T81" fmla="*/ 37 h 65"/>
              <a:gd name="T82" fmla="*/ 51 w 81"/>
              <a:gd name="T83" fmla="*/ 41 h 65"/>
              <a:gd name="T84" fmla="*/ 51 w 81"/>
              <a:gd name="T85" fmla="*/ 37 h 65"/>
              <a:gd name="T86" fmla="*/ 42 w 81"/>
              <a:gd name="T87" fmla="*/ 39 h 65"/>
              <a:gd name="T88" fmla="*/ 46 w 81"/>
              <a:gd name="T89" fmla="*/ 39 h 65"/>
              <a:gd name="T90" fmla="*/ 58 w 81"/>
              <a:gd name="T91" fmla="*/ 30 h 65"/>
              <a:gd name="T92" fmla="*/ 58 w 81"/>
              <a:gd name="T93" fmla="*/ 34 h 65"/>
              <a:gd name="T94" fmla="*/ 58 w 81"/>
              <a:gd name="T95" fmla="*/ 30 h 65"/>
              <a:gd name="T96" fmla="*/ 49 w 81"/>
              <a:gd name="T97" fmla="*/ 32 h 65"/>
              <a:gd name="T98" fmla="*/ 53 w 81"/>
              <a:gd name="T99" fmla="*/ 32 h 65"/>
              <a:gd name="T100" fmla="*/ 44 w 81"/>
              <a:gd name="T101" fmla="*/ 30 h 65"/>
              <a:gd name="T102" fmla="*/ 44 w 81"/>
              <a:gd name="T103" fmla="*/ 34 h 65"/>
              <a:gd name="T104" fmla="*/ 44 w 81"/>
              <a:gd name="T105" fmla="*/ 30 h 65"/>
              <a:gd name="T106" fmla="*/ 56 w 81"/>
              <a:gd name="T107" fmla="*/ 25 h 65"/>
              <a:gd name="T108" fmla="*/ 61 w 81"/>
              <a:gd name="T109" fmla="*/ 25 h 65"/>
              <a:gd name="T110" fmla="*/ 51 w 81"/>
              <a:gd name="T111" fmla="*/ 23 h 65"/>
              <a:gd name="T112" fmla="*/ 51 w 81"/>
              <a:gd name="T113" fmla="*/ 27 h 65"/>
              <a:gd name="T114" fmla="*/ 51 w 81"/>
              <a:gd name="T115" fmla="*/ 23 h 65"/>
              <a:gd name="T116" fmla="*/ 42 w 81"/>
              <a:gd name="T117" fmla="*/ 25 h 65"/>
              <a:gd name="T118" fmla="*/ 46 w 81"/>
              <a:gd name="T119" fmla="*/ 25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1"/>
              <a:gd name="T181" fmla="*/ 0 h 65"/>
              <a:gd name="T182" fmla="*/ 81 w 81"/>
              <a:gd name="T183" fmla="*/ 65 h 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1" h="65">
                <a:moveTo>
                  <a:pt x="34" y="5"/>
                </a:moveTo>
                <a:cubicBezTo>
                  <a:pt x="72" y="5"/>
                  <a:pt x="72" y="5"/>
                  <a:pt x="72" y="5"/>
                </a:cubicBezTo>
                <a:cubicBezTo>
                  <a:pt x="77" y="5"/>
                  <a:pt x="81" y="9"/>
                  <a:pt x="81" y="14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46"/>
                  <a:pt x="77" y="50"/>
                  <a:pt x="72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49"/>
                  <a:pt x="34" y="49"/>
                </a:cubicBezTo>
                <a:cubicBezTo>
                  <a:pt x="34" y="5"/>
                  <a:pt x="34" y="5"/>
                  <a:pt x="34" y="5"/>
                </a:cubicBezTo>
                <a:close/>
                <a:moveTo>
                  <a:pt x="13" y="37"/>
                </a:moveTo>
                <a:cubicBezTo>
                  <a:pt x="4" y="50"/>
                  <a:pt x="6" y="57"/>
                  <a:pt x="10" y="60"/>
                </a:cubicBezTo>
                <a:cubicBezTo>
                  <a:pt x="12" y="61"/>
                  <a:pt x="15" y="62"/>
                  <a:pt x="17" y="62"/>
                </a:cubicBezTo>
                <a:cubicBezTo>
                  <a:pt x="19" y="62"/>
                  <a:pt x="22" y="61"/>
                  <a:pt x="23" y="60"/>
                </a:cubicBezTo>
                <a:cubicBezTo>
                  <a:pt x="23" y="59"/>
                  <a:pt x="23" y="58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3"/>
                  <a:pt x="22" y="53"/>
                  <a:pt x="22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7" y="53"/>
                  <a:pt x="15" y="51"/>
                  <a:pt x="15" y="49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2"/>
                  <a:pt x="17" y="0"/>
                  <a:pt x="1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1" y="2"/>
                  <a:pt x="31" y="4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1"/>
                  <a:pt x="29" y="53"/>
                  <a:pt x="27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8" y="57"/>
                  <a:pt x="27" y="60"/>
                  <a:pt x="25" y="62"/>
                </a:cubicBezTo>
                <a:cubicBezTo>
                  <a:pt x="24" y="64"/>
                  <a:pt x="21" y="65"/>
                  <a:pt x="17" y="65"/>
                </a:cubicBezTo>
                <a:cubicBezTo>
                  <a:pt x="14" y="65"/>
                  <a:pt x="11" y="65"/>
                  <a:pt x="8" y="63"/>
                </a:cubicBezTo>
                <a:cubicBezTo>
                  <a:pt x="2" y="59"/>
                  <a:pt x="0" y="51"/>
                  <a:pt x="10" y="35"/>
                </a:cubicBezTo>
                <a:cubicBezTo>
                  <a:pt x="13" y="37"/>
                  <a:pt x="13" y="37"/>
                  <a:pt x="13" y="37"/>
                </a:cubicBezTo>
                <a:close/>
                <a:moveTo>
                  <a:pt x="41" y="12"/>
                </a:moveTo>
                <a:cubicBezTo>
                  <a:pt x="41" y="20"/>
                  <a:pt x="41" y="20"/>
                  <a:pt x="41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12"/>
                  <a:pt x="68" y="12"/>
                  <a:pt x="68" y="12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70" y="35"/>
                </a:moveTo>
                <a:cubicBezTo>
                  <a:pt x="70" y="42"/>
                  <a:pt x="70" y="42"/>
                  <a:pt x="70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35"/>
                  <a:pt x="76" y="35"/>
                  <a:pt x="76" y="35"/>
                </a:cubicBezTo>
                <a:cubicBezTo>
                  <a:pt x="70" y="35"/>
                  <a:pt x="70" y="35"/>
                  <a:pt x="70" y="35"/>
                </a:cubicBezTo>
                <a:close/>
                <a:moveTo>
                  <a:pt x="72" y="30"/>
                </a:moveTo>
                <a:cubicBezTo>
                  <a:pt x="72" y="32"/>
                  <a:pt x="72" y="32"/>
                  <a:pt x="72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0"/>
                  <a:pt x="75" y="30"/>
                  <a:pt x="75" y="30"/>
                </a:cubicBezTo>
                <a:cubicBezTo>
                  <a:pt x="72" y="30"/>
                  <a:pt x="72" y="30"/>
                  <a:pt x="72" y="30"/>
                </a:cubicBezTo>
                <a:close/>
                <a:moveTo>
                  <a:pt x="72" y="25"/>
                </a:moveTo>
                <a:cubicBezTo>
                  <a:pt x="72" y="26"/>
                  <a:pt x="72" y="26"/>
                  <a:pt x="72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72" y="19"/>
                </a:moveTo>
                <a:cubicBezTo>
                  <a:pt x="72" y="21"/>
                  <a:pt x="72" y="21"/>
                  <a:pt x="72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19"/>
                  <a:pt x="75" y="19"/>
                  <a:pt x="75" y="19"/>
                </a:cubicBezTo>
                <a:cubicBezTo>
                  <a:pt x="72" y="19"/>
                  <a:pt x="72" y="19"/>
                  <a:pt x="72" y="19"/>
                </a:cubicBezTo>
                <a:close/>
                <a:moveTo>
                  <a:pt x="72" y="14"/>
                </a:moveTo>
                <a:cubicBezTo>
                  <a:pt x="72" y="15"/>
                  <a:pt x="72" y="15"/>
                  <a:pt x="72" y="15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14"/>
                  <a:pt x="75" y="14"/>
                  <a:pt x="75" y="14"/>
                </a:cubicBezTo>
                <a:cubicBezTo>
                  <a:pt x="72" y="14"/>
                  <a:pt x="72" y="14"/>
                  <a:pt x="72" y="14"/>
                </a:cubicBezTo>
                <a:close/>
                <a:moveTo>
                  <a:pt x="63" y="38"/>
                </a:moveTo>
                <a:cubicBezTo>
                  <a:pt x="63" y="40"/>
                  <a:pt x="63" y="40"/>
                  <a:pt x="63" y="40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8"/>
                  <a:pt x="67" y="38"/>
                  <a:pt x="67" y="38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63" y="31"/>
                </a:moveTo>
                <a:cubicBezTo>
                  <a:pt x="63" y="33"/>
                  <a:pt x="63" y="33"/>
                  <a:pt x="63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63" y="31"/>
                  <a:pt x="63" y="31"/>
                </a:cubicBezTo>
                <a:close/>
                <a:moveTo>
                  <a:pt x="63" y="24"/>
                </a:moveTo>
                <a:cubicBezTo>
                  <a:pt x="63" y="26"/>
                  <a:pt x="63" y="26"/>
                  <a:pt x="63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4"/>
                  <a:pt x="67" y="24"/>
                  <a:pt x="67" y="24"/>
                </a:cubicBezTo>
                <a:cubicBezTo>
                  <a:pt x="63" y="24"/>
                  <a:pt x="63" y="24"/>
                  <a:pt x="63" y="24"/>
                </a:cubicBezTo>
                <a:close/>
                <a:moveTo>
                  <a:pt x="58" y="37"/>
                </a:moveTo>
                <a:cubicBezTo>
                  <a:pt x="57" y="37"/>
                  <a:pt x="56" y="38"/>
                  <a:pt x="56" y="39"/>
                </a:cubicBezTo>
                <a:cubicBezTo>
                  <a:pt x="56" y="40"/>
                  <a:pt x="57" y="41"/>
                  <a:pt x="58" y="41"/>
                </a:cubicBezTo>
                <a:cubicBezTo>
                  <a:pt x="60" y="41"/>
                  <a:pt x="61" y="40"/>
                  <a:pt x="61" y="39"/>
                </a:cubicBezTo>
                <a:cubicBezTo>
                  <a:pt x="61" y="38"/>
                  <a:pt x="60" y="37"/>
                  <a:pt x="58" y="37"/>
                </a:cubicBezTo>
                <a:close/>
                <a:moveTo>
                  <a:pt x="51" y="37"/>
                </a:moveTo>
                <a:cubicBezTo>
                  <a:pt x="50" y="37"/>
                  <a:pt x="49" y="38"/>
                  <a:pt x="49" y="39"/>
                </a:cubicBezTo>
                <a:cubicBezTo>
                  <a:pt x="49" y="40"/>
                  <a:pt x="50" y="41"/>
                  <a:pt x="51" y="41"/>
                </a:cubicBezTo>
                <a:cubicBezTo>
                  <a:pt x="52" y="41"/>
                  <a:pt x="53" y="40"/>
                  <a:pt x="53" y="39"/>
                </a:cubicBezTo>
                <a:cubicBezTo>
                  <a:pt x="53" y="38"/>
                  <a:pt x="52" y="37"/>
                  <a:pt x="51" y="37"/>
                </a:cubicBezTo>
                <a:close/>
                <a:moveTo>
                  <a:pt x="44" y="37"/>
                </a:moveTo>
                <a:cubicBezTo>
                  <a:pt x="43" y="37"/>
                  <a:pt x="42" y="38"/>
                  <a:pt x="42" y="39"/>
                </a:cubicBezTo>
                <a:cubicBezTo>
                  <a:pt x="42" y="40"/>
                  <a:pt x="43" y="41"/>
                  <a:pt x="44" y="41"/>
                </a:cubicBezTo>
                <a:cubicBezTo>
                  <a:pt x="45" y="41"/>
                  <a:pt x="46" y="40"/>
                  <a:pt x="46" y="39"/>
                </a:cubicBezTo>
                <a:cubicBezTo>
                  <a:pt x="46" y="38"/>
                  <a:pt x="45" y="37"/>
                  <a:pt x="44" y="37"/>
                </a:cubicBezTo>
                <a:close/>
                <a:moveTo>
                  <a:pt x="58" y="30"/>
                </a:moveTo>
                <a:cubicBezTo>
                  <a:pt x="57" y="30"/>
                  <a:pt x="56" y="31"/>
                  <a:pt x="56" y="32"/>
                </a:cubicBezTo>
                <a:cubicBezTo>
                  <a:pt x="56" y="33"/>
                  <a:pt x="57" y="34"/>
                  <a:pt x="58" y="34"/>
                </a:cubicBezTo>
                <a:cubicBezTo>
                  <a:pt x="60" y="34"/>
                  <a:pt x="61" y="33"/>
                  <a:pt x="61" y="32"/>
                </a:cubicBezTo>
                <a:cubicBezTo>
                  <a:pt x="61" y="31"/>
                  <a:pt x="60" y="30"/>
                  <a:pt x="58" y="30"/>
                </a:cubicBezTo>
                <a:close/>
                <a:moveTo>
                  <a:pt x="51" y="30"/>
                </a:moveTo>
                <a:cubicBezTo>
                  <a:pt x="50" y="30"/>
                  <a:pt x="49" y="31"/>
                  <a:pt x="49" y="32"/>
                </a:cubicBezTo>
                <a:cubicBezTo>
                  <a:pt x="49" y="33"/>
                  <a:pt x="50" y="34"/>
                  <a:pt x="51" y="34"/>
                </a:cubicBezTo>
                <a:cubicBezTo>
                  <a:pt x="52" y="34"/>
                  <a:pt x="53" y="33"/>
                  <a:pt x="53" y="32"/>
                </a:cubicBezTo>
                <a:cubicBezTo>
                  <a:pt x="53" y="31"/>
                  <a:pt x="52" y="30"/>
                  <a:pt x="51" y="30"/>
                </a:cubicBezTo>
                <a:close/>
                <a:moveTo>
                  <a:pt x="44" y="30"/>
                </a:moveTo>
                <a:cubicBezTo>
                  <a:pt x="43" y="30"/>
                  <a:pt x="42" y="31"/>
                  <a:pt x="42" y="32"/>
                </a:cubicBezTo>
                <a:cubicBezTo>
                  <a:pt x="42" y="33"/>
                  <a:pt x="43" y="34"/>
                  <a:pt x="44" y="34"/>
                </a:cubicBezTo>
                <a:cubicBezTo>
                  <a:pt x="45" y="34"/>
                  <a:pt x="46" y="33"/>
                  <a:pt x="46" y="32"/>
                </a:cubicBezTo>
                <a:cubicBezTo>
                  <a:pt x="46" y="31"/>
                  <a:pt x="45" y="30"/>
                  <a:pt x="44" y="30"/>
                </a:cubicBezTo>
                <a:close/>
                <a:moveTo>
                  <a:pt x="58" y="23"/>
                </a:moveTo>
                <a:cubicBezTo>
                  <a:pt x="57" y="23"/>
                  <a:pt x="56" y="24"/>
                  <a:pt x="56" y="25"/>
                </a:cubicBezTo>
                <a:cubicBezTo>
                  <a:pt x="56" y="26"/>
                  <a:pt x="57" y="27"/>
                  <a:pt x="58" y="27"/>
                </a:cubicBezTo>
                <a:cubicBezTo>
                  <a:pt x="60" y="27"/>
                  <a:pt x="61" y="26"/>
                  <a:pt x="61" y="25"/>
                </a:cubicBezTo>
                <a:cubicBezTo>
                  <a:pt x="61" y="24"/>
                  <a:pt x="60" y="23"/>
                  <a:pt x="58" y="23"/>
                </a:cubicBezTo>
                <a:close/>
                <a:moveTo>
                  <a:pt x="51" y="23"/>
                </a:moveTo>
                <a:cubicBezTo>
                  <a:pt x="50" y="23"/>
                  <a:pt x="49" y="24"/>
                  <a:pt x="49" y="25"/>
                </a:cubicBezTo>
                <a:cubicBezTo>
                  <a:pt x="49" y="26"/>
                  <a:pt x="50" y="27"/>
                  <a:pt x="51" y="27"/>
                </a:cubicBezTo>
                <a:cubicBezTo>
                  <a:pt x="52" y="27"/>
                  <a:pt x="53" y="26"/>
                  <a:pt x="53" y="25"/>
                </a:cubicBezTo>
                <a:cubicBezTo>
                  <a:pt x="53" y="24"/>
                  <a:pt x="52" y="23"/>
                  <a:pt x="51" y="23"/>
                </a:cubicBezTo>
                <a:close/>
                <a:moveTo>
                  <a:pt x="44" y="23"/>
                </a:moveTo>
                <a:cubicBezTo>
                  <a:pt x="43" y="23"/>
                  <a:pt x="42" y="24"/>
                  <a:pt x="42" y="25"/>
                </a:cubicBezTo>
                <a:cubicBezTo>
                  <a:pt x="42" y="26"/>
                  <a:pt x="43" y="27"/>
                  <a:pt x="44" y="27"/>
                </a:cubicBezTo>
                <a:cubicBezTo>
                  <a:pt x="45" y="27"/>
                  <a:pt x="46" y="26"/>
                  <a:pt x="46" y="25"/>
                </a:cubicBezTo>
                <a:cubicBezTo>
                  <a:pt x="46" y="24"/>
                  <a:pt x="45" y="23"/>
                  <a:pt x="44" y="23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空心弧 2"/>
          <p:cNvSpPr>
            <a:spLocks/>
          </p:cNvSpPr>
          <p:nvPr/>
        </p:nvSpPr>
        <p:spPr bwMode="auto">
          <a:xfrm rot="5400000">
            <a:off x="6023691" y="2978045"/>
            <a:ext cx="1393825" cy="1393825"/>
          </a:xfrm>
          <a:custGeom>
            <a:avLst/>
            <a:gdLst>
              <a:gd name="T0" fmla="*/ 628567 w 1858963"/>
              <a:gd name="T1" fmla="*/ 1808905 h 1858963"/>
              <a:gd name="T2" fmla="*/ 22184 w 1858963"/>
              <a:gd name="T3" fmla="*/ 727619 h 1858963"/>
              <a:gd name="T4" fmla="*/ 1029817 w 1858963"/>
              <a:gd name="T5" fmla="*/ 5430 h 1858963"/>
              <a:gd name="T6" fmla="*/ 1858961 w 1858963"/>
              <a:gd name="T7" fmla="*/ 927060 h 1858963"/>
              <a:gd name="T8" fmla="*/ 1858960 w 1858963"/>
              <a:gd name="T9" fmla="*/ 927061 h 1858963"/>
              <a:gd name="T10" fmla="*/ 1029816 w 1858963"/>
              <a:gd name="T11" fmla="*/ 5431 h 1858963"/>
              <a:gd name="T12" fmla="*/ 22183 w 1858963"/>
              <a:gd name="T13" fmla="*/ 727620 h 1858963"/>
              <a:gd name="T14" fmla="*/ 628566 w 1858963"/>
              <a:gd name="T15" fmla="*/ 1808906 h 1858963"/>
              <a:gd name="T16" fmla="*/ 628567 w 1858963"/>
              <a:gd name="T17" fmla="*/ 1808905 h 18589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8963"/>
              <a:gd name="T28" fmla="*/ 0 h 1858963"/>
              <a:gd name="T29" fmla="*/ 1858963 w 1858963"/>
              <a:gd name="T30" fmla="*/ 1858963 h 18589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8963" h="1858963">
                <a:moveTo>
                  <a:pt x="628567" y="1808905"/>
                </a:moveTo>
                <a:cubicBezTo>
                  <a:pt x="180492" y="1655586"/>
                  <a:pt x="-80667" y="1189895"/>
                  <a:pt x="22184" y="727619"/>
                </a:cubicBezTo>
                <a:cubicBezTo>
                  <a:pt x="125034" y="265343"/>
                  <a:pt x="559005" y="-45692"/>
                  <a:pt x="1029817" y="5430"/>
                </a:cubicBezTo>
                <a:cubicBezTo>
                  <a:pt x="1500629" y="56552"/>
                  <a:pt x="1857727" y="453482"/>
                  <a:pt x="1858961" y="927060"/>
                </a:cubicBezTo>
                <a:lnTo>
                  <a:pt x="1858960" y="927061"/>
                </a:lnTo>
                <a:cubicBezTo>
                  <a:pt x="1857727" y="453483"/>
                  <a:pt x="1500629" y="56553"/>
                  <a:pt x="1029816" y="5431"/>
                </a:cubicBezTo>
                <a:cubicBezTo>
                  <a:pt x="559004" y="-45691"/>
                  <a:pt x="125034" y="265344"/>
                  <a:pt x="22183" y="727620"/>
                </a:cubicBezTo>
                <a:cubicBezTo>
                  <a:pt x="-80667" y="1189896"/>
                  <a:pt x="180492" y="1655588"/>
                  <a:pt x="628566" y="1808906"/>
                </a:cubicBezTo>
                <a:lnTo>
                  <a:pt x="628567" y="1808905"/>
                </a:lnTo>
                <a:close/>
              </a:path>
            </a:pathLst>
          </a:custGeom>
          <a:solidFill>
            <a:sysClr val="windowText" lastClr="000000"/>
          </a:solidFill>
          <a:ln w="12700">
            <a:solidFill>
              <a:sysClr val="windowText" lastClr="000000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空心弧 47"/>
          <p:cNvSpPr>
            <a:spLocks/>
          </p:cNvSpPr>
          <p:nvPr/>
        </p:nvSpPr>
        <p:spPr bwMode="auto">
          <a:xfrm rot="16200000" flipH="1">
            <a:off x="6047504" y="4371870"/>
            <a:ext cx="1393825" cy="1393825"/>
          </a:xfrm>
          <a:custGeom>
            <a:avLst/>
            <a:gdLst>
              <a:gd name="T0" fmla="*/ 0 w 1858963"/>
              <a:gd name="T1" fmla="*/ 929482 h 1858963"/>
              <a:gd name="T2" fmla="*/ 798445 w 1858963"/>
              <a:gd name="T3" fmla="*/ 9283 h 1858963"/>
              <a:gd name="T4" fmla="*/ 1822017 w 1858963"/>
              <a:gd name="T5" fmla="*/ 670026 h 1858963"/>
              <a:gd name="T6" fmla="*/ 1312175 w 1858963"/>
              <a:gd name="T7" fmla="*/ 1776526 h 1858963"/>
              <a:gd name="T8" fmla="*/ 1312174 w 1858963"/>
              <a:gd name="T9" fmla="*/ 1776525 h 1858963"/>
              <a:gd name="T10" fmla="*/ 1822016 w 1858963"/>
              <a:gd name="T11" fmla="*/ 670025 h 1858963"/>
              <a:gd name="T12" fmla="*/ 798444 w 1858963"/>
              <a:gd name="T13" fmla="*/ 9282 h 1858963"/>
              <a:gd name="T14" fmla="*/ -1 w 1858963"/>
              <a:gd name="T15" fmla="*/ 929481 h 1858963"/>
              <a:gd name="T16" fmla="*/ 0 w 1858963"/>
              <a:gd name="T17" fmla="*/ 929482 h 18589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8963"/>
              <a:gd name="T28" fmla="*/ 0 h 1858963"/>
              <a:gd name="T29" fmla="*/ 1858963 w 1858963"/>
              <a:gd name="T30" fmla="*/ 1858963 h 18589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8963" h="1858963">
                <a:moveTo>
                  <a:pt x="0" y="929482"/>
                </a:moveTo>
                <a:cubicBezTo>
                  <a:pt x="0" y="466767"/>
                  <a:pt x="340351" y="74516"/>
                  <a:pt x="798445" y="9283"/>
                </a:cubicBezTo>
                <a:cubicBezTo>
                  <a:pt x="1256539" y="-55950"/>
                  <a:pt x="1692854" y="225703"/>
                  <a:pt x="1822017" y="670026"/>
                </a:cubicBezTo>
                <a:cubicBezTo>
                  <a:pt x="1951180" y="1114348"/>
                  <a:pt x="1733850" y="1586013"/>
                  <a:pt x="1312175" y="1776526"/>
                </a:cubicBezTo>
                <a:lnTo>
                  <a:pt x="1312174" y="1776525"/>
                </a:lnTo>
                <a:cubicBezTo>
                  <a:pt x="1733849" y="1586013"/>
                  <a:pt x="1951179" y="1114348"/>
                  <a:pt x="1822016" y="670025"/>
                </a:cubicBezTo>
                <a:cubicBezTo>
                  <a:pt x="1692853" y="225703"/>
                  <a:pt x="1256538" y="-55951"/>
                  <a:pt x="798444" y="9282"/>
                </a:cubicBezTo>
                <a:cubicBezTo>
                  <a:pt x="340350" y="74515"/>
                  <a:pt x="-1" y="466766"/>
                  <a:pt x="-1" y="929481"/>
                </a:cubicBezTo>
                <a:lnTo>
                  <a:pt x="0" y="929482"/>
                </a:lnTo>
                <a:close/>
              </a:path>
            </a:pathLst>
          </a:custGeom>
          <a:solidFill>
            <a:sysClr val="windowText" lastClr="000000"/>
          </a:solidFill>
          <a:ln w="12700">
            <a:solidFill>
              <a:sysClr val="windowText" lastClr="000000"/>
            </a:solidFill>
            <a:bevel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Freeform 67"/>
          <p:cNvSpPr>
            <a:spLocks noChangeAspect="1" noEditPoints="1"/>
          </p:cNvSpPr>
          <p:nvPr/>
        </p:nvSpPr>
        <p:spPr bwMode="auto">
          <a:xfrm>
            <a:off x="6447554" y="4760807"/>
            <a:ext cx="609600" cy="593725"/>
          </a:xfrm>
          <a:custGeom>
            <a:avLst/>
            <a:gdLst>
              <a:gd name="T0" fmla="*/ 30 w 67"/>
              <a:gd name="T1" fmla="*/ 44 h 65"/>
              <a:gd name="T2" fmla="*/ 18 w 67"/>
              <a:gd name="T3" fmla="*/ 56 h 65"/>
              <a:gd name="T4" fmla="*/ 14 w 67"/>
              <a:gd name="T5" fmla="*/ 56 h 65"/>
              <a:gd name="T6" fmla="*/ 14 w 67"/>
              <a:gd name="T7" fmla="*/ 56 h 65"/>
              <a:gd name="T8" fmla="*/ 13 w 67"/>
              <a:gd name="T9" fmla="*/ 51 h 65"/>
              <a:gd name="T10" fmla="*/ 26 w 67"/>
              <a:gd name="T11" fmla="*/ 39 h 65"/>
              <a:gd name="T12" fmla="*/ 22 w 67"/>
              <a:gd name="T13" fmla="*/ 34 h 65"/>
              <a:gd name="T14" fmla="*/ 9 w 67"/>
              <a:gd name="T15" fmla="*/ 47 h 65"/>
              <a:gd name="T16" fmla="*/ 6 w 67"/>
              <a:gd name="T17" fmla="*/ 48 h 65"/>
              <a:gd name="T18" fmla="*/ 8 w 67"/>
              <a:gd name="T19" fmla="*/ 61 h 65"/>
              <a:gd name="T20" fmla="*/ 8 w 67"/>
              <a:gd name="T21" fmla="*/ 61 h 65"/>
              <a:gd name="T22" fmla="*/ 21 w 67"/>
              <a:gd name="T23" fmla="*/ 62 h 65"/>
              <a:gd name="T24" fmla="*/ 22 w 67"/>
              <a:gd name="T25" fmla="*/ 60 h 65"/>
              <a:gd name="T26" fmla="*/ 34 w 67"/>
              <a:gd name="T27" fmla="*/ 48 h 65"/>
              <a:gd name="T28" fmla="*/ 30 w 67"/>
              <a:gd name="T29" fmla="*/ 44 h 65"/>
              <a:gd name="T30" fmla="*/ 28 w 67"/>
              <a:gd name="T31" fmla="*/ 22 h 65"/>
              <a:gd name="T32" fmla="*/ 58 w 67"/>
              <a:gd name="T33" fmla="*/ 50 h 65"/>
              <a:gd name="T34" fmla="*/ 58 w 67"/>
              <a:gd name="T35" fmla="*/ 61 h 65"/>
              <a:gd name="T36" fmla="*/ 58 w 67"/>
              <a:gd name="T37" fmla="*/ 61 h 65"/>
              <a:gd name="T38" fmla="*/ 48 w 67"/>
              <a:gd name="T39" fmla="*/ 61 h 65"/>
              <a:gd name="T40" fmla="*/ 21 w 67"/>
              <a:gd name="T41" fmla="*/ 29 h 65"/>
              <a:gd name="T42" fmla="*/ 11 w 67"/>
              <a:gd name="T43" fmla="*/ 31 h 65"/>
              <a:gd name="T44" fmla="*/ 0 w 67"/>
              <a:gd name="T45" fmla="*/ 16 h 65"/>
              <a:gd name="T46" fmla="*/ 3 w 67"/>
              <a:gd name="T47" fmla="*/ 13 h 65"/>
              <a:gd name="T48" fmla="*/ 11 w 67"/>
              <a:gd name="T49" fmla="*/ 21 h 65"/>
              <a:gd name="T50" fmla="*/ 17 w 67"/>
              <a:gd name="T51" fmla="*/ 18 h 65"/>
              <a:gd name="T52" fmla="*/ 20 w 67"/>
              <a:gd name="T53" fmla="*/ 12 h 65"/>
              <a:gd name="T54" fmla="*/ 13 w 67"/>
              <a:gd name="T55" fmla="*/ 3 h 65"/>
              <a:gd name="T56" fmla="*/ 15 w 67"/>
              <a:gd name="T57" fmla="*/ 0 h 65"/>
              <a:gd name="T58" fmla="*/ 30 w 67"/>
              <a:gd name="T59" fmla="*/ 12 h 65"/>
              <a:gd name="T60" fmla="*/ 28 w 67"/>
              <a:gd name="T61" fmla="*/ 22 h 65"/>
              <a:gd name="T62" fmla="*/ 60 w 67"/>
              <a:gd name="T63" fmla="*/ 3 h 65"/>
              <a:gd name="T64" fmla="*/ 51 w 67"/>
              <a:gd name="T65" fmla="*/ 8 h 65"/>
              <a:gd name="T66" fmla="*/ 52 w 67"/>
              <a:gd name="T67" fmla="*/ 12 h 65"/>
              <a:gd name="T68" fmla="*/ 38 w 67"/>
              <a:gd name="T69" fmla="*/ 27 h 65"/>
              <a:gd name="T70" fmla="*/ 42 w 67"/>
              <a:gd name="T71" fmla="*/ 31 h 65"/>
              <a:gd name="T72" fmla="*/ 57 w 67"/>
              <a:gd name="T73" fmla="*/ 17 h 65"/>
              <a:gd name="T74" fmla="*/ 61 w 67"/>
              <a:gd name="T75" fmla="*/ 18 h 65"/>
              <a:gd name="T76" fmla="*/ 67 w 67"/>
              <a:gd name="T77" fmla="*/ 9 h 65"/>
              <a:gd name="T78" fmla="*/ 63 w 67"/>
              <a:gd name="T79" fmla="*/ 6 h 65"/>
              <a:gd name="T80" fmla="*/ 60 w 67"/>
              <a:gd name="T81" fmla="*/ 3 h 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7"/>
              <a:gd name="T124" fmla="*/ 0 h 65"/>
              <a:gd name="T125" fmla="*/ 67 w 67"/>
              <a:gd name="T126" fmla="*/ 65 h 6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Freeform 58"/>
          <p:cNvSpPr>
            <a:spLocks noChangeAspect="1" noEditPoints="1"/>
          </p:cNvSpPr>
          <p:nvPr/>
        </p:nvSpPr>
        <p:spPr bwMode="auto">
          <a:xfrm>
            <a:off x="6296741" y="3397145"/>
            <a:ext cx="739775" cy="593725"/>
          </a:xfrm>
          <a:custGeom>
            <a:avLst/>
            <a:gdLst>
              <a:gd name="T0" fmla="*/ 72 w 81"/>
              <a:gd name="T1" fmla="*/ 5 h 65"/>
              <a:gd name="T2" fmla="*/ 81 w 81"/>
              <a:gd name="T3" fmla="*/ 41 h 65"/>
              <a:gd name="T4" fmla="*/ 34 w 81"/>
              <a:gd name="T5" fmla="*/ 50 h 65"/>
              <a:gd name="T6" fmla="*/ 34 w 81"/>
              <a:gd name="T7" fmla="*/ 5 h 65"/>
              <a:gd name="T8" fmla="*/ 10 w 81"/>
              <a:gd name="T9" fmla="*/ 60 h 65"/>
              <a:gd name="T10" fmla="*/ 23 w 81"/>
              <a:gd name="T11" fmla="*/ 60 h 65"/>
              <a:gd name="T12" fmla="*/ 22 w 81"/>
              <a:gd name="T13" fmla="*/ 56 h 65"/>
              <a:gd name="T14" fmla="*/ 22 w 81"/>
              <a:gd name="T15" fmla="*/ 53 h 65"/>
              <a:gd name="T16" fmla="*/ 15 w 81"/>
              <a:gd name="T17" fmla="*/ 49 h 65"/>
              <a:gd name="T18" fmla="*/ 19 w 81"/>
              <a:gd name="T19" fmla="*/ 0 h 65"/>
              <a:gd name="T20" fmla="*/ 31 w 81"/>
              <a:gd name="T21" fmla="*/ 4 h 65"/>
              <a:gd name="T22" fmla="*/ 27 w 81"/>
              <a:gd name="T23" fmla="*/ 53 h 65"/>
              <a:gd name="T24" fmla="*/ 25 w 81"/>
              <a:gd name="T25" fmla="*/ 55 h 65"/>
              <a:gd name="T26" fmla="*/ 17 w 81"/>
              <a:gd name="T27" fmla="*/ 65 h 65"/>
              <a:gd name="T28" fmla="*/ 10 w 81"/>
              <a:gd name="T29" fmla="*/ 35 h 65"/>
              <a:gd name="T30" fmla="*/ 41 w 81"/>
              <a:gd name="T31" fmla="*/ 12 h 65"/>
              <a:gd name="T32" fmla="*/ 68 w 81"/>
              <a:gd name="T33" fmla="*/ 20 h 65"/>
              <a:gd name="T34" fmla="*/ 41 w 81"/>
              <a:gd name="T35" fmla="*/ 12 h 65"/>
              <a:gd name="T36" fmla="*/ 70 w 81"/>
              <a:gd name="T37" fmla="*/ 42 h 65"/>
              <a:gd name="T38" fmla="*/ 76 w 81"/>
              <a:gd name="T39" fmla="*/ 35 h 65"/>
              <a:gd name="T40" fmla="*/ 72 w 81"/>
              <a:gd name="T41" fmla="*/ 30 h 65"/>
              <a:gd name="T42" fmla="*/ 75 w 81"/>
              <a:gd name="T43" fmla="*/ 32 h 65"/>
              <a:gd name="T44" fmla="*/ 72 w 81"/>
              <a:gd name="T45" fmla="*/ 30 h 65"/>
              <a:gd name="T46" fmla="*/ 72 w 81"/>
              <a:gd name="T47" fmla="*/ 26 h 65"/>
              <a:gd name="T48" fmla="*/ 75 w 81"/>
              <a:gd name="T49" fmla="*/ 25 h 65"/>
              <a:gd name="T50" fmla="*/ 72 w 81"/>
              <a:gd name="T51" fmla="*/ 19 h 65"/>
              <a:gd name="T52" fmla="*/ 75 w 81"/>
              <a:gd name="T53" fmla="*/ 21 h 65"/>
              <a:gd name="T54" fmla="*/ 72 w 81"/>
              <a:gd name="T55" fmla="*/ 19 h 65"/>
              <a:gd name="T56" fmla="*/ 72 w 81"/>
              <a:gd name="T57" fmla="*/ 15 h 65"/>
              <a:gd name="T58" fmla="*/ 75 w 81"/>
              <a:gd name="T59" fmla="*/ 14 h 65"/>
              <a:gd name="T60" fmla="*/ 63 w 81"/>
              <a:gd name="T61" fmla="*/ 38 h 65"/>
              <a:gd name="T62" fmla="*/ 67 w 81"/>
              <a:gd name="T63" fmla="*/ 40 h 65"/>
              <a:gd name="T64" fmla="*/ 63 w 81"/>
              <a:gd name="T65" fmla="*/ 38 h 65"/>
              <a:gd name="T66" fmla="*/ 63 w 81"/>
              <a:gd name="T67" fmla="*/ 33 h 65"/>
              <a:gd name="T68" fmla="*/ 67 w 81"/>
              <a:gd name="T69" fmla="*/ 31 h 65"/>
              <a:gd name="T70" fmla="*/ 63 w 81"/>
              <a:gd name="T71" fmla="*/ 24 h 65"/>
              <a:gd name="T72" fmla="*/ 67 w 81"/>
              <a:gd name="T73" fmla="*/ 26 h 65"/>
              <a:gd name="T74" fmla="*/ 63 w 81"/>
              <a:gd name="T75" fmla="*/ 24 h 65"/>
              <a:gd name="T76" fmla="*/ 56 w 81"/>
              <a:gd name="T77" fmla="*/ 39 h 65"/>
              <a:gd name="T78" fmla="*/ 61 w 81"/>
              <a:gd name="T79" fmla="*/ 39 h 65"/>
              <a:gd name="T80" fmla="*/ 51 w 81"/>
              <a:gd name="T81" fmla="*/ 37 h 65"/>
              <a:gd name="T82" fmla="*/ 51 w 81"/>
              <a:gd name="T83" fmla="*/ 41 h 65"/>
              <a:gd name="T84" fmla="*/ 51 w 81"/>
              <a:gd name="T85" fmla="*/ 37 h 65"/>
              <a:gd name="T86" fmla="*/ 42 w 81"/>
              <a:gd name="T87" fmla="*/ 39 h 65"/>
              <a:gd name="T88" fmla="*/ 46 w 81"/>
              <a:gd name="T89" fmla="*/ 39 h 65"/>
              <a:gd name="T90" fmla="*/ 58 w 81"/>
              <a:gd name="T91" fmla="*/ 30 h 65"/>
              <a:gd name="T92" fmla="*/ 58 w 81"/>
              <a:gd name="T93" fmla="*/ 34 h 65"/>
              <a:gd name="T94" fmla="*/ 58 w 81"/>
              <a:gd name="T95" fmla="*/ 30 h 65"/>
              <a:gd name="T96" fmla="*/ 49 w 81"/>
              <a:gd name="T97" fmla="*/ 32 h 65"/>
              <a:gd name="T98" fmla="*/ 53 w 81"/>
              <a:gd name="T99" fmla="*/ 32 h 65"/>
              <a:gd name="T100" fmla="*/ 44 w 81"/>
              <a:gd name="T101" fmla="*/ 30 h 65"/>
              <a:gd name="T102" fmla="*/ 44 w 81"/>
              <a:gd name="T103" fmla="*/ 34 h 65"/>
              <a:gd name="T104" fmla="*/ 44 w 81"/>
              <a:gd name="T105" fmla="*/ 30 h 65"/>
              <a:gd name="T106" fmla="*/ 56 w 81"/>
              <a:gd name="T107" fmla="*/ 25 h 65"/>
              <a:gd name="T108" fmla="*/ 61 w 81"/>
              <a:gd name="T109" fmla="*/ 25 h 65"/>
              <a:gd name="T110" fmla="*/ 51 w 81"/>
              <a:gd name="T111" fmla="*/ 23 h 65"/>
              <a:gd name="T112" fmla="*/ 51 w 81"/>
              <a:gd name="T113" fmla="*/ 27 h 65"/>
              <a:gd name="T114" fmla="*/ 51 w 81"/>
              <a:gd name="T115" fmla="*/ 23 h 65"/>
              <a:gd name="T116" fmla="*/ 42 w 81"/>
              <a:gd name="T117" fmla="*/ 25 h 65"/>
              <a:gd name="T118" fmla="*/ 46 w 81"/>
              <a:gd name="T119" fmla="*/ 25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1"/>
              <a:gd name="T181" fmla="*/ 0 h 65"/>
              <a:gd name="T182" fmla="*/ 81 w 81"/>
              <a:gd name="T183" fmla="*/ 65 h 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1" h="65">
                <a:moveTo>
                  <a:pt x="34" y="5"/>
                </a:moveTo>
                <a:cubicBezTo>
                  <a:pt x="72" y="5"/>
                  <a:pt x="72" y="5"/>
                  <a:pt x="72" y="5"/>
                </a:cubicBezTo>
                <a:cubicBezTo>
                  <a:pt x="77" y="5"/>
                  <a:pt x="81" y="9"/>
                  <a:pt x="81" y="14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46"/>
                  <a:pt x="77" y="50"/>
                  <a:pt x="72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49"/>
                  <a:pt x="34" y="49"/>
                </a:cubicBezTo>
                <a:cubicBezTo>
                  <a:pt x="34" y="5"/>
                  <a:pt x="34" y="5"/>
                  <a:pt x="34" y="5"/>
                </a:cubicBezTo>
                <a:close/>
                <a:moveTo>
                  <a:pt x="13" y="37"/>
                </a:moveTo>
                <a:cubicBezTo>
                  <a:pt x="4" y="50"/>
                  <a:pt x="6" y="57"/>
                  <a:pt x="10" y="60"/>
                </a:cubicBezTo>
                <a:cubicBezTo>
                  <a:pt x="12" y="61"/>
                  <a:pt x="15" y="62"/>
                  <a:pt x="17" y="62"/>
                </a:cubicBezTo>
                <a:cubicBezTo>
                  <a:pt x="19" y="62"/>
                  <a:pt x="22" y="61"/>
                  <a:pt x="23" y="60"/>
                </a:cubicBezTo>
                <a:cubicBezTo>
                  <a:pt x="23" y="59"/>
                  <a:pt x="23" y="58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3"/>
                  <a:pt x="22" y="53"/>
                  <a:pt x="22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7" y="53"/>
                  <a:pt x="15" y="51"/>
                  <a:pt x="15" y="49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2"/>
                  <a:pt x="17" y="0"/>
                  <a:pt x="1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1" y="2"/>
                  <a:pt x="31" y="4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1"/>
                  <a:pt x="29" y="53"/>
                  <a:pt x="27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8" y="57"/>
                  <a:pt x="27" y="60"/>
                  <a:pt x="25" y="62"/>
                </a:cubicBezTo>
                <a:cubicBezTo>
                  <a:pt x="24" y="64"/>
                  <a:pt x="21" y="65"/>
                  <a:pt x="17" y="65"/>
                </a:cubicBezTo>
                <a:cubicBezTo>
                  <a:pt x="14" y="65"/>
                  <a:pt x="11" y="65"/>
                  <a:pt x="8" y="63"/>
                </a:cubicBezTo>
                <a:cubicBezTo>
                  <a:pt x="2" y="59"/>
                  <a:pt x="0" y="51"/>
                  <a:pt x="10" y="35"/>
                </a:cubicBezTo>
                <a:cubicBezTo>
                  <a:pt x="13" y="37"/>
                  <a:pt x="13" y="37"/>
                  <a:pt x="13" y="37"/>
                </a:cubicBezTo>
                <a:close/>
                <a:moveTo>
                  <a:pt x="41" y="12"/>
                </a:moveTo>
                <a:cubicBezTo>
                  <a:pt x="41" y="20"/>
                  <a:pt x="41" y="20"/>
                  <a:pt x="41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12"/>
                  <a:pt x="68" y="12"/>
                  <a:pt x="68" y="12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70" y="35"/>
                </a:moveTo>
                <a:cubicBezTo>
                  <a:pt x="70" y="42"/>
                  <a:pt x="70" y="42"/>
                  <a:pt x="70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35"/>
                  <a:pt x="76" y="35"/>
                  <a:pt x="76" y="35"/>
                </a:cubicBezTo>
                <a:cubicBezTo>
                  <a:pt x="70" y="35"/>
                  <a:pt x="70" y="35"/>
                  <a:pt x="70" y="35"/>
                </a:cubicBezTo>
                <a:close/>
                <a:moveTo>
                  <a:pt x="72" y="30"/>
                </a:moveTo>
                <a:cubicBezTo>
                  <a:pt x="72" y="32"/>
                  <a:pt x="72" y="32"/>
                  <a:pt x="72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0"/>
                  <a:pt x="75" y="30"/>
                  <a:pt x="75" y="30"/>
                </a:cubicBezTo>
                <a:cubicBezTo>
                  <a:pt x="72" y="30"/>
                  <a:pt x="72" y="30"/>
                  <a:pt x="72" y="30"/>
                </a:cubicBezTo>
                <a:close/>
                <a:moveTo>
                  <a:pt x="72" y="25"/>
                </a:moveTo>
                <a:cubicBezTo>
                  <a:pt x="72" y="26"/>
                  <a:pt x="72" y="26"/>
                  <a:pt x="72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72" y="19"/>
                </a:moveTo>
                <a:cubicBezTo>
                  <a:pt x="72" y="21"/>
                  <a:pt x="72" y="21"/>
                  <a:pt x="72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19"/>
                  <a:pt x="75" y="19"/>
                  <a:pt x="75" y="19"/>
                </a:cubicBezTo>
                <a:cubicBezTo>
                  <a:pt x="72" y="19"/>
                  <a:pt x="72" y="19"/>
                  <a:pt x="72" y="19"/>
                </a:cubicBezTo>
                <a:close/>
                <a:moveTo>
                  <a:pt x="72" y="14"/>
                </a:moveTo>
                <a:cubicBezTo>
                  <a:pt x="72" y="15"/>
                  <a:pt x="72" y="15"/>
                  <a:pt x="72" y="15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14"/>
                  <a:pt x="75" y="14"/>
                  <a:pt x="75" y="14"/>
                </a:cubicBezTo>
                <a:cubicBezTo>
                  <a:pt x="72" y="14"/>
                  <a:pt x="72" y="14"/>
                  <a:pt x="72" y="14"/>
                </a:cubicBezTo>
                <a:close/>
                <a:moveTo>
                  <a:pt x="63" y="38"/>
                </a:moveTo>
                <a:cubicBezTo>
                  <a:pt x="63" y="40"/>
                  <a:pt x="63" y="40"/>
                  <a:pt x="63" y="40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8"/>
                  <a:pt x="67" y="38"/>
                  <a:pt x="67" y="38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63" y="31"/>
                </a:moveTo>
                <a:cubicBezTo>
                  <a:pt x="63" y="33"/>
                  <a:pt x="63" y="33"/>
                  <a:pt x="63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63" y="31"/>
                  <a:pt x="63" y="31"/>
                </a:cubicBezTo>
                <a:close/>
                <a:moveTo>
                  <a:pt x="63" y="24"/>
                </a:moveTo>
                <a:cubicBezTo>
                  <a:pt x="63" y="26"/>
                  <a:pt x="63" y="26"/>
                  <a:pt x="63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4"/>
                  <a:pt x="67" y="24"/>
                  <a:pt x="67" y="24"/>
                </a:cubicBezTo>
                <a:cubicBezTo>
                  <a:pt x="63" y="24"/>
                  <a:pt x="63" y="24"/>
                  <a:pt x="63" y="24"/>
                </a:cubicBezTo>
                <a:close/>
                <a:moveTo>
                  <a:pt x="58" y="37"/>
                </a:moveTo>
                <a:cubicBezTo>
                  <a:pt x="57" y="37"/>
                  <a:pt x="56" y="38"/>
                  <a:pt x="56" y="39"/>
                </a:cubicBezTo>
                <a:cubicBezTo>
                  <a:pt x="56" y="40"/>
                  <a:pt x="57" y="41"/>
                  <a:pt x="58" y="41"/>
                </a:cubicBezTo>
                <a:cubicBezTo>
                  <a:pt x="60" y="41"/>
                  <a:pt x="61" y="40"/>
                  <a:pt x="61" y="39"/>
                </a:cubicBezTo>
                <a:cubicBezTo>
                  <a:pt x="61" y="38"/>
                  <a:pt x="60" y="37"/>
                  <a:pt x="58" y="37"/>
                </a:cubicBezTo>
                <a:close/>
                <a:moveTo>
                  <a:pt x="51" y="37"/>
                </a:moveTo>
                <a:cubicBezTo>
                  <a:pt x="50" y="37"/>
                  <a:pt x="49" y="38"/>
                  <a:pt x="49" y="39"/>
                </a:cubicBezTo>
                <a:cubicBezTo>
                  <a:pt x="49" y="40"/>
                  <a:pt x="50" y="41"/>
                  <a:pt x="51" y="41"/>
                </a:cubicBezTo>
                <a:cubicBezTo>
                  <a:pt x="52" y="41"/>
                  <a:pt x="53" y="40"/>
                  <a:pt x="53" y="39"/>
                </a:cubicBezTo>
                <a:cubicBezTo>
                  <a:pt x="53" y="38"/>
                  <a:pt x="52" y="37"/>
                  <a:pt x="51" y="37"/>
                </a:cubicBezTo>
                <a:close/>
                <a:moveTo>
                  <a:pt x="44" y="37"/>
                </a:moveTo>
                <a:cubicBezTo>
                  <a:pt x="43" y="37"/>
                  <a:pt x="42" y="38"/>
                  <a:pt x="42" y="39"/>
                </a:cubicBezTo>
                <a:cubicBezTo>
                  <a:pt x="42" y="40"/>
                  <a:pt x="43" y="41"/>
                  <a:pt x="44" y="41"/>
                </a:cubicBezTo>
                <a:cubicBezTo>
                  <a:pt x="45" y="41"/>
                  <a:pt x="46" y="40"/>
                  <a:pt x="46" y="39"/>
                </a:cubicBezTo>
                <a:cubicBezTo>
                  <a:pt x="46" y="38"/>
                  <a:pt x="45" y="37"/>
                  <a:pt x="44" y="37"/>
                </a:cubicBezTo>
                <a:close/>
                <a:moveTo>
                  <a:pt x="58" y="30"/>
                </a:moveTo>
                <a:cubicBezTo>
                  <a:pt x="57" y="30"/>
                  <a:pt x="56" y="31"/>
                  <a:pt x="56" y="32"/>
                </a:cubicBezTo>
                <a:cubicBezTo>
                  <a:pt x="56" y="33"/>
                  <a:pt x="57" y="34"/>
                  <a:pt x="58" y="34"/>
                </a:cubicBezTo>
                <a:cubicBezTo>
                  <a:pt x="60" y="34"/>
                  <a:pt x="61" y="33"/>
                  <a:pt x="61" y="32"/>
                </a:cubicBezTo>
                <a:cubicBezTo>
                  <a:pt x="61" y="31"/>
                  <a:pt x="60" y="30"/>
                  <a:pt x="58" y="30"/>
                </a:cubicBezTo>
                <a:close/>
                <a:moveTo>
                  <a:pt x="51" y="30"/>
                </a:moveTo>
                <a:cubicBezTo>
                  <a:pt x="50" y="30"/>
                  <a:pt x="49" y="31"/>
                  <a:pt x="49" y="32"/>
                </a:cubicBezTo>
                <a:cubicBezTo>
                  <a:pt x="49" y="33"/>
                  <a:pt x="50" y="34"/>
                  <a:pt x="51" y="34"/>
                </a:cubicBezTo>
                <a:cubicBezTo>
                  <a:pt x="52" y="34"/>
                  <a:pt x="53" y="33"/>
                  <a:pt x="53" y="32"/>
                </a:cubicBezTo>
                <a:cubicBezTo>
                  <a:pt x="53" y="31"/>
                  <a:pt x="52" y="30"/>
                  <a:pt x="51" y="30"/>
                </a:cubicBezTo>
                <a:close/>
                <a:moveTo>
                  <a:pt x="44" y="30"/>
                </a:moveTo>
                <a:cubicBezTo>
                  <a:pt x="43" y="30"/>
                  <a:pt x="42" y="31"/>
                  <a:pt x="42" y="32"/>
                </a:cubicBezTo>
                <a:cubicBezTo>
                  <a:pt x="42" y="33"/>
                  <a:pt x="43" y="34"/>
                  <a:pt x="44" y="34"/>
                </a:cubicBezTo>
                <a:cubicBezTo>
                  <a:pt x="45" y="34"/>
                  <a:pt x="46" y="33"/>
                  <a:pt x="46" y="32"/>
                </a:cubicBezTo>
                <a:cubicBezTo>
                  <a:pt x="46" y="31"/>
                  <a:pt x="45" y="30"/>
                  <a:pt x="44" y="30"/>
                </a:cubicBezTo>
                <a:close/>
                <a:moveTo>
                  <a:pt x="58" y="23"/>
                </a:moveTo>
                <a:cubicBezTo>
                  <a:pt x="57" y="23"/>
                  <a:pt x="56" y="24"/>
                  <a:pt x="56" y="25"/>
                </a:cubicBezTo>
                <a:cubicBezTo>
                  <a:pt x="56" y="26"/>
                  <a:pt x="57" y="27"/>
                  <a:pt x="58" y="27"/>
                </a:cubicBezTo>
                <a:cubicBezTo>
                  <a:pt x="60" y="27"/>
                  <a:pt x="61" y="26"/>
                  <a:pt x="61" y="25"/>
                </a:cubicBezTo>
                <a:cubicBezTo>
                  <a:pt x="61" y="24"/>
                  <a:pt x="60" y="23"/>
                  <a:pt x="58" y="23"/>
                </a:cubicBezTo>
                <a:close/>
                <a:moveTo>
                  <a:pt x="51" y="23"/>
                </a:moveTo>
                <a:cubicBezTo>
                  <a:pt x="50" y="23"/>
                  <a:pt x="49" y="24"/>
                  <a:pt x="49" y="25"/>
                </a:cubicBezTo>
                <a:cubicBezTo>
                  <a:pt x="49" y="26"/>
                  <a:pt x="50" y="27"/>
                  <a:pt x="51" y="27"/>
                </a:cubicBezTo>
                <a:cubicBezTo>
                  <a:pt x="52" y="27"/>
                  <a:pt x="53" y="26"/>
                  <a:pt x="53" y="25"/>
                </a:cubicBezTo>
                <a:cubicBezTo>
                  <a:pt x="53" y="24"/>
                  <a:pt x="52" y="23"/>
                  <a:pt x="51" y="23"/>
                </a:cubicBezTo>
                <a:close/>
                <a:moveTo>
                  <a:pt x="44" y="23"/>
                </a:moveTo>
                <a:cubicBezTo>
                  <a:pt x="43" y="23"/>
                  <a:pt x="42" y="24"/>
                  <a:pt x="42" y="25"/>
                </a:cubicBezTo>
                <a:cubicBezTo>
                  <a:pt x="42" y="26"/>
                  <a:pt x="43" y="27"/>
                  <a:pt x="44" y="27"/>
                </a:cubicBezTo>
                <a:cubicBezTo>
                  <a:pt x="45" y="27"/>
                  <a:pt x="46" y="26"/>
                  <a:pt x="46" y="25"/>
                </a:cubicBezTo>
                <a:cubicBezTo>
                  <a:pt x="46" y="24"/>
                  <a:pt x="45" y="23"/>
                  <a:pt x="44" y="23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537" y="1241918"/>
            <a:ext cx="1301154" cy="91885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578" y="1180336"/>
            <a:ext cx="802084" cy="42421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7572" y="1915567"/>
            <a:ext cx="714547" cy="35137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028" y="2646354"/>
            <a:ext cx="1301154" cy="91885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991" y="2600009"/>
            <a:ext cx="802084" cy="42421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63" y="3320003"/>
            <a:ext cx="714547" cy="351373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950" y="3144207"/>
            <a:ext cx="1301154" cy="918856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91" y="3082625"/>
            <a:ext cx="802084" cy="42421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985" y="3817856"/>
            <a:ext cx="714547" cy="351373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456" y="4500424"/>
            <a:ext cx="1301154" cy="918856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497" y="4438842"/>
            <a:ext cx="802084" cy="42421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491" y="5174073"/>
            <a:ext cx="714547" cy="351373"/>
          </a:xfrm>
          <a:prstGeom prst="rect">
            <a:avLst/>
          </a:prstGeom>
        </p:spPr>
      </p:pic>
      <p:sp>
        <p:nvSpPr>
          <p:cNvPr id="68" name="文本框 49"/>
          <p:cNvSpPr txBox="1">
            <a:spLocks noChangeArrowheads="1"/>
          </p:cNvSpPr>
          <p:nvPr/>
        </p:nvSpPr>
        <p:spPr bwMode="auto">
          <a:xfrm>
            <a:off x="897691" y="3372167"/>
            <a:ext cx="3725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r>
              <a:rPr lang="zh-CN" altLang="en-US" sz="1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249602" y="2385704"/>
            <a:ext cx="2156222" cy="861102"/>
            <a:chOff x="2710815" y="1305200"/>
            <a:chExt cx="2571749" cy="1128592"/>
          </a:xfrm>
        </p:grpSpPr>
        <p:grpSp>
          <p:nvGrpSpPr>
            <p:cNvPr id="70" name="组合 69"/>
            <p:cNvGrpSpPr/>
            <p:nvPr/>
          </p:nvGrpSpPr>
          <p:grpSpPr>
            <a:xfrm>
              <a:off x="2831582" y="1305200"/>
              <a:ext cx="2450982" cy="1081718"/>
              <a:chOff x="2790018" y="1305594"/>
              <a:chExt cx="2450982" cy="1081718"/>
            </a:xfrm>
          </p:grpSpPr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096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73" name="TextBox 12"/>
              <p:cNvSpPr txBox="1">
                <a:spLocks noChangeArrowheads="1"/>
              </p:cNvSpPr>
              <p:nvPr/>
            </p:nvSpPr>
            <p:spPr bwMode="auto">
              <a:xfrm>
                <a:off x="2969670" y="1609782"/>
                <a:ext cx="224131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title.</a:t>
                </a:r>
              </a:p>
            </p:txBody>
          </p:sp>
        </p:grpSp>
        <p:sp>
          <p:nvSpPr>
            <p:cNvPr id="71" name="矩形 70"/>
            <p:cNvSpPr>
              <a:spLocks noChangeArrowheads="1"/>
            </p:cNvSpPr>
            <p:nvPr/>
          </p:nvSpPr>
          <p:spPr bwMode="auto">
            <a:xfrm>
              <a:off x="2710815" y="2101000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4" name="文本框 49"/>
          <p:cNvSpPr txBox="1">
            <a:spLocks noChangeArrowheads="1"/>
          </p:cNvSpPr>
          <p:nvPr/>
        </p:nvSpPr>
        <p:spPr bwMode="auto">
          <a:xfrm>
            <a:off x="2195053" y="5279196"/>
            <a:ext cx="3725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r>
              <a:rPr lang="zh-CN" altLang="en-US" sz="1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546964" y="4292733"/>
            <a:ext cx="2156222" cy="861102"/>
            <a:chOff x="2710815" y="1305200"/>
            <a:chExt cx="2571749" cy="1128592"/>
          </a:xfrm>
        </p:grpSpPr>
        <p:grpSp>
          <p:nvGrpSpPr>
            <p:cNvPr id="76" name="组合 75"/>
            <p:cNvGrpSpPr/>
            <p:nvPr/>
          </p:nvGrpSpPr>
          <p:grpSpPr>
            <a:xfrm>
              <a:off x="2831582" y="1305200"/>
              <a:ext cx="2450982" cy="1081718"/>
              <a:chOff x="2790018" y="1305594"/>
              <a:chExt cx="2450982" cy="1081718"/>
            </a:xfrm>
          </p:grpSpPr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096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79" name="TextBox 12"/>
              <p:cNvSpPr txBox="1">
                <a:spLocks noChangeArrowheads="1"/>
              </p:cNvSpPr>
              <p:nvPr/>
            </p:nvSpPr>
            <p:spPr bwMode="auto">
              <a:xfrm>
                <a:off x="2969670" y="1609782"/>
                <a:ext cx="224131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title.</a:t>
                </a:r>
              </a:p>
            </p:txBody>
          </p:sp>
        </p:grpSp>
        <p:sp>
          <p:nvSpPr>
            <p:cNvPr id="77" name="矩形 76"/>
            <p:cNvSpPr>
              <a:spLocks noChangeArrowheads="1"/>
            </p:cNvSpPr>
            <p:nvPr/>
          </p:nvSpPr>
          <p:spPr bwMode="auto">
            <a:xfrm>
              <a:off x="2710815" y="2101000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0" name="文本框 49"/>
          <p:cNvSpPr txBox="1">
            <a:spLocks noChangeArrowheads="1"/>
          </p:cNvSpPr>
          <p:nvPr/>
        </p:nvSpPr>
        <p:spPr bwMode="auto">
          <a:xfrm>
            <a:off x="6269353" y="1842335"/>
            <a:ext cx="3725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r>
              <a:rPr lang="zh-CN" altLang="en-US" sz="1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6269353" y="843986"/>
            <a:ext cx="2156222" cy="861102"/>
            <a:chOff x="2710815" y="1305200"/>
            <a:chExt cx="2571749" cy="1128592"/>
          </a:xfrm>
        </p:grpSpPr>
        <p:grpSp>
          <p:nvGrpSpPr>
            <p:cNvPr id="82" name="组合 81"/>
            <p:cNvGrpSpPr/>
            <p:nvPr/>
          </p:nvGrpSpPr>
          <p:grpSpPr>
            <a:xfrm>
              <a:off x="2831582" y="1305200"/>
              <a:ext cx="2450982" cy="1081718"/>
              <a:chOff x="2790018" y="1305594"/>
              <a:chExt cx="2450982" cy="1081718"/>
            </a:xfrm>
          </p:grpSpPr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096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85" name="TextBox 12"/>
              <p:cNvSpPr txBox="1">
                <a:spLocks noChangeArrowheads="1"/>
              </p:cNvSpPr>
              <p:nvPr/>
            </p:nvSpPr>
            <p:spPr bwMode="auto">
              <a:xfrm>
                <a:off x="2969670" y="1609782"/>
                <a:ext cx="224131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title.</a:t>
                </a:r>
              </a:p>
            </p:txBody>
          </p:sp>
        </p:grpSp>
        <p:sp>
          <p:nvSpPr>
            <p:cNvPr id="83" name="矩形 82"/>
            <p:cNvSpPr>
              <a:spLocks noChangeArrowheads="1"/>
            </p:cNvSpPr>
            <p:nvPr/>
          </p:nvSpPr>
          <p:spPr bwMode="auto">
            <a:xfrm>
              <a:off x="2710815" y="2101000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6" name="文本框 49"/>
          <p:cNvSpPr txBox="1">
            <a:spLocks noChangeArrowheads="1"/>
          </p:cNvSpPr>
          <p:nvPr/>
        </p:nvSpPr>
        <p:spPr bwMode="auto">
          <a:xfrm>
            <a:off x="7663567" y="3716973"/>
            <a:ext cx="3725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please modify according to your specific content as appropriate.</a:t>
            </a:r>
            <a:r>
              <a:rPr lang="zh-CN" altLang="en-US" sz="1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7663567" y="2718624"/>
            <a:ext cx="2156222" cy="861102"/>
            <a:chOff x="2710815" y="1305200"/>
            <a:chExt cx="2571749" cy="1128592"/>
          </a:xfrm>
        </p:grpSpPr>
        <p:grpSp>
          <p:nvGrpSpPr>
            <p:cNvPr id="88" name="组合 87"/>
            <p:cNvGrpSpPr/>
            <p:nvPr/>
          </p:nvGrpSpPr>
          <p:grpSpPr>
            <a:xfrm>
              <a:off x="2831582" y="1305200"/>
              <a:ext cx="2450982" cy="1081718"/>
              <a:chOff x="2790018" y="1305594"/>
              <a:chExt cx="2450982" cy="1081718"/>
            </a:xfrm>
          </p:grpSpPr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3474650" y="620962"/>
                <a:ext cx="1081718" cy="2450982"/>
              </a:xfrm>
              <a:prstGeom prst="rect">
                <a:avLst/>
              </a:prstGeom>
            </p:spPr>
          </p:pic>
          <p:sp>
            <p:nvSpPr>
              <p:cNvPr id="91" name="TextBox 12"/>
              <p:cNvSpPr txBox="1">
                <a:spLocks noChangeArrowheads="1"/>
              </p:cNvSpPr>
              <p:nvPr/>
            </p:nvSpPr>
            <p:spPr bwMode="auto">
              <a:xfrm>
                <a:off x="2969670" y="1609782"/>
                <a:ext cx="2241311" cy="524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a title.</a:t>
                </a:r>
              </a:p>
            </p:txBody>
          </p:sp>
        </p:grpSp>
        <p:sp>
          <p:nvSpPr>
            <p:cNvPr id="89" name="矩形 88"/>
            <p:cNvSpPr>
              <a:spLocks noChangeArrowheads="1"/>
            </p:cNvSpPr>
            <p:nvPr/>
          </p:nvSpPr>
          <p:spPr bwMode="auto">
            <a:xfrm>
              <a:off x="2710815" y="2101000"/>
              <a:ext cx="2571749" cy="3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5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TITLE HERE.</a:t>
              </a:r>
              <a:endParaRPr lang="zh-CN" altLang="en-US" sz="10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9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4" grpId="0"/>
      <p:bldP spid="80" grpId="0"/>
      <p:bldP spid="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E913F9F4-1445-4200-89E8-AA424CA272D1}"/>
              </a:ext>
            </a:extLst>
          </p:cNvPr>
          <p:cNvSpPr/>
          <p:nvPr/>
        </p:nvSpPr>
        <p:spPr>
          <a:xfrm rot="2337392">
            <a:off x="1359568" y="1512336"/>
            <a:ext cx="4120358" cy="3552033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291F04-2598-4704-8684-AAF42E1D8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61233">
            <a:off x="1871452" y="2682403"/>
            <a:ext cx="3044159" cy="2797126"/>
          </a:xfrm>
          <a:prstGeom prst="rect">
            <a:avLst/>
          </a:prstGeom>
        </p:spPr>
      </p:pic>
      <p:sp>
        <p:nvSpPr>
          <p:cNvPr id="4" name="文本框 45">
            <a:extLst>
              <a:ext uri="{FF2B5EF4-FFF2-40B4-BE49-F238E27FC236}">
                <a16:creationId xmlns:a16="http://schemas.microsoft.com/office/drawing/2014/main" id="{61838460-7D30-40BD-970B-24CB85E4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495" y="1649249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5" name="文本框 49">
            <a:extLst>
              <a:ext uri="{FF2B5EF4-FFF2-40B4-BE49-F238E27FC236}">
                <a16:creationId xmlns:a16="http://schemas.microsoft.com/office/drawing/2014/main" id="{4CE7FAC6-F271-4047-81B0-1AFAB23AB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410" y="1904013"/>
            <a:ext cx="5368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45">
            <a:extLst>
              <a:ext uri="{FF2B5EF4-FFF2-40B4-BE49-F238E27FC236}">
                <a16:creationId xmlns:a16="http://schemas.microsoft.com/office/drawing/2014/main" id="{342AC950-2EE4-43CC-8510-DACC9A76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495" y="3089957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7" name="文本框 49">
            <a:extLst>
              <a:ext uri="{FF2B5EF4-FFF2-40B4-BE49-F238E27FC236}">
                <a16:creationId xmlns:a16="http://schemas.microsoft.com/office/drawing/2014/main" id="{650B1F68-A6F7-4761-842F-BF740655B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66" y="3385656"/>
            <a:ext cx="5368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5">
            <a:extLst>
              <a:ext uri="{FF2B5EF4-FFF2-40B4-BE49-F238E27FC236}">
                <a16:creationId xmlns:a16="http://schemas.microsoft.com/office/drawing/2014/main" id="{2D35194F-0406-4022-9C26-2F1901F9A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66" y="4635462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9" name="文本框 49">
            <a:extLst>
              <a:ext uri="{FF2B5EF4-FFF2-40B4-BE49-F238E27FC236}">
                <a16:creationId xmlns:a16="http://schemas.microsoft.com/office/drawing/2014/main" id="{C2F682D3-34D9-4ADB-A51A-69A13B77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325" y="4943856"/>
            <a:ext cx="5368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4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608581-317C-4A58-A02D-507CE00E8828}"/>
              </a:ext>
            </a:extLst>
          </p:cNvPr>
          <p:cNvSpPr txBox="1"/>
          <p:nvPr/>
        </p:nvSpPr>
        <p:spPr>
          <a:xfrm>
            <a:off x="3405809" y="2601300"/>
            <a:ext cx="4731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楷体" panose="02010609060101010101" pitchFamily="49" charset="-122"/>
                <a:ea typeface="楷体" panose="02010609060101010101" pitchFamily="49" charset="-122"/>
              </a:rPr>
              <a:t>Thank you</a:t>
            </a:r>
            <a:endParaRPr lang="zh-CN" altLang="en-US" sz="7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F5AFC61-6854-41A0-985A-47A67BA3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418" y="0"/>
            <a:ext cx="3551582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8F1960-9FC0-479C-8DB9-CA750EEF5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>
            <a:off x="-56761" y="-49135"/>
            <a:ext cx="2337480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7D7C4BC-7C08-45B0-ABDE-0755B1BDA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 flipH="1">
            <a:off x="4573345" y="-129491"/>
            <a:ext cx="2688846" cy="30488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1D8B4BD-A51A-4047-BB86-8218ECB6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025" y="2863355"/>
            <a:ext cx="1246495" cy="326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246847-C932-434C-BDB0-DA2247B22CF8}"/>
              </a:ext>
            </a:extLst>
          </p:cNvPr>
          <p:cNvSpPr txBox="1"/>
          <p:nvPr/>
        </p:nvSpPr>
        <p:spPr>
          <a:xfrm>
            <a:off x="6464249" y="1339861"/>
            <a:ext cx="4429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01</a:t>
            </a:r>
            <a:r>
              <a:rPr lang="zh-CN" altLang="en-US" sz="48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 </a:t>
            </a:r>
            <a:endParaRPr lang="en-US" altLang="zh-CN" sz="4800" dirty="0">
              <a:latin typeface="新蒂文徵明體" panose="03000409000000000000" pitchFamily="65" charset="-120"/>
              <a:ea typeface="新蒂文徵明體" panose="03000409000000000000" pitchFamily="65" charset="-120"/>
            </a:endParaRPr>
          </a:p>
          <a:p>
            <a:pPr algn="ctr"/>
            <a:r>
              <a:rPr lang="en-US" altLang="zh-CN" sz="48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  </a:t>
            </a:r>
            <a:r>
              <a:rPr lang="zh-CN" altLang="en-US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28454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0973E00-1F5A-4553-87AB-58E62E0A67CB}"/>
              </a:ext>
            </a:extLst>
          </p:cNvPr>
          <p:cNvCxnSpPr>
            <a:stCxn id="3" idx="4"/>
            <a:endCxn id="4" idx="0"/>
          </p:cNvCxnSpPr>
          <p:nvPr/>
        </p:nvCxnSpPr>
        <p:spPr>
          <a:xfrm>
            <a:off x="1716091" y="1688042"/>
            <a:ext cx="0" cy="105127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DA1D57EA-C06E-49C7-9067-C9664DB7AE8F}"/>
              </a:ext>
            </a:extLst>
          </p:cNvPr>
          <p:cNvSpPr/>
          <p:nvPr/>
        </p:nvSpPr>
        <p:spPr>
          <a:xfrm>
            <a:off x="1651176" y="15582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DB62C05-EF66-44B8-8C39-2FEE2BD76286}"/>
              </a:ext>
            </a:extLst>
          </p:cNvPr>
          <p:cNvSpPr/>
          <p:nvPr/>
        </p:nvSpPr>
        <p:spPr>
          <a:xfrm>
            <a:off x="1651176" y="27393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CCA67C7-951B-4F1E-B3FA-8AE602810C22}"/>
              </a:ext>
            </a:extLst>
          </p:cNvPr>
          <p:cNvSpPr/>
          <p:nvPr/>
        </p:nvSpPr>
        <p:spPr>
          <a:xfrm>
            <a:off x="1651176" y="39204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4EAB4DD-7E75-4EF6-9503-0B7C7C25CD93}"/>
              </a:ext>
            </a:extLst>
          </p:cNvPr>
          <p:cNvSpPr/>
          <p:nvPr/>
        </p:nvSpPr>
        <p:spPr>
          <a:xfrm>
            <a:off x="1651176" y="51015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D040B1C-E86B-40DD-9CE0-DCB2E4724895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1716091" y="4050242"/>
            <a:ext cx="0" cy="105127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6FD9773-D745-42FE-AB7B-EA8CF24BC976}"/>
              </a:ext>
            </a:extLst>
          </p:cNvPr>
          <p:cNvCxnSpPr/>
          <p:nvPr/>
        </p:nvCxnSpPr>
        <p:spPr>
          <a:xfrm>
            <a:off x="1716091" y="2869142"/>
            <a:ext cx="0" cy="105127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49">
            <a:extLst>
              <a:ext uri="{FF2B5EF4-FFF2-40B4-BE49-F238E27FC236}">
                <a16:creationId xmlns:a16="http://schemas.microsoft.com/office/drawing/2014/main" id="{5557135F-EE30-4F2B-B998-33B7E550A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768" y="1433323"/>
            <a:ext cx="4697847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9">
            <a:extLst>
              <a:ext uri="{FF2B5EF4-FFF2-40B4-BE49-F238E27FC236}">
                <a16:creationId xmlns:a16="http://schemas.microsoft.com/office/drawing/2014/main" id="{F2D06B42-5899-426B-8FEF-E9C504FFA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852" y="2614423"/>
            <a:ext cx="4697847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49">
            <a:extLst>
              <a:ext uri="{FF2B5EF4-FFF2-40B4-BE49-F238E27FC236}">
                <a16:creationId xmlns:a16="http://schemas.microsoft.com/office/drawing/2014/main" id="{BC01BE01-5299-465E-AE4F-6231AC48C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852" y="3732880"/>
            <a:ext cx="4697847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49">
            <a:extLst>
              <a:ext uri="{FF2B5EF4-FFF2-40B4-BE49-F238E27FC236}">
                <a16:creationId xmlns:a16="http://schemas.microsoft.com/office/drawing/2014/main" id="{655A75DA-EC2A-4528-A31E-AB75AB75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936" y="4778346"/>
            <a:ext cx="4697847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45">
            <a:extLst>
              <a:ext uri="{FF2B5EF4-FFF2-40B4-BE49-F238E27FC236}">
                <a16:creationId xmlns:a16="http://schemas.microsoft.com/office/drawing/2014/main" id="{C64314D5-55A2-4046-A006-B789C902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727" y="2604172"/>
            <a:ext cx="3553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Add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Standard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Problem</a:t>
            </a:r>
          </a:p>
        </p:txBody>
      </p:sp>
      <p:sp>
        <p:nvSpPr>
          <p:cNvPr id="14" name="文本框 49">
            <a:extLst>
              <a:ext uri="{FF2B5EF4-FFF2-40B4-BE49-F238E27FC236}">
                <a16:creationId xmlns:a16="http://schemas.microsoft.com/office/drawing/2014/main" id="{7A92FCDA-8B7A-48E0-933A-0A6B2334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481" y="3163872"/>
            <a:ext cx="3233894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8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552C70-47CA-421B-969C-DD75905332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3411"/>
            <a:ext cx="5817704" cy="38711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4A9E6B4-96A4-431C-960C-BECA833126DB}"/>
              </a:ext>
            </a:extLst>
          </p:cNvPr>
          <p:cNvSpPr/>
          <p:nvPr/>
        </p:nvSpPr>
        <p:spPr>
          <a:xfrm>
            <a:off x="5817704" y="1493411"/>
            <a:ext cx="6255026" cy="3871178"/>
          </a:xfrm>
          <a:prstGeom prst="rect">
            <a:avLst/>
          </a:prstGeom>
          <a:solidFill>
            <a:srgbClr val="AA9078"/>
          </a:solidFill>
          <a:ln>
            <a:solidFill>
              <a:srgbClr val="AA9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A08D89-E028-49AF-B86F-55ABF1A1BF8B}"/>
              </a:ext>
            </a:extLst>
          </p:cNvPr>
          <p:cNvSpPr/>
          <p:nvPr/>
        </p:nvSpPr>
        <p:spPr>
          <a:xfrm>
            <a:off x="6729759" y="2338410"/>
            <a:ext cx="4430916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zh-CN" altLang="en-US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9E6CEBE-CF22-4C8D-8D48-1EC341CFCD0F}"/>
              </a:ext>
            </a:extLst>
          </p:cNvPr>
          <p:cNvSpPr/>
          <p:nvPr/>
        </p:nvSpPr>
        <p:spPr>
          <a:xfrm>
            <a:off x="6729759" y="3662206"/>
            <a:ext cx="4430916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zh-CN" altLang="en-US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7A2C91-674E-438C-9038-4CB6926C17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 flipH="1">
            <a:off x="220006" y="-270410"/>
            <a:ext cx="2688846" cy="30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D9256A6-C1D7-4792-9152-5ACA01591607}"/>
              </a:ext>
            </a:extLst>
          </p:cNvPr>
          <p:cNvSpPr/>
          <p:nvPr/>
        </p:nvSpPr>
        <p:spPr>
          <a:xfrm>
            <a:off x="1042400" y="1843085"/>
            <a:ext cx="3224799" cy="1728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45">
            <a:extLst>
              <a:ext uri="{FF2B5EF4-FFF2-40B4-BE49-F238E27FC236}">
                <a16:creationId xmlns:a16="http://schemas.microsoft.com/office/drawing/2014/main" id="{5083F0B7-FE2D-47FD-8C25-4A9F63EAA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615" y="1976364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5" name="文本框 49">
            <a:extLst>
              <a:ext uri="{FF2B5EF4-FFF2-40B4-BE49-F238E27FC236}">
                <a16:creationId xmlns:a16="http://schemas.microsoft.com/office/drawing/2014/main" id="{E79160A2-B584-415E-8EDC-3B7D6F6A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987" y="2369618"/>
            <a:ext cx="2769034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Just for today I will try to live to this day only and not tackle my whole life problem at once. I can do for twelve.</a:t>
            </a:r>
          </a:p>
        </p:txBody>
      </p:sp>
      <p:sp>
        <p:nvSpPr>
          <p:cNvPr id="6" name="文本框 45">
            <a:extLst>
              <a:ext uri="{FF2B5EF4-FFF2-40B4-BE49-F238E27FC236}">
                <a16:creationId xmlns:a16="http://schemas.microsoft.com/office/drawing/2014/main" id="{41479120-F0AA-47E8-8298-1DEB11BF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531" y="3705153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7" name="文本框 49">
            <a:extLst>
              <a:ext uri="{FF2B5EF4-FFF2-40B4-BE49-F238E27FC236}">
                <a16:creationId xmlns:a16="http://schemas.microsoft.com/office/drawing/2014/main" id="{7BB23AAE-108F-418B-B193-26B034E2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447" y="4141271"/>
            <a:ext cx="2731850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Just for today I will try to live to this day only and not tackle my whole life problem at once. I can do for twelve.</a:t>
            </a:r>
          </a:p>
        </p:txBody>
      </p:sp>
      <p:sp>
        <p:nvSpPr>
          <p:cNvPr id="8" name="文本框 49">
            <a:extLst>
              <a:ext uri="{FF2B5EF4-FFF2-40B4-BE49-F238E27FC236}">
                <a16:creationId xmlns:a16="http://schemas.microsoft.com/office/drawing/2014/main" id="{F9913602-1B3C-4B12-8B1E-D39B5E68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494" y="4104955"/>
            <a:ext cx="2674455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Just for today I will try to live to this day only and not tackle my whole life problem at once. I can do for twelve.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A04BFBA-990B-4312-AC91-8E489AA12471}"/>
              </a:ext>
            </a:extLst>
          </p:cNvPr>
          <p:cNvSpPr/>
          <p:nvPr/>
        </p:nvSpPr>
        <p:spPr>
          <a:xfrm>
            <a:off x="7496646" y="1836229"/>
            <a:ext cx="3224799" cy="1728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5">
            <a:extLst>
              <a:ext uri="{FF2B5EF4-FFF2-40B4-BE49-F238E27FC236}">
                <a16:creationId xmlns:a16="http://schemas.microsoft.com/office/drawing/2014/main" id="{C1A7059D-FD7D-4B74-928E-2E5D9291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861" y="1969508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11" name="文本框 49">
            <a:extLst>
              <a:ext uri="{FF2B5EF4-FFF2-40B4-BE49-F238E27FC236}">
                <a16:creationId xmlns:a16="http://schemas.microsoft.com/office/drawing/2014/main" id="{D880D739-3F20-4F08-8953-D1F33336D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777" y="2405626"/>
            <a:ext cx="2633819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Just for today I will try to live to this day only and not tackle my whole life problem at once. I can do for twelve.</a:t>
            </a:r>
          </a:p>
        </p:txBody>
      </p:sp>
      <p:sp>
        <p:nvSpPr>
          <p:cNvPr id="12" name="文本框 45">
            <a:extLst>
              <a:ext uri="{FF2B5EF4-FFF2-40B4-BE49-F238E27FC236}">
                <a16:creationId xmlns:a16="http://schemas.microsoft.com/office/drawing/2014/main" id="{BB03D8E4-EB62-40B5-84AF-69E90820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777" y="3698297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13" name="文本框 49">
            <a:extLst>
              <a:ext uri="{FF2B5EF4-FFF2-40B4-BE49-F238E27FC236}">
                <a16:creationId xmlns:a16="http://schemas.microsoft.com/office/drawing/2014/main" id="{0FFB43AF-5B99-4810-8FB6-8BC52F58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693" y="4134415"/>
            <a:ext cx="2731850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Just for today I will try to live to this day only and not tackle my whole life problem at once. I can do for twelve.</a:t>
            </a:r>
          </a:p>
        </p:txBody>
      </p:sp>
      <p:sp>
        <p:nvSpPr>
          <p:cNvPr id="14" name="文本框 45">
            <a:extLst>
              <a:ext uri="{FF2B5EF4-FFF2-40B4-BE49-F238E27FC236}">
                <a16:creationId xmlns:a16="http://schemas.microsoft.com/office/drawing/2014/main" id="{330C9D8F-E5FE-4645-A44E-ECF661DB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330" y="1900657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15" name="文本框 49">
            <a:extLst>
              <a:ext uri="{FF2B5EF4-FFF2-40B4-BE49-F238E27FC236}">
                <a16:creationId xmlns:a16="http://schemas.microsoft.com/office/drawing/2014/main" id="{D26DD425-7533-45F8-A551-7C96F9C5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246" y="2336775"/>
            <a:ext cx="2731850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Just for today I will try to live to this day only and not tackle my whole life problem at once. I can do for twelve.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DFB994D-D2BD-4853-9151-B2912C74C7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>
            <a:off x="10080674" y="-72127"/>
            <a:ext cx="2337480" cy="2650435"/>
          </a:xfrm>
          <a:prstGeom prst="rect">
            <a:avLst/>
          </a:prstGeom>
        </p:spPr>
      </p:pic>
      <p:sp>
        <p:nvSpPr>
          <p:cNvPr id="17" name="文本框 45">
            <a:extLst>
              <a:ext uri="{FF2B5EF4-FFF2-40B4-BE49-F238E27FC236}">
                <a16:creationId xmlns:a16="http://schemas.microsoft.com/office/drawing/2014/main" id="{FC65CB2E-972E-4ED6-8F5D-5B4FF413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495" y="3698297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</p:spTree>
    <p:extLst>
      <p:ext uri="{BB962C8B-B14F-4D97-AF65-F5344CB8AC3E}">
        <p14:creationId xmlns:p14="http://schemas.microsoft.com/office/powerpoint/2010/main" val="34621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5">
            <a:extLst>
              <a:ext uri="{FF2B5EF4-FFF2-40B4-BE49-F238E27FC236}">
                <a16:creationId xmlns:a16="http://schemas.microsoft.com/office/drawing/2014/main" id="{D1F794D3-F1CA-4776-AB71-D3FAFE70F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040" y="1516306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3" name="文本框 49">
            <a:extLst>
              <a:ext uri="{FF2B5EF4-FFF2-40B4-BE49-F238E27FC236}">
                <a16:creationId xmlns:a16="http://schemas.microsoft.com/office/drawing/2014/main" id="{E5C2FB49-7FC8-4BFC-B614-AF90A389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955" y="1952424"/>
            <a:ext cx="678308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45">
            <a:extLst>
              <a:ext uri="{FF2B5EF4-FFF2-40B4-BE49-F238E27FC236}">
                <a16:creationId xmlns:a16="http://schemas.microsoft.com/office/drawing/2014/main" id="{11D998BC-233C-4FE1-96A5-EE483BA5D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125" y="2942539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5" name="文本框 49">
            <a:extLst>
              <a:ext uri="{FF2B5EF4-FFF2-40B4-BE49-F238E27FC236}">
                <a16:creationId xmlns:a16="http://schemas.microsoft.com/office/drawing/2014/main" id="{A2C35BF1-4697-490B-953D-C3D02F3F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040" y="3378657"/>
            <a:ext cx="6783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45">
            <a:extLst>
              <a:ext uri="{FF2B5EF4-FFF2-40B4-BE49-F238E27FC236}">
                <a16:creationId xmlns:a16="http://schemas.microsoft.com/office/drawing/2014/main" id="{39388AE1-2945-4E13-A8FD-4833E1CE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125" y="4368772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Add a title.</a:t>
            </a:r>
          </a:p>
        </p:txBody>
      </p:sp>
      <p:sp>
        <p:nvSpPr>
          <p:cNvPr id="7" name="文本框 49">
            <a:extLst>
              <a:ext uri="{FF2B5EF4-FFF2-40B4-BE49-F238E27FC236}">
                <a16:creationId xmlns:a16="http://schemas.microsoft.com/office/drawing/2014/main" id="{A4567F2B-481A-4D0F-A3ED-D2BDC0B56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040" y="4804890"/>
            <a:ext cx="6783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78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7D7C4BC-7C08-45B0-ABDE-0755B1BDA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 flipH="1">
            <a:off x="4573345" y="-129491"/>
            <a:ext cx="2688846" cy="30488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1D8B4BD-A51A-4047-BB86-8218ECB6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025" y="2863355"/>
            <a:ext cx="1246495" cy="326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246847-C932-434C-BDB0-DA2247B22CF8}"/>
              </a:ext>
            </a:extLst>
          </p:cNvPr>
          <p:cNvSpPr txBox="1"/>
          <p:nvPr/>
        </p:nvSpPr>
        <p:spPr>
          <a:xfrm>
            <a:off x="6464248" y="1339861"/>
            <a:ext cx="4044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02</a:t>
            </a:r>
            <a:r>
              <a:rPr lang="zh-CN" altLang="en-US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 </a:t>
            </a:r>
            <a:endParaRPr lang="en-US" altLang="zh-CN" sz="4000" dirty="0">
              <a:latin typeface="新蒂文徵明體" panose="03000409000000000000" pitchFamily="65" charset="-120"/>
              <a:ea typeface="新蒂文徵明體" panose="03000409000000000000" pitchFamily="65" charset="-120"/>
            </a:endParaRPr>
          </a:p>
          <a:p>
            <a:pPr algn="ctr"/>
            <a:r>
              <a:rPr lang="en-US" altLang="zh-CN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  </a:t>
            </a:r>
            <a:r>
              <a:rPr lang="zh-CN" altLang="en-US" sz="40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1158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D515E8-A9DC-4C10-8C1B-BC4B9E44C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189" y="1095974"/>
            <a:ext cx="6208266" cy="5132464"/>
          </a:xfrm>
          <a:prstGeom prst="rect">
            <a:avLst/>
          </a:prstGeom>
        </p:spPr>
      </p:pic>
      <p:sp>
        <p:nvSpPr>
          <p:cNvPr id="6" name="文本框 45">
            <a:extLst>
              <a:ext uri="{FF2B5EF4-FFF2-40B4-BE49-F238E27FC236}">
                <a16:creationId xmlns:a16="http://schemas.microsoft.com/office/drawing/2014/main" id="{96200CBB-DA0E-4BDA-B30A-DAFE371A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072" y="1810287"/>
            <a:ext cx="4368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Add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Standard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Problem.</a:t>
            </a:r>
          </a:p>
        </p:txBody>
      </p:sp>
      <p:sp>
        <p:nvSpPr>
          <p:cNvPr id="7" name="文本框 49">
            <a:extLst>
              <a:ext uri="{FF2B5EF4-FFF2-40B4-BE49-F238E27FC236}">
                <a16:creationId xmlns:a16="http://schemas.microsoft.com/office/drawing/2014/main" id="{34A6AB89-1BAF-4E6B-8ECF-EE2AF721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988" y="2271952"/>
            <a:ext cx="4340864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5">
            <a:extLst>
              <a:ext uri="{FF2B5EF4-FFF2-40B4-BE49-F238E27FC236}">
                <a16:creationId xmlns:a16="http://schemas.microsoft.com/office/drawing/2014/main" id="{2C556472-2A4B-4B8E-B00D-BC51DC967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988" y="3698722"/>
            <a:ext cx="4368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Add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Standard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Problem.</a:t>
            </a:r>
          </a:p>
        </p:txBody>
      </p:sp>
      <p:sp>
        <p:nvSpPr>
          <p:cNvPr id="9" name="文本框 49">
            <a:extLst>
              <a:ext uri="{FF2B5EF4-FFF2-40B4-BE49-F238E27FC236}">
                <a16:creationId xmlns:a16="http://schemas.microsoft.com/office/drawing/2014/main" id="{02E0CEBB-64A0-4C10-8133-F978D6372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904" y="4160387"/>
            <a:ext cx="4340864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of this column, concise description of the 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1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4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2162</Words>
  <Application>Microsoft Office PowerPoint</Application>
  <PresentationFormat>宽屏</PresentationFormat>
  <Paragraphs>179</Paragraphs>
  <Slides>23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楷体</vt:lpstr>
      <vt:lpstr>新蒂文徵明體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37</cp:revision>
  <dcterms:created xsi:type="dcterms:W3CDTF">2018-05-09T03:14:46Z</dcterms:created>
  <dcterms:modified xsi:type="dcterms:W3CDTF">2020-08-02T13:59:36Z</dcterms:modified>
</cp:coreProperties>
</file>