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8" r:id="rId5"/>
    <p:sldId id="271" r:id="rId6"/>
    <p:sldId id="274" r:id="rId7"/>
    <p:sldId id="269" r:id="rId8"/>
    <p:sldId id="275" r:id="rId9"/>
    <p:sldId id="260" r:id="rId10"/>
    <p:sldId id="266" r:id="rId11"/>
    <p:sldId id="270" r:id="rId12"/>
    <p:sldId id="273" r:id="rId13"/>
    <p:sldId id="259" r:id="rId14"/>
    <p:sldId id="263" r:id="rId15"/>
    <p:sldId id="261" r:id="rId16"/>
    <p:sldId id="328" r:id="rId17"/>
    <p:sldId id="277" r:id="rId18"/>
    <p:sldId id="262" r:id="rId19"/>
    <p:sldId id="276" r:id="rId20"/>
    <p:sldId id="264" r:id="rId21"/>
    <p:sldId id="329" r:id="rId22"/>
    <p:sldId id="265" r:id="rId23"/>
    <p:sldId id="267" r:id="rId24"/>
    <p:sldId id="272" r:id="rId25"/>
    <p:sldId id="27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0BC"/>
    <a:srgbClr val="C44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2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3-4164-84E0-71D8833611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3-4164-84E0-71D883361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9"/>
        <c:overlap val="-23"/>
        <c:axId val="532201472"/>
        <c:axId val="532203008"/>
      </c:barChart>
      <c:catAx>
        <c:axId val="53220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2203008"/>
        <c:crosses val="autoZero"/>
        <c:auto val="1"/>
        <c:lblAlgn val="ctr"/>
        <c:lblOffset val="100"/>
        <c:noMultiLvlLbl val="0"/>
      </c:catAx>
      <c:valAx>
        <c:axId val="53220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220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字魂59号-创粗黑" panose="00000500000000000000" pitchFamily="2" charset="-122"/>
          <a:ea typeface="字魂59号-创粗黑" panose="00000500000000000000" pitchFamily="2" charset="-122"/>
          <a:cs typeface="+mn-ea"/>
          <a:sym typeface="字魂59号-创粗黑" panose="00000500000000000000" pitchFamily="2" charset="-122"/>
        </a:defRPr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90939734691876E-2"/>
          <c:y val="0.1194629860220678"/>
          <c:w val="0.91678814851700852"/>
          <c:h val="0.798260434844998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>
                  <a:alpha val="22000"/>
                </a:prstClr>
              </a:innerShdw>
            </a:effectLst>
          </c:spPr>
          <c:cat>
            <c:strRef>
              <c:f>Sheet1!$A$2:$A$10</c:f>
              <c:strCache>
                <c:ptCount val="7"/>
                <c:pt idx="1">
                  <c:v>2017-SEP</c:v>
                </c:pt>
                <c:pt idx="2">
                  <c:v>2017-OCT</c:v>
                </c:pt>
                <c:pt idx="3">
                  <c:v>2017-NOV</c:v>
                </c:pt>
                <c:pt idx="4">
                  <c:v>2017-DEC</c:v>
                </c:pt>
                <c:pt idx="5">
                  <c:v>2018 </c:v>
                </c:pt>
                <c:pt idx="6">
                  <c:v>2019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180</c:v>
                </c:pt>
                <c:pt idx="2">
                  <c:v>150</c:v>
                </c:pt>
                <c:pt idx="3">
                  <c:v>200</c:v>
                </c:pt>
                <c:pt idx="4">
                  <c:v>260</c:v>
                </c:pt>
                <c:pt idx="5">
                  <c:v>350</c:v>
                </c:pt>
                <c:pt idx="6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5-46F9-88B4-59EC3BA42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355456"/>
        <c:axId val="54838003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0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/>
            </c:spPr>
          </c:marker>
          <c:cat>
            <c:strRef>
              <c:f>Sheet1!$A$2:$A$10</c:f>
              <c:strCache>
                <c:ptCount val="7"/>
                <c:pt idx="1">
                  <c:v>2017-SEP</c:v>
                </c:pt>
                <c:pt idx="2">
                  <c:v>2017-OCT</c:v>
                </c:pt>
                <c:pt idx="3">
                  <c:v>2017-NOV</c:v>
                </c:pt>
                <c:pt idx="4">
                  <c:v>2017-DEC</c:v>
                </c:pt>
                <c:pt idx="5">
                  <c:v>2018 </c:v>
                </c:pt>
                <c:pt idx="6">
                  <c:v>2019 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180</c:v>
                </c:pt>
                <c:pt idx="2">
                  <c:v>150</c:v>
                </c:pt>
                <c:pt idx="3">
                  <c:v>200</c:v>
                </c:pt>
                <c:pt idx="4">
                  <c:v>260</c:v>
                </c:pt>
                <c:pt idx="5">
                  <c:v>350</c:v>
                </c:pt>
                <c:pt idx="6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65-46F9-88B4-59EC3BA42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355456"/>
        <c:axId val="548380032"/>
      </c:lineChart>
      <c:catAx>
        <c:axId val="54835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380032"/>
        <c:crosses val="autoZero"/>
        <c:auto val="1"/>
        <c:lblAlgn val="ctr"/>
        <c:lblOffset val="50"/>
        <c:noMultiLvlLbl val="0"/>
      </c:catAx>
      <c:valAx>
        <c:axId val="54838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8355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字魂59号-创粗黑" panose="00000500000000000000" pitchFamily="2" charset="-122"/>
          <a:ea typeface="字魂59号-创粗黑" panose="00000500000000000000" pitchFamily="2" charset="-122"/>
          <a:cs typeface="+mn-ea"/>
          <a:sym typeface="字魂59号-创粗黑" panose="00000500000000000000" pitchFamily="2" charset="-122"/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0.1511</cdr:x>
      <cdr:y>1</cdr:y>
    </cdr:from>
    <cdr:to>
      <cdr:x>0.75722</cdr:x>
      <cdr:y>1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7DB504F0-A315-478D-8AF6-BE131FF987C4}"/>
            </a:ext>
          </a:extLst>
        </cdr:cNvPr>
        <cdr:cNvCxnSpPr/>
      </cdr:nvCxnSpPr>
      <cdr:spPr>
        <a:xfrm xmlns:a="http://schemas.openxmlformats.org/drawingml/2006/main">
          <a:off x="1484796" y="3083832"/>
          <a:ext cx="59563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05B2236-79AF-4423-B7F7-65ACC94B9F90}" type="datetimeFigureOut">
              <a:rPr lang="zh-CN" altLang="en-US" smtClean="0"/>
              <a:pPr/>
              <a:t>2020/8/6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B5215E1-B38A-4DC0-AACA-E695E402885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521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60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67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7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8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0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04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767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81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91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7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5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5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9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35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826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923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0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2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3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5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9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00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73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3A3ED-48DD-4C61-8868-10DF15E8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DF259-E42C-4A3E-B182-59D3DB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23DE2-632C-4917-8A07-3F1D4A9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C3A99-3FD2-45F9-89B1-0103966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DBE4-B500-410B-A9B3-93E1FDE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FC1CA-504F-48E8-ABA2-D009BA87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3759-E65A-4BEA-89EE-7D4E101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F647B-2708-489D-956D-3FD9A4FD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7B4A-EBB4-4F48-A3C1-1B309830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CB9C7-C793-4730-B1F1-DD027B9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111A3-5595-42CC-9B57-ACF901985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845E84-2468-4BBE-980A-10E4B753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6EF1-AF3C-426A-9274-AFB0177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70E11-29AF-4E64-A6A4-F92C1DED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23D4A-DFB7-43C8-87C6-335B8D5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A5077-CB1F-4F3A-BAB8-A708BA43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6DF9E8-4710-476B-A258-BA8CA5A1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5337A-859E-478F-844B-6B69B499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CCE6A-281D-4E8E-BE20-B851CE2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85162-D267-4418-8F39-C720C68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3DFD-F840-4BC7-ACF7-D2F4BF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E04E5-A5C4-472A-80A9-8EDD2771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2345-C203-4DCC-84FB-BAC3E9A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9AA9-B64E-4121-A029-00609884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28BDB-FDC6-4D06-8852-042F049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EEE69-1465-40AA-9098-7E913A42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3A39C-33F5-45C8-86DB-7861D1DF8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AED02-55C9-4ED3-8F84-B81D31AB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FEE2F-C99F-4039-8AA9-6ABA64FE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DB916-6405-44A9-9373-36C53F14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44E42-361D-4B50-9EC9-8C4A40F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0F87-8A6F-48A7-A9F7-39517AB9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1C416-9FBC-46ED-A098-B0B7726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9B7E72-B940-4AD0-A83E-CC4F1193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BE01C6-6606-423A-9814-8E7B0BAC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72288D-3FC9-4729-801E-00F43CF2C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4E8B1-4C6B-430D-BF17-43DC50E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CB756-167D-4B8E-8FA7-4539D266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03B332-B645-4C78-9CA4-EC9CA29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39603" y="64597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4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C7FC1-2A4E-43CF-B997-3CDC940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86AD2-5993-4E16-9871-23599CC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E33A1-DE1E-47FC-94CD-9125C0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0BCCD-8AC1-4303-9E23-E3D5341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20754-2482-4CE8-871D-EB114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CB1BB-3930-4296-896D-439D794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61C51-DF7B-4DD3-9C9D-4EA63EF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59AD2-65D5-41DF-9440-6D761A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66980-7541-41DC-BC3D-52F7640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EDB7EC-8BED-42D1-A8D0-9ED1372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B8A51-D99A-42FC-A1B6-64EEBD8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6E3A7-2A24-4145-8788-3D3D642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4F2C0-54DE-4984-8F6C-D2C6B63D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6CB4-7704-4AB3-A34F-10843504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3BA3B-B014-4F54-AE6F-FC95A23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3F1604-DAA7-4FF0-A3E0-0CC5639A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C2AD5-FCF0-4859-B777-DAD251B3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396B7-83C2-4DF4-A21C-3A37EBCE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B14C3-CDCE-406E-AADE-2909F63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F77FB0-6205-4A4D-876B-CF7A1D1B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D9F59-7CA2-463F-9148-8B05B35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DB922-7681-41BD-B942-9CC765DB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38F1-AB6A-442D-9780-2CF49C528B2E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C8F10-190B-4F64-9F96-4EF43A3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B443B-E3B1-4DDA-91C1-761255E8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1F2E-D778-49E5-B13E-59911498D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0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jpeg"/><Relationship Id="rId1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27.png"/><Relationship Id="rId5" Type="http://schemas.openxmlformats.org/officeDocument/2006/relationships/tags" Target="../tags/tag165.xml"/><Relationship Id="rId10" Type="http://schemas.openxmlformats.org/officeDocument/2006/relationships/image" Target="../media/image26.png"/><Relationship Id="rId4" Type="http://schemas.openxmlformats.org/officeDocument/2006/relationships/tags" Target="../tags/tag164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7" Type="http://schemas.openxmlformats.org/officeDocument/2006/relationships/tags" Target="../tags/tag175.xml"/><Relationship Id="rId71" Type="http://schemas.openxmlformats.org/officeDocument/2006/relationships/notesSlide" Target="../notesSlides/notesSlide24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61" Type="http://schemas.openxmlformats.org/officeDocument/2006/relationships/tags" Target="../tags/tag229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image" Target="../media/image45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image" Target="../media/image44.png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slideLayout" Target="../slideLayouts/slideLayout7.xml"/><Relationship Id="rId1" Type="http://schemas.openxmlformats.org/officeDocument/2006/relationships/tags" Target="../tags/tag169.xml"/><Relationship Id="rId6" Type="http://schemas.openxmlformats.org/officeDocument/2006/relationships/tags" Target="../tags/tag1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9.xml"/><Relationship Id="rId117" Type="http://schemas.openxmlformats.org/officeDocument/2006/relationships/tags" Target="../tags/tag130.xml"/><Relationship Id="rId21" Type="http://schemas.openxmlformats.org/officeDocument/2006/relationships/tags" Target="../tags/tag34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84" Type="http://schemas.openxmlformats.org/officeDocument/2006/relationships/tags" Target="../tags/tag97.xml"/><Relationship Id="rId89" Type="http://schemas.openxmlformats.org/officeDocument/2006/relationships/tags" Target="../tags/tag102.xml"/><Relationship Id="rId112" Type="http://schemas.openxmlformats.org/officeDocument/2006/relationships/tags" Target="../tags/tag125.xml"/><Relationship Id="rId133" Type="http://schemas.openxmlformats.org/officeDocument/2006/relationships/tags" Target="../tags/tag146.xml"/><Relationship Id="rId138" Type="http://schemas.openxmlformats.org/officeDocument/2006/relationships/tags" Target="../tags/tag151.xml"/><Relationship Id="rId16" Type="http://schemas.openxmlformats.org/officeDocument/2006/relationships/tags" Target="../tags/tag29.xml"/><Relationship Id="rId107" Type="http://schemas.openxmlformats.org/officeDocument/2006/relationships/tags" Target="../tags/tag120.xml"/><Relationship Id="rId11" Type="http://schemas.openxmlformats.org/officeDocument/2006/relationships/tags" Target="../tags/tag24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102" Type="http://schemas.openxmlformats.org/officeDocument/2006/relationships/tags" Target="../tags/tag115.xml"/><Relationship Id="rId123" Type="http://schemas.openxmlformats.org/officeDocument/2006/relationships/tags" Target="../tags/tag136.xml"/><Relationship Id="rId128" Type="http://schemas.openxmlformats.org/officeDocument/2006/relationships/tags" Target="../tags/tag141.xml"/><Relationship Id="rId144" Type="http://schemas.openxmlformats.org/officeDocument/2006/relationships/tags" Target="../tags/tag157.xml"/><Relationship Id="rId149" Type="http://schemas.openxmlformats.org/officeDocument/2006/relationships/notesSlide" Target="../notesSlides/notesSlide7.xml"/><Relationship Id="rId5" Type="http://schemas.openxmlformats.org/officeDocument/2006/relationships/tags" Target="../tags/tag18.xml"/><Relationship Id="rId90" Type="http://schemas.openxmlformats.org/officeDocument/2006/relationships/tags" Target="../tags/tag103.xml"/><Relationship Id="rId95" Type="http://schemas.openxmlformats.org/officeDocument/2006/relationships/tags" Target="../tags/tag108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113" Type="http://schemas.openxmlformats.org/officeDocument/2006/relationships/tags" Target="../tags/tag126.xml"/><Relationship Id="rId118" Type="http://schemas.openxmlformats.org/officeDocument/2006/relationships/tags" Target="../tags/tag131.xml"/><Relationship Id="rId134" Type="http://schemas.openxmlformats.org/officeDocument/2006/relationships/tags" Target="../tags/tag147.xml"/><Relationship Id="rId139" Type="http://schemas.openxmlformats.org/officeDocument/2006/relationships/tags" Target="../tags/tag152.xml"/><Relationship Id="rId80" Type="http://schemas.openxmlformats.org/officeDocument/2006/relationships/tags" Target="../tags/tag93.xml"/><Relationship Id="rId85" Type="http://schemas.openxmlformats.org/officeDocument/2006/relationships/tags" Target="../tags/tag98.xml"/><Relationship Id="rId150" Type="http://schemas.openxmlformats.org/officeDocument/2006/relationships/image" Target="../media/image17.png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tags" Target="../tags/tag72.xml"/><Relationship Id="rId67" Type="http://schemas.openxmlformats.org/officeDocument/2006/relationships/tags" Target="../tags/tag80.xml"/><Relationship Id="rId103" Type="http://schemas.openxmlformats.org/officeDocument/2006/relationships/tags" Target="../tags/tag116.xml"/><Relationship Id="rId108" Type="http://schemas.openxmlformats.org/officeDocument/2006/relationships/tags" Target="../tags/tag121.xml"/><Relationship Id="rId116" Type="http://schemas.openxmlformats.org/officeDocument/2006/relationships/tags" Target="../tags/tag129.xml"/><Relationship Id="rId124" Type="http://schemas.openxmlformats.org/officeDocument/2006/relationships/tags" Target="../tags/tag137.xml"/><Relationship Id="rId129" Type="http://schemas.openxmlformats.org/officeDocument/2006/relationships/tags" Target="../tags/tag142.xml"/><Relationship Id="rId137" Type="http://schemas.openxmlformats.org/officeDocument/2006/relationships/tags" Target="../tags/tag150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62" Type="http://schemas.openxmlformats.org/officeDocument/2006/relationships/tags" Target="../tags/tag75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83" Type="http://schemas.openxmlformats.org/officeDocument/2006/relationships/tags" Target="../tags/tag96.xml"/><Relationship Id="rId88" Type="http://schemas.openxmlformats.org/officeDocument/2006/relationships/tags" Target="../tags/tag101.xml"/><Relationship Id="rId91" Type="http://schemas.openxmlformats.org/officeDocument/2006/relationships/tags" Target="../tags/tag104.xml"/><Relationship Id="rId96" Type="http://schemas.openxmlformats.org/officeDocument/2006/relationships/tags" Target="../tags/tag109.xml"/><Relationship Id="rId111" Type="http://schemas.openxmlformats.org/officeDocument/2006/relationships/tags" Target="../tags/tag124.xml"/><Relationship Id="rId132" Type="http://schemas.openxmlformats.org/officeDocument/2006/relationships/tags" Target="../tags/tag145.xml"/><Relationship Id="rId140" Type="http://schemas.openxmlformats.org/officeDocument/2006/relationships/tags" Target="../tags/tag153.xml"/><Relationship Id="rId145" Type="http://schemas.openxmlformats.org/officeDocument/2006/relationships/tags" Target="../tags/tag158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6" Type="http://schemas.openxmlformats.org/officeDocument/2006/relationships/tags" Target="../tags/tag119.xml"/><Relationship Id="rId114" Type="http://schemas.openxmlformats.org/officeDocument/2006/relationships/tags" Target="../tags/tag127.xml"/><Relationship Id="rId119" Type="http://schemas.openxmlformats.org/officeDocument/2006/relationships/tags" Target="../tags/tag132.xml"/><Relationship Id="rId127" Type="http://schemas.openxmlformats.org/officeDocument/2006/relationships/tags" Target="../tags/tag14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81" Type="http://schemas.openxmlformats.org/officeDocument/2006/relationships/tags" Target="../tags/tag94.xml"/><Relationship Id="rId86" Type="http://schemas.openxmlformats.org/officeDocument/2006/relationships/tags" Target="../tags/tag99.xml"/><Relationship Id="rId94" Type="http://schemas.openxmlformats.org/officeDocument/2006/relationships/tags" Target="../tags/tag107.xml"/><Relationship Id="rId99" Type="http://schemas.openxmlformats.org/officeDocument/2006/relationships/tags" Target="../tags/tag112.xml"/><Relationship Id="rId101" Type="http://schemas.openxmlformats.org/officeDocument/2006/relationships/tags" Target="../tags/tag114.xml"/><Relationship Id="rId122" Type="http://schemas.openxmlformats.org/officeDocument/2006/relationships/tags" Target="../tags/tag135.xml"/><Relationship Id="rId130" Type="http://schemas.openxmlformats.org/officeDocument/2006/relationships/tags" Target="../tags/tag143.xml"/><Relationship Id="rId135" Type="http://schemas.openxmlformats.org/officeDocument/2006/relationships/tags" Target="../tags/tag148.xml"/><Relationship Id="rId143" Type="http://schemas.openxmlformats.org/officeDocument/2006/relationships/tags" Target="../tags/tag156.xml"/><Relationship Id="rId148" Type="http://schemas.openxmlformats.org/officeDocument/2006/relationships/slideLayout" Target="../slideLayouts/slideLayout7.xml"/><Relationship Id="rId151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9" Type="http://schemas.openxmlformats.org/officeDocument/2006/relationships/tags" Target="../tags/tag52.xml"/><Relationship Id="rId109" Type="http://schemas.openxmlformats.org/officeDocument/2006/relationships/tags" Target="../tags/tag122.xml"/><Relationship Id="rId34" Type="http://schemas.openxmlformats.org/officeDocument/2006/relationships/tags" Target="../tags/tag47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76" Type="http://schemas.openxmlformats.org/officeDocument/2006/relationships/tags" Target="../tags/tag89.xml"/><Relationship Id="rId97" Type="http://schemas.openxmlformats.org/officeDocument/2006/relationships/tags" Target="../tags/tag110.xml"/><Relationship Id="rId104" Type="http://schemas.openxmlformats.org/officeDocument/2006/relationships/tags" Target="../tags/tag117.xml"/><Relationship Id="rId120" Type="http://schemas.openxmlformats.org/officeDocument/2006/relationships/tags" Target="../tags/tag133.xml"/><Relationship Id="rId125" Type="http://schemas.openxmlformats.org/officeDocument/2006/relationships/tags" Target="../tags/tag138.xml"/><Relationship Id="rId141" Type="http://schemas.openxmlformats.org/officeDocument/2006/relationships/tags" Target="../tags/tag154.xml"/><Relationship Id="rId146" Type="http://schemas.openxmlformats.org/officeDocument/2006/relationships/tags" Target="../tags/tag159.xml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tags" Target="../tags/tag105.xml"/><Relationship Id="rId2" Type="http://schemas.openxmlformats.org/officeDocument/2006/relationships/tags" Target="../tags/tag15.xml"/><Relationship Id="rId29" Type="http://schemas.openxmlformats.org/officeDocument/2006/relationships/tags" Target="../tags/tag42.xml"/><Relationship Id="rId24" Type="http://schemas.openxmlformats.org/officeDocument/2006/relationships/tags" Target="../tags/tag37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66" Type="http://schemas.openxmlformats.org/officeDocument/2006/relationships/tags" Target="../tags/tag79.xml"/><Relationship Id="rId87" Type="http://schemas.openxmlformats.org/officeDocument/2006/relationships/tags" Target="../tags/tag100.xml"/><Relationship Id="rId110" Type="http://schemas.openxmlformats.org/officeDocument/2006/relationships/tags" Target="../tags/tag123.xml"/><Relationship Id="rId115" Type="http://schemas.openxmlformats.org/officeDocument/2006/relationships/tags" Target="../tags/tag128.xml"/><Relationship Id="rId131" Type="http://schemas.openxmlformats.org/officeDocument/2006/relationships/tags" Target="../tags/tag144.xml"/><Relationship Id="rId136" Type="http://schemas.openxmlformats.org/officeDocument/2006/relationships/tags" Target="../tags/tag149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19" Type="http://schemas.openxmlformats.org/officeDocument/2006/relationships/tags" Target="../tags/tag32.xml"/><Relationship Id="rId14" Type="http://schemas.openxmlformats.org/officeDocument/2006/relationships/tags" Target="../tags/tag27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56" Type="http://schemas.openxmlformats.org/officeDocument/2006/relationships/tags" Target="../tags/tag69.xml"/><Relationship Id="rId77" Type="http://schemas.openxmlformats.org/officeDocument/2006/relationships/tags" Target="../tags/tag90.xml"/><Relationship Id="rId100" Type="http://schemas.openxmlformats.org/officeDocument/2006/relationships/tags" Target="../tags/tag113.xml"/><Relationship Id="rId105" Type="http://schemas.openxmlformats.org/officeDocument/2006/relationships/tags" Target="../tags/tag118.xml"/><Relationship Id="rId126" Type="http://schemas.openxmlformats.org/officeDocument/2006/relationships/tags" Target="../tags/tag139.xml"/><Relationship Id="rId147" Type="http://schemas.openxmlformats.org/officeDocument/2006/relationships/tags" Target="../tags/tag160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93" Type="http://schemas.openxmlformats.org/officeDocument/2006/relationships/tags" Target="../tags/tag106.xml"/><Relationship Id="rId98" Type="http://schemas.openxmlformats.org/officeDocument/2006/relationships/tags" Target="../tags/tag111.xml"/><Relationship Id="rId121" Type="http://schemas.openxmlformats.org/officeDocument/2006/relationships/tags" Target="../tags/tag134.xml"/><Relationship Id="rId142" Type="http://schemas.openxmlformats.org/officeDocument/2006/relationships/tags" Target="../tags/tag155.xml"/><Relationship Id="rId3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0"/>
            <a:ext cx="12191999" cy="685800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32" y="876300"/>
            <a:ext cx="6284536" cy="6858000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967EC6E6-3965-4E77-9A1A-35F373E834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91" y="285579"/>
            <a:ext cx="3490039" cy="5988227"/>
          </a:xfrm>
          <a:prstGeom prst="rect">
            <a:avLst/>
          </a:prstGeom>
        </p:spPr>
      </p:pic>
      <p:grpSp>
        <p:nvGrpSpPr>
          <p:cNvPr id="33" name="PA_组合 32">
            <a:extLst>
              <a:ext uri="{FF2B5EF4-FFF2-40B4-BE49-F238E27FC236}">
                <a16:creationId xmlns:a16="http://schemas.microsoft.com/office/drawing/2014/main" id="{0DD436BC-94D3-4FA9-A409-C2460697F9D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331301" y="392003"/>
            <a:ext cx="4821923" cy="4856153"/>
            <a:chOff x="2137678" y="1839146"/>
            <a:chExt cx="3162347" cy="3184797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7366EC5-2326-496A-AA9C-25CEAC921FAE}"/>
                </a:ext>
              </a:extLst>
            </p:cNvPr>
            <p:cNvSpPr/>
            <p:nvPr/>
          </p:nvSpPr>
          <p:spPr>
            <a:xfrm>
              <a:off x="2137678" y="1839146"/>
              <a:ext cx="3162347" cy="3179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46CC754-330A-4874-B3B9-A477257FD09C}"/>
                </a:ext>
              </a:extLst>
            </p:cNvPr>
            <p:cNvSpPr txBox="1"/>
            <p:nvPr/>
          </p:nvSpPr>
          <p:spPr>
            <a:xfrm>
              <a:off x="3915763" y="2034098"/>
              <a:ext cx="847763" cy="29898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72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BEST PPT</a:t>
              </a:r>
              <a:endParaRPr lang="zh-CN" altLang="en-US" sz="7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PA_组合 20">
            <a:extLst>
              <a:ext uri="{FF2B5EF4-FFF2-40B4-BE49-F238E27FC236}">
                <a16:creationId xmlns:a16="http://schemas.microsoft.com/office/drawing/2014/main" id="{2F28221E-AA6C-4A13-84BA-BC5FAA5E908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7735" y="2537028"/>
            <a:ext cx="5854700" cy="3535078"/>
            <a:chOff x="1104900" y="2738727"/>
            <a:chExt cx="5854700" cy="35350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</p:grpSp>
      <p:sp>
        <p:nvSpPr>
          <p:cNvPr id="36" name="PA_文本框 35">
            <a:extLst>
              <a:ext uri="{FF2B5EF4-FFF2-40B4-BE49-F238E27FC236}">
                <a16:creationId xmlns:a16="http://schemas.microsoft.com/office/drawing/2014/main" id="{0394C6A7-4601-4E9E-A5B0-14DBDF5900C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95680" y="855381"/>
            <a:ext cx="430887" cy="4377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Insert the Subtitle of Your Presentation.</a:t>
            </a:r>
          </a:p>
        </p:txBody>
      </p:sp>
      <p:sp>
        <p:nvSpPr>
          <p:cNvPr id="2" name="TextBox 3">
            <a:hlinkClick r:id="rId14"/>
            <a:extLst>
              <a:ext uri="{FF2B5EF4-FFF2-40B4-BE49-F238E27FC236}">
                <a16:creationId xmlns:a16="http://schemas.microsoft.com/office/drawing/2014/main" id="{5E46F32C-D3A4-420C-B3D3-974F570C592E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382B3E-972D-428B-8D15-B4E1F3018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34" y="707572"/>
            <a:ext cx="3599511" cy="5442856"/>
          </a:xfrm>
          <a:custGeom>
            <a:avLst/>
            <a:gdLst>
              <a:gd name="connsiteX0" fmla="*/ 0 w 4194629"/>
              <a:gd name="connsiteY0" fmla="*/ 0 h 6342743"/>
              <a:gd name="connsiteX1" fmla="*/ 4194629 w 4194629"/>
              <a:gd name="connsiteY1" fmla="*/ 0 h 6342743"/>
              <a:gd name="connsiteX2" fmla="*/ 4194629 w 4194629"/>
              <a:gd name="connsiteY2" fmla="*/ 6342743 h 6342743"/>
              <a:gd name="connsiteX3" fmla="*/ 0 w 4194629"/>
              <a:gd name="connsiteY3" fmla="*/ 6342743 h 6342743"/>
              <a:gd name="connsiteX4" fmla="*/ 0 w 4194629"/>
              <a:gd name="connsiteY4" fmla="*/ 0 h 634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629" h="6342743">
                <a:moveTo>
                  <a:pt x="0" y="0"/>
                </a:moveTo>
                <a:lnTo>
                  <a:pt x="4194629" y="0"/>
                </a:lnTo>
                <a:lnTo>
                  <a:pt x="4194629" y="6342743"/>
                </a:lnTo>
                <a:lnTo>
                  <a:pt x="0" y="634274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F0E1B33A-0862-400F-B92B-E622625E9B10}"/>
              </a:ext>
            </a:extLst>
          </p:cNvPr>
          <p:cNvSpPr/>
          <p:nvPr/>
        </p:nvSpPr>
        <p:spPr>
          <a:xfrm>
            <a:off x="-1387912" y="1442357"/>
            <a:ext cx="4227287" cy="4227286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5457091-8D83-47C5-AF5A-E219BC338EEB}"/>
              </a:ext>
            </a:extLst>
          </p:cNvPr>
          <p:cNvSpPr/>
          <p:nvPr/>
        </p:nvSpPr>
        <p:spPr>
          <a:xfrm>
            <a:off x="-923314" y="1906954"/>
            <a:ext cx="3298092" cy="3298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D9C0A6-E194-467A-B1CE-04677BEB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34" y="2903098"/>
            <a:ext cx="652903" cy="1305804"/>
          </a:xfrm>
          <a:custGeom>
            <a:avLst/>
            <a:gdLst>
              <a:gd name="connsiteX0" fmla="*/ 0 w 652902"/>
              <a:gd name="connsiteY0" fmla="*/ 0 h 1305804"/>
              <a:gd name="connsiteX1" fmla="*/ 652902 w 652902"/>
              <a:gd name="connsiteY1" fmla="*/ 652902 h 1305804"/>
              <a:gd name="connsiteX2" fmla="*/ 0 w 652902"/>
              <a:gd name="connsiteY2" fmla="*/ 1305804 h 13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902" h="1305804">
                <a:moveTo>
                  <a:pt x="0" y="0"/>
                </a:moveTo>
                <a:cubicBezTo>
                  <a:pt x="360588" y="0"/>
                  <a:pt x="652902" y="292314"/>
                  <a:pt x="652902" y="652902"/>
                </a:cubicBezTo>
                <a:cubicBezTo>
                  <a:pt x="652902" y="1013490"/>
                  <a:pt x="360588" y="1305804"/>
                  <a:pt x="0" y="1305804"/>
                </a:cubicBezTo>
                <a:close/>
              </a:path>
            </a:pathLst>
          </a:cu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4317B69-576C-4CDB-AD56-81A03C00A01C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14">
            <a:extLst>
              <a:ext uri="{FF2B5EF4-FFF2-40B4-BE49-F238E27FC236}">
                <a16:creationId xmlns:a16="http://schemas.microsoft.com/office/drawing/2014/main" id="{F8D031E4-EDAA-433D-9460-7EBA844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10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9EF360-DDE2-45E4-B071-ACA39D654C89}"/>
              </a:ext>
            </a:extLst>
          </p:cNvPr>
          <p:cNvSpPr txBox="1"/>
          <p:nvPr/>
        </p:nvSpPr>
        <p:spPr>
          <a:xfrm>
            <a:off x="4953018" y="4443695"/>
            <a:ext cx="376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0BC92C-DA05-4B07-818E-5EFDA82D45C9}"/>
              </a:ext>
            </a:extLst>
          </p:cNvPr>
          <p:cNvSpPr txBox="1"/>
          <p:nvPr/>
        </p:nvSpPr>
        <p:spPr>
          <a:xfrm>
            <a:off x="4953018" y="5087132"/>
            <a:ext cx="62084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eros.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B0932FA-ECFF-4527-A1F8-CE8F1D523741}"/>
              </a:ext>
            </a:extLst>
          </p:cNvPr>
          <p:cNvCxnSpPr/>
          <p:nvPr/>
        </p:nvCxnSpPr>
        <p:spPr>
          <a:xfrm>
            <a:off x="5069131" y="5030858"/>
            <a:ext cx="87219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33E882C-C630-45F2-AE7C-54D6D24E7EDD}"/>
              </a:ext>
            </a:extLst>
          </p:cNvPr>
          <p:cNvSpPr/>
          <p:nvPr/>
        </p:nvSpPr>
        <p:spPr>
          <a:xfrm>
            <a:off x="11408901" y="707574"/>
            <a:ext cx="783103" cy="1651073"/>
          </a:xfrm>
          <a:prstGeom prst="rect">
            <a:avLst/>
          </a:prstGeom>
          <a:solidFill>
            <a:srgbClr val="F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F48CAD0-EF7F-427A-A14D-87B4B7FCD5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97" y="1662874"/>
            <a:ext cx="3063247" cy="33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3">
            <a:extLst>
              <a:ext uri="{FF2B5EF4-FFF2-40B4-BE49-F238E27FC236}">
                <a16:creationId xmlns:a16="http://schemas.microsoft.com/office/drawing/2014/main" id="{036C10A6-7532-4777-BA14-2E151ED26A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6319627" y="-7389083"/>
            <a:ext cx="10382864" cy="10382864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PA_椭圆 55">
            <a:extLst>
              <a:ext uri="{FF2B5EF4-FFF2-40B4-BE49-F238E27FC236}">
                <a16:creationId xmlns:a16="http://schemas.microsoft.com/office/drawing/2014/main" id="{30467374-93F7-41F3-A4B7-CCBF150514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5379908" y="-6322611"/>
            <a:ext cx="7925365" cy="7925365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PA_组合 1">
            <a:extLst>
              <a:ext uri="{FF2B5EF4-FFF2-40B4-BE49-F238E27FC236}">
                <a16:creationId xmlns:a16="http://schemas.microsoft.com/office/drawing/2014/main" id="{232678C3-8716-4AA1-BD93-E37E8A297EB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99266" y="539817"/>
            <a:ext cx="664797" cy="1608986"/>
            <a:chOff x="3657174" y="2029668"/>
            <a:chExt cx="664795" cy="160898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C1A89C9-8F5D-4E82-8353-AF29A97CE813}"/>
                </a:ext>
              </a:extLst>
            </p:cNvPr>
            <p:cNvCxnSpPr/>
            <p:nvPr/>
          </p:nvCxnSpPr>
          <p:spPr>
            <a:xfrm>
              <a:off x="3732480" y="2029668"/>
              <a:ext cx="0" cy="1220810"/>
            </a:xfrm>
            <a:prstGeom prst="line">
              <a:avLst/>
            </a:prstGeom>
            <a:ln w="15875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BED8622-7DB2-47F0-BFE4-AB828296D55C}"/>
                </a:ext>
              </a:extLst>
            </p:cNvPr>
            <p:cNvCxnSpPr/>
            <p:nvPr/>
          </p:nvCxnSpPr>
          <p:spPr>
            <a:xfrm>
              <a:off x="4152918" y="2417844"/>
              <a:ext cx="0" cy="1220810"/>
            </a:xfrm>
            <a:prstGeom prst="line">
              <a:avLst/>
            </a:prstGeom>
            <a:ln w="15875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81CBFAF-6CEE-4BD1-8BAC-4C808F879EAE}"/>
                </a:ext>
              </a:extLst>
            </p:cNvPr>
            <p:cNvCxnSpPr/>
            <p:nvPr/>
          </p:nvCxnSpPr>
          <p:spPr>
            <a:xfrm>
              <a:off x="3729987" y="2417844"/>
              <a:ext cx="422931" cy="0"/>
            </a:xfrm>
            <a:prstGeom prst="line">
              <a:avLst/>
            </a:prstGeom>
            <a:ln w="158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8035F0A-9D2B-4636-B470-AD6708BA1CE4}"/>
                </a:ext>
              </a:extLst>
            </p:cNvPr>
            <p:cNvCxnSpPr/>
            <p:nvPr/>
          </p:nvCxnSpPr>
          <p:spPr>
            <a:xfrm>
              <a:off x="3729987" y="3250478"/>
              <a:ext cx="422931" cy="0"/>
            </a:xfrm>
            <a:prstGeom prst="line">
              <a:avLst/>
            </a:prstGeom>
            <a:ln w="158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E953DE6-789F-4457-96B3-FD22C94DACE5}"/>
                </a:ext>
              </a:extLst>
            </p:cNvPr>
            <p:cNvSpPr txBox="1"/>
            <p:nvPr/>
          </p:nvSpPr>
          <p:spPr>
            <a:xfrm>
              <a:off x="3657174" y="2541775"/>
              <a:ext cx="664795" cy="707886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Text.</a:t>
              </a:r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935E60BB-A57A-4763-A78F-9EC59C092FC3}"/>
                </a:ext>
              </a:extLst>
            </p:cNvPr>
            <p:cNvSpPr/>
            <p:nvPr/>
          </p:nvSpPr>
          <p:spPr>
            <a:xfrm rot="10800000">
              <a:off x="3890358" y="2421753"/>
              <a:ext cx="258435" cy="280865"/>
            </a:xfrm>
            <a:prstGeom prst="rtTriangle">
              <a:avLst/>
            </a:prstGeom>
            <a:solidFill>
              <a:srgbClr val="F2F2F2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D2F5E3B-7DFC-4006-93D4-4305259A878D}"/>
                </a:ext>
              </a:extLst>
            </p:cNvPr>
            <p:cNvSpPr txBox="1"/>
            <p:nvPr/>
          </p:nvSpPr>
          <p:spPr>
            <a:xfrm>
              <a:off x="3928361" y="2392298"/>
              <a:ext cx="319317" cy="253916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Two.</a:t>
              </a:r>
            </a:p>
          </p:txBody>
        </p:sp>
      </p:grpSp>
      <p:grpSp>
        <p:nvGrpSpPr>
          <p:cNvPr id="13" name="PA_组合 15">
            <a:extLst>
              <a:ext uri="{FF2B5EF4-FFF2-40B4-BE49-F238E27FC236}">
                <a16:creationId xmlns:a16="http://schemas.microsoft.com/office/drawing/2014/main" id="{4B454941-715E-4648-A58D-3684809C3E4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2343260">
            <a:off x="5844939" y="-6612003"/>
            <a:ext cx="11303479" cy="9768625"/>
            <a:chOff x="4756062" y="-191165"/>
            <a:chExt cx="2605276" cy="225151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62065F9-751C-46E6-BDE6-A0F84ACE29E6}"/>
                </a:ext>
              </a:extLst>
            </p:cNvPr>
            <p:cNvSpPr/>
            <p:nvPr/>
          </p:nvSpPr>
          <p:spPr>
            <a:xfrm rot="-5400000">
              <a:off x="4756062" y="18983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683E961-AA1F-4B1A-8B16-EA9F399B5FE3}"/>
                </a:ext>
              </a:extLst>
            </p:cNvPr>
            <p:cNvSpPr/>
            <p:nvPr/>
          </p:nvSpPr>
          <p:spPr>
            <a:xfrm rot="-5292135">
              <a:off x="4756250" y="17788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91F212E-1552-4B09-B484-9E2F2CD9E568}"/>
                </a:ext>
              </a:extLst>
            </p:cNvPr>
            <p:cNvSpPr/>
            <p:nvPr/>
          </p:nvSpPr>
          <p:spPr>
            <a:xfrm rot="-5184270">
              <a:off x="4756812" y="16594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EC166EC-2870-4B1F-A54C-6D7317DD0F39}"/>
                </a:ext>
              </a:extLst>
            </p:cNvPr>
            <p:cNvSpPr/>
            <p:nvPr/>
          </p:nvSpPr>
          <p:spPr>
            <a:xfrm rot="-5076405">
              <a:off x="4757749" y="15402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3BD102C-BE0C-4E1C-9467-97F8B8839F9A}"/>
                </a:ext>
              </a:extLst>
            </p:cNvPr>
            <p:cNvSpPr/>
            <p:nvPr/>
          </p:nvSpPr>
          <p:spPr>
            <a:xfrm rot="-4968539">
              <a:off x="4759059" y="14214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D93E65-C67E-49BE-BBA9-FFB1B5481090}"/>
                </a:ext>
              </a:extLst>
            </p:cNvPr>
            <p:cNvSpPr/>
            <p:nvPr/>
          </p:nvSpPr>
          <p:spPr>
            <a:xfrm rot="-4860674">
              <a:off x="4760741" y="130306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460CAE0-7440-41EC-A4BA-2C2DB82E2E59}"/>
                </a:ext>
              </a:extLst>
            </p:cNvPr>
            <p:cNvSpPr/>
            <p:nvPr/>
          </p:nvSpPr>
          <p:spPr>
            <a:xfrm rot="-4752809">
              <a:off x="4762794" y="11853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FB119C5-D0B0-4765-9D80-C54662ED8576}"/>
                </a:ext>
              </a:extLst>
            </p:cNvPr>
            <p:cNvSpPr/>
            <p:nvPr/>
          </p:nvSpPr>
          <p:spPr>
            <a:xfrm rot="-4644944">
              <a:off x="4765215" y="10682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589F9D0-EB59-4950-830D-65F593A56013}"/>
                </a:ext>
              </a:extLst>
            </p:cNvPr>
            <p:cNvSpPr/>
            <p:nvPr/>
          </p:nvSpPr>
          <p:spPr>
            <a:xfrm rot="-4537079">
              <a:off x="4768002" y="9519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7C97868-48B2-4276-98D0-0BA838D990C3}"/>
                </a:ext>
              </a:extLst>
            </p:cNvPr>
            <p:cNvSpPr/>
            <p:nvPr/>
          </p:nvSpPr>
          <p:spPr>
            <a:xfrm rot="-4429213">
              <a:off x="4771153" y="8366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DC4C6FE-2E13-4D09-852C-52D1E2936EB1}"/>
                </a:ext>
              </a:extLst>
            </p:cNvPr>
            <p:cNvSpPr/>
            <p:nvPr/>
          </p:nvSpPr>
          <p:spPr>
            <a:xfrm rot="-4321348">
              <a:off x="4774663" y="7224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55758AF-2B2B-456F-ACDC-833AB1672ED5}"/>
                </a:ext>
              </a:extLst>
            </p:cNvPr>
            <p:cNvSpPr/>
            <p:nvPr/>
          </p:nvSpPr>
          <p:spPr>
            <a:xfrm rot="-4213483">
              <a:off x="4778531" y="6093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CFF62C6-FB03-4237-95BE-A92A6F24BC61}"/>
                </a:ext>
              </a:extLst>
            </p:cNvPr>
            <p:cNvSpPr/>
            <p:nvPr/>
          </p:nvSpPr>
          <p:spPr>
            <a:xfrm rot="-4105618">
              <a:off x="4782751" y="4974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8E1E3E1-EAA8-4396-80B9-36945D0BAAA2}"/>
                </a:ext>
              </a:extLst>
            </p:cNvPr>
            <p:cNvSpPr/>
            <p:nvPr/>
          </p:nvSpPr>
          <p:spPr>
            <a:xfrm rot="-3997753">
              <a:off x="4787321" y="3869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3F1A374-05BD-41E3-A5AE-B005C1C236F7}"/>
                </a:ext>
              </a:extLst>
            </p:cNvPr>
            <p:cNvSpPr/>
            <p:nvPr/>
          </p:nvSpPr>
          <p:spPr>
            <a:xfrm rot="-3889888">
              <a:off x="4792234" y="2780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D599B2E-5E69-4373-8C98-DAE238911479}"/>
                </a:ext>
              </a:extLst>
            </p:cNvPr>
            <p:cNvSpPr/>
            <p:nvPr/>
          </p:nvSpPr>
          <p:spPr>
            <a:xfrm rot="-3782022">
              <a:off x="4797487" y="1706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FA2F49F-B2E4-4D91-AB94-AB476FF88CF7}"/>
                </a:ext>
              </a:extLst>
            </p:cNvPr>
            <p:cNvSpPr/>
            <p:nvPr/>
          </p:nvSpPr>
          <p:spPr>
            <a:xfrm rot="-3674157">
              <a:off x="4803074" y="649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1C36136-D417-4BAB-8461-0C2A9119C2A6}"/>
                </a:ext>
              </a:extLst>
            </p:cNvPr>
            <p:cNvSpPr/>
            <p:nvPr/>
          </p:nvSpPr>
          <p:spPr>
            <a:xfrm rot="-3566292">
              <a:off x="4808990" y="-3892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2FF5D1B-B320-4A10-8931-EF95983628BE}"/>
                </a:ext>
              </a:extLst>
            </p:cNvPr>
            <p:cNvSpPr/>
            <p:nvPr/>
          </p:nvSpPr>
          <p:spPr>
            <a:xfrm rot="-3458427">
              <a:off x="4815229" y="-1408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EC0C13D-3204-40F2-AA02-E534D248CB84}"/>
                </a:ext>
              </a:extLst>
            </p:cNvPr>
            <p:cNvSpPr/>
            <p:nvPr/>
          </p:nvSpPr>
          <p:spPr>
            <a:xfrm rot="-3350562">
              <a:off x="4821785" y="-2408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5893716-75E3-4066-9985-4622B01F6839}"/>
                </a:ext>
              </a:extLst>
            </p:cNvPr>
            <p:cNvSpPr/>
            <p:nvPr/>
          </p:nvSpPr>
          <p:spPr>
            <a:xfrm rot="-3242697">
              <a:off x="4828651" y="-3387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BC5CD82-8F7D-4272-9274-6F6161458EB1}"/>
                </a:ext>
              </a:extLst>
            </p:cNvPr>
            <p:cNvSpPr/>
            <p:nvPr/>
          </p:nvSpPr>
          <p:spPr>
            <a:xfrm rot="-3134832">
              <a:off x="4835821" y="-43436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5CA12F5-7DF3-4E86-8B67-F741DEA12BEC}"/>
                </a:ext>
              </a:extLst>
            </p:cNvPr>
            <p:cNvSpPr/>
            <p:nvPr/>
          </p:nvSpPr>
          <p:spPr>
            <a:xfrm rot="-3026966">
              <a:off x="4843287" y="-5277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EBA7EB8-036C-4458-A6E5-C9DBD2666314}"/>
                </a:ext>
              </a:extLst>
            </p:cNvPr>
            <p:cNvSpPr/>
            <p:nvPr/>
          </p:nvSpPr>
          <p:spPr>
            <a:xfrm rot="-2919101">
              <a:off x="4851043" y="-6186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5939FE2-0638-4C94-8F47-C7FF0A6326E0}"/>
                </a:ext>
              </a:extLst>
            </p:cNvPr>
            <p:cNvSpPr/>
            <p:nvPr/>
          </p:nvSpPr>
          <p:spPr>
            <a:xfrm rot="-2811236">
              <a:off x="4859080" y="-7071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571274B-FAB7-4FDF-8265-F4B42AFA8AFE}"/>
                </a:ext>
              </a:extLst>
            </p:cNvPr>
            <p:cNvSpPr/>
            <p:nvPr/>
          </p:nvSpPr>
          <p:spPr>
            <a:xfrm rot="-2703371">
              <a:off x="4867390" y="-7930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9F9ACE90-8E8F-4A1C-8CA1-F23E2552D204}"/>
                </a:ext>
              </a:extLst>
            </p:cNvPr>
            <p:cNvSpPr/>
            <p:nvPr/>
          </p:nvSpPr>
          <p:spPr>
            <a:xfrm rot="-2595506">
              <a:off x="4875966" y="-8763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E85ED41-2B43-4466-AB8C-6FA840F8408B}"/>
                </a:ext>
              </a:extLst>
            </p:cNvPr>
            <p:cNvSpPr/>
            <p:nvPr/>
          </p:nvSpPr>
          <p:spPr>
            <a:xfrm rot="-2487640">
              <a:off x="4884800" y="-9569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DA2074F-E6FC-42C4-A208-5EAB6E8E320F}"/>
                </a:ext>
              </a:extLst>
            </p:cNvPr>
            <p:cNvSpPr/>
            <p:nvPr/>
          </p:nvSpPr>
          <p:spPr>
            <a:xfrm rot="-2379775">
              <a:off x="4893881" y="-10346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B552B53-10A0-4D06-960C-0A64DCAE9958}"/>
                </a:ext>
              </a:extLst>
            </p:cNvPr>
            <p:cNvSpPr/>
            <p:nvPr/>
          </p:nvSpPr>
          <p:spPr>
            <a:xfrm rot="-2271910">
              <a:off x="4903202" y="-11094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EF963F5-0CF9-4815-BE9F-F569F2007075}"/>
                </a:ext>
              </a:extLst>
            </p:cNvPr>
            <p:cNvSpPr/>
            <p:nvPr/>
          </p:nvSpPr>
          <p:spPr>
            <a:xfrm rot="-2164045">
              <a:off x="4912753" y="-11813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E0A577C-BC38-4D78-859D-7034CD15A37A}"/>
                </a:ext>
              </a:extLst>
            </p:cNvPr>
            <p:cNvSpPr/>
            <p:nvPr/>
          </p:nvSpPr>
          <p:spPr>
            <a:xfrm rot="-2056180">
              <a:off x="4922525" y="-12502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1938140-7CC1-4553-A8AB-B976F33176DA}"/>
                </a:ext>
              </a:extLst>
            </p:cNvPr>
            <p:cNvSpPr/>
            <p:nvPr/>
          </p:nvSpPr>
          <p:spPr>
            <a:xfrm rot="-1948315">
              <a:off x="4932509" y="-13159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E3100B2-73FE-4ACD-A5BA-909B5981575B}"/>
                </a:ext>
              </a:extLst>
            </p:cNvPr>
            <p:cNvSpPr/>
            <p:nvPr/>
          </p:nvSpPr>
          <p:spPr>
            <a:xfrm rot="-1840449">
              <a:off x="4942693" y="-13785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A56C36-F10B-4DED-92D5-367C4810C3DF}"/>
                </a:ext>
              </a:extLst>
            </p:cNvPr>
            <p:cNvSpPr/>
            <p:nvPr/>
          </p:nvSpPr>
          <p:spPr>
            <a:xfrm rot="-1732584">
              <a:off x="4953069" y="-14379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D1242F0-F06A-4EE9-B38F-59318293196F}"/>
                </a:ext>
              </a:extLst>
            </p:cNvPr>
            <p:cNvSpPr/>
            <p:nvPr/>
          </p:nvSpPr>
          <p:spPr>
            <a:xfrm rot="-1624719">
              <a:off x="4963626" y="-149402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7E20C8F-861A-47CB-AF70-D507DE983B4E}"/>
                </a:ext>
              </a:extLst>
            </p:cNvPr>
            <p:cNvSpPr/>
            <p:nvPr/>
          </p:nvSpPr>
          <p:spPr>
            <a:xfrm rot="-1516854">
              <a:off x="4974353" y="-154676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021A511-2C8C-448C-8BBC-1376A79FA4A5}"/>
                </a:ext>
              </a:extLst>
            </p:cNvPr>
            <p:cNvSpPr/>
            <p:nvPr/>
          </p:nvSpPr>
          <p:spPr>
            <a:xfrm rot="-1408989">
              <a:off x="4985241" y="-15961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F0A235E-0B41-494F-B4F2-9275374CF849}"/>
                </a:ext>
              </a:extLst>
            </p:cNvPr>
            <p:cNvSpPr/>
            <p:nvPr/>
          </p:nvSpPr>
          <p:spPr>
            <a:xfrm rot="-1301124">
              <a:off x="4996279" y="-16420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E331D7E-E741-4947-9EC9-0E9FB988FF7F}"/>
                </a:ext>
              </a:extLst>
            </p:cNvPr>
            <p:cNvSpPr/>
            <p:nvPr/>
          </p:nvSpPr>
          <p:spPr>
            <a:xfrm rot="-1193258">
              <a:off x="5007455" y="-16844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83E90D08-6EAE-4E80-8334-448B6A785608}"/>
                </a:ext>
              </a:extLst>
            </p:cNvPr>
            <p:cNvSpPr/>
            <p:nvPr/>
          </p:nvSpPr>
          <p:spPr>
            <a:xfrm rot="-1085393">
              <a:off x="5018758" y="-17233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EA79F0E-DE92-41A2-86D9-FFAA2E8928DB}"/>
                </a:ext>
              </a:extLst>
            </p:cNvPr>
            <p:cNvSpPr/>
            <p:nvPr/>
          </p:nvSpPr>
          <p:spPr>
            <a:xfrm rot="-977528">
              <a:off x="5030178" y="-175866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520A40A-572A-4A2F-9E23-65E994D322E4}"/>
                </a:ext>
              </a:extLst>
            </p:cNvPr>
            <p:cNvSpPr/>
            <p:nvPr/>
          </p:nvSpPr>
          <p:spPr>
            <a:xfrm rot="-869663">
              <a:off x="5041704" y="-17904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BA892A3-DCC3-4309-8855-AD2D35DCBCBD}"/>
                </a:ext>
              </a:extLst>
            </p:cNvPr>
            <p:cNvSpPr/>
            <p:nvPr/>
          </p:nvSpPr>
          <p:spPr>
            <a:xfrm rot="-761798">
              <a:off x="5053323" y="-18185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3CA5C2C-AA56-4EA2-9611-304FA82F541C}"/>
                </a:ext>
              </a:extLst>
            </p:cNvPr>
            <p:cNvSpPr/>
            <p:nvPr/>
          </p:nvSpPr>
          <p:spPr>
            <a:xfrm rot="-653933">
              <a:off x="5065024" y="-18429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DCF1EF1-2F29-49E9-BFD7-134354A134F3}"/>
                </a:ext>
              </a:extLst>
            </p:cNvPr>
            <p:cNvSpPr/>
            <p:nvPr/>
          </p:nvSpPr>
          <p:spPr>
            <a:xfrm rot="-546067">
              <a:off x="5076796" y="-18636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5A4D8CF-1B2A-4242-93FD-6B332E242F54}"/>
                </a:ext>
              </a:extLst>
            </p:cNvPr>
            <p:cNvSpPr/>
            <p:nvPr/>
          </p:nvSpPr>
          <p:spPr>
            <a:xfrm rot="-438202">
              <a:off x="5088628" y="-18807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5E1BA68-5114-4E33-806E-4B77F1A40165}"/>
                </a:ext>
              </a:extLst>
            </p:cNvPr>
            <p:cNvSpPr/>
            <p:nvPr/>
          </p:nvSpPr>
          <p:spPr>
            <a:xfrm rot="-330337">
              <a:off x="5100508" y="-18940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C0CC8817-3070-40E4-8FCF-D2DC8A8D521F}"/>
                </a:ext>
              </a:extLst>
            </p:cNvPr>
            <p:cNvSpPr/>
            <p:nvPr/>
          </p:nvSpPr>
          <p:spPr>
            <a:xfrm rot="-222472">
              <a:off x="5112423" y="-19036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01AD6090-8EEA-4F4B-A4C8-93A4F92836D8}"/>
                </a:ext>
              </a:extLst>
            </p:cNvPr>
            <p:cNvSpPr/>
            <p:nvPr/>
          </p:nvSpPr>
          <p:spPr>
            <a:xfrm rot="-114607">
              <a:off x="5124363" y="-19095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42F9BFC-901E-417F-9305-FE7010297CE6}"/>
                </a:ext>
              </a:extLst>
            </p:cNvPr>
            <p:cNvSpPr/>
            <p:nvPr/>
          </p:nvSpPr>
          <p:spPr>
            <a:xfrm rot="-6742">
              <a:off x="5136315" y="-19116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69545BE-2381-46A9-AFD2-BD8545B10100}"/>
                </a:ext>
              </a:extLst>
            </p:cNvPr>
            <p:cNvSpPr/>
            <p:nvPr/>
          </p:nvSpPr>
          <p:spPr>
            <a:xfrm rot="101124">
              <a:off x="5148268" y="-19100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BC88B75-1335-43BF-888C-549402056A12}"/>
                </a:ext>
              </a:extLst>
            </p:cNvPr>
            <p:cNvSpPr/>
            <p:nvPr/>
          </p:nvSpPr>
          <p:spPr>
            <a:xfrm rot="208989">
              <a:off x="5160210" y="-190462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B81BADF-9972-40CF-B66F-47EBA314E75E}"/>
                </a:ext>
              </a:extLst>
            </p:cNvPr>
            <p:cNvSpPr/>
            <p:nvPr/>
          </p:nvSpPr>
          <p:spPr>
            <a:xfrm rot="316854">
              <a:off x="5172129" y="-18954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3F827EA-93A7-46C8-932A-6A9772F133B4}"/>
                </a:ext>
              </a:extLst>
            </p:cNvPr>
            <p:cNvSpPr/>
            <p:nvPr/>
          </p:nvSpPr>
          <p:spPr>
            <a:xfrm rot="424719">
              <a:off x="5184013" y="-188262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5057A485-9CE2-43A8-A053-E26FEF454C3A}"/>
                </a:ext>
              </a:extLst>
            </p:cNvPr>
            <p:cNvSpPr/>
            <p:nvPr/>
          </p:nvSpPr>
          <p:spPr>
            <a:xfrm rot="532584">
              <a:off x="5195852" y="-18660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E4CB0176-883D-4294-998D-07B6B6EC97E0}"/>
                </a:ext>
              </a:extLst>
            </p:cNvPr>
            <p:cNvSpPr/>
            <p:nvPr/>
          </p:nvSpPr>
          <p:spPr>
            <a:xfrm rot="640449">
              <a:off x="5207632" y="-18457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3BD0E19-A39A-4618-B68C-712C400E7927}"/>
                </a:ext>
              </a:extLst>
            </p:cNvPr>
            <p:cNvSpPr/>
            <p:nvPr/>
          </p:nvSpPr>
          <p:spPr>
            <a:xfrm rot="748315">
              <a:off x="5219343" y="-18217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FDA1EFC5-FCE9-4749-98AB-B11C64F50D13}"/>
                </a:ext>
              </a:extLst>
            </p:cNvPr>
            <p:cNvSpPr/>
            <p:nvPr/>
          </p:nvSpPr>
          <p:spPr>
            <a:xfrm rot="856180">
              <a:off x="5230973" y="-17941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67179F93-84C1-469A-B557-B6580182DDD4}"/>
                </a:ext>
              </a:extLst>
            </p:cNvPr>
            <p:cNvSpPr/>
            <p:nvPr/>
          </p:nvSpPr>
          <p:spPr>
            <a:xfrm rot="964045">
              <a:off x="5242511" y="-17628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06AAB6A8-EE8A-4818-8BA7-37C1887C1B71}"/>
                </a:ext>
              </a:extLst>
            </p:cNvPr>
            <p:cNvSpPr/>
            <p:nvPr/>
          </p:nvSpPr>
          <p:spPr>
            <a:xfrm rot="1071910">
              <a:off x="5253944" y="-17279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530CD56E-EA2E-4EBD-BDC6-4C71D3ED07E5}"/>
                </a:ext>
              </a:extLst>
            </p:cNvPr>
            <p:cNvSpPr/>
            <p:nvPr/>
          </p:nvSpPr>
          <p:spPr>
            <a:xfrm rot="1179775">
              <a:off x="5265263" y="-16894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70A9916-D46D-4A34-B387-D02141D7FF12}"/>
                </a:ext>
              </a:extLst>
            </p:cNvPr>
            <p:cNvSpPr/>
            <p:nvPr/>
          </p:nvSpPr>
          <p:spPr>
            <a:xfrm rot="1287640">
              <a:off x="5276456" y="-16475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CBD08F9D-7943-4F76-8CEE-BB1C2E38B66A}"/>
                </a:ext>
              </a:extLst>
            </p:cNvPr>
            <p:cNvSpPr/>
            <p:nvPr/>
          </p:nvSpPr>
          <p:spPr>
            <a:xfrm rot="1395506">
              <a:off x="5287511" y="-16020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315528-3D4C-4288-8ECE-E537803B61F7}"/>
                </a:ext>
              </a:extLst>
            </p:cNvPr>
            <p:cNvSpPr/>
            <p:nvPr/>
          </p:nvSpPr>
          <p:spPr>
            <a:xfrm rot="1503371">
              <a:off x="5298418" y="-15531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98B242E4-5378-41A9-AA1B-A122EF8A8472}"/>
                </a:ext>
              </a:extLst>
            </p:cNvPr>
            <p:cNvSpPr/>
            <p:nvPr/>
          </p:nvSpPr>
          <p:spPr>
            <a:xfrm rot="1611236">
              <a:off x="5309166" y="-15007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24B17E2E-F324-4C66-ACAA-70DA2E6568D2}"/>
                </a:ext>
              </a:extLst>
            </p:cNvPr>
            <p:cNvSpPr/>
            <p:nvPr/>
          </p:nvSpPr>
          <p:spPr>
            <a:xfrm rot="1719101">
              <a:off x="5319745" y="-14451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8E52A7F8-EF83-4429-AF81-78C0F7B85FFB}"/>
                </a:ext>
              </a:extLst>
            </p:cNvPr>
            <p:cNvSpPr/>
            <p:nvPr/>
          </p:nvSpPr>
          <p:spPr>
            <a:xfrm rot="1826966">
              <a:off x="5330144" y="-13861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945E299C-C373-4259-8C28-21A6A3D1C3AF}"/>
                </a:ext>
              </a:extLst>
            </p:cNvPr>
            <p:cNvSpPr/>
            <p:nvPr/>
          </p:nvSpPr>
          <p:spPr>
            <a:xfrm rot="1934832">
              <a:off x="5340353" y="-13239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5A08CAD-8051-46E5-94B8-EF9C7EA14C54}"/>
                </a:ext>
              </a:extLst>
            </p:cNvPr>
            <p:cNvSpPr/>
            <p:nvPr/>
          </p:nvSpPr>
          <p:spPr>
            <a:xfrm rot="2042697">
              <a:off x="5350362" y="-125862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EFE55538-1116-406E-9688-5F63A380B87D}"/>
                </a:ext>
              </a:extLst>
            </p:cNvPr>
            <p:cNvSpPr/>
            <p:nvPr/>
          </p:nvSpPr>
          <p:spPr>
            <a:xfrm rot="2150562">
              <a:off x="5360161" y="-11901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26664C84-F108-42C0-8CC3-E8448DCC3278}"/>
                </a:ext>
              </a:extLst>
            </p:cNvPr>
            <p:cNvSpPr/>
            <p:nvPr/>
          </p:nvSpPr>
          <p:spPr>
            <a:xfrm rot="2258427">
              <a:off x="5369740" y="-111864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4EA2930B-E4A2-49F7-9EBD-1690554E12F1}"/>
                </a:ext>
              </a:extLst>
            </p:cNvPr>
            <p:cNvSpPr/>
            <p:nvPr/>
          </p:nvSpPr>
          <p:spPr>
            <a:xfrm rot="2366292">
              <a:off x="5379091" y="-104416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91E56870-7E30-4A4C-B8B8-9CE0686C09BD}"/>
                </a:ext>
              </a:extLst>
            </p:cNvPr>
            <p:cNvSpPr/>
            <p:nvPr/>
          </p:nvSpPr>
          <p:spPr>
            <a:xfrm rot="2474157">
              <a:off x="5388203" y="-9667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0D2B4E2-6445-4F34-A8D8-15CA5FB96DEE}"/>
                </a:ext>
              </a:extLst>
            </p:cNvPr>
            <p:cNvSpPr/>
            <p:nvPr/>
          </p:nvSpPr>
          <p:spPr>
            <a:xfrm rot="2582022">
              <a:off x="5397067" y="-88659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3FA47C9E-D55E-4278-B394-9316C9A25E1C}"/>
                </a:ext>
              </a:extLst>
            </p:cNvPr>
            <p:cNvSpPr/>
            <p:nvPr/>
          </p:nvSpPr>
          <p:spPr>
            <a:xfrm rot="2689888">
              <a:off x="5405676" y="-8036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6178DA68-8F81-45EA-9EC4-9754A09C2971}"/>
                </a:ext>
              </a:extLst>
            </p:cNvPr>
            <p:cNvSpPr/>
            <p:nvPr/>
          </p:nvSpPr>
          <p:spPr>
            <a:xfrm rot="2797753">
              <a:off x="5414020" y="-7180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3BF393C7-A162-4555-A35C-CA58E3A0DA0E}"/>
                </a:ext>
              </a:extLst>
            </p:cNvPr>
            <p:cNvSpPr/>
            <p:nvPr/>
          </p:nvSpPr>
          <p:spPr>
            <a:xfrm rot="2905618">
              <a:off x="5422092" y="-6298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8077818F-E806-49E5-B066-E61BA9E2D8CA}"/>
                </a:ext>
              </a:extLst>
            </p:cNvPr>
            <p:cNvSpPr/>
            <p:nvPr/>
          </p:nvSpPr>
          <p:spPr>
            <a:xfrm rot="3013483">
              <a:off x="5429883" y="-53921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5CC4B3C9-3B01-4A27-928A-38A2224AC45F}"/>
                </a:ext>
              </a:extLst>
            </p:cNvPr>
            <p:cNvSpPr/>
            <p:nvPr/>
          </p:nvSpPr>
          <p:spPr>
            <a:xfrm rot="3121348">
              <a:off x="5437386" y="-44615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4FCA2AD-C6FF-40D7-BB77-22A706DB8FE3}"/>
                </a:ext>
              </a:extLst>
            </p:cNvPr>
            <p:cNvSpPr/>
            <p:nvPr/>
          </p:nvSpPr>
          <p:spPr>
            <a:xfrm rot="3229213">
              <a:off x="5444593" y="-3507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B5B8883-EC52-478C-AB92-DC33796E461B}"/>
                </a:ext>
              </a:extLst>
            </p:cNvPr>
            <p:cNvSpPr/>
            <p:nvPr/>
          </p:nvSpPr>
          <p:spPr>
            <a:xfrm rot="3337079">
              <a:off x="5451498" y="-2532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709F7054-8555-42A3-973E-7EB1FEBCCBD2}"/>
                </a:ext>
              </a:extLst>
            </p:cNvPr>
            <p:cNvSpPr/>
            <p:nvPr/>
          </p:nvSpPr>
          <p:spPr>
            <a:xfrm rot="3444944">
              <a:off x="5458093" y="-1535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17B04448-4492-4A8D-99FC-68B06085D667}"/>
                </a:ext>
              </a:extLst>
            </p:cNvPr>
            <p:cNvSpPr/>
            <p:nvPr/>
          </p:nvSpPr>
          <p:spPr>
            <a:xfrm rot="3552809">
              <a:off x="5464371" y="-517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AAF419ED-651A-4E01-A71A-A566F9265565}"/>
                </a:ext>
              </a:extLst>
            </p:cNvPr>
            <p:cNvSpPr/>
            <p:nvPr/>
          </p:nvSpPr>
          <p:spPr>
            <a:xfrm rot="3660674">
              <a:off x="5470329" y="518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E4F3AEC0-2FFC-4BEA-8F9F-E1504ADC914B}"/>
                </a:ext>
              </a:extLst>
            </p:cNvPr>
            <p:cNvSpPr/>
            <p:nvPr/>
          </p:nvSpPr>
          <p:spPr>
            <a:xfrm rot="3768539">
              <a:off x="5475957" y="15733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A992A386-66B6-4FCC-AF24-D4FBB802A7CE}"/>
                </a:ext>
              </a:extLst>
            </p:cNvPr>
            <p:cNvSpPr/>
            <p:nvPr/>
          </p:nvSpPr>
          <p:spPr>
            <a:xfrm rot="3876405">
              <a:off x="5481252" y="26450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9526ABB-164B-47AC-B2DC-4692065B472A}"/>
                </a:ext>
              </a:extLst>
            </p:cNvPr>
            <p:cNvSpPr/>
            <p:nvPr/>
          </p:nvSpPr>
          <p:spPr>
            <a:xfrm rot="3984270">
              <a:off x="5486208" y="37328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3C20BDED-9475-4317-94DB-C2649F22E561}"/>
                </a:ext>
              </a:extLst>
            </p:cNvPr>
            <p:cNvSpPr/>
            <p:nvPr/>
          </p:nvSpPr>
          <p:spPr>
            <a:xfrm rot="4092135">
              <a:off x="5490821" y="48357"/>
              <a:ext cx="1870517" cy="187051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3" name="PA_组合 375">
            <a:extLst>
              <a:ext uri="{FF2B5EF4-FFF2-40B4-BE49-F238E27FC236}">
                <a16:creationId xmlns:a16="http://schemas.microsoft.com/office/drawing/2014/main" id="{E2B1A844-D8B5-44CE-AD16-152F8E22E75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15761228">
            <a:off x="636514" y="4951513"/>
            <a:ext cx="1802463" cy="1469979"/>
            <a:chOff x="698799" y="2651119"/>
            <a:chExt cx="1885070" cy="1537347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8393021-8AC8-4975-B5D7-D9AA4920994C}"/>
                </a:ext>
              </a:extLst>
            </p:cNvPr>
            <p:cNvCxnSpPr/>
            <p:nvPr/>
          </p:nvCxnSpPr>
          <p:spPr>
            <a:xfrm flipV="1">
              <a:off x="698799" y="3108104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32B00AA-B41F-43BE-9D8D-42EBE2828212}"/>
                </a:ext>
              </a:extLst>
            </p:cNvPr>
            <p:cNvCxnSpPr/>
            <p:nvPr/>
          </p:nvCxnSpPr>
          <p:spPr>
            <a:xfrm flipV="1">
              <a:off x="1515546" y="2651119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F29A344F-1435-4420-B63A-455350A6DCC1}"/>
                </a:ext>
              </a:extLst>
            </p:cNvPr>
            <p:cNvCxnSpPr/>
            <p:nvPr/>
          </p:nvCxnSpPr>
          <p:spPr>
            <a:xfrm flipV="1">
              <a:off x="1584808" y="3429194"/>
              <a:ext cx="654776" cy="662155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97A5960-3889-49EE-AA73-52F81AE55D67}"/>
                </a:ext>
              </a:extLst>
            </p:cNvPr>
            <p:cNvSpPr/>
            <p:nvPr/>
          </p:nvSpPr>
          <p:spPr>
            <a:xfrm>
              <a:off x="833459" y="3747478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01267E10-0A9C-4F14-B187-856978CAA7B2}"/>
                </a:ext>
              </a:extLst>
            </p:cNvPr>
            <p:cNvSpPr/>
            <p:nvPr/>
          </p:nvSpPr>
          <p:spPr>
            <a:xfrm>
              <a:off x="2093438" y="2836011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FC00CD0-4602-4271-8CCA-D9FC9FE69E56}"/>
                </a:ext>
              </a:extLst>
            </p:cNvPr>
            <p:cNvSpPr/>
            <p:nvPr/>
          </p:nvSpPr>
          <p:spPr>
            <a:xfrm>
              <a:off x="2132508" y="3719685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10" name="PA_文本框 1030">
            <a:extLst>
              <a:ext uri="{FF2B5EF4-FFF2-40B4-BE49-F238E27FC236}">
                <a16:creationId xmlns:a16="http://schemas.microsoft.com/office/drawing/2014/main" id="{B1FE1F70-B671-429A-ACC0-FECA923D4A7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436199" y="2603860"/>
            <a:ext cx="552075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62FB0B28-50ED-40A6-9EEE-7EB8C960ED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469" y="2421844"/>
            <a:ext cx="3998155" cy="2242922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F9D0D459-6301-47AF-A250-E6FCAF6CE33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685" y="2346825"/>
            <a:ext cx="2607390" cy="4035664"/>
          </a:xfrm>
          <a:prstGeom prst="rect">
            <a:avLst/>
          </a:prstGeom>
        </p:spPr>
      </p:pic>
      <p:pic>
        <p:nvPicPr>
          <p:cNvPr id="116" name="图片 115">
            <a:extLst>
              <a:ext uri="{FF2B5EF4-FFF2-40B4-BE49-F238E27FC236}">
                <a16:creationId xmlns:a16="http://schemas.microsoft.com/office/drawing/2014/main" id="{14750B72-B883-4124-B905-9BED2F2646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566" y="-188843"/>
            <a:ext cx="6755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BA45743-8758-4C12-8EB2-2D782624D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57" y="254234"/>
            <a:ext cx="3524387" cy="29512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CD70A1-0932-48DD-A1BB-E12AEE0A1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225" y="1519002"/>
            <a:ext cx="3524387" cy="295127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2EF0E3F-2EDA-4AAB-8022-DE5B6989A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12" y="188405"/>
            <a:ext cx="3524387" cy="295127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1652610-BD84-4612-879A-2A72B503A329}"/>
              </a:ext>
            </a:extLst>
          </p:cNvPr>
          <p:cNvGrpSpPr/>
          <p:nvPr/>
        </p:nvGrpSpPr>
        <p:grpSpPr>
          <a:xfrm>
            <a:off x="3607139" y="787914"/>
            <a:ext cx="2348048" cy="2348048"/>
            <a:chOff x="3607139" y="787914"/>
            <a:chExt cx="2348048" cy="234804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BBB6E98-55B7-4740-9321-31C1DA18E6C5}"/>
                </a:ext>
              </a:extLst>
            </p:cNvPr>
            <p:cNvGrpSpPr/>
            <p:nvPr/>
          </p:nvGrpSpPr>
          <p:grpSpPr>
            <a:xfrm>
              <a:off x="3607139" y="787914"/>
              <a:ext cx="2348048" cy="2348048"/>
              <a:chOff x="6573339" y="1816871"/>
              <a:chExt cx="2859174" cy="2859174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DB268BE-9EC9-48A5-850A-7EC82E436047}"/>
                  </a:ext>
                </a:extLst>
              </p:cNvPr>
              <p:cNvSpPr/>
              <p:nvPr/>
            </p:nvSpPr>
            <p:spPr>
              <a:xfrm>
                <a:off x="6573339" y="1816871"/>
                <a:ext cx="2859174" cy="2859174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EA7404AF-BFB3-4B7E-A8D3-44F7FFABA3B0}"/>
                  </a:ext>
                </a:extLst>
              </p:cNvPr>
              <p:cNvGrpSpPr/>
              <p:nvPr/>
            </p:nvGrpSpPr>
            <p:grpSpPr>
              <a:xfrm>
                <a:off x="6923854" y="2167387"/>
                <a:ext cx="2158143" cy="2158143"/>
                <a:chOff x="6871328" y="2219911"/>
                <a:chExt cx="2158143" cy="2158143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0B5FFAE-A901-4217-B6B6-3ABCFB563B72}"/>
                    </a:ext>
                  </a:extLst>
                </p:cNvPr>
                <p:cNvSpPr/>
                <p:nvPr/>
              </p:nvSpPr>
              <p:spPr>
                <a:xfrm>
                  <a:off x="6921064" y="2269645"/>
                  <a:ext cx="2058672" cy="2058672"/>
                </a:xfrm>
                <a:prstGeom prst="ellipse">
                  <a:avLst/>
                </a:prstGeom>
                <a:solidFill>
                  <a:schemeClr val="bg1"/>
                </a:solidFill>
                <a:ln w="3048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8" name="空心弧 7">
                  <a:extLst>
                    <a:ext uri="{FF2B5EF4-FFF2-40B4-BE49-F238E27FC236}">
                      <a16:creationId xmlns:a16="http://schemas.microsoft.com/office/drawing/2014/main" id="{AA211C88-CC8B-4132-8D52-0712E1357CBD}"/>
                    </a:ext>
                  </a:extLst>
                </p:cNvPr>
                <p:cNvSpPr/>
                <p:nvPr/>
              </p:nvSpPr>
              <p:spPr>
                <a:xfrm rot="6399105">
                  <a:off x="6871328" y="2219911"/>
                  <a:ext cx="2158143" cy="2158143"/>
                </a:xfrm>
                <a:prstGeom prst="blockArc">
                  <a:avLst>
                    <a:gd name="adj1" fmla="val 9808723"/>
                    <a:gd name="adj2" fmla="val 15476765"/>
                    <a:gd name="adj3" fmla="val 4065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F04066F-51AC-4967-B8BD-3F98FABD08DD}"/>
                </a:ext>
              </a:extLst>
            </p:cNvPr>
            <p:cNvSpPr txBox="1"/>
            <p:nvPr/>
          </p:nvSpPr>
          <p:spPr>
            <a:xfrm>
              <a:off x="4317831" y="1604748"/>
              <a:ext cx="926664" cy="670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2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text.</a:t>
              </a:r>
              <a:endPara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601821C-F6F6-4B29-B20A-7A3D2E591F21}"/>
              </a:ext>
            </a:extLst>
          </p:cNvPr>
          <p:cNvGrpSpPr/>
          <p:nvPr/>
        </p:nvGrpSpPr>
        <p:grpSpPr>
          <a:xfrm>
            <a:off x="6382647" y="2107842"/>
            <a:ext cx="2348048" cy="2348048"/>
            <a:chOff x="6382646" y="1944552"/>
            <a:chExt cx="2348048" cy="234804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224E6D5-C6D5-4C02-A5D8-87DB1AD83782}"/>
                </a:ext>
              </a:extLst>
            </p:cNvPr>
            <p:cNvGrpSpPr/>
            <p:nvPr/>
          </p:nvGrpSpPr>
          <p:grpSpPr>
            <a:xfrm>
              <a:off x="6382646" y="1944552"/>
              <a:ext cx="2348048" cy="2348048"/>
              <a:chOff x="6573339" y="1816871"/>
              <a:chExt cx="2859174" cy="2859174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54C86176-47E7-473B-8445-69AF8F60FCE1}"/>
                  </a:ext>
                </a:extLst>
              </p:cNvPr>
              <p:cNvSpPr/>
              <p:nvPr/>
            </p:nvSpPr>
            <p:spPr>
              <a:xfrm>
                <a:off x="6573339" y="1816871"/>
                <a:ext cx="2859174" cy="2859174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C8A6338-97A4-47F4-AB09-45AA4CDB11CF}"/>
                  </a:ext>
                </a:extLst>
              </p:cNvPr>
              <p:cNvGrpSpPr/>
              <p:nvPr/>
            </p:nvGrpSpPr>
            <p:grpSpPr>
              <a:xfrm>
                <a:off x="6923854" y="2167387"/>
                <a:ext cx="2158143" cy="2158143"/>
                <a:chOff x="6871328" y="2219911"/>
                <a:chExt cx="2158143" cy="2158143"/>
              </a:xfrm>
            </p:grpSpPr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A97A1BEB-29C1-4BFC-8EA4-85C598B8C391}"/>
                    </a:ext>
                  </a:extLst>
                </p:cNvPr>
                <p:cNvSpPr/>
                <p:nvPr/>
              </p:nvSpPr>
              <p:spPr>
                <a:xfrm>
                  <a:off x="6921063" y="2269646"/>
                  <a:ext cx="2058672" cy="2058672"/>
                </a:xfrm>
                <a:prstGeom prst="ellipse">
                  <a:avLst/>
                </a:prstGeom>
                <a:solidFill>
                  <a:schemeClr val="bg1"/>
                </a:solidFill>
                <a:ln w="3048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5" name="空心弧 14">
                  <a:extLst>
                    <a:ext uri="{FF2B5EF4-FFF2-40B4-BE49-F238E27FC236}">
                      <a16:creationId xmlns:a16="http://schemas.microsoft.com/office/drawing/2014/main" id="{DD07B064-EA79-495B-8914-DB45C676B568}"/>
                    </a:ext>
                  </a:extLst>
                </p:cNvPr>
                <p:cNvSpPr/>
                <p:nvPr/>
              </p:nvSpPr>
              <p:spPr>
                <a:xfrm rot="6399105">
                  <a:off x="6871328" y="2219911"/>
                  <a:ext cx="2158143" cy="2158143"/>
                </a:xfrm>
                <a:prstGeom prst="blockArc">
                  <a:avLst>
                    <a:gd name="adj1" fmla="val 9808723"/>
                    <a:gd name="adj2" fmla="val 20691364"/>
                    <a:gd name="adj3" fmla="val 4023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1BDA2B1-3D94-427E-A9FE-C2438084740D}"/>
                </a:ext>
              </a:extLst>
            </p:cNvPr>
            <p:cNvSpPr txBox="1"/>
            <p:nvPr/>
          </p:nvSpPr>
          <p:spPr>
            <a:xfrm>
              <a:off x="7093338" y="2779396"/>
              <a:ext cx="926664" cy="670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2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text.</a:t>
              </a:r>
              <a:endPara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23D7554-9D3D-4CD0-AE8E-B1201538FA4C}"/>
              </a:ext>
            </a:extLst>
          </p:cNvPr>
          <p:cNvGrpSpPr/>
          <p:nvPr/>
        </p:nvGrpSpPr>
        <p:grpSpPr>
          <a:xfrm>
            <a:off x="9158152" y="787914"/>
            <a:ext cx="2348048" cy="2348048"/>
            <a:chOff x="9158152" y="787914"/>
            <a:chExt cx="2348048" cy="234804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71AF7A6-7BD1-4024-A174-38084388F835}"/>
                </a:ext>
              </a:extLst>
            </p:cNvPr>
            <p:cNvGrpSpPr/>
            <p:nvPr/>
          </p:nvGrpSpPr>
          <p:grpSpPr>
            <a:xfrm>
              <a:off x="9158152" y="787914"/>
              <a:ext cx="2348048" cy="2348048"/>
              <a:chOff x="6573339" y="1816871"/>
              <a:chExt cx="2859174" cy="2859174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BD6471C-8E74-4378-836E-8A0BBB9E0AD3}"/>
                  </a:ext>
                </a:extLst>
              </p:cNvPr>
              <p:cNvSpPr/>
              <p:nvPr/>
            </p:nvSpPr>
            <p:spPr>
              <a:xfrm>
                <a:off x="6573339" y="1816871"/>
                <a:ext cx="2859174" cy="2859174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568CB66-F23A-4629-9902-9526DC2E07CA}"/>
                  </a:ext>
                </a:extLst>
              </p:cNvPr>
              <p:cNvGrpSpPr/>
              <p:nvPr/>
            </p:nvGrpSpPr>
            <p:grpSpPr>
              <a:xfrm>
                <a:off x="6923854" y="2167387"/>
                <a:ext cx="2158143" cy="2158143"/>
                <a:chOff x="6871328" y="2219911"/>
                <a:chExt cx="2158143" cy="215814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9F01934E-3D95-43D5-8437-4DE02BADB7CD}"/>
                    </a:ext>
                  </a:extLst>
                </p:cNvPr>
                <p:cNvSpPr/>
                <p:nvPr/>
              </p:nvSpPr>
              <p:spPr>
                <a:xfrm>
                  <a:off x="6921063" y="2269646"/>
                  <a:ext cx="2058672" cy="2058672"/>
                </a:xfrm>
                <a:prstGeom prst="ellipse">
                  <a:avLst/>
                </a:prstGeom>
                <a:solidFill>
                  <a:schemeClr val="bg1"/>
                </a:solidFill>
                <a:ln w="3048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" name="空心弧 21">
                  <a:extLst>
                    <a:ext uri="{FF2B5EF4-FFF2-40B4-BE49-F238E27FC236}">
                      <a16:creationId xmlns:a16="http://schemas.microsoft.com/office/drawing/2014/main" id="{5C5AC601-4461-43FE-9A1E-17069D4723C1}"/>
                    </a:ext>
                  </a:extLst>
                </p:cNvPr>
                <p:cNvSpPr/>
                <p:nvPr/>
              </p:nvSpPr>
              <p:spPr>
                <a:xfrm rot="6399105">
                  <a:off x="6871328" y="2219911"/>
                  <a:ext cx="2158143" cy="2158143"/>
                </a:xfrm>
                <a:prstGeom prst="blockArc">
                  <a:avLst>
                    <a:gd name="adj1" fmla="val 9808723"/>
                    <a:gd name="adj2" fmla="val 4149051"/>
                    <a:gd name="adj3" fmla="val 44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3454514-01FB-4779-881F-9C02536E42F0}"/>
                </a:ext>
              </a:extLst>
            </p:cNvPr>
            <p:cNvSpPr txBox="1"/>
            <p:nvPr/>
          </p:nvSpPr>
          <p:spPr>
            <a:xfrm>
              <a:off x="9868844" y="1622758"/>
              <a:ext cx="926664" cy="670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2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text.</a:t>
              </a:r>
              <a:endPara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88173F5-5DE3-4F3F-A5E1-952CC63467D1}"/>
              </a:ext>
            </a:extLst>
          </p:cNvPr>
          <p:cNvSpPr txBox="1"/>
          <p:nvPr/>
        </p:nvSpPr>
        <p:spPr>
          <a:xfrm>
            <a:off x="3382161" y="3324304"/>
            <a:ext cx="2713839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2077BAC-B5DD-4164-9FA7-26773E332D6D}"/>
              </a:ext>
            </a:extLst>
          </p:cNvPr>
          <p:cNvSpPr txBox="1"/>
          <p:nvPr/>
        </p:nvSpPr>
        <p:spPr>
          <a:xfrm>
            <a:off x="6208961" y="4707870"/>
            <a:ext cx="2713839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0E08F37-3A27-414A-B0BA-29C0BEECCF1D}"/>
              </a:ext>
            </a:extLst>
          </p:cNvPr>
          <p:cNvSpPr txBox="1"/>
          <p:nvPr/>
        </p:nvSpPr>
        <p:spPr>
          <a:xfrm>
            <a:off x="9014241" y="3324304"/>
            <a:ext cx="2713839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AA663C4-CE25-4967-B1DD-EC0D2E2A71E1}"/>
              </a:ext>
            </a:extLst>
          </p:cNvPr>
          <p:cNvGrpSpPr/>
          <p:nvPr/>
        </p:nvGrpSpPr>
        <p:grpSpPr>
          <a:xfrm rot="4102718">
            <a:off x="590860" y="444359"/>
            <a:ext cx="1732351" cy="1173393"/>
            <a:chOff x="600369" y="4468478"/>
            <a:chExt cx="2658014" cy="180038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A3A5DB8-BD4A-4DE2-8A7F-B13930F83DD8}"/>
                </a:ext>
              </a:extLst>
            </p:cNvPr>
            <p:cNvCxnSpPr/>
            <p:nvPr/>
          </p:nvCxnSpPr>
          <p:spPr>
            <a:xfrm rot="10800000" flipH="1">
              <a:off x="1895102" y="5399302"/>
              <a:ext cx="1363281" cy="735882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  <a:alpha val="8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1D94339-9567-4173-B6EF-F0F6A7331F93}"/>
                </a:ext>
              </a:extLst>
            </p:cNvPr>
            <p:cNvCxnSpPr/>
            <p:nvPr/>
          </p:nvCxnSpPr>
          <p:spPr>
            <a:xfrm rot="10800000" flipH="1">
              <a:off x="1450930" y="4468478"/>
              <a:ext cx="1657512" cy="853104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  <a:alpha val="8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6050B4D-EE44-45E9-AE8F-F24FC86A4799}"/>
                </a:ext>
              </a:extLst>
            </p:cNvPr>
            <p:cNvCxnSpPr/>
            <p:nvPr/>
          </p:nvCxnSpPr>
          <p:spPr>
            <a:xfrm rot="10800000" flipH="1">
              <a:off x="600369" y="5197397"/>
              <a:ext cx="2171226" cy="1071464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  <a:alpha val="8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F90772F-6F9F-43A4-BFE0-803D36354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48066">
            <a:off x="30906" y="2188684"/>
            <a:ext cx="399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46" y="0"/>
            <a:ext cx="12186756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400" y="876300"/>
            <a:ext cx="6281832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7F4E5F1-33DF-45D2-ADB3-14B9B0AB0941}"/>
              </a:ext>
            </a:extLst>
          </p:cNvPr>
          <p:cNvGrpSpPr/>
          <p:nvPr/>
        </p:nvGrpSpPr>
        <p:grpSpPr>
          <a:xfrm>
            <a:off x="4650217" y="670009"/>
            <a:ext cx="4821923" cy="4848392"/>
            <a:chOff x="2137678" y="1839146"/>
            <a:chExt cx="3162347" cy="317970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6061BB3-68CD-4F32-84E1-4EA19AF8C68F}"/>
                </a:ext>
              </a:extLst>
            </p:cNvPr>
            <p:cNvSpPr/>
            <p:nvPr/>
          </p:nvSpPr>
          <p:spPr>
            <a:xfrm>
              <a:off x="2137678" y="1839146"/>
              <a:ext cx="3162347" cy="3179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E3DDBA5-2934-4957-A5EB-78AC02389292}"/>
                </a:ext>
              </a:extLst>
            </p:cNvPr>
            <p:cNvSpPr txBox="1"/>
            <p:nvPr/>
          </p:nvSpPr>
          <p:spPr>
            <a:xfrm>
              <a:off x="2521453" y="2423786"/>
              <a:ext cx="928501" cy="19421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Part 3</a:t>
              </a:r>
              <a:endParaRPr lang="zh-CN" altLang="en-US" sz="8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1113E4-CA67-4480-8746-0867306E8388}"/>
              </a:ext>
            </a:extLst>
          </p:cNvPr>
          <p:cNvSpPr txBox="1"/>
          <p:nvPr/>
        </p:nvSpPr>
        <p:spPr>
          <a:xfrm>
            <a:off x="7615621" y="1452303"/>
            <a:ext cx="738664" cy="3179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your section here for a concise description.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 flipH="1">
            <a:off x="5235396" y="2085788"/>
            <a:ext cx="6122979" cy="4188021"/>
            <a:chOff x="833986" y="2085784"/>
            <a:chExt cx="6125614" cy="41880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6" b="98472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0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CEC4BBD-0E37-47B1-9939-D38200723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4" y="1100362"/>
            <a:ext cx="4567479" cy="492651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0CDFA42-C550-4376-91B8-12CB89163CC8}"/>
              </a:ext>
            </a:extLst>
          </p:cNvPr>
          <p:cNvSpPr txBox="1"/>
          <p:nvPr/>
        </p:nvSpPr>
        <p:spPr>
          <a:xfrm>
            <a:off x="8170046" y="3028945"/>
            <a:ext cx="349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28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14EC3FC-23D3-4238-9BC9-9F8FFCB38C33}"/>
              </a:ext>
            </a:extLst>
          </p:cNvPr>
          <p:cNvCxnSpPr/>
          <p:nvPr/>
        </p:nvCxnSpPr>
        <p:spPr>
          <a:xfrm>
            <a:off x="8496123" y="3700582"/>
            <a:ext cx="805245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7F58281-CB43-4C85-9AD9-305D3AB83FF6}"/>
              </a:ext>
            </a:extLst>
          </p:cNvPr>
          <p:cNvSpPr txBox="1"/>
          <p:nvPr/>
        </p:nvSpPr>
        <p:spPr>
          <a:xfrm>
            <a:off x="725718" y="2145315"/>
            <a:ext cx="3563257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 eros.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urna.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A7AAC6F6-B52A-4997-B453-7B672B8F0C95}"/>
              </a:ext>
            </a:extLst>
          </p:cNvPr>
          <p:cNvSpPr/>
          <p:nvPr/>
        </p:nvSpPr>
        <p:spPr>
          <a:xfrm>
            <a:off x="6096005" y="5486401"/>
            <a:ext cx="6095999" cy="1354470"/>
          </a:xfrm>
          <a:custGeom>
            <a:avLst/>
            <a:gdLst>
              <a:gd name="connsiteX0" fmla="*/ 5778976 w 6095999"/>
              <a:gd name="connsiteY0" fmla="*/ 11 h 2021220"/>
              <a:gd name="connsiteX1" fmla="*/ 6081193 w 6095999"/>
              <a:gd name="connsiteY1" fmla="*/ 198116 h 2021220"/>
              <a:gd name="connsiteX2" fmla="*/ 6095999 w 6095999"/>
              <a:gd name="connsiteY2" fmla="*/ 217042 h 2021220"/>
              <a:gd name="connsiteX3" fmla="*/ 6095999 w 6095999"/>
              <a:gd name="connsiteY3" fmla="*/ 2021220 h 2021220"/>
              <a:gd name="connsiteX4" fmla="*/ 0 w 6095999"/>
              <a:gd name="connsiteY4" fmla="*/ 1999891 h 2021220"/>
              <a:gd name="connsiteX5" fmla="*/ 1863425 w 6095999"/>
              <a:gd name="connsiteY5" fmla="*/ 705097 h 2021220"/>
              <a:gd name="connsiteX6" fmla="*/ 3184333 w 6095999"/>
              <a:gd name="connsiteY6" fmla="*/ 1371724 h 2021220"/>
              <a:gd name="connsiteX7" fmla="*/ 3962726 w 6095999"/>
              <a:gd name="connsiteY7" fmla="*/ 1025590 h 2021220"/>
              <a:gd name="connsiteX8" fmla="*/ 4528830 w 6095999"/>
              <a:gd name="connsiteY8" fmla="*/ 1384543 h 2021220"/>
              <a:gd name="connsiteX9" fmla="*/ 5778976 w 6095999"/>
              <a:gd name="connsiteY9" fmla="*/ 11 h 202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5999" h="2021220">
                <a:moveTo>
                  <a:pt x="5778976" y="11"/>
                </a:moveTo>
                <a:cubicBezTo>
                  <a:pt x="5879224" y="1079"/>
                  <a:pt x="5980454" y="79066"/>
                  <a:pt x="6081193" y="198116"/>
                </a:cubicBezTo>
                <a:lnTo>
                  <a:pt x="6095999" y="217042"/>
                </a:lnTo>
                <a:lnTo>
                  <a:pt x="6095999" y="2021220"/>
                </a:lnTo>
                <a:lnTo>
                  <a:pt x="0" y="1999891"/>
                </a:lnTo>
                <a:cubicBezTo>
                  <a:pt x="666350" y="1404841"/>
                  <a:pt x="1332703" y="809791"/>
                  <a:pt x="1863425" y="705097"/>
                </a:cubicBezTo>
                <a:cubicBezTo>
                  <a:pt x="2394147" y="600402"/>
                  <a:pt x="2834449" y="1318308"/>
                  <a:pt x="3184333" y="1371724"/>
                </a:cubicBezTo>
                <a:cubicBezTo>
                  <a:pt x="3534217" y="1425139"/>
                  <a:pt x="3738643" y="1023454"/>
                  <a:pt x="3962726" y="1025590"/>
                </a:cubicBezTo>
                <a:cubicBezTo>
                  <a:pt x="4186809" y="1027727"/>
                  <a:pt x="4226121" y="1555473"/>
                  <a:pt x="4528830" y="1384543"/>
                </a:cubicBezTo>
                <a:cubicBezTo>
                  <a:pt x="4831538" y="1213613"/>
                  <a:pt x="5377985" y="-4263"/>
                  <a:pt x="5778976" y="11"/>
                </a:cubicBezTo>
                <a:close/>
              </a:path>
            </a:pathLst>
          </a:custGeom>
          <a:gradFill flip="none" rotWithShape="1">
            <a:gsLst>
              <a:gs pos="90000">
                <a:srgbClr val="F9D0BC">
                  <a:alpha val="59000"/>
                </a:srgbClr>
              </a:gs>
              <a:gs pos="22000">
                <a:schemeClr val="accent6">
                  <a:lumMod val="40000"/>
                  <a:lumOff val="60000"/>
                  <a:alpha val="77000"/>
                </a:schemeClr>
              </a:gs>
            </a:gsLst>
            <a:lin ang="5400000" scaled="1"/>
            <a:tileRect/>
          </a:gra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ACD1E71-79CC-48C5-829F-CA1304C98982}"/>
              </a:ext>
            </a:extLst>
          </p:cNvPr>
          <p:cNvSpPr/>
          <p:nvPr/>
        </p:nvSpPr>
        <p:spPr>
          <a:xfrm>
            <a:off x="3" y="5492055"/>
            <a:ext cx="8577943" cy="1365949"/>
          </a:xfrm>
          <a:custGeom>
            <a:avLst/>
            <a:gdLst>
              <a:gd name="connsiteX0" fmla="*/ 3365070 w 8577943"/>
              <a:gd name="connsiteY0" fmla="*/ 11 h 2038350"/>
              <a:gd name="connsiteX1" fmla="*/ 4520866 w 8577943"/>
              <a:gd name="connsiteY1" fmla="*/ 1410183 h 2038350"/>
              <a:gd name="connsiteX2" fmla="*/ 5393609 w 8577943"/>
              <a:gd name="connsiteY2" fmla="*/ 1025590 h 2038350"/>
              <a:gd name="connsiteX3" fmla="*/ 6054063 w 8577943"/>
              <a:gd name="connsiteY3" fmla="*/ 1487101 h 2038350"/>
              <a:gd name="connsiteX4" fmla="*/ 7021157 w 8577943"/>
              <a:gd name="connsiteY4" fmla="*/ 653818 h 2038350"/>
              <a:gd name="connsiteX5" fmla="*/ 8577943 w 8577943"/>
              <a:gd name="connsiteY5" fmla="*/ 2038350 h 2038350"/>
              <a:gd name="connsiteX6" fmla="*/ 0 w 8577943"/>
              <a:gd name="connsiteY6" fmla="*/ 2008337 h 2038350"/>
              <a:gd name="connsiteX7" fmla="*/ 0 w 8577943"/>
              <a:gd name="connsiteY7" fmla="*/ 850805 h 2038350"/>
              <a:gd name="connsiteX8" fmla="*/ 8435 w 8577943"/>
              <a:gd name="connsiteY8" fmla="*/ 855929 h 2038350"/>
              <a:gd name="connsiteX9" fmla="*/ 770428 w 8577943"/>
              <a:gd name="connsiteY9" fmla="*/ 1371724 h 2038350"/>
              <a:gd name="connsiteX10" fmla="*/ 1548820 w 8577943"/>
              <a:gd name="connsiteY10" fmla="*/ 1025590 h 2038350"/>
              <a:gd name="connsiteX11" fmla="*/ 2114924 w 8577943"/>
              <a:gd name="connsiteY11" fmla="*/ 1384543 h 2038350"/>
              <a:gd name="connsiteX12" fmla="*/ 3365070 w 8577943"/>
              <a:gd name="connsiteY12" fmla="*/ 11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7943" h="2038350">
                <a:moveTo>
                  <a:pt x="3365070" y="11"/>
                </a:moveTo>
                <a:cubicBezTo>
                  <a:pt x="3766060" y="4284"/>
                  <a:pt x="4182776" y="1239253"/>
                  <a:pt x="4520866" y="1410183"/>
                </a:cubicBezTo>
                <a:cubicBezTo>
                  <a:pt x="4858955" y="1581113"/>
                  <a:pt x="5138076" y="1012771"/>
                  <a:pt x="5393609" y="1025590"/>
                </a:cubicBezTo>
                <a:cubicBezTo>
                  <a:pt x="5649142" y="1038410"/>
                  <a:pt x="5782805" y="1549063"/>
                  <a:pt x="6054063" y="1487101"/>
                </a:cubicBezTo>
                <a:cubicBezTo>
                  <a:pt x="6325321" y="1425139"/>
                  <a:pt x="6600511" y="561943"/>
                  <a:pt x="7021157" y="653818"/>
                </a:cubicBezTo>
                <a:cubicBezTo>
                  <a:pt x="7441804" y="745693"/>
                  <a:pt x="8009873" y="1392021"/>
                  <a:pt x="8577943" y="2038350"/>
                </a:cubicBezTo>
                <a:lnTo>
                  <a:pt x="0" y="2008337"/>
                </a:lnTo>
                <a:lnTo>
                  <a:pt x="0" y="850805"/>
                </a:lnTo>
                <a:lnTo>
                  <a:pt x="8435" y="855929"/>
                </a:lnTo>
                <a:cubicBezTo>
                  <a:pt x="297753" y="1045388"/>
                  <a:pt x="551750" y="1338339"/>
                  <a:pt x="770428" y="1371724"/>
                </a:cubicBezTo>
                <a:cubicBezTo>
                  <a:pt x="1120311" y="1425139"/>
                  <a:pt x="1324738" y="1023454"/>
                  <a:pt x="1548820" y="1025590"/>
                </a:cubicBezTo>
                <a:cubicBezTo>
                  <a:pt x="1772903" y="1027727"/>
                  <a:pt x="1812216" y="1555473"/>
                  <a:pt x="2114924" y="1384543"/>
                </a:cubicBezTo>
                <a:cubicBezTo>
                  <a:pt x="2417632" y="1213613"/>
                  <a:pt x="2964080" y="-4263"/>
                  <a:pt x="3365070" y="11"/>
                </a:cubicBezTo>
                <a:close/>
              </a:path>
            </a:pathLst>
          </a:custGeom>
          <a:gradFill flip="none" rotWithShape="1">
            <a:gsLst>
              <a:gs pos="90000">
                <a:srgbClr val="F9D0BC">
                  <a:alpha val="59000"/>
                </a:srgbClr>
              </a:gs>
              <a:gs pos="22000">
                <a:schemeClr val="accent6">
                  <a:lumMod val="40000"/>
                  <a:lumOff val="60000"/>
                  <a:alpha val="77000"/>
                </a:schemeClr>
              </a:gs>
            </a:gsLst>
            <a:lin ang="5400000" scaled="1"/>
            <a:tileRect/>
          </a:gra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FB23F2-7F18-4497-AF95-5166586134A3}"/>
              </a:ext>
            </a:extLst>
          </p:cNvPr>
          <p:cNvSpPr/>
          <p:nvPr/>
        </p:nvSpPr>
        <p:spPr>
          <a:xfrm>
            <a:off x="600076" y="5492055"/>
            <a:ext cx="10991851" cy="1365949"/>
          </a:xfrm>
          <a:custGeom>
            <a:avLst/>
            <a:gdLst>
              <a:gd name="connsiteX0" fmla="*/ 0 w 8877300"/>
              <a:gd name="connsiteY0" fmla="*/ 2971816 h 3028966"/>
              <a:gd name="connsiteX1" fmla="*/ 1504950 w 8877300"/>
              <a:gd name="connsiteY1" fmla="*/ 1047766 h 3028966"/>
              <a:gd name="connsiteX2" fmla="*/ 2571750 w 8877300"/>
              <a:gd name="connsiteY2" fmla="*/ 2038366 h 3028966"/>
              <a:gd name="connsiteX3" fmla="*/ 3200400 w 8877300"/>
              <a:gd name="connsiteY3" fmla="*/ 1524016 h 3028966"/>
              <a:gd name="connsiteX4" fmla="*/ 3657600 w 8877300"/>
              <a:gd name="connsiteY4" fmla="*/ 2057416 h 3028966"/>
              <a:gd name="connsiteX5" fmla="*/ 4667250 w 8877300"/>
              <a:gd name="connsiteY5" fmla="*/ 16 h 3028966"/>
              <a:gd name="connsiteX6" fmla="*/ 5600700 w 8877300"/>
              <a:gd name="connsiteY6" fmla="*/ 2095516 h 3028966"/>
              <a:gd name="connsiteX7" fmla="*/ 6305550 w 8877300"/>
              <a:gd name="connsiteY7" fmla="*/ 1524016 h 3028966"/>
              <a:gd name="connsiteX8" fmla="*/ 6838950 w 8877300"/>
              <a:gd name="connsiteY8" fmla="*/ 2209816 h 3028966"/>
              <a:gd name="connsiteX9" fmla="*/ 7620000 w 8877300"/>
              <a:gd name="connsiteY9" fmla="*/ 971566 h 3028966"/>
              <a:gd name="connsiteX10" fmla="*/ 8877300 w 8877300"/>
              <a:gd name="connsiteY10" fmla="*/ 3028966 h 30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300" h="3028966">
                <a:moveTo>
                  <a:pt x="0" y="2971816"/>
                </a:moveTo>
                <a:cubicBezTo>
                  <a:pt x="538162" y="2087578"/>
                  <a:pt x="1076325" y="1203341"/>
                  <a:pt x="1504950" y="1047766"/>
                </a:cubicBezTo>
                <a:cubicBezTo>
                  <a:pt x="1933575" y="892191"/>
                  <a:pt x="2289175" y="1958991"/>
                  <a:pt x="2571750" y="2038366"/>
                </a:cubicBezTo>
                <a:cubicBezTo>
                  <a:pt x="2854325" y="2117741"/>
                  <a:pt x="3019425" y="1520841"/>
                  <a:pt x="3200400" y="1524016"/>
                </a:cubicBezTo>
                <a:cubicBezTo>
                  <a:pt x="3381375" y="1527191"/>
                  <a:pt x="3413125" y="2311416"/>
                  <a:pt x="3657600" y="2057416"/>
                </a:cubicBezTo>
                <a:cubicBezTo>
                  <a:pt x="3902075" y="1803416"/>
                  <a:pt x="4343400" y="-6334"/>
                  <a:pt x="4667250" y="16"/>
                </a:cubicBezTo>
                <a:cubicBezTo>
                  <a:pt x="4991100" y="6366"/>
                  <a:pt x="5327650" y="1841516"/>
                  <a:pt x="5600700" y="2095516"/>
                </a:cubicBezTo>
                <a:cubicBezTo>
                  <a:pt x="5873750" y="2349516"/>
                  <a:pt x="6099175" y="1504966"/>
                  <a:pt x="6305550" y="1524016"/>
                </a:cubicBezTo>
                <a:cubicBezTo>
                  <a:pt x="6511925" y="1543066"/>
                  <a:pt x="6619875" y="2301891"/>
                  <a:pt x="6838950" y="2209816"/>
                </a:cubicBezTo>
                <a:cubicBezTo>
                  <a:pt x="7058025" y="2117741"/>
                  <a:pt x="7280275" y="835041"/>
                  <a:pt x="7620000" y="971566"/>
                </a:cubicBezTo>
                <a:cubicBezTo>
                  <a:pt x="7959725" y="1108091"/>
                  <a:pt x="8418512" y="2068528"/>
                  <a:pt x="8877300" y="3028966"/>
                </a:cubicBezTo>
              </a:path>
            </a:pathLst>
          </a:custGeom>
          <a:gradFill flip="none" rotWithShape="1">
            <a:gsLst>
              <a:gs pos="90000">
                <a:srgbClr val="F9D0BC">
                  <a:alpha val="59000"/>
                </a:srgbClr>
              </a:gs>
              <a:gs pos="22000">
                <a:schemeClr val="accent6">
                  <a:lumMod val="40000"/>
                  <a:lumOff val="60000"/>
                  <a:alpha val="77000"/>
                </a:schemeClr>
              </a:gs>
            </a:gsLst>
            <a:lin ang="5400000" scaled="1"/>
            <a:tileRect/>
          </a:gra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5F208AF-7613-4012-8426-B3EB10EFEA6B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14">
            <a:extLst>
              <a:ext uri="{FF2B5EF4-FFF2-40B4-BE49-F238E27FC236}">
                <a16:creationId xmlns:a16="http://schemas.microsoft.com/office/drawing/2014/main" id="{9B8E7D8A-11DA-4363-858C-CE384115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14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1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BABA4A69-4C73-42D0-A18A-04710ED0A54F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14">
            <a:extLst>
              <a:ext uri="{FF2B5EF4-FFF2-40B4-BE49-F238E27FC236}">
                <a16:creationId xmlns:a16="http://schemas.microsoft.com/office/drawing/2014/main" id="{97CD3D5D-BED0-44C6-BBD8-4EC24443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15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B0D274-4783-47F9-BC71-D67CC4CE0A6A}"/>
              </a:ext>
            </a:extLst>
          </p:cNvPr>
          <p:cNvSpPr txBox="1"/>
          <p:nvPr/>
        </p:nvSpPr>
        <p:spPr>
          <a:xfrm>
            <a:off x="4445000" y="798247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b="1" spc="300" dirty="0">
                <a:solidFill>
                  <a:srgbClr val="00B0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solidFill>
                <a:srgbClr val="00B0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EE6455-C513-4356-9230-E872865F243D}"/>
              </a:ext>
            </a:extLst>
          </p:cNvPr>
          <p:cNvSpPr txBox="1"/>
          <p:nvPr/>
        </p:nvSpPr>
        <p:spPr>
          <a:xfrm>
            <a:off x="1161144" y="5294655"/>
            <a:ext cx="986971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 eros.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urna.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EA6E33F-5FC6-4554-ADD1-4FCE312E4501}"/>
              </a:ext>
            </a:extLst>
          </p:cNvPr>
          <p:cNvGrpSpPr/>
          <p:nvPr/>
        </p:nvGrpSpPr>
        <p:grpSpPr>
          <a:xfrm>
            <a:off x="1778648" y="1451519"/>
            <a:ext cx="8854327" cy="3384972"/>
            <a:chOff x="1778647" y="1451519"/>
            <a:chExt cx="8854327" cy="3384972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90EDC12-8F28-4018-A74A-94C593B479C3}"/>
                </a:ext>
              </a:extLst>
            </p:cNvPr>
            <p:cNvCxnSpPr>
              <a:cxnSpLocks/>
            </p:cNvCxnSpPr>
            <p:nvPr/>
          </p:nvCxnSpPr>
          <p:spPr>
            <a:xfrm>
              <a:off x="1778647" y="4836489"/>
              <a:ext cx="8634706" cy="0"/>
            </a:xfrm>
            <a:prstGeom prst="line">
              <a:avLst/>
            </a:prstGeom>
            <a:ln w="31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281A08B-BE17-4CBA-BC51-99230C04FFD9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V="1">
              <a:off x="3026231" y="4090535"/>
              <a:ext cx="0" cy="745956"/>
            </a:xfrm>
            <a:prstGeom prst="line">
              <a:avLst/>
            </a:prstGeom>
            <a:ln w="31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60A9C31-D93B-41A5-83E3-ACC06F1B9812}"/>
                </a:ext>
              </a:extLst>
            </p:cNvPr>
            <p:cNvSpPr/>
            <p:nvPr/>
          </p:nvSpPr>
          <p:spPr>
            <a:xfrm>
              <a:off x="2344060" y="2726193"/>
              <a:ext cx="1364342" cy="1364342"/>
            </a:xfrm>
            <a:prstGeom prst="ellipse">
              <a:avLst/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CF10206-7B7B-433E-9C4F-38570AAFD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2744" y="4194629"/>
              <a:ext cx="0" cy="641861"/>
            </a:xfrm>
            <a:prstGeom prst="line">
              <a:avLst/>
            </a:prstGeom>
            <a:ln w="31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F93C873-D156-4880-BA2E-8CB025ABBB46}"/>
                </a:ext>
              </a:extLst>
            </p:cNvPr>
            <p:cNvSpPr/>
            <p:nvPr/>
          </p:nvSpPr>
          <p:spPr>
            <a:xfrm>
              <a:off x="4390573" y="2830287"/>
              <a:ext cx="1364342" cy="1364342"/>
            </a:xfrm>
            <a:prstGeom prst="ellipse">
              <a:avLst/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1B83973-44DB-4CB1-ABDF-8EEF3262DD45}"/>
                </a:ext>
              </a:extLst>
            </p:cNvPr>
            <p:cNvCxnSpPr>
              <a:cxnSpLocks/>
              <a:endCxn id="12" idx="4"/>
            </p:cNvCxnSpPr>
            <p:nvPr/>
          </p:nvCxnSpPr>
          <p:spPr>
            <a:xfrm flipV="1">
              <a:off x="7119257" y="3344580"/>
              <a:ext cx="0" cy="1491910"/>
            </a:xfrm>
            <a:prstGeom prst="line">
              <a:avLst/>
            </a:prstGeom>
            <a:ln w="3175">
              <a:solidFill>
                <a:srgbClr val="F36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7EEC8A6-B2BE-4CE0-B8C4-E2706D582E56}"/>
                </a:ext>
              </a:extLst>
            </p:cNvPr>
            <p:cNvSpPr/>
            <p:nvPr/>
          </p:nvSpPr>
          <p:spPr>
            <a:xfrm>
              <a:off x="6437086" y="1980238"/>
              <a:ext cx="1364342" cy="1364342"/>
            </a:xfrm>
            <a:prstGeom prst="ellipse">
              <a:avLst/>
            </a:prstGeom>
            <a:noFill/>
            <a:ln>
              <a:solidFill>
                <a:srgbClr val="F3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5244136-0E1D-4575-A24D-0CE93DB8234A}"/>
                </a:ext>
              </a:extLst>
            </p:cNvPr>
            <p:cNvCxnSpPr/>
            <p:nvPr/>
          </p:nvCxnSpPr>
          <p:spPr>
            <a:xfrm flipV="1">
              <a:off x="9165770" y="3759200"/>
              <a:ext cx="0" cy="1077289"/>
            </a:xfrm>
            <a:prstGeom prst="line">
              <a:avLst/>
            </a:prstGeom>
            <a:ln w="31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D70691F-898A-43D8-89B7-3C305A472B45}"/>
                </a:ext>
              </a:extLst>
            </p:cNvPr>
            <p:cNvSpPr/>
            <p:nvPr/>
          </p:nvSpPr>
          <p:spPr>
            <a:xfrm>
              <a:off x="8483599" y="2396806"/>
              <a:ext cx="1364342" cy="1364342"/>
            </a:xfrm>
            <a:prstGeom prst="ellipse">
              <a:avLst/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E46BD1E-64BA-4C8E-AF18-A2DE9FEDF441}"/>
                </a:ext>
              </a:extLst>
            </p:cNvPr>
            <p:cNvSpPr txBox="1"/>
            <p:nvPr/>
          </p:nvSpPr>
          <p:spPr>
            <a:xfrm>
              <a:off x="2583543" y="3029645"/>
              <a:ext cx="92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15%</a:t>
              </a:r>
              <a:endPara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096EBB9-6F30-438A-B3F0-5FF9EF4F02B5}"/>
                </a:ext>
              </a:extLst>
            </p:cNvPr>
            <p:cNvSpPr txBox="1"/>
            <p:nvPr/>
          </p:nvSpPr>
          <p:spPr>
            <a:xfrm>
              <a:off x="2452914" y="3480934"/>
              <a:ext cx="1255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Q1.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5F97FB2-5660-47D1-835B-C6B2B46C7FA0}"/>
                </a:ext>
              </a:extLst>
            </p:cNvPr>
            <p:cNvSpPr txBox="1"/>
            <p:nvPr/>
          </p:nvSpPr>
          <p:spPr>
            <a:xfrm>
              <a:off x="4604658" y="3145757"/>
              <a:ext cx="92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13%</a:t>
              </a:r>
              <a:endPara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0F3789-E08E-4DB3-9CBF-D0547D25A37B}"/>
                </a:ext>
              </a:extLst>
            </p:cNvPr>
            <p:cNvSpPr txBox="1"/>
            <p:nvPr/>
          </p:nvSpPr>
          <p:spPr>
            <a:xfrm>
              <a:off x="4474028" y="3597046"/>
              <a:ext cx="1255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Q2.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BFB93EC-6DE2-48D1-812F-E9B706366221}"/>
                </a:ext>
              </a:extLst>
            </p:cNvPr>
            <p:cNvSpPr txBox="1"/>
            <p:nvPr/>
          </p:nvSpPr>
          <p:spPr>
            <a:xfrm>
              <a:off x="6651173" y="2222196"/>
              <a:ext cx="92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22%</a:t>
              </a:r>
              <a:endPara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24D20CC-D211-42B1-8FB8-F49EBC61BD78}"/>
                </a:ext>
              </a:extLst>
            </p:cNvPr>
            <p:cNvSpPr txBox="1"/>
            <p:nvPr/>
          </p:nvSpPr>
          <p:spPr>
            <a:xfrm>
              <a:off x="6520543" y="2673485"/>
              <a:ext cx="1255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Third quarter.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E50B64B-CA1A-471F-A58D-49A3E8E872DF}"/>
                </a:ext>
              </a:extLst>
            </p:cNvPr>
            <p:cNvSpPr txBox="1"/>
            <p:nvPr/>
          </p:nvSpPr>
          <p:spPr>
            <a:xfrm>
              <a:off x="8701313" y="2669345"/>
              <a:ext cx="92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20%</a:t>
              </a:r>
              <a:endPara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3C065C5-69D3-4469-8A07-17051F1B386C}"/>
                </a:ext>
              </a:extLst>
            </p:cNvPr>
            <p:cNvSpPr txBox="1"/>
            <p:nvPr/>
          </p:nvSpPr>
          <p:spPr>
            <a:xfrm>
              <a:off x="8570683" y="3120634"/>
              <a:ext cx="1255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Q4.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D3000EF-7E6D-4ABF-B1EB-D4B46A33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3681" y="2222195"/>
              <a:ext cx="2281497" cy="207782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BB37500-87A5-433B-B28F-8A2577A1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232" y="2153653"/>
              <a:ext cx="2281497" cy="2077823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9CEE302-5D45-485A-9EBE-454EEDC77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186" y="1451519"/>
              <a:ext cx="2281497" cy="207782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8201845-B7D7-40BF-AB63-D6DE2096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1477" y="1892043"/>
              <a:ext cx="2281497" cy="207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0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A1B5A0CB-C924-4B38-BCD2-0A8AFE2652AD}"/>
              </a:ext>
            </a:extLst>
          </p:cNvPr>
          <p:cNvSpPr/>
          <p:nvPr/>
        </p:nvSpPr>
        <p:spPr>
          <a:xfrm>
            <a:off x="5045724" y="746453"/>
            <a:ext cx="2110673" cy="259696"/>
          </a:xfrm>
          <a:custGeom>
            <a:avLst/>
            <a:gdLst/>
            <a:ahLst/>
            <a:cxnLst/>
            <a:rect l="l" t="t" r="r" b="b"/>
            <a:pathLst>
              <a:path w="2928699" h="259737">
                <a:moveTo>
                  <a:pt x="66608" y="130045"/>
                </a:moveTo>
                <a:lnTo>
                  <a:pt x="66608" y="248107"/>
                </a:lnTo>
                <a:lnTo>
                  <a:pt x="96212" y="248107"/>
                </a:lnTo>
                <a:cubicBezTo>
                  <a:pt x="102127" y="248392"/>
                  <a:pt x="108036" y="247391"/>
                  <a:pt x="113938" y="245105"/>
                </a:cubicBezTo>
                <a:cubicBezTo>
                  <a:pt x="119840" y="242819"/>
                  <a:pt x="124782" y="237537"/>
                  <a:pt x="128766" y="229259"/>
                </a:cubicBezTo>
                <a:cubicBezTo>
                  <a:pt x="132749" y="220981"/>
                  <a:pt x="134820" y="207998"/>
                  <a:pt x="134979" y="190309"/>
                </a:cubicBezTo>
                <a:cubicBezTo>
                  <a:pt x="134883" y="172701"/>
                  <a:pt x="133078" y="159557"/>
                  <a:pt x="129562" y="150877"/>
                </a:cubicBezTo>
                <a:cubicBezTo>
                  <a:pt x="126046" y="142197"/>
                  <a:pt x="121395" y="136493"/>
                  <a:pt x="115609" y="133765"/>
                </a:cubicBezTo>
                <a:cubicBezTo>
                  <a:pt x="109822" y="131037"/>
                  <a:pt x="103474" y="129797"/>
                  <a:pt x="96565" y="130045"/>
                </a:cubicBezTo>
                <a:close/>
                <a:moveTo>
                  <a:pt x="2710329" y="111014"/>
                </a:moveTo>
                <a:cubicBezTo>
                  <a:pt x="2706805" y="110984"/>
                  <a:pt x="2703546" y="111484"/>
                  <a:pt x="2700550" y="112512"/>
                </a:cubicBezTo>
                <a:cubicBezTo>
                  <a:pt x="2697554" y="113539"/>
                  <a:pt x="2694823" y="115272"/>
                  <a:pt x="2692356" y="117710"/>
                </a:cubicBezTo>
                <a:cubicBezTo>
                  <a:pt x="2688501" y="121653"/>
                  <a:pt x="2685638" y="127600"/>
                  <a:pt x="2683765" y="135551"/>
                </a:cubicBezTo>
                <a:cubicBezTo>
                  <a:pt x="2681893" y="143503"/>
                  <a:pt x="2680880" y="154120"/>
                  <a:pt x="2680726" y="167402"/>
                </a:cubicBezTo>
                <a:lnTo>
                  <a:pt x="2735704" y="167402"/>
                </a:lnTo>
                <a:cubicBezTo>
                  <a:pt x="2735359" y="153988"/>
                  <a:pt x="2734375" y="143371"/>
                  <a:pt x="2732753" y="135551"/>
                </a:cubicBezTo>
                <a:cubicBezTo>
                  <a:pt x="2731130" y="127732"/>
                  <a:pt x="2728824" y="121785"/>
                  <a:pt x="2725836" y="117710"/>
                </a:cubicBezTo>
                <a:cubicBezTo>
                  <a:pt x="2723890" y="115272"/>
                  <a:pt x="2721614" y="113539"/>
                  <a:pt x="2719008" y="112512"/>
                </a:cubicBezTo>
                <a:cubicBezTo>
                  <a:pt x="2716401" y="111484"/>
                  <a:pt x="2713508" y="110984"/>
                  <a:pt x="2710329" y="111014"/>
                </a:cubicBezTo>
                <a:close/>
                <a:moveTo>
                  <a:pt x="2482786" y="111014"/>
                </a:moveTo>
                <a:cubicBezTo>
                  <a:pt x="2479101" y="110984"/>
                  <a:pt x="2475723" y="111484"/>
                  <a:pt x="2472654" y="112512"/>
                </a:cubicBezTo>
                <a:cubicBezTo>
                  <a:pt x="2469585" y="113539"/>
                  <a:pt x="2466737" y="115272"/>
                  <a:pt x="2464108" y="117710"/>
                </a:cubicBezTo>
                <a:cubicBezTo>
                  <a:pt x="2460048" y="122306"/>
                  <a:pt x="2456979" y="130030"/>
                  <a:pt x="2454901" y="140882"/>
                </a:cubicBezTo>
                <a:cubicBezTo>
                  <a:pt x="2452823" y="151734"/>
                  <a:pt x="2451781" y="165625"/>
                  <a:pt x="2451773" y="182556"/>
                </a:cubicBezTo>
                <a:cubicBezTo>
                  <a:pt x="2451781" y="199245"/>
                  <a:pt x="2452823" y="212740"/>
                  <a:pt x="2454901" y="223041"/>
                </a:cubicBezTo>
                <a:cubicBezTo>
                  <a:pt x="2456979" y="233342"/>
                  <a:pt x="2460048" y="240758"/>
                  <a:pt x="2464108" y="245288"/>
                </a:cubicBezTo>
                <a:cubicBezTo>
                  <a:pt x="2466619" y="247725"/>
                  <a:pt x="2469086" y="249458"/>
                  <a:pt x="2471509" y="250486"/>
                </a:cubicBezTo>
                <a:cubicBezTo>
                  <a:pt x="2473932" y="251514"/>
                  <a:pt x="2477104" y="252013"/>
                  <a:pt x="2481024" y="251984"/>
                </a:cubicBezTo>
                <a:cubicBezTo>
                  <a:pt x="2490650" y="251697"/>
                  <a:pt x="2497655" y="248922"/>
                  <a:pt x="2502038" y="243658"/>
                </a:cubicBezTo>
                <a:cubicBezTo>
                  <a:pt x="2506421" y="238393"/>
                  <a:pt x="2508580" y="232358"/>
                  <a:pt x="2508514" y="225552"/>
                </a:cubicBezTo>
                <a:lnTo>
                  <a:pt x="2508514" y="127225"/>
                </a:lnTo>
                <a:cubicBezTo>
                  <a:pt x="2505878" y="122233"/>
                  <a:pt x="2502163" y="118297"/>
                  <a:pt x="2497368" y="115419"/>
                </a:cubicBezTo>
                <a:cubicBezTo>
                  <a:pt x="2492574" y="112541"/>
                  <a:pt x="2487713" y="111072"/>
                  <a:pt x="2482786" y="111014"/>
                </a:cubicBezTo>
                <a:close/>
                <a:moveTo>
                  <a:pt x="2253835" y="111014"/>
                </a:moveTo>
                <a:cubicBezTo>
                  <a:pt x="2250127" y="110984"/>
                  <a:pt x="2246705" y="111484"/>
                  <a:pt x="2243570" y="112512"/>
                </a:cubicBezTo>
                <a:cubicBezTo>
                  <a:pt x="2240435" y="113539"/>
                  <a:pt x="2237630" y="115272"/>
                  <a:pt x="2235156" y="117710"/>
                </a:cubicBezTo>
                <a:cubicBezTo>
                  <a:pt x="2230956" y="122372"/>
                  <a:pt x="2227902" y="129876"/>
                  <a:pt x="2225993" y="140221"/>
                </a:cubicBezTo>
                <a:cubicBezTo>
                  <a:pt x="2224084" y="150566"/>
                  <a:pt x="2223144" y="164325"/>
                  <a:pt x="2223173" y="181499"/>
                </a:cubicBezTo>
                <a:cubicBezTo>
                  <a:pt x="2223144" y="200677"/>
                  <a:pt x="2224084" y="215009"/>
                  <a:pt x="2225993" y="224495"/>
                </a:cubicBezTo>
                <a:cubicBezTo>
                  <a:pt x="2227902" y="233981"/>
                  <a:pt x="2230956" y="240912"/>
                  <a:pt x="2235156" y="245288"/>
                </a:cubicBezTo>
                <a:cubicBezTo>
                  <a:pt x="2237630" y="247725"/>
                  <a:pt x="2240435" y="249458"/>
                  <a:pt x="2243570" y="250486"/>
                </a:cubicBezTo>
                <a:cubicBezTo>
                  <a:pt x="2246705" y="251514"/>
                  <a:pt x="2250127" y="252013"/>
                  <a:pt x="2253835" y="251984"/>
                </a:cubicBezTo>
                <a:cubicBezTo>
                  <a:pt x="2257865" y="252013"/>
                  <a:pt x="2261434" y="251514"/>
                  <a:pt x="2264539" y="250486"/>
                </a:cubicBezTo>
                <a:cubicBezTo>
                  <a:pt x="2267645" y="249458"/>
                  <a:pt x="2270420" y="247725"/>
                  <a:pt x="2272865" y="245288"/>
                </a:cubicBezTo>
                <a:cubicBezTo>
                  <a:pt x="2277065" y="240912"/>
                  <a:pt x="2280119" y="233981"/>
                  <a:pt x="2282028" y="224495"/>
                </a:cubicBezTo>
                <a:cubicBezTo>
                  <a:pt x="2283937" y="215009"/>
                  <a:pt x="2284877" y="200677"/>
                  <a:pt x="2284848" y="181499"/>
                </a:cubicBezTo>
                <a:cubicBezTo>
                  <a:pt x="2284877" y="164325"/>
                  <a:pt x="2283937" y="150566"/>
                  <a:pt x="2282028" y="140221"/>
                </a:cubicBezTo>
                <a:cubicBezTo>
                  <a:pt x="2280119" y="129876"/>
                  <a:pt x="2277065" y="122372"/>
                  <a:pt x="2272865" y="117710"/>
                </a:cubicBezTo>
                <a:cubicBezTo>
                  <a:pt x="2270420" y="115272"/>
                  <a:pt x="2267645" y="113539"/>
                  <a:pt x="2264539" y="112512"/>
                </a:cubicBezTo>
                <a:cubicBezTo>
                  <a:pt x="2261434" y="111484"/>
                  <a:pt x="2257865" y="110984"/>
                  <a:pt x="2253835" y="111014"/>
                </a:cubicBezTo>
                <a:close/>
                <a:moveTo>
                  <a:pt x="1176804" y="111014"/>
                </a:moveTo>
                <a:cubicBezTo>
                  <a:pt x="1173280" y="110984"/>
                  <a:pt x="1170020" y="111484"/>
                  <a:pt x="1167025" y="112512"/>
                </a:cubicBezTo>
                <a:cubicBezTo>
                  <a:pt x="1164029" y="113539"/>
                  <a:pt x="1161298" y="115272"/>
                  <a:pt x="1158831" y="117710"/>
                </a:cubicBezTo>
                <a:cubicBezTo>
                  <a:pt x="1154976" y="121653"/>
                  <a:pt x="1152113" y="127600"/>
                  <a:pt x="1150241" y="135551"/>
                </a:cubicBezTo>
                <a:cubicBezTo>
                  <a:pt x="1148368" y="143503"/>
                  <a:pt x="1147355" y="154120"/>
                  <a:pt x="1147201" y="167402"/>
                </a:cubicBezTo>
                <a:lnTo>
                  <a:pt x="1202179" y="167402"/>
                </a:lnTo>
                <a:cubicBezTo>
                  <a:pt x="1201834" y="153988"/>
                  <a:pt x="1200850" y="143371"/>
                  <a:pt x="1199227" y="135551"/>
                </a:cubicBezTo>
                <a:cubicBezTo>
                  <a:pt x="1197605" y="127732"/>
                  <a:pt x="1195299" y="121785"/>
                  <a:pt x="1192311" y="117710"/>
                </a:cubicBezTo>
                <a:cubicBezTo>
                  <a:pt x="1190365" y="115272"/>
                  <a:pt x="1188089" y="113539"/>
                  <a:pt x="1185483" y="112512"/>
                </a:cubicBezTo>
                <a:cubicBezTo>
                  <a:pt x="1182876" y="111484"/>
                  <a:pt x="1179983" y="110984"/>
                  <a:pt x="1176804" y="111014"/>
                </a:cubicBezTo>
                <a:close/>
                <a:moveTo>
                  <a:pt x="712965" y="106432"/>
                </a:moveTo>
                <a:lnTo>
                  <a:pt x="759486" y="106432"/>
                </a:lnTo>
                <a:cubicBezTo>
                  <a:pt x="760602" y="106491"/>
                  <a:pt x="761189" y="107078"/>
                  <a:pt x="761248" y="108194"/>
                </a:cubicBezTo>
                <a:lnTo>
                  <a:pt x="761248" y="248812"/>
                </a:lnTo>
                <a:lnTo>
                  <a:pt x="777459" y="248812"/>
                </a:lnTo>
                <a:cubicBezTo>
                  <a:pt x="778575" y="248871"/>
                  <a:pt x="779163" y="249458"/>
                  <a:pt x="779221" y="250574"/>
                </a:cubicBezTo>
                <a:lnTo>
                  <a:pt x="779221" y="254803"/>
                </a:lnTo>
                <a:cubicBezTo>
                  <a:pt x="779163" y="255919"/>
                  <a:pt x="778575" y="256507"/>
                  <a:pt x="777459" y="256565"/>
                </a:cubicBezTo>
                <a:lnTo>
                  <a:pt x="712965" y="256565"/>
                </a:lnTo>
                <a:cubicBezTo>
                  <a:pt x="711850" y="256507"/>
                  <a:pt x="711262" y="255919"/>
                  <a:pt x="711203" y="254803"/>
                </a:cubicBezTo>
                <a:lnTo>
                  <a:pt x="711203" y="250574"/>
                </a:lnTo>
                <a:cubicBezTo>
                  <a:pt x="711262" y="249458"/>
                  <a:pt x="711850" y="248871"/>
                  <a:pt x="712965" y="248812"/>
                </a:cubicBezTo>
                <a:lnTo>
                  <a:pt x="729882" y="248812"/>
                </a:lnTo>
                <a:lnTo>
                  <a:pt x="729882" y="113833"/>
                </a:lnTo>
                <a:lnTo>
                  <a:pt x="712965" y="113833"/>
                </a:lnTo>
                <a:cubicBezTo>
                  <a:pt x="712429" y="113819"/>
                  <a:pt x="712004" y="113672"/>
                  <a:pt x="711688" y="113393"/>
                </a:cubicBezTo>
                <a:cubicBezTo>
                  <a:pt x="711372" y="113114"/>
                  <a:pt x="711211" y="112791"/>
                  <a:pt x="711203" y="112423"/>
                </a:cubicBezTo>
                <a:lnTo>
                  <a:pt x="711203" y="108194"/>
                </a:lnTo>
                <a:cubicBezTo>
                  <a:pt x="711262" y="107078"/>
                  <a:pt x="711850" y="106491"/>
                  <a:pt x="712965" y="106432"/>
                </a:cubicBezTo>
                <a:close/>
                <a:moveTo>
                  <a:pt x="278702" y="106432"/>
                </a:moveTo>
                <a:lnTo>
                  <a:pt x="325222" y="106432"/>
                </a:lnTo>
                <a:cubicBezTo>
                  <a:pt x="326338" y="106491"/>
                  <a:pt x="326925" y="107078"/>
                  <a:pt x="326984" y="108194"/>
                </a:cubicBezTo>
                <a:lnTo>
                  <a:pt x="326984" y="218503"/>
                </a:lnTo>
                <a:cubicBezTo>
                  <a:pt x="327182" y="230229"/>
                  <a:pt x="329164" y="238760"/>
                  <a:pt x="332931" y="244098"/>
                </a:cubicBezTo>
                <a:cubicBezTo>
                  <a:pt x="336698" y="249436"/>
                  <a:pt x="341059" y="252065"/>
                  <a:pt x="346015" y="251984"/>
                </a:cubicBezTo>
                <a:cubicBezTo>
                  <a:pt x="354576" y="251866"/>
                  <a:pt x="361419" y="249106"/>
                  <a:pt x="366544" y="243702"/>
                </a:cubicBezTo>
                <a:cubicBezTo>
                  <a:pt x="371669" y="238298"/>
                  <a:pt x="375516" y="230956"/>
                  <a:pt x="378086" y="221675"/>
                </a:cubicBezTo>
                <a:lnTo>
                  <a:pt x="378086" y="113833"/>
                </a:lnTo>
                <a:lnTo>
                  <a:pt x="361874" y="113833"/>
                </a:lnTo>
                <a:cubicBezTo>
                  <a:pt x="361338" y="113819"/>
                  <a:pt x="360912" y="113672"/>
                  <a:pt x="360596" y="113393"/>
                </a:cubicBezTo>
                <a:cubicBezTo>
                  <a:pt x="360281" y="113114"/>
                  <a:pt x="360119" y="112791"/>
                  <a:pt x="360112" y="112423"/>
                </a:cubicBezTo>
                <a:lnTo>
                  <a:pt x="360112" y="108194"/>
                </a:lnTo>
                <a:cubicBezTo>
                  <a:pt x="360171" y="107078"/>
                  <a:pt x="360758" y="106491"/>
                  <a:pt x="361874" y="106432"/>
                </a:cubicBezTo>
                <a:lnTo>
                  <a:pt x="407689" y="106432"/>
                </a:lnTo>
                <a:cubicBezTo>
                  <a:pt x="408805" y="106491"/>
                  <a:pt x="409393" y="107078"/>
                  <a:pt x="409451" y="108194"/>
                </a:cubicBezTo>
                <a:lnTo>
                  <a:pt x="409451" y="248812"/>
                </a:lnTo>
                <a:lnTo>
                  <a:pt x="425663" y="248812"/>
                </a:lnTo>
                <a:cubicBezTo>
                  <a:pt x="426779" y="248871"/>
                  <a:pt x="427366" y="249458"/>
                  <a:pt x="427425" y="250574"/>
                </a:cubicBezTo>
                <a:lnTo>
                  <a:pt x="427425" y="254803"/>
                </a:lnTo>
                <a:cubicBezTo>
                  <a:pt x="427366" y="255919"/>
                  <a:pt x="426779" y="256507"/>
                  <a:pt x="425663" y="256565"/>
                </a:cubicBezTo>
                <a:lnTo>
                  <a:pt x="379848" y="256565"/>
                </a:lnTo>
                <a:cubicBezTo>
                  <a:pt x="378732" y="256507"/>
                  <a:pt x="378144" y="255919"/>
                  <a:pt x="378086" y="254803"/>
                </a:cubicBezTo>
                <a:lnTo>
                  <a:pt x="378086" y="240001"/>
                </a:lnTo>
                <a:cubicBezTo>
                  <a:pt x="374260" y="246976"/>
                  <a:pt x="369488" y="251969"/>
                  <a:pt x="363768" y="254979"/>
                </a:cubicBezTo>
                <a:cubicBezTo>
                  <a:pt x="358049" y="257990"/>
                  <a:pt x="352131" y="259458"/>
                  <a:pt x="346015" y="259385"/>
                </a:cubicBezTo>
                <a:cubicBezTo>
                  <a:pt x="330347" y="259377"/>
                  <a:pt x="318070" y="254634"/>
                  <a:pt x="309186" y="245156"/>
                </a:cubicBezTo>
                <a:cubicBezTo>
                  <a:pt x="300302" y="235677"/>
                  <a:pt x="295780" y="221506"/>
                  <a:pt x="295618" y="202644"/>
                </a:cubicBezTo>
                <a:lnTo>
                  <a:pt x="295618" y="113833"/>
                </a:lnTo>
                <a:lnTo>
                  <a:pt x="278702" y="113833"/>
                </a:lnTo>
                <a:cubicBezTo>
                  <a:pt x="278166" y="113819"/>
                  <a:pt x="277740" y="113672"/>
                  <a:pt x="277424" y="113393"/>
                </a:cubicBezTo>
                <a:cubicBezTo>
                  <a:pt x="277108" y="113114"/>
                  <a:pt x="276947" y="112791"/>
                  <a:pt x="276939" y="112423"/>
                </a:cubicBezTo>
                <a:lnTo>
                  <a:pt x="276939" y="108194"/>
                </a:lnTo>
                <a:cubicBezTo>
                  <a:pt x="276998" y="107078"/>
                  <a:pt x="277586" y="106491"/>
                  <a:pt x="278702" y="106432"/>
                </a:cubicBezTo>
                <a:close/>
                <a:moveTo>
                  <a:pt x="2710329" y="103260"/>
                </a:moveTo>
                <a:cubicBezTo>
                  <a:pt x="2723110" y="103639"/>
                  <a:pt x="2733613" y="107698"/>
                  <a:pt x="2741839" y="115439"/>
                </a:cubicBezTo>
                <a:cubicBezTo>
                  <a:pt x="2750064" y="123179"/>
                  <a:pt x="2756156" y="132329"/>
                  <a:pt x="2760113" y="142889"/>
                </a:cubicBezTo>
                <a:cubicBezTo>
                  <a:pt x="2764070" y="153448"/>
                  <a:pt x="2766037" y="163147"/>
                  <a:pt x="2766013" y="171983"/>
                </a:cubicBezTo>
                <a:cubicBezTo>
                  <a:pt x="2765954" y="173804"/>
                  <a:pt x="2765014" y="174744"/>
                  <a:pt x="2763193" y="174803"/>
                </a:cubicBezTo>
                <a:lnTo>
                  <a:pt x="2680373" y="174803"/>
                </a:lnTo>
                <a:lnTo>
                  <a:pt x="2680373" y="181499"/>
                </a:lnTo>
                <a:cubicBezTo>
                  <a:pt x="2680322" y="200677"/>
                  <a:pt x="2681218" y="215009"/>
                  <a:pt x="2683061" y="224495"/>
                </a:cubicBezTo>
                <a:cubicBezTo>
                  <a:pt x="2684904" y="233981"/>
                  <a:pt x="2688002" y="240912"/>
                  <a:pt x="2692356" y="245288"/>
                </a:cubicBezTo>
                <a:cubicBezTo>
                  <a:pt x="2694823" y="247725"/>
                  <a:pt x="2697554" y="249458"/>
                  <a:pt x="2700550" y="250486"/>
                </a:cubicBezTo>
                <a:cubicBezTo>
                  <a:pt x="2703546" y="251514"/>
                  <a:pt x="2706805" y="252013"/>
                  <a:pt x="2710329" y="251984"/>
                </a:cubicBezTo>
                <a:cubicBezTo>
                  <a:pt x="2720777" y="251830"/>
                  <a:pt x="2730014" y="249054"/>
                  <a:pt x="2738039" y="243658"/>
                </a:cubicBezTo>
                <a:cubicBezTo>
                  <a:pt x="2746064" y="238261"/>
                  <a:pt x="2752569" y="231169"/>
                  <a:pt x="2757554" y="222380"/>
                </a:cubicBezTo>
                <a:cubicBezTo>
                  <a:pt x="2757936" y="221844"/>
                  <a:pt x="2758406" y="221506"/>
                  <a:pt x="2758964" y="221367"/>
                </a:cubicBezTo>
                <a:cubicBezTo>
                  <a:pt x="2759522" y="221227"/>
                  <a:pt x="2759992" y="221330"/>
                  <a:pt x="2760374" y="221675"/>
                </a:cubicBezTo>
                <a:lnTo>
                  <a:pt x="2762488" y="223790"/>
                </a:lnTo>
                <a:cubicBezTo>
                  <a:pt x="2762665" y="223988"/>
                  <a:pt x="2762752" y="224296"/>
                  <a:pt x="2762752" y="224715"/>
                </a:cubicBezTo>
                <a:cubicBezTo>
                  <a:pt x="2762752" y="225133"/>
                  <a:pt x="2762665" y="225530"/>
                  <a:pt x="2762488" y="225904"/>
                </a:cubicBezTo>
                <a:cubicBezTo>
                  <a:pt x="2756746" y="236103"/>
                  <a:pt x="2749375" y="244252"/>
                  <a:pt x="2740374" y="250354"/>
                </a:cubicBezTo>
                <a:cubicBezTo>
                  <a:pt x="2731372" y="256455"/>
                  <a:pt x="2721357" y="259583"/>
                  <a:pt x="2710329" y="259737"/>
                </a:cubicBezTo>
                <a:cubicBezTo>
                  <a:pt x="2692466" y="259164"/>
                  <a:pt x="2677708" y="251499"/>
                  <a:pt x="2666056" y="236741"/>
                </a:cubicBezTo>
                <a:cubicBezTo>
                  <a:pt x="2654404" y="221984"/>
                  <a:pt x="2648369" y="203569"/>
                  <a:pt x="2647950" y="181499"/>
                </a:cubicBezTo>
                <a:cubicBezTo>
                  <a:pt x="2648369" y="159428"/>
                  <a:pt x="2654404" y="141014"/>
                  <a:pt x="2666056" y="126256"/>
                </a:cubicBezTo>
                <a:cubicBezTo>
                  <a:pt x="2677708" y="111498"/>
                  <a:pt x="2692466" y="103833"/>
                  <a:pt x="2710329" y="103260"/>
                </a:cubicBezTo>
                <a:close/>
                <a:moveTo>
                  <a:pt x="2253835" y="103260"/>
                </a:moveTo>
                <a:cubicBezTo>
                  <a:pt x="2271911" y="103833"/>
                  <a:pt x="2286948" y="111498"/>
                  <a:pt x="2298945" y="126256"/>
                </a:cubicBezTo>
                <a:cubicBezTo>
                  <a:pt x="2310942" y="141014"/>
                  <a:pt x="2317168" y="159428"/>
                  <a:pt x="2317623" y="181499"/>
                </a:cubicBezTo>
                <a:cubicBezTo>
                  <a:pt x="2317168" y="203569"/>
                  <a:pt x="2310942" y="221984"/>
                  <a:pt x="2298945" y="236741"/>
                </a:cubicBezTo>
                <a:cubicBezTo>
                  <a:pt x="2286948" y="251499"/>
                  <a:pt x="2271911" y="259164"/>
                  <a:pt x="2253835" y="259737"/>
                </a:cubicBezTo>
                <a:cubicBezTo>
                  <a:pt x="2235942" y="259164"/>
                  <a:pt x="2221066" y="251499"/>
                  <a:pt x="2209208" y="236741"/>
                </a:cubicBezTo>
                <a:cubicBezTo>
                  <a:pt x="2197351" y="221984"/>
                  <a:pt x="2191198" y="203569"/>
                  <a:pt x="2190750" y="181499"/>
                </a:cubicBezTo>
                <a:cubicBezTo>
                  <a:pt x="2191198" y="159428"/>
                  <a:pt x="2197351" y="141014"/>
                  <a:pt x="2209208" y="126256"/>
                </a:cubicBezTo>
                <a:cubicBezTo>
                  <a:pt x="2221066" y="111498"/>
                  <a:pt x="2235942" y="103833"/>
                  <a:pt x="2253835" y="103260"/>
                </a:cubicBezTo>
                <a:close/>
                <a:moveTo>
                  <a:pt x="1943729" y="103260"/>
                </a:moveTo>
                <a:cubicBezTo>
                  <a:pt x="1956526" y="103341"/>
                  <a:pt x="1966791" y="105559"/>
                  <a:pt x="1974522" y="109912"/>
                </a:cubicBezTo>
                <a:cubicBezTo>
                  <a:pt x="1982253" y="114266"/>
                  <a:pt x="1987848" y="120272"/>
                  <a:pt x="1991306" y="127930"/>
                </a:cubicBezTo>
                <a:cubicBezTo>
                  <a:pt x="1994889" y="119347"/>
                  <a:pt x="1999970" y="113077"/>
                  <a:pt x="2006549" y="109119"/>
                </a:cubicBezTo>
                <a:cubicBezTo>
                  <a:pt x="2013127" y="105162"/>
                  <a:pt x="2019794" y="103209"/>
                  <a:pt x="2026549" y="103260"/>
                </a:cubicBezTo>
                <a:cubicBezTo>
                  <a:pt x="2042357" y="103055"/>
                  <a:pt x="2054618" y="106990"/>
                  <a:pt x="2063333" y="115067"/>
                </a:cubicBezTo>
                <a:cubicBezTo>
                  <a:pt x="2072048" y="123143"/>
                  <a:pt x="2076468" y="136594"/>
                  <a:pt x="2076593" y="155419"/>
                </a:cubicBezTo>
                <a:lnTo>
                  <a:pt x="2076593" y="248812"/>
                </a:lnTo>
                <a:lnTo>
                  <a:pt x="2093510" y="248812"/>
                </a:lnTo>
                <a:cubicBezTo>
                  <a:pt x="2094625" y="248871"/>
                  <a:pt x="2095213" y="249458"/>
                  <a:pt x="2095272" y="250574"/>
                </a:cubicBezTo>
                <a:lnTo>
                  <a:pt x="2095272" y="254803"/>
                </a:lnTo>
                <a:cubicBezTo>
                  <a:pt x="2095213" y="255919"/>
                  <a:pt x="2094625" y="256507"/>
                  <a:pt x="2093510" y="256565"/>
                </a:cubicBezTo>
                <a:lnTo>
                  <a:pt x="2028664" y="256565"/>
                </a:lnTo>
                <a:cubicBezTo>
                  <a:pt x="2028296" y="256558"/>
                  <a:pt x="2027973" y="256396"/>
                  <a:pt x="2027694" y="256081"/>
                </a:cubicBezTo>
                <a:cubicBezTo>
                  <a:pt x="2027415" y="255765"/>
                  <a:pt x="2027268" y="255339"/>
                  <a:pt x="2027254" y="254803"/>
                </a:cubicBezTo>
                <a:lnTo>
                  <a:pt x="2027254" y="250574"/>
                </a:lnTo>
                <a:cubicBezTo>
                  <a:pt x="2027268" y="250038"/>
                  <a:pt x="2027415" y="249612"/>
                  <a:pt x="2027694" y="249297"/>
                </a:cubicBezTo>
                <a:cubicBezTo>
                  <a:pt x="2027973" y="248981"/>
                  <a:pt x="2028296" y="248819"/>
                  <a:pt x="2028664" y="248812"/>
                </a:cubicBezTo>
                <a:lnTo>
                  <a:pt x="2045227" y="248812"/>
                </a:lnTo>
                <a:lnTo>
                  <a:pt x="2045227" y="144142"/>
                </a:lnTo>
                <a:cubicBezTo>
                  <a:pt x="2045022" y="132585"/>
                  <a:pt x="2043054" y="124156"/>
                  <a:pt x="2039324" y="118855"/>
                </a:cubicBezTo>
                <a:cubicBezTo>
                  <a:pt x="2035594" y="113554"/>
                  <a:pt x="2031336" y="110940"/>
                  <a:pt x="2026549" y="111014"/>
                </a:cubicBezTo>
                <a:cubicBezTo>
                  <a:pt x="2015807" y="111498"/>
                  <a:pt x="2007775" y="115287"/>
                  <a:pt x="2002452" y="122379"/>
                </a:cubicBezTo>
                <a:cubicBezTo>
                  <a:pt x="1997129" y="129472"/>
                  <a:pt x="1994471" y="136961"/>
                  <a:pt x="1994478" y="144847"/>
                </a:cubicBezTo>
                <a:lnTo>
                  <a:pt x="1994478" y="248812"/>
                </a:lnTo>
                <a:lnTo>
                  <a:pt x="2011042" y="248812"/>
                </a:lnTo>
                <a:cubicBezTo>
                  <a:pt x="2012158" y="248871"/>
                  <a:pt x="2012746" y="249458"/>
                  <a:pt x="2012804" y="250574"/>
                </a:cubicBezTo>
                <a:lnTo>
                  <a:pt x="2012804" y="254803"/>
                </a:lnTo>
                <a:cubicBezTo>
                  <a:pt x="2012746" y="255919"/>
                  <a:pt x="2012158" y="256507"/>
                  <a:pt x="2011042" y="256565"/>
                </a:cubicBezTo>
                <a:lnTo>
                  <a:pt x="1946548" y="256565"/>
                </a:lnTo>
                <a:cubicBezTo>
                  <a:pt x="1945432" y="256507"/>
                  <a:pt x="1944845" y="255919"/>
                  <a:pt x="1944786" y="254803"/>
                </a:cubicBezTo>
                <a:lnTo>
                  <a:pt x="1944786" y="250574"/>
                </a:lnTo>
                <a:cubicBezTo>
                  <a:pt x="1944845" y="249458"/>
                  <a:pt x="1945432" y="248871"/>
                  <a:pt x="1946548" y="248812"/>
                </a:cubicBezTo>
                <a:lnTo>
                  <a:pt x="1963112" y="248812"/>
                </a:lnTo>
                <a:lnTo>
                  <a:pt x="1963112" y="144142"/>
                </a:lnTo>
                <a:cubicBezTo>
                  <a:pt x="1962922" y="132585"/>
                  <a:pt x="1960924" y="124156"/>
                  <a:pt x="1957121" y="118855"/>
                </a:cubicBezTo>
                <a:cubicBezTo>
                  <a:pt x="1953318" y="113554"/>
                  <a:pt x="1948854" y="110940"/>
                  <a:pt x="1943729" y="111014"/>
                </a:cubicBezTo>
                <a:cubicBezTo>
                  <a:pt x="1935337" y="111131"/>
                  <a:pt x="1928597" y="113892"/>
                  <a:pt x="1923509" y="119296"/>
                </a:cubicBezTo>
                <a:cubicBezTo>
                  <a:pt x="1918421" y="124700"/>
                  <a:pt x="1914588" y="132042"/>
                  <a:pt x="1912011" y="141322"/>
                </a:cubicBezTo>
                <a:lnTo>
                  <a:pt x="1912011" y="248812"/>
                </a:lnTo>
                <a:lnTo>
                  <a:pt x="1928222" y="248812"/>
                </a:lnTo>
                <a:cubicBezTo>
                  <a:pt x="1929338" y="248871"/>
                  <a:pt x="1929926" y="249458"/>
                  <a:pt x="1929984" y="250574"/>
                </a:cubicBezTo>
                <a:lnTo>
                  <a:pt x="1929984" y="254803"/>
                </a:lnTo>
                <a:cubicBezTo>
                  <a:pt x="1929926" y="255919"/>
                  <a:pt x="1929338" y="256507"/>
                  <a:pt x="1928222" y="256565"/>
                </a:cubicBezTo>
                <a:lnTo>
                  <a:pt x="1864081" y="256565"/>
                </a:lnTo>
                <a:cubicBezTo>
                  <a:pt x="1862965" y="256507"/>
                  <a:pt x="1862377" y="255919"/>
                  <a:pt x="1862319" y="254803"/>
                </a:cubicBezTo>
                <a:lnTo>
                  <a:pt x="1862319" y="250574"/>
                </a:lnTo>
                <a:cubicBezTo>
                  <a:pt x="1862377" y="249458"/>
                  <a:pt x="1862965" y="248871"/>
                  <a:pt x="1864081" y="248812"/>
                </a:cubicBezTo>
                <a:lnTo>
                  <a:pt x="1880645" y="248812"/>
                </a:lnTo>
                <a:lnTo>
                  <a:pt x="1880645" y="113833"/>
                </a:lnTo>
                <a:lnTo>
                  <a:pt x="1864081" y="113833"/>
                </a:lnTo>
                <a:cubicBezTo>
                  <a:pt x="1863545" y="113819"/>
                  <a:pt x="1863119" y="113672"/>
                  <a:pt x="1862803" y="113393"/>
                </a:cubicBezTo>
                <a:cubicBezTo>
                  <a:pt x="1862488" y="113114"/>
                  <a:pt x="1862326" y="112791"/>
                  <a:pt x="1862319" y="112423"/>
                </a:cubicBezTo>
                <a:lnTo>
                  <a:pt x="1862319" y="108194"/>
                </a:lnTo>
                <a:cubicBezTo>
                  <a:pt x="1862377" y="107078"/>
                  <a:pt x="1862965" y="106491"/>
                  <a:pt x="1864081" y="106432"/>
                </a:cubicBezTo>
                <a:lnTo>
                  <a:pt x="1910249" y="106432"/>
                </a:lnTo>
                <a:cubicBezTo>
                  <a:pt x="1911365" y="106491"/>
                  <a:pt x="1911952" y="107078"/>
                  <a:pt x="1912011" y="108194"/>
                </a:cubicBezTo>
                <a:lnTo>
                  <a:pt x="1912011" y="122644"/>
                </a:lnTo>
                <a:cubicBezTo>
                  <a:pt x="1915821" y="115669"/>
                  <a:pt x="1920535" y="110676"/>
                  <a:pt x="1926152" y="107666"/>
                </a:cubicBezTo>
                <a:cubicBezTo>
                  <a:pt x="1931769" y="104655"/>
                  <a:pt x="1937627" y="103187"/>
                  <a:pt x="1943729" y="103260"/>
                </a:cubicBezTo>
                <a:close/>
                <a:moveTo>
                  <a:pt x="1176804" y="103260"/>
                </a:moveTo>
                <a:cubicBezTo>
                  <a:pt x="1189585" y="103639"/>
                  <a:pt x="1200088" y="107698"/>
                  <a:pt x="1208314" y="115439"/>
                </a:cubicBezTo>
                <a:cubicBezTo>
                  <a:pt x="1216539" y="123179"/>
                  <a:pt x="1222631" y="132329"/>
                  <a:pt x="1226588" y="142889"/>
                </a:cubicBezTo>
                <a:cubicBezTo>
                  <a:pt x="1230545" y="153448"/>
                  <a:pt x="1232511" y="163147"/>
                  <a:pt x="1232488" y="171983"/>
                </a:cubicBezTo>
                <a:cubicBezTo>
                  <a:pt x="1232429" y="173804"/>
                  <a:pt x="1231489" y="174744"/>
                  <a:pt x="1229668" y="174803"/>
                </a:cubicBezTo>
                <a:lnTo>
                  <a:pt x="1146848" y="174803"/>
                </a:lnTo>
                <a:lnTo>
                  <a:pt x="1146848" y="181499"/>
                </a:lnTo>
                <a:cubicBezTo>
                  <a:pt x="1146797" y="200677"/>
                  <a:pt x="1147693" y="215009"/>
                  <a:pt x="1149536" y="224495"/>
                </a:cubicBezTo>
                <a:cubicBezTo>
                  <a:pt x="1151379" y="233981"/>
                  <a:pt x="1154477" y="240912"/>
                  <a:pt x="1158831" y="245288"/>
                </a:cubicBezTo>
                <a:cubicBezTo>
                  <a:pt x="1161298" y="247725"/>
                  <a:pt x="1164029" y="249458"/>
                  <a:pt x="1167025" y="250486"/>
                </a:cubicBezTo>
                <a:cubicBezTo>
                  <a:pt x="1170020" y="251514"/>
                  <a:pt x="1173280" y="252013"/>
                  <a:pt x="1176804" y="251984"/>
                </a:cubicBezTo>
                <a:cubicBezTo>
                  <a:pt x="1187253" y="251830"/>
                  <a:pt x="1196489" y="249054"/>
                  <a:pt x="1204514" y="243658"/>
                </a:cubicBezTo>
                <a:cubicBezTo>
                  <a:pt x="1212539" y="238261"/>
                  <a:pt x="1219044" y="231169"/>
                  <a:pt x="1224029" y="222380"/>
                </a:cubicBezTo>
                <a:cubicBezTo>
                  <a:pt x="1224411" y="221844"/>
                  <a:pt x="1224881" y="221506"/>
                  <a:pt x="1225439" y="221367"/>
                </a:cubicBezTo>
                <a:cubicBezTo>
                  <a:pt x="1225997" y="221227"/>
                  <a:pt x="1226467" y="221330"/>
                  <a:pt x="1226849" y="221675"/>
                </a:cubicBezTo>
                <a:lnTo>
                  <a:pt x="1228963" y="223790"/>
                </a:lnTo>
                <a:cubicBezTo>
                  <a:pt x="1229140" y="223988"/>
                  <a:pt x="1229228" y="224296"/>
                  <a:pt x="1229228" y="224715"/>
                </a:cubicBezTo>
                <a:cubicBezTo>
                  <a:pt x="1229228" y="225133"/>
                  <a:pt x="1229140" y="225530"/>
                  <a:pt x="1228963" y="225904"/>
                </a:cubicBezTo>
                <a:cubicBezTo>
                  <a:pt x="1223222" y="236103"/>
                  <a:pt x="1215850" y="244252"/>
                  <a:pt x="1206849" y="250354"/>
                </a:cubicBezTo>
                <a:cubicBezTo>
                  <a:pt x="1197847" y="256455"/>
                  <a:pt x="1187832" y="259583"/>
                  <a:pt x="1176804" y="259737"/>
                </a:cubicBezTo>
                <a:cubicBezTo>
                  <a:pt x="1158941" y="259164"/>
                  <a:pt x="1144183" y="251499"/>
                  <a:pt x="1132531" y="236741"/>
                </a:cubicBezTo>
                <a:cubicBezTo>
                  <a:pt x="1120879" y="221984"/>
                  <a:pt x="1114844" y="203569"/>
                  <a:pt x="1114425" y="181499"/>
                </a:cubicBezTo>
                <a:cubicBezTo>
                  <a:pt x="1114844" y="159428"/>
                  <a:pt x="1120879" y="141014"/>
                  <a:pt x="1132531" y="126256"/>
                </a:cubicBezTo>
                <a:cubicBezTo>
                  <a:pt x="1144183" y="111498"/>
                  <a:pt x="1158941" y="103833"/>
                  <a:pt x="1176804" y="103260"/>
                </a:cubicBezTo>
                <a:close/>
                <a:moveTo>
                  <a:pt x="952776" y="103260"/>
                </a:moveTo>
                <a:cubicBezTo>
                  <a:pt x="968753" y="103393"/>
                  <a:pt x="981117" y="108591"/>
                  <a:pt x="989869" y="118855"/>
                </a:cubicBezTo>
                <a:cubicBezTo>
                  <a:pt x="998621" y="129120"/>
                  <a:pt x="1003056" y="143657"/>
                  <a:pt x="1003173" y="162468"/>
                </a:cubicBezTo>
                <a:lnTo>
                  <a:pt x="1003173" y="248812"/>
                </a:lnTo>
                <a:lnTo>
                  <a:pt x="1019737" y="248812"/>
                </a:lnTo>
                <a:cubicBezTo>
                  <a:pt x="1020853" y="248871"/>
                  <a:pt x="1021441" y="249458"/>
                  <a:pt x="1021499" y="250574"/>
                </a:cubicBezTo>
                <a:lnTo>
                  <a:pt x="1021499" y="254803"/>
                </a:lnTo>
                <a:cubicBezTo>
                  <a:pt x="1021441" y="255919"/>
                  <a:pt x="1020853" y="256507"/>
                  <a:pt x="1019737" y="256565"/>
                </a:cubicBezTo>
                <a:lnTo>
                  <a:pt x="955948" y="256565"/>
                </a:lnTo>
                <a:cubicBezTo>
                  <a:pt x="954832" y="256507"/>
                  <a:pt x="954245" y="255919"/>
                  <a:pt x="954186" y="254803"/>
                </a:cubicBezTo>
                <a:lnTo>
                  <a:pt x="954186" y="250574"/>
                </a:lnTo>
                <a:cubicBezTo>
                  <a:pt x="954245" y="249458"/>
                  <a:pt x="954832" y="248871"/>
                  <a:pt x="955948" y="248812"/>
                </a:cubicBezTo>
                <a:lnTo>
                  <a:pt x="972160" y="248812"/>
                </a:lnTo>
                <a:lnTo>
                  <a:pt x="972160" y="144142"/>
                </a:lnTo>
                <a:cubicBezTo>
                  <a:pt x="971947" y="132739"/>
                  <a:pt x="969906" y="124355"/>
                  <a:pt x="966036" y="118987"/>
                </a:cubicBezTo>
                <a:cubicBezTo>
                  <a:pt x="962167" y="113620"/>
                  <a:pt x="957747" y="110962"/>
                  <a:pt x="952776" y="111014"/>
                </a:cubicBezTo>
                <a:cubicBezTo>
                  <a:pt x="944385" y="111131"/>
                  <a:pt x="937644" y="113892"/>
                  <a:pt x="932556" y="119296"/>
                </a:cubicBezTo>
                <a:cubicBezTo>
                  <a:pt x="927468" y="124700"/>
                  <a:pt x="923635" y="132042"/>
                  <a:pt x="921058" y="141322"/>
                </a:cubicBezTo>
                <a:lnTo>
                  <a:pt x="921058" y="248812"/>
                </a:lnTo>
                <a:lnTo>
                  <a:pt x="937270" y="248812"/>
                </a:lnTo>
                <a:cubicBezTo>
                  <a:pt x="938386" y="248871"/>
                  <a:pt x="938973" y="249458"/>
                  <a:pt x="939032" y="250574"/>
                </a:cubicBezTo>
                <a:lnTo>
                  <a:pt x="939032" y="254803"/>
                </a:lnTo>
                <a:cubicBezTo>
                  <a:pt x="938973" y="255919"/>
                  <a:pt x="938386" y="256507"/>
                  <a:pt x="937270" y="256565"/>
                </a:cubicBezTo>
                <a:lnTo>
                  <a:pt x="872776" y="256565"/>
                </a:lnTo>
                <a:cubicBezTo>
                  <a:pt x="871660" y="256507"/>
                  <a:pt x="871073" y="255919"/>
                  <a:pt x="871014" y="254803"/>
                </a:cubicBezTo>
                <a:lnTo>
                  <a:pt x="871014" y="250574"/>
                </a:lnTo>
                <a:cubicBezTo>
                  <a:pt x="871073" y="249458"/>
                  <a:pt x="871660" y="248871"/>
                  <a:pt x="872776" y="248812"/>
                </a:cubicBezTo>
                <a:lnTo>
                  <a:pt x="889692" y="248812"/>
                </a:lnTo>
                <a:lnTo>
                  <a:pt x="889692" y="113833"/>
                </a:lnTo>
                <a:lnTo>
                  <a:pt x="872776" y="113833"/>
                </a:lnTo>
                <a:cubicBezTo>
                  <a:pt x="872240" y="113819"/>
                  <a:pt x="871814" y="113672"/>
                  <a:pt x="871499" y="113393"/>
                </a:cubicBezTo>
                <a:cubicBezTo>
                  <a:pt x="871183" y="113114"/>
                  <a:pt x="871021" y="112791"/>
                  <a:pt x="871014" y="112423"/>
                </a:cubicBezTo>
                <a:lnTo>
                  <a:pt x="871014" y="108194"/>
                </a:lnTo>
                <a:cubicBezTo>
                  <a:pt x="871073" y="107078"/>
                  <a:pt x="871660" y="106491"/>
                  <a:pt x="872776" y="106432"/>
                </a:cubicBezTo>
                <a:lnTo>
                  <a:pt x="919296" y="106432"/>
                </a:lnTo>
                <a:cubicBezTo>
                  <a:pt x="920412" y="106491"/>
                  <a:pt x="921000" y="107078"/>
                  <a:pt x="921058" y="108194"/>
                </a:cubicBezTo>
                <a:lnTo>
                  <a:pt x="921058" y="122644"/>
                </a:lnTo>
                <a:cubicBezTo>
                  <a:pt x="924714" y="115669"/>
                  <a:pt x="929384" y="110676"/>
                  <a:pt x="935067" y="107666"/>
                </a:cubicBezTo>
                <a:cubicBezTo>
                  <a:pt x="940750" y="104655"/>
                  <a:pt x="946653" y="103187"/>
                  <a:pt x="952776" y="103260"/>
                </a:cubicBezTo>
                <a:close/>
                <a:moveTo>
                  <a:pt x="1597657" y="102203"/>
                </a:moveTo>
                <a:lnTo>
                  <a:pt x="1600829" y="102203"/>
                </a:lnTo>
                <a:cubicBezTo>
                  <a:pt x="1601945" y="102262"/>
                  <a:pt x="1602532" y="102849"/>
                  <a:pt x="1602591" y="103965"/>
                </a:cubicBezTo>
                <a:lnTo>
                  <a:pt x="1602591" y="146256"/>
                </a:lnTo>
                <a:cubicBezTo>
                  <a:pt x="1602532" y="147372"/>
                  <a:pt x="1601945" y="147960"/>
                  <a:pt x="1600829" y="148018"/>
                </a:cubicBezTo>
                <a:lnTo>
                  <a:pt x="1597657" y="148018"/>
                </a:lnTo>
                <a:cubicBezTo>
                  <a:pt x="1596541" y="147960"/>
                  <a:pt x="1595954" y="147372"/>
                  <a:pt x="1595895" y="146256"/>
                </a:cubicBezTo>
                <a:cubicBezTo>
                  <a:pt x="1595513" y="134920"/>
                  <a:pt x="1592312" y="126227"/>
                  <a:pt x="1586291" y="120177"/>
                </a:cubicBezTo>
                <a:cubicBezTo>
                  <a:pt x="1580271" y="114127"/>
                  <a:pt x="1573722" y="111072"/>
                  <a:pt x="1566644" y="111014"/>
                </a:cubicBezTo>
                <a:cubicBezTo>
                  <a:pt x="1560256" y="110977"/>
                  <a:pt x="1555322" y="112724"/>
                  <a:pt x="1551842" y="116256"/>
                </a:cubicBezTo>
                <a:cubicBezTo>
                  <a:pt x="1548362" y="119788"/>
                  <a:pt x="1546600" y="125324"/>
                  <a:pt x="1546555" y="132864"/>
                </a:cubicBezTo>
                <a:cubicBezTo>
                  <a:pt x="1546563" y="140750"/>
                  <a:pt x="1549279" y="146829"/>
                  <a:pt x="1554705" y="151102"/>
                </a:cubicBezTo>
                <a:cubicBezTo>
                  <a:pt x="1560131" y="155375"/>
                  <a:pt x="1568222" y="159164"/>
                  <a:pt x="1578978" y="162468"/>
                </a:cubicBezTo>
                <a:cubicBezTo>
                  <a:pt x="1589984" y="166073"/>
                  <a:pt x="1599074" y="171550"/>
                  <a:pt x="1606247" y="178900"/>
                </a:cubicBezTo>
                <a:cubicBezTo>
                  <a:pt x="1613421" y="186249"/>
                  <a:pt x="1617136" y="196044"/>
                  <a:pt x="1617393" y="208283"/>
                </a:cubicBezTo>
                <a:cubicBezTo>
                  <a:pt x="1617356" y="223070"/>
                  <a:pt x="1613553" y="235258"/>
                  <a:pt x="1605983" y="244847"/>
                </a:cubicBezTo>
                <a:cubicBezTo>
                  <a:pt x="1598413" y="254436"/>
                  <a:pt x="1587297" y="259399"/>
                  <a:pt x="1572635" y="259737"/>
                </a:cubicBezTo>
                <a:cubicBezTo>
                  <a:pt x="1567929" y="259686"/>
                  <a:pt x="1563861" y="259084"/>
                  <a:pt x="1560432" y="257931"/>
                </a:cubicBezTo>
                <a:cubicBezTo>
                  <a:pt x="1557003" y="256778"/>
                  <a:pt x="1553905" y="255383"/>
                  <a:pt x="1551137" y="253746"/>
                </a:cubicBezTo>
                <a:cubicBezTo>
                  <a:pt x="1549595" y="252828"/>
                  <a:pt x="1548009" y="252020"/>
                  <a:pt x="1546379" y="251323"/>
                </a:cubicBezTo>
                <a:cubicBezTo>
                  <a:pt x="1544749" y="250625"/>
                  <a:pt x="1542811" y="250258"/>
                  <a:pt x="1540564" y="250222"/>
                </a:cubicBezTo>
                <a:cubicBezTo>
                  <a:pt x="1538237" y="250178"/>
                  <a:pt x="1536284" y="250530"/>
                  <a:pt x="1534705" y="251279"/>
                </a:cubicBezTo>
                <a:cubicBezTo>
                  <a:pt x="1533127" y="252028"/>
                  <a:pt x="1532143" y="253438"/>
                  <a:pt x="1531754" y="255508"/>
                </a:cubicBezTo>
                <a:cubicBezTo>
                  <a:pt x="1531724" y="255875"/>
                  <a:pt x="1531519" y="256198"/>
                  <a:pt x="1531137" y="256477"/>
                </a:cubicBezTo>
                <a:cubicBezTo>
                  <a:pt x="1530755" y="256756"/>
                  <a:pt x="1530373" y="256903"/>
                  <a:pt x="1529991" y="256918"/>
                </a:cubicBezTo>
                <a:lnTo>
                  <a:pt x="1526820" y="256918"/>
                </a:lnTo>
                <a:cubicBezTo>
                  <a:pt x="1525704" y="256859"/>
                  <a:pt x="1525116" y="256272"/>
                  <a:pt x="1525058" y="255156"/>
                </a:cubicBezTo>
                <a:lnTo>
                  <a:pt x="1526467" y="202997"/>
                </a:lnTo>
                <a:cubicBezTo>
                  <a:pt x="1526526" y="201881"/>
                  <a:pt x="1527113" y="201293"/>
                  <a:pt x="1528229" y="201235"/>
                </a:cubicBezTo>
                <a:lnTo>
                  <a:pt x="1531754" y="201235"/>
                </a:lnTo>
                <a:cubicBezTo>
                  <a:pt x="1532870" y="201293"/>
                  <a:pt x="1533457" y="201881"/>
                  <a:pt x="1533516" y="202997"/>
                </a:cubicBezTo>
                <a:cubicBezTo>
                  <a:pt x="1533384" y="215985"/>
                  <a:pt x="1536908" y="227277"/>
                  <a:pt x="1544088" y="236874"/>
                </a:cubicBezTo>
                <a:cubicBezTo>
                  <a:pt x="1551269" y="246470"/>
                  <a:pt x="1560785" y="251507"/>
                  <a:pt x="1572635" y="251984"/>
                </a:cubicBezTo>
                <a:cubicBezTo>
                  <a:pt x="1580322" y="252050"/>
                  <a:pt x="1586445" y="249891"/>
                  <a:pt x="1591005" y="245508"/>
                </a:cubicBezTo>
                <a:cubicBezTo>
                  <a:pt x="1595565" y="241125"/>
                  <a:pt x="1597899" y="234120"/>
                  <a:pt x="1598010" y="224495"/>
                </a:cubicBezTo>
                <a:cubicBezTo>
                  <a:pt x="1598002" y="216279"/>
                  <a:pt x="1595198" y="209979"/>
                  <a:pt x="1589595" y="205596"/>
                </a:cubicBezTo>
                <a:cubicBezTo>
                  <a:pt x="1583993" y="201213"/>
                  <a:pt x="1575638" y="197292"/>
                  <a:pt x="1564529" y="193834"/>
                </a:cubicBezTo>
                <a:cubicBezTo>
                  <a:pt x="1553978" y="190229"/>
                  <a:pt x="1545564" y="185016"/>
                  <a:pt x="1539287" y="178195"/>
                </a:cubicBezTo>
                <a:cubicBezTo>
                  <a:pt x="1533009" y="171374"/>
                  <a:pt x="1529793" y="162372"/>
                  <a:pt x="1529639" y="151190"/>
                </a:cubicBezTo>
                <a:cubicBezTo>
                  <a:pt x="1530013" y="135779"/>
                  <a:pt x="1533846" y="123958"/>
                  <a:pt x="1541137" y="115727"/>
                </a:cubicBezTo>
                <a:cubicBezTo>
                  <a:pt x="1548428" y="107497"/>
                  <a:pt x="1556930" y="103341"/>
                  <a:pt x="1566644" y="103260"/>
                </a:cubicBezTo>
                <a:cubicBezTo>
                  <a:pt x="1570109" y="103282"/>
                  <a:pt x="1572870" y="103503"/>
                  <a:pt x="1574926" y="103921"/>
                </a:cubicBezTo>
                <a:cubicBezTo>
                  <a:pt x="1576981" y="104340"/>
                  <a:pt x="1578685" y="104824"/>
                  <a:pt x="1580036" y="105375"/>
                </a:cubicBezTo>
                <a:cubicBezTo>
                  <a:pt x="1581585" y="105926"/>
                  <a:pt x="1583244" y="106410"/>
                  <a:pt x="1585014" y="106829"/>
                </a:cubicBezTo>
                <a:cubicBezTo>
                  <a:pt x="1586783" y="107247"/>
                  <a:pt x="1588883" y="107467"/>
                  <a:pt x="1591313" y="107490"/>
                </a:cubicBezTo>
                <a:cubicBezTo>
                  <a:pt x="1592892" y="107453"/>
                  <a:pt x="1594052" y="107086"/>
                  <a:pt x="1594793" y="106388"/>
                </a:cubicBezTo>
                <a:cubicBezTo>
                  <a:pt x="1595535" y="105691"/>
                  <a:pt x="1595902" y="104883"/>
                  <a:pt x="1595895" y="103965"/>
                </a:cubicBezTo>
                <a:cubicBezTo>
                  <a:pt x="1595954" y="102849"/>
                  <a:pt x="1596541" y="102262"/>
                  <a:pt x="1597657" y="102203"/>
                </a:cubicBezTo>
                <a:close/>
                <a:moveTo>
                  <a:pt x="1407157" y="102203"/>
                </a:moveTo>
                <a:lnTo>
                  <a:pt x="1410329" y="102203"/>
                </a:lnTo>
                <a:cubicBezTo>
                  <a:pt x="1411445" y="102262"/>
                  <a:pt x="1412032" y="102849"/>
                  <a:pt x="1412091" y="103965"/>
                </a:cubicBezTo>
                <a:lnTo>
                  <a:pt x="1412091" y="146256"/>
                </a:lnTo>
                <a:cubicBezTo>
                  <a:pt x="1412032" y="147372"/>
                  <a:pt x="1411445" y="147960"/>
                  <a:pt x="1410329" y="148018"/>
                </a:cubicBezTo>
                <a:lnTo>
                  <a:pt x="1407157" y="148018"/>
                </a:lnTo>
                <a:cubicBezTo>
                  <a:pt x="1406041" y="147960"/>
                  <a:pt x="1405453" y="147372"/>
                  <a:pt x="1405395" y="146256"/>
                </a:cubicBezTo>
                <a:cubicBezTo>
                  <a:pt x="1405013" y="134920"/>
                  <a:pt x="1401812" y="126227"/>
                  <a:pt x="1395791" y="120177"/>
                </a:cubicBezTo>
                <a:cubicBezTo>
                  <a:pt x="1389771" y="114127"/>
                  <a:pt x="1383221" y="111072"/>
                  <a:pt x="1376144" y="111014"/>
                </a:cubicBezTo>
                <a:cubicBezTo>
                  <a:pt x="1369756" y="110977"/>
                  <a:pt x="1364822" y="112724"/>
                  <a:pt x="1361342" y="116256"/>
                </a:cubicBezTo>
                <a:cubicBezTo>
                  <a:pt x="1357862" y="119788"/>
                  <a:pt x="1356099" y="125324"/>
                  <a:pt x="1356055" y="132864"/>
                </a:cubicBezTo>
                <a:cubicBezTo>
                  <a:pt x="1356063" y="140750"/>
                  <a:pt x="1358779" y="146829"/>
                  <a:pt x="1364205" y="151102"/>
                </a:cubicBezTo>
                <a:cubicBezTo>
                  <a:pt x="1369631" y="155375"/>
                  <a:pt x="1377722" y="159164"/>
                  <a:pt x="1388478" y="162468"/>
                </a:cubicBezTo>
                <a:cubicBezTo>
                  <a:pt x="1399484" y="166073"/>
                  <a:pt x="1408574" y="171550"/>
                  <a:pt x="1415747" y="178900"/>
                </a:cubicBezTo>
                <a:cubicBezTo>
                  <a:pt x="1422921" y="186249"/>
                  <a:pt x="1426636" y="196044"/>
                  <a:pt x="1426893" y="208283"/>
                </a:cubicBezTo>
                <a:cubicBezTo>
                  <a:pt x="1426856" y="223070"/>
                  <a:pt x="1423053" y="235258"/>
                  <a:pt x="1415483" y="244847"/>
                </a:cubicBezTo>
                <a:cubicBezTo>
                  <a:pt x="1407913" y="254436"/>
                  <a:pt x="1396797" y="259399"/>
                  <a:pt x="1382135" y="259737"/>
                </a:cubicBezTo>
                <a:cubicBezTo>
                  <a:pt x="1377428" y="259686"/>
                  <a:pt x="1373361" y="259084"/>
                  <a:pt x="1369932" y="257931"/>
                </a:cubicBezTo>
                <a:cubicBezTo>
                  <a:pt x="1366503" y="256778"/>
                  <a:pt x="1363405" y="255383"/>
                  <a:pt x="1360637" y="253746"/>
                </a:cubicBezTo>
                <a:cubicBezTo>
                  <a:pt x="1359095" y="252828"/>
                  <a:pt x="1357509" y="252020"/>
                  <a:pt x="1355879" y="251323"/>
                </a:cubicBezTo>
                <a:cubicBezTo>
                  <a:pt x="1354249" y="250625"/>
                  <a:pt x="1352311" y="250258"/>
                  <a:pt x="1350064" y="250222"/>
                </a:cubicBezTo>
                <a:cubicBezTo>
                  <a:pt x="1347737" y="250178"/>
                  <a:pt x="1345784" y="250530"/>
                  <a:pt x="1344205" y="251279"/>
                </a:cubicBezTo>
                <a:cubicBezTo>
                  <a:pt x="1342626" y="252028"/>
                  <a:pt x="1341643" y="253438"/>
                  <a:pt x="1341254" y="255508"/>
                </a:cubicBezTo>
                <a:cubicBezTo>
                  <a:pt x="1341224" y="255875"/>
                  <a:pt x="1341018" y="256198"/>
                  <a:pt x="1340637" y="256477"/>
                </a:cubicBezTo>
                <a:cubicBezTo>
                  <a:pt x="1340255" y="256756"/>
                  <a:pt x="1339873" y="256903"/>
                  <a:pt x="1339491" y="256918"/>
                </a:cubicBezTo>
                <a:lnTo>
                  <a:pt x="1336320" y="256918"/>
                </a:lnTo>
                <a:cubicBezTo>
                  <a:pt x="1335204" y="256859"/>
                  <a:pt x="1334616" y="256272"/>
                  <a:pt x="1334557" y="255156"/>
                </a:cubicBezTo>
                <a:lnTo>
                  <a:pt x="1335967" y="202997"/>
                </a:lnTo>
                <a:cubicBezTo>
                  <a:pt x="1336026" y="201881"/>
                  <a:pt x="1336613" y="201293"/>
                  <a:pt x="1337729" y="201235"/>
                </a:cubicBezTo>
                <a:lnTo>
                  <a:pt x="1341254" y="201235"/>
                </a:lnTo>
                <a:cubicBezTo>
                  <a:pt x="1342370" y="201293"/>
                  <a:pt x="1342957" y="201881"/>
                  <a:pt x="1343016" y="202997"/>
                </a:cubicBezTo>
                <a:cubicBezTo>
                  <a:pt x="1342883" y="215985"/>
                  <a:pt x="1346408" y="227277"/>
                  <a:pt x="1353588" y="236874"/>
                </a:cubicBezTo>
                <a:cubicBezTo>
                  <a:pt x="1360769" y="246470"/>
                  <a:pt x="1370284" y="251507"/>
                  <a:pt x="1382135" y="251984"/>
                </a:cubicBezTo>
                <a:cubicBezTo>
                  <a:pt x="1389822" y="252050"/>
                  <a:pt x="1395945" y="249891"/>
                  <a:pt x="1400505" y="245508"/>
                </a:cubicBezTo>
                <a:cubicBezTo>
                  <a:pt x="1405065" y="241125"/>
                  <a:pt x="1407399" y="234120"/>
                  <a:pt x="1407509" y="224495"/>
                </a:cubicBezTo>
                <a:cubicBezTo>
                  <a:pt x="1407502" y="216279"/>
                  <a:pt x="1404697" y="209979"/>
                  <a:pt x="1399095" y="205596"/>
                </a:cubicBezTo>
                <a:cubicBezTo>
                  <a:pt x="1393493" y="201213"/>
                  <a:pt x="1385138" y="197292"/>
                  <a:pt x="1374029" y="193834"/>
                </a:cubicBezTo>
                <a:cubicBezTo>
                  <a:pt x="1363478" y="190229"/>
                  <a:pt x="1355064" y="185016"/>
                  <a:pt x="1348787" y="178195"/>
                </a:cubicBezTo>
                <a:cubicBezTo>
                  <a:pt x="1342509" y="171374"/>
                  <a:pt x="1339293" y="162372"/>
                  <a:pt x="1339139" y="151190"/>
                </a:cubicBezTo>
                <a:cubicBezTo>
                  <a:pt x="1339513" y="135779"/>
                  <a:pt x="1343346" y="123958"/>
                  <a:pt x="1350637" y="115727"/>
                </a:cubicBezTo>
                <a:cubicBezTo>
                  <a:pt x="1357928" y="107497"/>
                  <a:pt x="1366430" y="103341"/>
                  <a:pt x="1376144" y="103260"/>
                </a:cubicBezTo>
                <a:cubicBezTo>
                  <a:pt x="1379609" y="103282"/>
                  <a:pt x="1382370" y="103503"/>
                  <a:pt x="1384425" y="103921"/>
                </a:cubicBezTo>
                <a:cubicBezTo>
                  <a:pt x="1386481" y="104340"/>
                  <a:pt x="1388185" y="104824"/>
                  <a:pt x="1389536" y="105375"/>
                </a:cubicBezTo>
                <a:cubicBezTo>
                  <a:pt x="1391085" y="105926"/>
                  <a:pt x="1392744" y="106410"/>
                  <a:pt x="1394514" y="106829"/>
                </a:cubicBezTo>
                <a:cubicBezTo>
                  <a:pt x="1396283" y="107247"/>
                  <a:pt x="1398383" y="107467"/>
                  <a:pt x="1400813" y="107490"/>
                </a:cubicBezTo>
                <a:cubicBezTo>
                  <a:pt x="1402392" y="107453"/>
                  <a:pt x="1403552" y="107086"/>
                  <a:pt x="1404293" y="106388"/>
                </a:cubicBezTo>
                <a:cubicBezTo>
                  <a:pt x="1405035" y="105691"/>
                  <a:pt x="1405402" y="104883"/>
                  <a:pt x="1405395" y="103965"/>
                </a:cubicBezTo>
                <a:cubicBezTo>
                  <a:pt x="1405453" y="102849"/>
                  <a:pt x="1406041" y="102262"/>
                  <a:pt x="1407157" y="102203"/>
                </a:cubicBezTo>
                <a:close/>
                <a:moveTo>
                  <a:pt x="597532" y="102203"/>
                </a:moveTo>
                <a:lnTo>
                  <a:pt x="600704" y="102203"/>
                </a:lnTo>
                <a:cubicBezTo>
                  <a:pt x="601820" y="102262"/>
                  <a:pt x="602407" y="102849"/>
                  <a:pt x="602466" y="103965"/>
                </a:cubicBezTo>
                <a:lnTo>
                  <a:pt x="602466" y="146256"/>
                </a:lnTo>
                <a:cubicBezTo>
                  <a:pt x="602407" y="147372"/>
                  <a:pt x="601820" y="147960"/>
                  <a:pt x="600704" y="148018"/>
                </a:cubicBezTo>
                <a:lnTo>
                  <a:pt x="597532" y="148018"/>
                </a:lnTo>
                <a:cubicBezTo>
                  <a:pt x="596416" y="147960"/>
                  <a:pt x="595829" y="147372"/>
                  <a:pt x="595770" y="146256"/>
                </a:cubicBezTo>
                <a:cubicBezTo>
                  <a:pt x="595388" y="134920"/>
                  <a:pt x="592187" y="126227"/>
                  <a:pt x="586166" y="120177"/>
                </a:cubicBezTo>
                <a:cubicBezTo>
                  <a:pt x="580146" y="114127"/>
                  <a:pt x="573596" y="111072"/>
                  <a:pt x="566519" y="111014"/>
                </a:cubicBezTo>
                <a:cubicBezTo>
                  <a:pt x="560131" y="110977"/>
                  <a:pt x="555197" y="112724"/>
                  <a:pt x="551717" y="116256"/>
                </a:cubicBezTo>
                <a:cubicBezTo>
                  <a:pt x="548237" y="119788"/>
                  <a:pt x="546474" y="125324"/>
                  <a:pt x="546430" y="132864"/>
                </a:cubicBezTo>
                <a:cubicBezTo>
                  <a:pt x="546438" y="140750"/>
                  <a:pt x="549154" y="146829"/>
                  <a:pt x="554580" y="151102"/>
                </a:cubicBezTo>
                <a:cubicBezTo>
                  <a:pt x="560006" y="155375"/>
                  <a:pt x="568097" y="159164"/>
                  <a:pt x="578854" y="162468"/>
                </a:cubicBezTo>
                <a:cubicBezTo>
                  <a:pt x="589859" y="166073"/>
                  <a:pt x="598949" y="171550"/>
                  <a:pt x="606122" y="178900"/>
                </a:cubicBezTo>
                <a:cubicBezTo>
                  <a:pt x="613296" y="186249"/>
                  <a:pt x="617011" y="196044"/>
                  <a:pt x="617268" y="208283"/>
                </a:cubicBezTo>
                <a:cubicBezTo>
                  <a:pt x="617231" y="223070"/>
                  <a:pt x="613428" y="235258"/>
                  <a:pt x="605858" y="244847"/>
                </a:cubicBezTo>
                <a:cubicBezTo>
                  <a:pt x="598288" y="254436"/>
                  <a:pt x="587172" y="259399"/>
                  <a:pt x="572510" y="259737"/>
                </a:cubicBezTo>
                <a:cubicBezTo>
                  <a:pt x="567803" y="259686"/>
                  <a:pt x="563736" y="259084"/>
                  <a:pt x="560307" y="257931"/>
                </a:cubicBezTo>
                <a:cubicBezTo>
                  <a:pt x="556879" y="256778"/>
                  <a:pt x="553780" y="255383"/>
                  <a:pt x="551012" y="253746"/>
                </a:cubicBezTo>
                <a:cubicBezTo>
                  <a:pt x="549470" y="252828"/>
                  <a:pt x="547884" y="252020"/>
                  <a:pt x="546254" y="251323"/>
                </a:cubicBezTo>
                <a:cubicBezTo>
                  <a:pt x="544624" y="250625"/>
                  <a:pt x="542686" y="250258"/>
                  <a:pt x="540439" y="250222"/>
                </a:cubicBezTo>
                <a:cubicBezTo>
                  <a:pt x="538112" y="250178"/>
                  <a:pt x="536159" y="250530"/>
                  <a:pt x="534580" y="251279"/>
                </a:cubicBezTo>
                <a:cubicBezTo>
                  <a:pt x="533001" y="252028"/>
                  <a:pt x="532018" y="253438"/>
                  <a:pt x="531629" y="255508"/>
                </a:cubicBezTo>
                <a:cubicBezTo>
                  <a:pt x="531599" y="255875"/>
                  <a:pt x="531394" y="256198"/>
                  <a:pt x="531012" y="256477"/>
                </a:cubicBezTo>
                <a:cubicBezTo>
                  <a:pt x="530630" y="256756"/>
                  <a:pt x="530248" y="256903"/>
                  <a:pt x="529866" y="256918"/>
                </a:cubicBezTo>
                <a:lnTo>
                  <a:pt x="526695" y="256918"/>
                </a:lnTo>
                <a:cubicBezTo>
                  <a:pt x="525579" y="256859"/>
                  <a:pt x="524991" y="256272"/>
                  <a:pt x="524932" y="255156"/>
                </a:cubicBezTo>
                <a:lnTo>
                  <a:pt x="526342" y="202997"/>
                </a:lnTo>
                <a:cubicBezTo>
                  <a:pt x="526401" y="201881"/>
                  <a:pt x="526988" y="201293"/>
                  <a:pt x="528104" y="201235"/>
                </a:cubicBezTo>
                <a:lnTo>
                  <a:pt x="531629" y="201235"/>
                </a:lnTo>
                <a:cubicBezTo>
                  <a:pt x="532745" y="201293"/>
                  <a:pt x="533332" y="201881"/>
                  <a:pt x="533391" y="202997"/>
                </a:cubicBezTo>
                <a:cubicBezTo>
                  <a:pt x="533258" y="215985"/>
                  <a:pt x="536783" y="227277"/>
                  <a:pt x="543963" y="236874"/>
                </a:cubicBezTo>
                <a:cubicBezTo>
                  <a:pt x="551144" y="246470"/>
                  <a:pt x="560660" y="251507"/>
                  <a:pt x="572510" y="251984"/>
                </a:cubicBezTo>
                <a:cubicBezTo>
                  <a:pt x="580197" y="252050"/>
                  <a:pt x="586321" y="249891"/>
                  <a:pt x="590880" y="245508"/>
                </a:cubicBezTo>
                <a:cubicBezTo>
                  <a:pt x="595440" y="241125"/>
                  <a:pt x="597774" y="234120"/>
                  <a:pt x="597884" y="224495"/>
                </a:cubicBezTo>
                <a:cubicBezTo>
                  <a:pt x="597877" y="216279"/>
                  <a:pt x="595072" y="209979"/>
                  <a:pt x="589470" y="205596"/>
                </a:cubicBezTo>
                <a:cubicBezTo>
                  <a:pt x="583868" y="201213"/>
                  <a:pt x="575513" y="197292"/>
                  <a:pt x="564404" y="193834"/>
                </a:cubicBezTo>
                <a:cubicBezTo>
                  <a:pt x="553853" y="190229"/>
                  <a:pt x="545439" y="185016"/>
                  <a:pt x="539162" y="178195"/>
                </a:cubicBezTo>
                <a:cubicBezTo>
                  <a:pt x="532884" y="171374"/>
                  <a:pt x="529668" y="162372"/>
                  <a:pt x="529514" y="151190"/>
                </a:cubicBezTo>
                <a:cubicBezTo>
                  <a:pt x="529888" y="135779"/>
                  <a:pt x="533721" y="123958"/>
                  <a:pt x="541012" y="115727"/>
                </a:cubicBezTo>
                <a:cubicBezTo>
                  <a:pt x="548303" y="107497"/>
                  <a:pt x="556805" y="103341"/>
                  <a:pt x="566519" y="103260"/>
                </a:cubicBezTo>
                <a:cubicBezTo>
                  <a:pt x="569984" y="103282"/>
                  <a:pt x="572745" y="103503"/>
                  <a:pt x="574801" y="103921"/>
                </a:cubicBezTo>
                <a:cubicBezTo>
                  <a:pt x="576856" y="104340"/>
                  <a:pt x="578560" y="104824"/>
                  <a:pt x="579911" y="105375"/>
                </a:cubicBezTo>
                <a:cubicBezTo>
                  <a:pt x="581460" y="105926"/>
                  <a:pt x="583119" y="106410"/>
                  <a:pt x="584889" y="106829"/>
                </a:cubicBezTo>
                <a:cubicBezTo>
                  <a:pt x="586658" y="107247"/>
                  <a:pt x="588758" y="107467"/>
                  <a:pt x="591188" y="107490"/>
                </a:cubicBezTo>
                <a:cubicBezTo>
                  <a:pt x="592767" y="107453"/>
                  <a:pt x="593927" y="107086"/>
                  <a:pt x="594669" y="106388"/>
                </a:cubicBezTo>
                <a:cubicBezTo>
                  <a:pt x="595410" y="105691"/>
                  <a:pt x="595777" y="104883"/>
                  <a:pt x="595770" y="103965"/>
                </a:cubicBezTo>
                <a:cubicBezTo>
                  <a:pt x="595829" y="102849"/>
                  <a:pt x="596416" y="102262"/>
                  <a:pt x="597532" y="102203"/>
                </a:cubicBezTo>
                <a:close/>
                <a:moveTo>
                  <a:pt x="66608" y="13392"/>
                </a:moveTo>
                <a:lnTo>
                  <a:pt x="66608" y="121939"/>
                </a:lnTo>
                <a:lnTo>
                  <a:pt x="96565" y="121939"/>
                </a:lnTo>
                <a:cubicBezTo>
                  <a:pt x="105896" y="122401"/>
                  <a:pt x="112872" y="118921"/>
                  <a:pt x="117490" y="111498"/>
                </a:cubicBezTo>
                <a:cubicBezTo>
                  <a:pt x="122108" y="104075"/>
                  <a:pt x="124414" y="89934"/>
                  <a:pt x="124406" y="69075"/>
                </a:cubicBezTo>
                <a:cubicBezTo>
                  <a:pt x="124583" y="47019"/>
                  <a:pt x="121763" y="32100"/>
                  <a:pt x="115948" y="24317"/>
                </a:cubicBezTo>
                <a:cubicBezTo>
                  <a:pt x="110133" y="16535"/>
                  <a:pt x="100265" y="12893"/>
                  <a:pt x="86344" y="13392"/>
                </a:cubicBezTo>
                <a:close/>
                <a:moveTo>
                  <a:pt x="1762" y="5639"/>
                </a:moveTo>
                <a:lnTo>
                  <a:pt x="84582" y="5639"/>
                </a:lnTo>
                <a:cubicBezTo>
                  <a:pt x="98990" y="5634"/>
                  <a:pt x="112191" y="7993"/>
                  <a:pt x="124184" y="12713"/>
                </a:cubicBezTo>
                <a:cubicBezTo>
                  <a:pt x="136178" y="17434"/>
                  <a:pt x="145802" y="24543"/>
                  <a:pt x="153057" y="34042"/>
                </a:cubicBezTo>
                <a:cubicBezTo>
                  <a:pt x="160312" y="43540"/>
                  <a:pt x="164036" y="55452"/>
                  <a:pt x="164230" y="69780"/>
                </a:cubicBezTo>
                <a:cubicBezTo>
                  <a:pt x="164032" y="81638"/>
                  <a:pt x="161609" y="91167"/>
                  <a:pt x="156960" y="98366"/>
                </a:cubicBezTo>
                <a:cubicBezTo>
                  <a:pt x="152311" y="105564"/>
                  <a:pt x="146624" y="111177"/>
                  <a:pt x="139900" y="115204"/>
                </a:cubicBezTo>
                <a:cubicBezTo>
                  <a:pt x="133176" y="119230"/>
                  <a:pt x="126601" y="122415"/>
                  <a:pt x="120177" y="124758"/>
                </a:cubicBezTo>
                <a:cubicBezTo>
                  <a:pt x="135383" y="128628"/>
                  <a:pt x="148672" y="135955"/>
                  <a:pt x="160045" y="146741"/>
                </a:cubicBezTo>
                <a:cubicBezTo>
                  <a:pt x="171418" y="157527"/>
                  <a:pt x="177395" y="172872"/>
                  <a:pt x="177975" y="192776"/>
                </a:cubicBezTo>
                <a:cubicBezTo>
                  <a:pt x="177644" y="210761"/>
                  <a:pt x="173293" y="224366"/>
                  <a:pt x="164922" y="233592"/>
                </a:cubicBezTo>
                <a:cubicBezTo>
                  <a:pt x="156551" y="242819"/>
                  <a:pt x="146143" y="249010"/>
                  <a:pt x="133700" y="252166"/>
                </a:cubicBezTo>
                <a:cubicBezTo>
                  <a:pt x="121256" y="255323"/>
                  <a:pt x="108760" y="256789"/>
                  <a:pt x="96212" y="256565"/>
                </a:cubicBezTo>
                <a:lnTo>
                  <a:pt x="1762" y="256565"/>
                </a:lnTo>
                <a:cubicBezTo>
                  <a:pt x="646" y="256507"/>
                  <a:pt x="59" y="255919"/>
                  <a:pt x="0" y="254803"/>
                </a:cubicBezTo>
                <a:lnTo>
                  <a:pt x="0" y="250574"/>
                </a:lnTo>
                <a:cubicBezTo>
                  <a:pt x="59" y="249458"/>
                  <a:pt x="646" y="248871"/>
                  <a:pt x="1762" y="248812"/>
                </a:cubicBezTo>
                <a:lnTo>
                  <a:pt x="26432" y="248812"/>
                </a:lnTo>
                <a:lnTo>
                  <a:pt x="26432" y="13392"/>
                </a:lnTo>
                <a:lnTo>
                  <a:pt x="1762" y="13392"/>
                </a:lnTo>
                <a:cubicBezTo>
                  <a:pt x="646" y="13333"/>
                  <a:pt x="59" y="12746"/>
                  <a:pt x="0" y="11630"/>
                </a:cubicBezTo>
                <a:lnTo>
                  <a:pt x="0" y="7401"/>
                </a:lnTo>
                <a:cubicBezTo>
                  <a:pt x="59" y="6285"/>
                  <a:pt x="646" y="5697"/>
                  <a:pt x="1762" y="5639"/>
                </a:cubicBezTo>
                <a:close/>
                <a:moveTo>
                  <a:pt x="745389" y="352"/>
                </a:moveTo>
                <a:cubicBezTo>
                  <a:pt x="751879" y="521"/>
                  <a:pt x="757224" y="2827"/>
                  <a:pt x="761424" y="7269"/>
                </a:cubicBezTo>
                <a:cubicBezTo>
                  <a:pt x="765624" y="11711"/>
                  <a:pt x="767797" y="17276"/>
                  <a:pt x="767944" y="23965"/>
                </a:cubicBezTo>
                <a:cubicBezTo>
                  <a:pt x="767797" y="30470"/>
                  <a:pt x="765624" y="35874"/>
                  <a:pt x="761424" y="40176"/>
                </a:cubicBezTo>
                <a:cubicBezTo>
                  <a:pt x="757224" y="44479"/>
                  <a:pt x="751879" y="46711"/>
                  <a:pt x="745389" y="46872"/>
                </a:cubicBezTo>
                <a:cubicBezTo>
                  <a:pt x="738729" y="46711"/>
                  <a:pt x="733281" y="44479"/>
                  <a:pt x="729045" y="40176"/>
                </a:cubicBezTo>
                <a:cubicBezTo>
                  <a:pt x="724808" y="35874"/>
                  <a:pt x="722620" y="30470"/>
                  <a:pt x="722481" y="23965"/>
                </a:cubicBezTo>
                <a:cubicBezTo>
                  <a:pt x="722620" y="17276"/>
                  <a:pt x="724808" y="11711"/>
                  <a:pt x="729045" y="7269"/>
                </a:cubicBezTo>
                <a:cubicBezTo>
                  <a:pt x="733281" y="2827"/>
                  <a:pt x="738729" y="521"/>
                  <a:pt x="745389" y="352"/>
                </a:cubicBezTo>
                <a:close/>
                <a:moveTo>
                  <a:pt x="2862796" y="0"/>
                </a:moveTo>
                <a:lnTo>
                  <a:pt x="2908611" y="0"/>
                </a:lnTo>
                <a:cubicBezTo>
                  <a:pt x="2909727" y="59"/>
                  <a:pt x="2910315" y="646"/>
                  <a:pt x="2910373" y="1762"/>
                </a:cubicBezTo>
                <a:lnTo>
                  <a:pt x="2910373" y="248812"/>
                </a:lnTo>
                <a:lnTo>
                  <a:pt x="2926937" y="248812"/>
                </a:lnTo>
                <a:cubicBezTo>
                  <a:pt x="2928053" y="248871"/>
                  <a:pt x="2928641" y="249458"/>
                  <a:pt x="2928699" y="250574"/>
                </a:cubicBezTo>
                <a:lnTo>
                  <a:pt x="2928699" y="254803"/>
                </a:lnTo>
                <a:cubicBezTo>
                  <a:pt x="2928641" y="255919"/>
                  <a:pt x="2928053" y="256507"/>
                  <a:pt x="2926937" y="256565"/>
                </a:cubicBezTo>
                <a:lnTo>
                  <a:pt x="2862796" y="256565"/>
                </a:lnTo>
                <a:cubicBezTo>
                  <a:pt x="2861680" y="256507"/>
                  <a:pt x="2861093" y="255919"/>
                  <a:pt x="2861034" y="254803"/>
                </a:cubicBezTo>
                <a:lnTo>
                  <a:pt x="2861034" y="250574"/>
                </a:lnTo>
                <a:cubicBezTo>
                  <a:pt x="2861093" y="249458"/>
                  <a:pt x="2861680" y="248871"/>
                  <a:pt x="2862796" y="248812"/>
                </a:cubicBezTo>
                <a:lnTo>
                  <a:pt x="2879008" y="248812"/>
                </a:lnTo>
                <a:lnTo>
                  <a:pt x="2879008" y="7753"/>
                </a:lnTo>
                <a:lnTo>
                  <a:pt x="2862796" y="7753"/>
                </a:lnTo>
                <a:cubicBezTo>
                  <a:pt x="2861680" y="7694"/>
                  <a:pt x="2861093" y="7107"/>
                  <a:pt x="2861034" y="5991"/>
                </a:cubicBezTo>
                <a:lnTo>
                  <a:pt x="2861034" y="1762"/>
                </a:lnTo>
                <a:cubicBezTo>
                  <a:pt x="2861093" y="646"/>
                  <a:pt x="2861680" y="59"/>
                  <a:pt x="2862796" y="0"/>
                </a:cubicBezTo>
                <a:close/>
                <a:moveTo>
                  <a:pt x="2491950" y="0"/>
                </a:moveTo>
                <a:lnTo>
                  <a:pt x="2538117" y="0"/>
                </a:lnTo>
                <a:cubicBezTo>
                  <a:pt x="2539234" y="59"/>
                  <a:pt x="2539821" y="646"/>
                  <a:pt x="2539879" y="1762"/>
                </a:cubicBezTo>
                <a:lnTo>
                  <a:pt x="2539879" y="248812"/>
                </a:lnTo>
                <a:lnTo>
                  <a:pt x="2556443" y="248812"/>
                </a:lnTo>
                <a:cubicBezTo>
                  <a:pt x="2557560" y="248871"/>
                  <a:pt x="2558147" y="249458"/>
                  <a:pt x="2558206" y="250574"/>
                </a:cubicBezTo>
                <a:lnTo>
                  <a:pt x="2558206" y="254803"/>
                </a:lnTo>
                <a:cubicBezTo>
                  <a:pt x="2558147" y="255919"/>
                  <a:pt x="2557560" y="256507"/>
                  <a:pt x="2556443" y="256565"/>
                </a:cubicBezTo>
                <a:lnTo>
                  <a:pt x="2510276" y="256565"/>
                </a:lnTo>
                <a:cubicBezTo>
                  <a:pt x="2509160" y="256507"/>
                  <a:pt x="2508573" y="255919"/>
                  <a:pt x="2508514" y="254803"/>
                </a:cubicBezTo>
                <a:lnTo>
                  <a:pt x="2508514" y="245640"/>
                </a:lnTo>
                <a:cubicBezTo>
                  <a:pt x="2506024" y="249157"/>
                  <a:pt x="2502456" y="252344"/>
                  <a:pt x="2497809" y="255200"/>
                </a:cubicBezTo>
                <a:cubicBezTo>
                  <a:pt x="2493161" y="258056"/>
                  <a:pt x="2487566" y="259568"/>
                  <a:pt x="2481024" y="259737"/>
                </a:cubicBezTo>
                <a:cubicBezTo>
                  <a:pt x="2469058" y="259502"/>
                  <a:pt x="2458454" y="255704"/>
                  <a:pt x="2449215" y="248342"/>
                </a:cubicBezTo>
                <a:cubicBezTo>
                  <a:pt x="2439976" y="240980"/>
                  <a:pt x="2432714" y="231465"/>
                  <a:pt x="2427430" y="219796"/>
                </a:cubicBezTo>
                <a:cubicBezTo>
                  <a:pt x="2422146" y="208126"/>
                  <a:pt x="2419452" y="195713"/>
                  <a:pt x="2419350" y="182556"/>
                </a:cubicBezTo>
                <a:cubicBezTo>
                  <a:pt x="2419481" y="169262"/>
                  <a:pt x="2422352" y="156614"/>
                  <a:pt x="2427965" y="144612"/>
                </a:cubicBezTo>
                <a:cubicBezTo>
                  <a:pt x="2433578" y="132610"/>
                  <a:pt x="2441148" y="122781"/>
                  <a:pt x="2450677" y="115125"/>
                </a:cubicBezTo>
                <a:cubicBezTo>
                  <a:pt x="2460205" y="107470"/>
                  <a:pt x="2470909" y="103515"/>
                  <a:pt x="2482786" y="103260"/>
                </a:cubicBezTo>
                <a:cubicBezTo>
                  <a:pt x="2487912" y="103297"/>
                  <a:pt x="2492640" y="104281"/>
                  <a:pt x="2496972" y="106212"/>
                </a:cubicBezTo>
                <a:cubicBezTo>
                  <a:pt x="2501304" y="108143"/>
                  <a:pt x="2505151" y="110801"/>
                  <a:pt x="2508514" y="114186"/>
                </a:cubicBezTo>
                <a:lnTo>
                  <a:pt x="2508514" y="7753"/>
                </a:lnTo>
                <a:lnTo>
                  <a:pt x="2491950" y="7753"/>
                </a:lnTo>
                <a:cubicBezTo>
                  <a:pt x="2490834" y="7694"/>
                  <a:pt x="2490246" y="7107"/>
                  <a:pt x="2490188" y="5991"/>
                </a:cubicBezTo>
                <a:lnTo>
                  <a:pt x="2490188" y="1762"/>
                </a:lnTo>
                <a:cubicBezTo>
                  <a:pt x="2490246" y="646"/>
                  <a:pt x="2490834" y="59"/>
                  <a:pt x="2491950" y="0"/>
                </a:cubicBezTo>
                <a:close/>
              </a:path>
            </a:pathLst>
          </a:custGeom>
          <a:solidFill>
            <a:srgbClr val="B2D2B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endParaRPr lang="zh-CN" altLang="en-US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F6AB94-D048-404D-A506-3FCFC2D9BD1B}"/>
              </a:ext>
            </a:extLst>
          </p:cNvPr>
          <p:cNvGrpSpPr/>
          <p:nvPr/>
        </p:nvGrpSpPr>
        <p:grpSpPr>
          <a:xfrm>
            <a:off x="4860778" y="1752601"/>
            <a:ext cx="2505588" cy="3949152"/>
            <a:chOff x="911567" y="750567"/>
            <a:chExt cx="3022074" cy="535686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6150574-BB77-4F4C-A668-CC1DCD77FCBE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1E10752-9910-49C4-A181-B954A703506C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AB37B13-ED3B-46C7-BD01-6563B46E6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89" y="2045065"/>
            <a:ext cx="1663367" cy="25745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79FD8EC-71E1-407F-B799-96D18C0CD659}"/>
              </a:ext>
            </a:extLst>
          </p:cNvPr>
          <p:cNvGrpSpPr/>
          <p:nvPr/>
        </p:nvGrpSpPr>
        <p:grpSpPr>
          <a:xfrm>
            <a:off x="8000107" y="1752601"/>
            <a:ext cx="2505588" cy="3949152"/>
            <a:chOff x="911567" y="750567"/>
            <a:chExt cx="3022074" cy="535686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E089930-9A20-4CAB-B6D8-B0E4B9EBDB38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EEA77D8-16C6-47F1-B4DF-63FA3E322B44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BEAEBCD-EE42-4882-90AD-AFD4DE7F0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164" y="2122819"/>
            <a:ext cx="1969536" cy="242147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DEC244-BB30-4751-BE39-1DBF39B23BEF}"/>
              </a:ext>
            </a:extLst>
          </p:cNvPr>
          <p:cNvGrpSpPr/>
          <p:nvPr/>
        </p:nvGrpSpPr>
        <p:grpSpPr>
          <a:xfrm>
            <a:off x="1721447" y="1752601"/>
            <a:ext cx="2505588" cy="3949152"/>
            <a:chOff x="911567" y="750567"/>
            <a:chExt cx="3022074" cy="535686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A2C18B8-051D-427B-B4BA-EA85C9F3A30B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48C952B-6309-4A6C-BAD8-4BFCF5D1225B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D1F0230-535C-4BC4-BAEC-3EF079BC8DBE}"/>
              </a:ext>
            </a:extLst>
          </p:cNvPr>
          <p:cNvSpPr/>
          <p:nvPr/>
        </p:nvSpPr>
        <p:spPr>
          <a:xfrm>
            <a:off x="1954789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birds sing no more.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1890E6-E961-414B-BF3A-B98ECF8EB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42" y="2037447"/>
            <a:ext cx="1031801" cy="258214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81CDDC3-C8B1-4AAF-A0E0-A9F1130DB8BE}"/>
              </a:ext>
            </a:extLst>
          </p:cNvPr>
          <p:cNvSpPr/>
          <p:nvPr/>
        </p:nvSpPr>
        <p:spPr>
          <a:xfrm>
            <a:off x="5069981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birds sing no more.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EC752E-B4B1-436A-98EA-750D52214524}"/>
              </a:ext>
            </a:extLst>
          </p:cNvPr>
          <p:cNvSpPr/>
          <p:nvPr/>
        </p:nvSpPr>
        <p:spPr>
          <a:xfrm>
            <a:off x="8222012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birds sing no more. </a:t>
            </a:r>
          </a:p>
        </p:txBody>
      </p:sp>
    </p:spTree>
    <p:extLst>
      <p:ext uri="{BB962C8B-B14F-4D97-AF65-F5344CB8AC3E}">
        <p14:creationId xmlns:p14="http://schemas.microsoft.com/office/powerpoint/2010/main" val="11084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5C9EF4-D6F9-4F85-8B65-B6481405722E}"/>
              </a:ext>
            </a:extLst>
          </p:cNvPr>
          <p:cNvSpPr txBox="1"/>
          <p:nvPr/>
        </p:nvSpPr>
        <p:spPr>
          <a:xfrm>
            <a:off x="4445000" y="798247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b="1" spc="300" dirty="0">
                <a:solidFill>
                  <a:srgbClr val="00B0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solidFill>
                <a:srgbClr val="00B0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0A650F45-7FF4-4389-BBE9-12B40BA83885}"/>
              </a:ext>
            </a:extLst>
          </p:cNvPr>
          <p:cNvSpPr/>
          <p:nvPr/>
        </p:nvSpPr>
        <p:spPr>
          <a:xfrm>
            <a:off x="6479089" y="1321465"/>
            <a:ext cx="6290503" cy="6290502"/>
          </a:xfrm>
          <a:prstGeom prst="ellipse">
            <a:avLst/>
          </a:prstGeom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B48D28B-0696-4674-962A-1D761D78EC24}"/>
              </a:ext>
            </a:extLst>
          </p:cNvPr>
          <p:cNvSpPr/>
          <p:nvPr/>
        </p:nvSpPr>
        <p:spPr>
          <a:xfrm>
            <a:off x="5667323" y="4362220"/>
            <a:ext cx="1470160" cy="14701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286B266-0AFC-4BFB-9282-6B95D2405E47}"/>
              </a:ext>
            </a:extLst>
          </p:cNvPr>
          <p:cNvSpPr/>
          <p:nvPr/>
        </p:nvSpPr>
        <p:spPr>
          <a:xfrm>
            <a:off x="8000281" y="1321465"/>
            <a:ext cx="758619" cy="7586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86A9BC-7B2A-417D-98B3-EDF3D039F3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64905"/>
            <a:ext cx="6481760" cy="45835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89A3FD-DDF4-4904-9991-A04FD1A533AD}"/>
              </a:ext>
            </a:extLst>
          </p:cNvPr>
          <p:cNvSpPr txBox="1"/>
          <p:nvPr/>
        </p:nvSpPr>
        <p:spPr>
          <a:xfrm>
            <a:off x="961229" y="2599754"/>
            <a:ext cx="370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E26096-46BF-4C93-BC93-2A78A7BD1334}"/>
              </a:ext>
            </a:extLst>
          </p:cNvPr>
          <p:cNvSpPr txBox="1"/>
          <p:nvPr/>
        </p:nvSpPr>
        <p:spPr>
          <a:xfrm>
            <a:off x="961229" y="3364270"/>
            <a:ext cx="4155059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eros.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3502851-5046-480D-A6DB-7865D3C03F64}"/>
              </a:ext>
            </a:extLst>
          </p:cNvPr>
          <p:cNvCxnSpPr/>
          <p:nvPr/>
        </p:nvCxnSpPr>
        <p:spPr>
          <a:xfrm>
            <a:off x="1077339" y="3307996"/>
            <a:ext cx="87219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0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F531D987-49CC-4825-82B9-DE52B438D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6" y="994965"/>
            <a:ext cx="3475463" cy="5379256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89F0647F-4655-4BE6-A7A4-26095BA234C8}"/>
              </a:ext>
            </a:extLst>
          </p:cNvPr>
          <p:cNvSpPr/>
          <p:nvPr/>
        </p:nvSpPr>
        <p:spPr>
          <a:xfrm>
            <a:off x="-4484907" y="760470"/>
            <a:ext cx="6271339" cy="6271338"/>
          </a:xfrm>
          <a:prstGeom prst="ellipse">
            <a:avLst/>
          </a:prstGeom>
          <a:noFill/>
          <a:ln w="3175">
            <a:solidFill>
              <a:srgbClr val="525252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530B95E-CCA4-4383-A1C6-A76E3AFF07E6}"/>
              </a:ext>
            </a:extLst>
          </p:cNvPr>
          <p:cNvSpPr/>
          <p:nvPr/>
        </p:nvSpPr>
        <p:spPr>
          <a:xfrm>
            <a:off x="-6173028" y="-927652"/>
            <a:ext cx="9647583" cy="9647582"/>
          </a:xfrm>
          <a:prstGeom prst="ellipse">
            <a:avLst/>
          </a:prstGeom>
          <a:noFill/>
          <a:ln w="190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2AF3A2EA-7D69-408C-AC91-D0AAFDE5AFB6}"/>
              </a:ext>
            </a:extLst>
          </p:cNvPr>
          <p:cNvSpPr/>
          <p:nvPr/>
        </p:nvSpPr>
        <p:spPr>
          <a:xfrm>
            <a:off x="1786433" y="239151"/>
            <a:ext cx="1688123" cy="1688122"/>
          </a:xfrm>
          <a:prstGeom prst="ellipse">
            <a:avLst/>
          </a:prstGeom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5B07D81F-9C2D-448F-87E6-906E0F0A86F3}"/>
              </a:ext>
            </a:extLst>
          </p:cNvPr>
          <p:cNvSpPr/>
          <p:nvPr/>
        </p:nvSpPr>
        <p:spPr>
          <a:xfrm>
            <a:off x="1590223" y="188016"/>
            <a:ext cx="841831" cy="841830"/>
          </a:xfrm>
          <a:prstGeom prst="ellipse">
            <a:avLst/>
          </a:prstGeom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29961BF-03B0-4B94-AF86-F5891778494D}"/>
              </a:ext>
            </a:extLst>
          </p:cNvPr>
          <p:cNvSpPr/>
          <p:nvPr/>
        </p:nvSpPr>
        <p:spPr>
          <a:xfrm>
            <a:off x="1314450" y="5848350"/>
            <a:ext cx="1638300" cy="1638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95D69E-6B9F-4C0A-9E21-5ADBCDE10D89}"/>
              </a:ext>
            </a:extLst>
          </p:cNvPr>
          <p:cNvSpPr txBox="1"/>
          <p:nvPr/>
        </p:nvSpPr>
        <p:spPr>
          <a:xfrm>
            <a:off x="3489018" y="750037"/>
            <a:ext cx="399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FAE91C1-146C-48AA-BB54-3D6D0D876B19}"/>
              </a:ext>
            </a:extLst>
          </p:cNvPr>
          <p:cNvGrpSpPr/>
          <p:nvPr/>
        </p:nvGrpSpPr>
        <p:grpSpPr>
          <a:xfrm>
            <a:off x="3474555" y="1811681"/>
            <a:ext cx="8717447" cy="3723967"/>
            <a:chOff x="3474554" y="1811677"/>
            <a:chExt cx="8717446" cy="372396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0EE3F9C-B4B8-40B6-BBEC-0A3775BA22B7}"/>
                </a:ext>
              </a:extLst>
            </p:cNvPr>
            <p:cNvCxnSpPr/>
            <p:nvPr/>
          </p:nvCxnSpPr>
          <p:spPr>
            <a:xfrm>
              <a:off x="3474554" y="3779843"/>
              <a:ext cx="87174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5F8A200-9C42-4048-B9F8-16B895EF7191}"/>
                </a:ext>
              </a:extLst>
            </p:cNvPr>
            <p:cNvSpPr/>
            <p:nvPr/>
          </p:nvSpPr>
          <p:spPr>
            <a:xfrm>
              <a:off x="4667250" y="3684593"/>
              <a:ext cx="190500" cy="190500"/>
            </a:xfrm>
            <a:prstGeom prst="ellipse">
              <a:avLst/>
            </a:prstGeom>
            <a:solidFill>
              <a:srgbClr val="F36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119235E-EFE7-47E5-B06B-1779797716B2}"/>
                </a:ext>
              </a:extLst>
            </p:cNvPr>
            <p:cNvSpPr/>
            <p:nvPr/>
          </p:nvSpPr>
          <p:spPr>
            <a:xfrm>
              <a:off x="6646984" y="3684593"/>
              <a:ext cx="190500" cy="190500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82E1B29-45EE-41E4-8727-D48F9E53BBD8}"/>
                </a:ext>
              </a:extLst>
            </p:cNvPr>
            <p:cNvSpPr/>
            <p:nvPr/>
          </p:nvSpPr>
          <p:spPr>
            <a:xfrm>
              <a:off x="8626718" y="3684593"/>
              <a:ext cx="190500" cy="190500"/>
            </a:xfrm>
            <a:prstGeom prst="ellipse">
              <a:avLst/>
            </a:prstGeom>
            <a:solidFill>
              <a:srgbClr val="F36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1DC89BD-2020-4AC0-B1E2-14975F785D75}"/>
                </a:ext>
              </a:extLst>
            </p:cNvPr>
            <p:cNvSpPr/>
            <p:nvPr/>
          </p:nvSpPr>
          <p:spPr>
            <a:xfrm>
              <a:off x="10606452" y="3684593"/>
              <a:ext cx="190500" cy="190500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4AAB6C-1AB2-4DBF-96E6-901ACD170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051" y="2940529"/>
              <a:ext cx="495321" cy="495321"/>
            </a:xfrm>
            <a:custGeom>
              <a:avLst/>
              <a:gdLst>
                <a:gd name="T0" fmla="*/ 2425 w 2457"/>
                <a:gd name="T1" fmla="*/ 2133 h 2457"/>
                <a:gd name="T2" fmla="*/ 2075 w 2457"/>
                <a:gd name="T3" fmla="*/ 1783 h 2457"/>
                <a:gd name="T4" fmla="*/ 1958 w 2457"/>
                <a:gd name="T5" fmla="*/ 1783 h 2457"/>
                <a:gd name="T6" fmla="*/ 1949 w 2457"/>
                <a:gd name="T7" fmla="*/ 1793 h 2457"/>
                <a:gd name="T8" fmla="*/ 1784 w 2457"/>
                <a:gd name="T9" fmla="*/ 1628 h 2457"/>
                <a:gd name="T10" fmla="*/ 1772 w 2457"/>
                <a:gd name="T11" fmla="*/ 1618 h 2457"/>
                <a:gd name="T12" fmla="*/ 1991 w 2457"/>
                <a:gd name="T13" fmla="*/ 995 h 2457"/>
                <a:gd name="T14" fmla="*/ 995 w 2457"/>
                <a:gd name="T15" fmla="*/ 0 h 2457"/>
                <a:gd name="T16" fmla="*/ 0 w 2457"/>
                <a:gd name="T17" fmla="*/ 995 h 2457"/>
                <a:gd name="T18" fmla="*/ 995 w 2457"/>
                <a:gd name="T19" fmla="*/ 1991 h 2457"/>
                <a:gd name="T20" fmla="*/ 1618 w 2457"/>
                <a:gd name="T21" fmla="*/ 1771 h 2457"/>
                <a:gd name="T22" fmla="*/ 1628 w 2457"/>
                <a:gd name="T23" fmla="*/ 1784 h 2457"/>
                <a:gd name="T24" fmla="*/ 1793 w 2457"/>
                <a:gd name="T25" fmla="*/ 1949 h 2457"/>
                <a:gd name="T26" fmla="*/ 1783 w 2457"/>
                <a:gd name="T27" fmla="*/ 1958 h 2457"/>
                <a:gd name="T28" fmla="*/ 1783 w 2457"/>
                <a:gd name="T29" fmla="*/ 2075 h 2457"/>
                <a:gd name="T30" fmla="*/ 2133 w 2457"/>
                <a:gd name="T31" fmla="*/ 2425 h 2457"/>
                <a:gd name="T32" fmla="*/ 2250 w 2457"/>
                <a:gd name="T33" fmla="*/ 2425 h 2457"/>
                <a:gd name="T34" fmla="*/ 2425 w 2457"/>
                <a:gd name="T35" fmla="*/ 2250 h 2457"/>
                <a:gd name="T36" fmla="*/ 2425 w 2457"/>
                <a:gd name="T37" fmla="*/ 2133 h 2457"/>
                <a:gd name="T38" fmla="*/ 995 w 2457"/>
                <a:gd name="T39" fmla="*/ 1607 h 2457"/>
                <a:gd name="T40" fmla="*/ 383 w 2457"/>
                <a:gd name="T41" fmla="*/ 995 h 2457"/>
                <a:gd name="T42" fmla="*/ 995 w 2457"/>
                <a:gd name="T43" fmla="*/ 383 h 2457"/>
                <a:gd name="T44" fmla="*/ 1607 w 2457"/>
                <a:gd name="T45" fmla="*/ 995 h 2457"/>
                <a:gd name="T46" fmla="*/ 995 w 2457"/>
                <a:gd name="T47" fmla="*/ 1607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7" h="2457">
                  <a:moveTo>
                    <a:pt x="2425" y="2133"/>
                  </a:moveTo>
                  <a:cubicBezTo>
                    <a:pt x="2075" y="1783"/>
                    <a:pt x="2075" y="1783"/>
                    <a:pt x="2075" y="1783"/>
                  </a:cubicBezTo>
                  <a:cubicBezTo>
                    <a:pt x="2043" y="1751"/>
                    <a:pt x="1991" y="1751"/>
                    <a:pt x="1958" y="1783"/>
                  </a:cubicBezTo>
                  <a:cubicBezTo>
                    <a:pt x="1949" y="1793"/>
                    <a:pt x="1949" y="1793"/>
                    <a:pt x="1949" y="1793"/>
                  </a:cubicBezTo>
                  <a:cubicBezTo>
                    <a:pt x="1784" y="1628"/>
                    <a:pt x="1784" y="1628"/>
                    <a:pt x="1784" y="1628"/>
                  </a:cubicBezTo>
                  <a:cubicBezTo>
                    <a:pt x="1780" y="1624"/>
                    <a:pt x="1776" y="1621"/>
                    <a:pt x="1772" y="1618"/>
                  </a:cubicBezTo>
                  <a:cubicBezTo>
                    <a:pt x="1909" y="1448"/>
                    <a:pt x="1991" y="1231"/>
                    <a:pt x="1991" y="995"/>
                  </a:cubicBezTo>
                  <a:cubicBezTo>
                    <a:pt x="1991" y="446"/>
                    <a:pt x="1545" y="0"/>
                    <a:pt x="995" y="0"/>
                  </a:cubicBezTo>
                  <a:cubicBezTo>
                    <a:pt x="446" y="0"/>
                    <a:pt x="0" y="446"/>
                    <a:pt x="0" y="995"/>
                  </a:cubicBezTo>
                  <a:cubicBezTo>
                    <a:pt x="0" y="1545"/>
                    <a:pt x="446" y="1991"/>
                    <a:pt x="995" y="1991"/>
                  </a:cubicBezTo>
                  <a:cubicBezTo>
                    <a:pt x="1231" y="1991"/>
                    <a:pt x="1448" y="1909"/>
                    <a:pt x="1618" y="1771"/>
                  </a:cubicBezTo>
                  <a:cubicBezTo>
                    <a:pt x="1621" y="1776"/>
                    <a:pt x="1624" y="1780"/>
                    <a:pt x="1628" y="1784"/>
                  </a:cubicBezTo>
                  <a:cubicBezTo>
                    <a:pt x="1793" y="1949"/>
                    <a:pt x="1793" y="1949"/>
                    <a:pt x="1793" y="1949"/>
                  </a:cubicBezTo>
                  <a:cubicBezTo>
                    <a:pt x="1783" y="1958"/>
                    <a:pt x="1783" y="1958"/>
                    <a:pt x="1783" y="1958"/>
                  </a:cubicBezTo>
                  <a:cubicBezTo>
                    <a:pt x="1751" y="1991"/>
                    <a:pt x="1751" y="2043"/>
                    <a:pt x="1783" y="2075"/>
                  </a:cubicBezTo>
                  <a:cubicBezTo>
                    <a:pt x="2133" y="2425"/>
                    <a:pt x="2133" y="2425"/>
                    <a:pt x="2133" y="2425"/>
                  </a:cubicBezTo>
                  <a:cubicBezTo>
                    <a:pt x="2166" y="2457"/>
                    <a:pt x="2218" y="2457"/>
                    <a:pt x="2250" y="2425"/>
                  </a:cubicBezTo>
                  <a:cubicBezTo>
                    <a:pt x="2425" y="2250"/>
                    <a:pt x="2425" y="2250"/>
                    <a:pt x="2425" y="2250"/>
                  </a:cubicBezTo>
                  <a:cubicBezTo>
                    <a:pt x="2457" y="2218"/>
                    <a:pt x="2457" y="2166"/>
                    <a:pt x="2425" y="2133"/>
                  </a:cubicBezTo>
                  <a:close/>
                  <a:moveTo>
                    <a:pt x="995" y="1607"/>
                  </a:moveTo>
                  <a:cubicBezTo>
                    <a:pt x="657" y="1607"/>
                    <a:pt x="383" y="1333"/>
                    <a:pt x="383" y="995"/>
                  </a:cubicBezTo>
                  <a:cubicBezTo>
                    <a:pt x="383" y="657"/>
                    <a:pt x="657" y="383"/>
                    <a:pt x="995" y="383"/>
                  </a:cubicBezTo>
                  <a:cubicBezTo>
                    <a:pt x="1333" y="383"/>
                    <a:pt x="1607" y="657"/>
                    <a:pt x="1607" y="995"/>
                  </a:cubicBezTo>
                  <a:cubicBezTo>
                    <a:pt x="1607" y="1333"/>
                    <a:pt x="1333" y="1607"/>
                    <a:pt x="995" y="1607"/>
                  </a:cubicBezTo>
                  <a:close/>
                </a:path>
              </a:pathLst>
            </a:custGeom>
            <a:noFill/>
            <a:ln>
              <a:solidFill>
                <a:srgbClr val="C44C4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29D24E4-B0E1-47E4-943D-073615E14DA4}"/>
                </a:ext>
              </a:extLst>
            </p:cNvPr>
            <p:cNvGrpSpPr/>
            <p:nvPr/>
          </p:nvGrpSpPr>
          <p:grpSpPr>
            <a:xfrm>
              <a:off x="6517244" y="3999174"/>
              <a:ext cx="448156" cy="458337"/>
              <a:chOff x="785813" y="-2001838"/>
              <a:chExt cx="10620375" cy="10861676"/>
            </a:xfrm>
            <a:noFill/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107DFD8-78BD-4C2C-A503-71A6DF99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1" y="2436812"/>
                <a:ext cx="2849563" cy="5122863"/>
              </a:xfrm>
              <a:custGeom>
                <a:avLst/>
                <a:gdLst>
                  <a:gd name="T0" fmla="*/ 0 w 1795"/>
                  <a:gd name="T1" fmla="*/ 3227 h 3227"/>
                  <a:gd name="T2" fmla="*/ 1795 w 1795"/>
                  <a:gd name="T3" fmla="*/ 3227 h 3227"/>
                  <a:gd name="T4" fmla="*/ 1795 w 1795"/>
                  <a:gd name="T5" fmla="*/ 342 h 3227"/>
                  <a:gd name="T6" fmla="*/ 1303 w 1795"/>
                  <a:gd name="T7" fmla="*/ 0 h 3227"/>
                  <a:gd name="T8" fmla="*/ 0 w 1795"/>
                  <a:gd name="T9" fmla="*/ 1109 h 3227"/>
                  <a:gd name="T10" fmla="*/ 0 w 1795"/>
                  <a:gd name="T11" fmla="*/ 3227 h 3227"/>
                  <a:gd name="T12" fmla="*/ 0 w 1795"/>
                  <a:gd name="T13" fmla="*/ 3227 h 3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5" h="3227">
                    <a:moveTo>
                      <a:pt x="0" y="3227"/>
                    </a:moveTo>
                    <a:lnTo>
                      <a:pt x="1795" y="3227"/>
                    </a:lnTo>
                    <a:lnTo>
                      <a:pt x="1795" y="342"/>
                    </a:lnTo>
                    <a:lnTo>
                      <a:pt x="1303" y="0"/>
                    </a:lnTo>
                    <a:lnTo>
                      <a:pt x="0" y="1109"/>
                    </a:lnTo>
                    <a:lnTo>
                      <a:pt x="0" y="3227"/>
                    </a:lnTo>
                    <a:lnTo>
                      <a:pt x="0" y="3227"/>
                    </a:lnTo>
                    <a:close/>
                  </a:path>
                </a:pathLst>
              </a:custGeom>
              <a:grpFill/>
              <a:ln w="9525">
                <a:solidFill>
                  <a:srgbClr val="C44C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8837074-B406-47AE-8EFE-E58F38DDA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526" y="3006725"/>
                <a:ext cx="2852738" cy="4552950"/>
              </a:xfrm>
              <a:custGeom>
                <a:avLst/>
                <a:gdLst>
                  <a:gd name="T0" fmla="*/ 0 w 1797"/>
                  <a:gd name="T1" fmla="*/ 2868 h 2868"/>
                  <a:gd name="T2" fmla="*/ 1797 w 1797"/>
                  <a:gd name="T3" fmla="*/ 2868 h 2868"/>
                  <a:gd name="T4" fmla="*/ 1797 w 1797"/>
                  <a:gd name="T5" fmla="*/ 0 h 2868"/>
                  <a:gd name="T6" fmla="*/ 930 w 1797"/>
                  <a:gd name="T7" fmla="*/ 731 h 2868"/>
                  <a:gd name="T8" fmla="*/ 0 w 1797"/>
                  <a:gd name="T9" fmla="*/ 225 h 2868"/>
                  <a:gd name="T10" fmla="*/ 0 w 1797"/>
                  <a:gd name="T11" fmla="*/ 2868 h 2868"/>
                  <a:gd name="T12" fmla="*/ 0 w 1797"/>
                  <a:gd name="T13" fmla="*/ 2868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7" h="2868">
                    <a:moveTo>
                      <a:pt x="0" y="2868"/>
                    </a:moveTo>
                    <a:lnTo>
                      <a:pt x="1797" y="2868"/>
                    </a:lnTo>
                    <a:lnTo>
                      <a:pt x="1797" y="0"/>
                    </a:lnTo>
                    <a:lnTo>
                      <a:pt x="930" y="731"/>
                    </a:lnTo>
                    <a:lnTo>
                      <a:pt x="0" y="225"/>
                    </a:lnTo>
                    <a:lnTo>
                      <a:pt x="0" y="2868"/>
                    </a:lnTo>
                    <a:lnTo>
                      <a:pt x="0" y="2868"/>
                    </a:lnTo>
                    <a:close/>
                  </a:path>
                </a:pathLst>
              </a:custGeom>
              <a:grpFill/>
              <a:ln w="9525">
                <a:solidFill>
                  <a:srgbClr val="C44C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49E2F96-24BA-42F7-A7E4-EFF6F87A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3" y="896937"/>
                <a:ext cx="2849563" cy="6662738"/>
              </a:xfrm>
              <a:custGeom>
                <a:avLst/>
                <a:gdLst>
                  <a:gd name="T0" fmla="*/ 0 w 1795"/>
                  <a:gd name="T1" fmla="*/ 988 h 4197"/>
                  <a:gd name="T2" fmla="*/ 0 w 1795"/>
                  <a:gd name="T3" fmla="*/ 4197 h 4197"/>
                  <a:gd name="T4" fmla="*/ 1795 w 1795"/>
                  <a:gd name="T5" fmla="*/ 4197 h 4197"/>
                  <a:gd name="T6" fmla="*/ 1795 w 1795"/>
                  <a:gd name="T7" fmla="*/ 1010 h 4197"/>
                  <a:gd name="T8" fmla="*/ 1028 w 1795"/>
                  <a:gd name="T9" fmla="*/ 0 h 4197"/>
                  <a:gd name="T10" fmla="*/ 0 w 1795"/>
                  <a:gd name="T11" fmla="*/ 988 h 4197"/>
                  <a:gd name="T12" fmla="*/ 0 w 1795"/>
                  <a:gd name="T13" fmla="*/ 988 h 4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5" h="4197">
                    <a:moveTo>
                      <a:pt x="0" y="988"/>
                    </a:moveTo>
                    <a:lnTo>
                      <a:pt x="0" y="4197"/>
                    </a:lnTo>
                    <a:lnTo>
                      <a:pt x="1795" y="4197"/>
                    </a:lnTo>
                    <a:lnTo>
                      <a:pt x="1795" y="1010"/>
                    </a:lnTo>
                    <a:lnTo>
                      <a:pt x="1028" y="0"/>
                    </a:lnTo>
                    <a:lnTo>
                      <a:pt x="0" y="988"/>
                    </a:lnTo>
                    <a:lnTo>
                      <a:pt x="0" y="988"/>
                    </a:lnTo>
                    <a:close/>
                  </a:path>
                </a:pathLst>
              </a:custGeom>
              <a:grpFill/>
              <a:ln w="9525">
                <a:solidFill>
                  <a:srgbClr val="C44C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366365F7-3C5C-442C-96D8-7EDDDBEF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-2001838"/>
                <a:ext cx="10279063" cy="5429250"/>
              </a:xfrm>
              <a:custGeom>
                <a:avLst/>
                <a:gdLst>
                  <a:gd name="T0" fmla="*/ 180 w 2738"/>
                  <a:gd name="T1" fmla="*/ 1312 h 1446"/>
                  <a:gd name="T2" fmla="*/ 593 w 2738"/>
                  <a:gd name="T3" fmla="*/ 966 h 1446"/>
                  <a:gd name="T4" fmla="*/ 1382 w 2738"/>
                  <a:gd name="T5" fmla="*/ 1446 h 1446"/>
                  <a:gd name="T6" fmla="*/ 2318 w 2738"/>
                  <a:gd name="T7" fmla="*/ 565 h 1446"/>
                  <a:gd name="T8" fmla="*/ 2327 w 2738"/>
                  <a:gd name="T9" fmla="*/ 555 h 1446"/>
                  <a:gd name="T10" fmla="*/ 2485 w 2738"/>
                  <a:gd name="T11" fmla="*/ 714 h 1446"/>
                  <a:gd name="T12" fmla="*/ 2738 w 2738"/>
                  <a:gd name="T13" fmla="*/ 0 h 1446"/>
                  <a:gd name="T14" fmla="*/ 2010 w 2738"/>
                  <a:gd name="T15" fmla="*/ 235 h 1446"/>
                  <a:gd name="T16" fmla="*/ 2185 w 2738"/>
                  <a:gd name="T17" fmla="*/ 411 h 1446"/>
                  <a:gd name="T18" fmla="*/ 2178 w 2738"/>
                  <a:gd name="T19" fmla="*/ 416 h 1446"/>
                  <a:gd name="T20" fmla="*/ 1355 w 2738"/>
                  <a:gd name="T21" fmla="*/ 1190 h 1446"/>
                  <a:gd name="T22" fmla="*/ 574 w 2738"/>
                  <a:gd name="T23" fmla="*/ 715 h 1446"/>
                  <a:gd name="T24" fmla="*/ 49 w 2738"/>
                  <a:gd name="T25" fmla="*/ 1155 h 1446"/>
                  <a:gd name="T26" fmla="*/ 36 w 2738"/>
                  <a:gd name="T27" fmla="*/ 1299 h 1446"/>
                  <a:gd name="T28" fmla="*/ 180 w 2738"/>
                  <a:gd name="T29" fmla="*/ 1312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38" h="1446">
                    <a:moveTo>
                      <a:pt x="180" y="1312"/>
                    </a:moveTo>
                    <a:cubicBezTo>
                      <a:pt x="593" y="966"/>
                      <a:pt x="593" y="966"/>
                      <a:pt x="593" y="966"/>
                    </a:cubicBezTo>
                    <a:cubicBezTo>
                      <a:pt x="1382" y="1446"/>
                      <a:pt x="1382" y="1446"/>
                      <a:pt x="1382" y="1446"/>
                    </a:cubicBezTo>
                    <a:cubicBezTo>
                      <a:pt x="2318" y="565"/>
                      <a:pt x="2318" y="565"/>
                      <a:pt x="2318" y="565"/>
                    </a:cubicBezTo>
                    <a:cubicBezTo>
                      <a:pt x="2321" y="562"/>
                      <a:pt x="2324" y="558"/>
                      <a:pt x="2327" y="555"/>
                    </a:cubicBezTo>
                    <a:cubicBezTo>
                      <a:pt x="2485" y="714"/>
                      <a:pt x="2485" y="714"/>
                      <a:pt x="2485" y="714"/>
                    </a:cubicBezTo>
                    <a:cubicBezTo>
                      <a:pt x="2738" y="0"/>
                      <a:pt x="2738" y="0"/>
                      <a:pt x="2738" y="0"/>
                    </a:cubicBezTo>
                    <a:cubicBezTo>
                      <a:pt x="2010" y="235"/>
                      <a:pt x="2010" y="235"/>
                      <a:pt x="2010" y="235"/>
                    </a:cubicBezTo>
                    <a:cubicBezTo>
                      <a:pt x="2185" y="411"/>
                      <a:pt x="2185" y="411"/>
                      <a:pt x="2185" y="411"/>
                    </a:cubicBezTo>
                    <a:cubicBezTo>
                      <a:pt x="2182" y="413"/>
                      <a:pt x="2180" y="414"/>
                      <a:pt x="2178" y="416"/>
                    </a:cubicBezTo>
                    <a:cubicBezTo>
                      <a:pt x="1355" y="1190"/>
                      <a:pt x="1355" y="1190"/>
                      <a:pt x="1355" y="1190"/>
                    </a:cubicBezTo>
                    <a:cubicBezTo>
                      <a:pt x="574" y="715"/>
                      <a:pt x="574" y="715"/>
                      <a:pt x="574" y="715"/>
                    </a:cubicBezTo>
                    <a:cubicBezTo>
                      <a:pt x="49" y="1155"/>
                      <a:pt x="49" y="1155"/>
                      <a:pt x="49" y="1155"/>
                    </a:cubicBezTo>
                    <a:cubicBezTo>
                      <a:pt x="5" y="1191"/>
                      <a:pt x="0" y="1255"/>
                      <a:pt x="36" y="1299"/>
                    </a:cubicBezTo>
                    <a:cubicBezTo>
                      <a:pt x="72" y="1342"/>
                      <a:pt x="137" y="1348"/>
                      <a:pt x="180" y="1312"/>
                    </a:cubicBezTo>
                    <a:close/>
                  </a:path>
                </a:pathLst>
              </a:custGeom>
              <a:grpFill/>
              <a:ln w="9525">
                <a:solidFill>
                  <a:srgbClr val="C44C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60352EE-925A-4E3A-BDBD-96ABD995D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3" y="8089900"/>
                <a:ext cx="10620375" cy="769938"/>
              </a:xfrm>
              <a:custGeom>
                <a:avLst/>
                <a:gdLst>
                  <a:gd name="T0" fmla="*/ 2726 w 2829"/>
                  <a:gd name="T1" fmla="*/ 0 h 205"/>
                  <a:gd name="T2" fmla="*/ 102 w 2829"/>
                  <a:gd name="T3" fmla="*/ 0 h 205"/>
                  <a:gd name="T4" fmla="*/ 0 w 2829"/>
                  <a:gd name="T5" fmla="*/ 102 h 205"/>
                  <a:gd name="T6" fmla="*/ 102 w 2829"/>
                  <a:gd name="T7" fmla="*/ 205 h 205"/>
                  <a:gd name="T8" fmla="*/ 2726 w 2829"/>
                  <a:gd name="T9" fmla="*/ 205 h 205"/>
                  <a:gd name="T10" fmla="*/ 2829 w 2829"/>
                  <a:gd name="T11" fmla="*/ 102 h 205"/>
                  <a:gd name="T12" fmla="*/ 2726 w 2829"/>
                  <a:gd name="T1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205">
                    <a:moveTo>
                      <a:pt x="272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59"/>
                      <a:pt x="46" y="205"/>
                      <a:pt x="102" y="205"/>
                    </a:cubicBezTo>
                    <a:cubicBezTo>
                      <a:pt x="2726" y="205"/>
                      <a:pt x="2726" y="205"/>
                      <a:pt x="2726" y="205"/>
                    </a:cubicBezTo>
                    <a:cubicBezTo>
                      <a:pt x="2783" y="205"/>
                      <a:pt x="2829" y="159"/>
                      <a:pt x="2829" y="102"/>
                    </a:cubicBezTo>
                    <a:cubicBezTo>
                      <a:pt x="2829" y="46"/>
                      <a:pt x="2783" y="0"/>
                      <a:pt x="27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44C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69CEEC47-2456-4A25-8A98-18C4F67C4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289" y="2960776"/>
              <a:ext cx="479357" cy="475074"/>
            </a:xfrm>
            <a:custGeom>
              <a:avLst/>
              <a:gdLst>
                <a:gd name="T0" fmla="*/ 2969 w 3124"/>
                <a:gd name="T1" fmla="*/ 1168 h 3096"/>
                <a:gd name="T2" fmla="*/ 2587 w 3124"/>
                <a:gd name="T3" fmla="*/ 788 h 3096"/>
                <a:gd name="T4" fmla="*/ 2679 w 3124"/>
                <a:gd name="T5" fmla="*/ 480 h 3096"/>
                <a:gd name="T6" fmla="*/ 2213 w 3124"/>
                <a:gd name="T7" fmla="*/ 480 h 3096"/>
                <a:gd name="T8" fmla="*/ 2298 w 3124"/>
                <a:gd name="T9" fmla="*/ 791 h 3096"/>
                <a:gd name="T10" fmla="*/ 2083 w 3124"/>
                <a:gd name="T11" fmla="*/ 931 h 3096"/>
                <a:gd name="T12" fmla="*/ 1720 w 3124"/>
                <a:gd name="T13" fmla="*/ 644 h 3096"/>
                <a:gd name="T14" fmla="*/ 1829 w 3124"/>
                <a:gd name="T15" fmla="*/ 277 h 3096"/>
                <a:gd name="T16" fmla="*/ 1275 w 3124"/>
                <a:gd name="T17" fmla="*/ 277 h 3096"/>
                <a:gd name="T18" fmla="*/ 1375 w 3124"/>
                <a:gd name="T19" fmla="*/ 647 h 3096"/>
                <a:gd name="T20" fmla="*/ 1040 w 3124"/>
                <a:gd name="T21" fmla="*/ 929 h 3096"/>
                <a:gd name="T22" fmla="*/ 804 w 3124"/>
                <a:gd name="T23" fmla="*/ 788 h 3096"/>
                <a:gd name="T24" fmla="*/ 896 w 3124"/>
                <a:gd name="T25" fmla="*/ 480 h 3096"/>
                <a:gd name="T26" fmla="*/ 430 w 3124"/>
                <a:gd name="T27" fmla="*/ 480 h 3096"/>
                <a:gd name="T28" fmla="*/ 515 w 3124"/>
                <a:gd name="T29" fmla="*/ 791 h 3096"/>
                <a:gd name="T30" fmla="*/ 155 w 3124"/>
                <a:gd name="T31" fmla="*/ 1168 h 3096"/>
                <a:gd name="T32" fmla="*/ 56 w 3124"/>
                <a:gd name="T33" fmla="*/ 1622 h 3096"/>
                <a:gd name="T34" fmla="*/ 298 w 3124"/>
                <a:gd name="T35" fmla="*/ 1397 h 3096"/>
                <a:gd name="T36" fmla="*/ 316 w 3124"/>
                <a:gd name="T37" fmla="*/ 1831 h 3096"/>
                <a:gd name="T38" fmla="*/ 308 w 3124"/>
                <a:gd name="T39" fmla="*/ 2725 h 3096"/>
                <a:gd name="T40" fmla="*/ 509 w 3124"/>
                <a:gd name="T41" fmla="*/ 2720 h 3096"/>
                <a:gd name="T42" fmla="*/ 571 w 3124"/>
                <a:gd name="T43" fmla="*/ 1904 h 3096"/>
                <a:gd name="T44" fmla="*/ 757 w 3124"/>
                <a:gd name="T45" fmla="*/ 1902 h 3096"/>
                <a:gd name="T46" fmla="*/ 792 w 3124"/>
                <a:gd name="T47" fmla="*/ 2718 h 3096"/>
                <a:gd name="T48" fmla="*/ 991 w 3124"/>
                <a:gd name="T49" fmla="*/ 2724 h 3096"/>
                <a:gd name="T50" fmla="*/ 1000 w 3124"/>
                <a:gd name="T51" fmla="*/ 1793 h 3096"/>
                <a:gd name="T52" fmla="*/ 1140 w 3124"/>
                <a:gd name="T53" fmla="*/ 1786 h 3096"/>
                <a:gd name="T54" fmla="*/ 1133 w 3124"/>
                <a:gd name="T55" fmla="*/ 2185 h 3096"/>
                <a:gd name="T56" fmla="*/ 1245 w 3124"/>
                <a:gd name="T57" fmla="*/ 3096 h 3096"/>
                <a:gd name="T58" fmla="*/ 1411 w 3124"/>
                <a:gd name="T59" fmla="*/ 2385 h 3096"/>
                <a:gd name="T60" fmla="*/ 1552 w 3124"/>
                <a:gd name="T61" fmla="*/ 1884 h 3096"/>
                <a:gd name="T62" fmla="*/ 1672 w 3124"/>
                <a:gd name="T63" fmla="*/ 2390 h 3096"/>
                <a:gd name="T64" fmla="*/ 1814 w 3124"/>
                <a:gd name="T65" fmla="*/ 3096 h 3096"/>
                <a:gd name="T66" fmla="*/ 1959 w 3124"/>
                <a:gd name="T67" fmla="*/ 2191 h 3096"/>
                <a:gd name="T68" fmla="*/ 1958 w 3124"/>
                <a:gd name="T69" fmla="*/ 1725 h 3096"/>
                <a:gd name="T70" fmla="*/ 2105 w 3124"/>
                <a:gd name="T71" fmla="*/ 1737 h 3096"/>
                <a:gd name="T72" fmla="*/ 2094 w 3124"/>
                <a:gd name="T73" fmla="*/ 2083 h 3096"/>
                <a:gd name="T74" fmla="*/ 2188 w 3124"/>
                <a:gd name="T75" fmla="*/ 2849 h 3096"/>
                <a:gd name="T76" fmla="*/ 2328 w 3124"/>
                <a:gd name="T77" fmla="*/ 2251 h 3096"/>
                <a:gd name="T78" fmla="*/ 2446 w 3124"/>
                <a:gd name="T79" fmla="*/ 1830 h 3096"/>
                <a:gd name="T80" fmla="*/ 2547 w 3124"/>
                <a:gd name="T81" fmla="*/ 2256 h 3096"/>
                <a:gd name="T82" fmla="*/ 2666 w 3124"/>
                <a:gd name="T83" fmla="*/ 2849 h 3096"/>
                <a:gd name="T84" fmla="*/ 2788 w 3124"/>
                <a:gd name="T85" fmla="*/ 2088 h 3096"/>
                <a:gd name="T86" fmla="*/ 2787 w 3124"/>
                <a:gd name="T87" fmla="*/ 1598 h 3096"/>
                <a:gd name="T88" fmla="*/ 2934 w 3124"/>
                <a:gd name="T89" fmla="*/ 1562 h 3096"/>
                <a:gd name="T90" fmla="*/ 3102 w 3124"/>
                <a:gd name="T91" fmla="*/ 1489 h 3096"/>
                <a:gd name="T92" fmla="*/ 664 w 3124"/>
                <a:gd name="T93" fmla="*/ 1028 h 3096"/>
                <a:gd name="T94" fmla="*/ 550 w 3124"/>
                <a:gd name="T95" fmla="*/ 808 h 3096"/>
                <a:gd name="T96" fmla="*/ 748 w 3124"/>
                <a:gd name="T97" fmla="*/ 767 h 3096"/>
                <a:gd name="T98" fmla="*/ 723 w 3124"/>
                <a:gd name="T99" fmla="*/ 939 h 3096"/>
                <a:gd name="T100" fmla="*/ 1648 w 3124"/>
                <a:gd name="T101" fmla="*/ 1121 h 3096"/>
                <a:gd name="T102" fmla="*/ 1561 w 3124"/>
                <a:gd name="T103" fmla="*/ 1271 h 3096"/>
                <a:gd name="T104" fmla="*/ 1464 w 3124"/>
                <a:gd name="T105" fmla="*/ 1128 h 3096"/>
                <a:gd name="T106" fmla="*/ 1417 w 3124"/>
                <a:gd name="T107" fmla="*/ 667 h 3096"/>
                <a:gd name="T108" fmla="*/ 1679 w 3124"/>
                <a:gd name="T109" fmla="*/ 664 h 3096"/>
                <a:gd name="T110" fmla="*/ 2506 w 3124"/>
                <a:gd name="T111" fmla="*/ 939 h 3096"/>
                <a:gd name="T112" fmla="*/ 2368 w 3124"/>
                <a:gd name="T113" fmla="*/ 931 h 3096"/>
                <a:gd name="T114" fmla="*/ 2447 w 3124"/>
                <a:gd name="T115" fmla="*/ 728 h 3096"/>
                <a:gd name="T116" fmla="*/ 2553 w 3124"/>
                <a:gd name="T117" fmla="*/ 83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4" h="3096">
                  <a:moveTo>
                    <a:pt x="3102" y="1489"/>
                  </a:moveTo>
                  <a:cubicBezTo>
                    <a:pt x="3083" y="1411"/>
                    <a:pt x="3018" y="1267"/>
                    <a:pt x="2969" y="1168"/>
                  </a:cubicBezTo>
                  <a:cubicBezTo>
                    <a:pt x="2883" y="994"/>
                    <a:pt x="2782" y="861"/>
                    <a:pt x="2714" y="827"/>
                  </a:cubicBezTo>
                  <a:cubicBezTo>
                    <a:pt x="2680" y="807"/>
                    <a:pt x="2637" y="799"/>
                    <a:pt x="2587" y="788"/>
                  </a:cubicBezTo>
                  <a:cubicBezTo>
                    <a:pt x="2553" y="781"/>
                    <a:pt x="2551" y="726"/>
                    <a:pt x="2490" y="708"/>
                  </a:cubicBezTo>
                  <a:cubicBezTo>
                    <a:pt x="2597" y="688"/>
                    <a:pt x="2679" y="593"/>
                    <a:pt x="2679" y="480"/>
                  </a:cubicBezTo>
                  <a:cubicBezTo>
                    <a:pt x="2679" y="351"/>
                    <a:pt x="2575" y="247"/>
                    <a:pt x="2446" y="247"/>
                  </a:cubicBezTo>
                  <a:cubicBezTo>
                    <a:pt x="2318" y="247"/>
                    <a:pt x="2213" y="351"/>
                    <a:pt x="2213" y="480"/>
                  </a:cubicBezTo>
                  <a:cubicBezTo>
                    <a:pt x="2213" y="592"/>
                    <a:pt x="2294" y="686"/>
                    <a:pt x="2400" y="708"/>
                  </a:cubicBezTo>
                  <a:cubicBezTo>
                    <a:pt x="2334" y="725"/>
                    <a:pt x="2336" y="780"/>
                    <a:pt x="2298" y="791"/>
                  </a:cubicBezTo>
                  <a:cubicBezTo>
                    <a:pt x="2229" y="809"/>
                    <a:pt x="2172" y="821"/>
                    <a:pt x="2133" y="874"/>
                  </a:cubicBezTo>
                  <a:cubicBezTo>
                    <a:pt x="2117" y="890"/>
                    <a:pt x="2100" y="909"/>
                    <a:pt x="2083" y="931"/>
                  </a:cubicBezTo>
                  <a:cubicBezTo>
                    <a:pt x="2006" y="808"/>
                    <a:pt x="1928" y="719"/>
                    <a:pt x="1871" y="689"/>
                  </a:cubicBezTo>
                  <a:cubicBezTo>
                    <a:pt x="1830" y="666"/>
                    <a:pt x="1779" y="657"/>
                    <a:pt x="1720" y="644"/>
                  </a:cubicBezTo>
                  <a:cubicBezTo>
                    <a:pt x="1679" y="635"/>
                    <a:pt x="1677" y="570"/>
                    <a:pt x="1604" y="548"/>
                  </a:cubicBezTo>
                  <a:cubicBezTo>
                    <a:pt x="1732" y="524"/>
                    <a:pt x="1829" y="412"/>
                    <a:pt x="1829" y="277"/>
                  </a:cubicBezTo>
                  <a:cubicBezTo>
                    <a:pt x="1829" y="124"/>
                    <a:pt x="1705" y="0"/>
                    <a:pt x="1552" y="0"/>
                  </a:cubicBezTo>
                  <a:cubicBezTo>
                    <a:pt x="1399" y="0"/>
                    <a:pt x="1275" y="124"/>
                    <a:pt x="1275" y="277"/>
                  </a:cubicBezTo>
                  <a:cubicBezTo>
                    <a:pt x="1275" y="411"/>
                    <a:pt x="1371" y="523"/>
                    <a:pt x="1497" y="548"/>
                  </a:cubicBezTo>
                  <a:cubicBezTo>
                    <a:pt x="1418" y="568"/>
                    <a:pt x="1421" y="634"/>
                    <a:pt x="1375" y="647"/>
                  </a:cubicBezTo>
                  <a:cubicBezTo>
                    <a:pt x="1294" y="669"/>
                    <a:pt x="1225" y="683"/>
                    <a:pt x="1179" y="746"/>
                  </a:cubicBezTo>
                  <a:cubicBezTo>
                    <a:pt x="1136" y="789"/>
                    <a:pt x="1088" y="853"/>
                    <a:pt x="1040" y="929"/>
                  </a:cubicBezTo>
                  <a:cubicBezTo>
                    <a:pt x="1000" y="878"/>
                    <a:pt x="962" y="842"/>
                    <a:pt x="932" y="827"/>
                  </a:cubicBezTo>
                  <a:cubicBezTo>
                    <a:pt x="897" y="807"/>
                    <a:pt x="854" y="799"/>
                    <a:pt x="804" y="788"/>
                  </a:cubicBezTo>
                  <a:cubicBezTo>
                    <a:pt x="770" y="781"/>
                    <a:pt x="769" y="726"/>
                    <a:pt x="707" y="708"/>
                  </a:cubicBezTo>
                  <a:cubicBezTo>
                    <a:pt x="815" y="688"/>
                    <a:pt x="896" y="593"/>
                    <a:pt x="896" y="480"/>
                  </a:cubicBezTo>
                  <a:cubicBezTo>
                    <a:pt x="896" y="351"/>
                    <a:pt x="792" y="247"/>
                    <a:pt x="663" y="247"/>
                  </a:cubicBezTo>
                  <a:cubicBezTo>
                    <a:pt x="535" y="247"/>
                    <a:pt x="430" y="351"/>
                    <a:pt x="430" y="480"/>
                  </a:cubicBezTo>
                  <a:cubicBezTo>
                    <a:pt x="430" y="592"/>
                    <a:pt x="511" y="686"/>
                    <a:pt x="617" y="708"/>
                  </a:cubicBezTo>
                  <a:cubicBezTo>
                    <a:pt x="551" y="725"/>
                    <a:pt x="553" y="780"/>
                    <a:pt x="515" y="791"/>
                  </a:cubicBezTo>
                  <a:cubicBezTo>
                    <a:pt x="446" y="809"/>
                    <a:pt x="389" y="821"/>
                    <a:pt x="350" y="874"/>
                  </a:cubicBezTo>
                  <a:cubicBezTo>
                    <a:pt x="290" y="935"/>
                    <a:pt x="218" y="1040"/>
                    <a:pt x="155" y="1168"/>
                  </a:cubicBezTo>
                  <a:cubicBezTo>
                    <a:pt x="106" y="1267"/>
                    <a:pt x="41" y="1411"/>
                    <a:pt x="23" y="1489"/>
                  </a:cubicBezTo>
                  <a:cubicBezTo>
                    <a:pt x="0" y="1582"/>
                    <a:pt x="25" y="1607"/>
                    <a:pt x="56" y="1622"/>
                  </a:cubicBezTo>
                  <a:cubicBezTo>
                    <a:pt x="89" y="1638"/>
                    <a:pt x="128" y="1640"/>
                    <a:pt x="190" y="1562"/>
                  </a:cubicBezTo>
                  <a:cubicBezTo>
                    <a:pt x="219" y="1525"/>
                    <a:pt x="255" y="1376"/>
                    <a:pt x="298" y="1397"/>
                  </a:cubicBezTo>
                  <a:cubicBezTo>
                    <a:pt x="359" y="1421"/>
                    <a:pt x="332" y="1548"/>
                    <a:pt x="322" y="1600"/>
                  </a:cubicBezTo>
                  <a:cubicBezTo>
                    <a:pt x="312" y="1652"/>
                    <a:pt x="318" y="1779"/>
                    <a:pt x="316" y="1831"/>
                  </a:cubicBezTo>
                  <a:cubicBezTo>
                    <a:pt x="315" y="1883"/>
                    <a:pt x="313" y="1999"/>
                    <a:pt x="312" y="2083"/>
                  </a:cubicBezTo>
                  <a:cubicBezTo>
                    <a:pt x="308" y="2271"/>
                    <a:pt x="288" y="2593"/>
                    <a:pt x="308" y="2725"/>
                  </a:cubicBezTo>
                  <a:cubicBezTo>
                    <a:pt x="320" y="2830"/>
                    <a:pt x="361" y="2849"/>
                    <a:pt x="405" y="2849"/>
                  </a:cubicBezTo>
                  <a:cubicBezTo>
                    <a:pt x="457" y="2849"/>
                    <a:pt x="491" y="2841"/>
                    <a:pt x="509" y="2720"/>
                  </a:cubicBezTo>
                  <a:cubicBezTo>
                    <a:pt x="528" y="2590"/>
                    <a:pt x="536" y="2316"/>
                    <a:pt x="545" y="2251"/>
                  </a:cubicBezTo>
                  <a:cubicBezTo>
                    <a:pt x="554" y="2186"/>
                    <a:pt x="570" y="1982"/>
                    <a:pt x="571" y="1904"/>
                  </a:cubicBezTo>
                  <a:cubicBezTo>
                    <a:pt x="571" y="1867"/>
                    <a:pt x="605" y="1830"/>
                    <a:pt x="663" y="1830"/>
                  </a:cubicBezTo>
                  <a:cubicBezTo>
                    <a:pt x="724" y="1830"/>
                    <a:pt x="757" y="1868"/>
                    <a:pt x="757" y="1902"/>
                  </a:cubicBezTo>
                  <a:cubicBezTo>
                    <a:pt x="755" y="1980"/>
                    <a:pt x="765" y="2222"/>
                    <a:pt x="764" y="2256"/>
                  </a:cubicBezTo>
                  <a:cubicBezTo>
                    <a:pt x="761" y="2443"/>
                    <a:pt x="773" y="2587"/>
                    <a:pt x="792" y="2718"/>
                  </a:cubicBezTo>
                  <a:cubicBezTo>
                    <a:pt x="805" y="2823"/>
                    <a:pt x="839" y="2849"/>
                    <a:pt x="883" y="2849"/>
                  </a:cubicBezTo>
                  <a:cubicBezTo>
                    <a:pt x="935" y="2849"/>
                    <a:pt x="973" y="2845"/>
                    <a:pt x="991" y="2724"/>
                  </a:cubicBezTo>
                  <a:cubicBezTo>
                    <a:pt x="1011" y="2595"/>
                    <a:pt x="1002" y="2270"/>
                    <a:pt x="1005" y="2088"/>
                  </a:cubicBezTo>
                  <a:cubicBezTo>
                    <a:pt x="1007" y="2000"/>
                    <a:pt x="1000" y="1793"/>
                    <a:pt x="1000" y="1793"/>
                  </a:cubicBezTo>
                  <a:cubicBezTo>
                    <a:pt x="1000" y="1793"/>
                    <a:pt x="996" y="1548"/>
                    <a:pt x="1064" y="1548"/>
                  </a:cubicBezTo>
                  <a:cubicBezTo>
                    <a:pt x="1144" y="1548"/>
                    <a:pt x="1140" y="1786"/>
                    <a:pt x="1140" y="1786"/>
                  </a:cubicBezTo>
                  <a:cubicBezTo>
                    <a:pt x="1140" y="1786"/>
                    <a:pt x="1141" y="1823"/>
                    <a:pt x="1139" y="1884"/>
                  </a:cubicBezTo>
                  <a:cubicBezTo>
                    <a:pt x="1137" y="1946"/>
                    <a:pt x="1135" y="2085"/>
                    <a:pt x="1133" y="2185"/>
                  </a:cubicBezTo>
                  <a:cubicBezTo>
                    <a:pt x="1129" y="2409"/>
                    <a:pt x="1106" y="2792"/>
                    <a:pt x="1129" y="2948"/>
                  </a:cubicBezTo>
                  <a:cubicBezTo>
                    <a:pt x="1144" y="3073"/>
                    <a:pt x="1192" y="3096"/>
                    <a:pt x="1245" y="3096"/>
                  </a:cubicBezTo>
                  <a:cubicBezTo>
                    <a:pt x="1306" y="3096"/>
                    <a:pt x="1347" y="3086"/>
                    <a:pt x="1368" y="2943"/>
                  </a:cubicBezTo>
                  <a:cubicBezTo>
                    <a:pt x="1392" y="2788"/>
                    <a:pt x="1400" y="2462"/>
                    <a:pt x="1411" y="2385"/>
                  </a:cubicBezTo>
                  <a:cubicBezTo>
                    <a:pt x="1422" y="2308"/>
                    <a:pt x="1441" y="2065"/>
                    <a:pt x="1442" y="1971"/>
                  </a:cubicBezTo>
                  <a:cubicBezTo>
                    <a:pt x="1442" y="1927"/>
                    <a:pt x="1483" y="1884"/>
                    <a:pt x="1552" y="1884"/>
                  </a:cubicBezTo>
                  <a:cubicBezTo>
                    <a:pt x="1624" y="1884"/>
                    <a:pt x="1663" y="1929"/>
                    <a:pt x="1663" y="1969"/>
                  </a:cubicBezTo>
                  <a:cubicBezTo>
                    <a:pt x="1661" y="2061"/>
                    <a:pt x="1673" y="2350"/>
                    <a:pt x="1672" y="2390"/>
                  </a:cubicBezTo>
                  <a:cubicBezTo>
                    <a:pt x="1668" y="2614"/>
                    <a:pt x="1682" y="2784"/>
                    <a:pt x="1706" y="2940"/>
                  </a:cubicBezTo>
                  <a:cubicBezTo>
                    <a:pt x="1720" y="3065"/>
                    <a:pt x="1761" y="3096"/>
                    <a:pt x="1814" y="3096"/>
                  </a:cubicBezTo>
                  <a:cubicBezTo>
                    <a:pt x="1875" y="3096"/>
                    <a:pt x="1920" y="3091"/>
                    <a:pt x="1942" y="2948"/>
                  </a:cubicBezTo>
                  <a:cubicBezTo>
                    <a:pt x="1965" y="2793"/>
                    <a:pt x="1955" y="2407"/>
                    <a:pt x="1959" y="2191"/>
                  </a:cubicBezTo>
                  <a:cubicBezTo>
                    <a:pt x="1961" y="2085"/>
                    <a:pt x="1966" y="1897"/>
                    <a:pt x="1962" y="1804"/>
                  </a:cubicBezTo>
                  <a:cubicBezTo>
                    <a:pt x="1961" y="1780"/>
                    <a:pt x="1960" y="1745"/>
                    <a:pt x="1958" y="1725"/>
                  </a:cubicBezTo>
                  <a:cubicBezTo>
                    <a:pt x="1959" y="1718"/>
                    <a:pt x="1959" y="1562"/>
                    <a:pt x="2030" y="1559"/>
                  </a:cubicBezTo>
                  <a:cubicBezTo>
                    <a:pt x="2102" y="1556"/>
                    <a:pt x="2105" y="1737"/>
                    <a:pt x="2105" y="1737"/>
                  </a:cubicBezTo>
                  <a:cubicBezTo>
                    <a:pt x="2105" y="1737"/>
                    <a:pt x="2101" y="1779"/>
                    <a:pt x="2099" y="1831"/>
                  </a:cubicBezTo>
                  <a:cubicBezTo>
                    <a:pt x="2098" y="1883"/>
                    <a:pt x="2096" y="1999"/>
                    <a:pt x="2094" y="2083"/>
                  </a:cubicBezTo>
                  <a:cubicBezTo>
                    <a:pt x="2091" y="2271"/>
                    <a:pt x="2071" y="2593"/>
                    <a:pt x="2091" y="2725"/>
                  </a:cubicBezTo>
                  <a:cubicBezTo>
                    <a:pt x="2103" y="2830"/>
                    <a:pt x="2144" y="2849"/>
                    <a:pt x="2188" y="2849"/>
                  </a:cubicBezTo>
                  <a:cubicBezTo>
                    <a:pt x="2240" y="2849"/>
                    <a:pt x="2273" y="2841"/>
                    <a:pt x="2292" y="2720"/>
                  </a:cubicBezTo>
                  <a:cubicBezTo>
                    <a:pt x="2311" y="2590"/>
                    <a:pt x="2319" y="2316"/>
                    <a:pt x="2328" y="2251"/>
                  </a:cubicBezTo>
                  <a:cubicBezTo>
                    <a:pt x="2337" y="2186"/>
                    <a:pt x="2353" y="1982"/>
                    <a:pt x="2354" y="1904"/>
                  </a:cubicBezTo>
                  <a:cubicBezTo>
                    <a:pt x="2354" y="1867"/>
                    <a:pt x="2388" y="1830"/>
                    <a:pt x="2446" y="1830"/>
                  </a:cubicBezTo>
                  <a:cubicBezTo>
                    <a:pt x="2507" y="1830"/>
                    <a:pt x="2540" y="1868"/>
                    <a:pt x="2540" y="1902"/>
                  </a:cubicBezTo>
                  <a:cubicBezTo>
                    <a:pt x="2538" y="1979"/>
                    <a:pt x="2548" y="2222"/>
                    <a:pt x="2547" y="2256"/>
                  </a:cubicBezTo>
                  <a:cubicBezTo>
                    <a:pt x="2543" y="2443"/>
                    <a:pt x="2556" y="2587"/>
                    <a:pt x="2575" y="2718"/>
                  </a:cubicBezTo>
                  <a:cubicBezTo>
                    <a:pt x="2588" y="2823"/>
                    <a:pt x="2622" y="2849"/>
                    <a:pt x="2666" y="2849"/>
                  </a:cubicBezTo>
                  <a:cubicBezTo>
                    <a:pt x="2718" y="2849"/>
                    <a:pt x="2756" y="2845"/>
                    <a:pt x="2774" y="2724"/>
                  </a:cubicBezTo>
                  <a:cubicBezTo>
                    <a:pt x="2793" y="2594"/>
                    <a:pt x="2784" y="2270"/>
                    <a:pt x="2788" y="2088"/>
                  </a:cubicBezTo>
                  <a:cubicBezTo>
                    <a:pt x="2789" y="2000"/>
                    <a:pt x="2794" y="1842"/>
                    <a:pt x="2790" y="1763"/>
                  </a:cubicBezTo>
                  <a:cubicBezTo>
                    <a:pt x="2789" y="1743"/>
                    <a:pt x="2789" y="1615"/>
                    <a:pt x="2787" y="1598"/>
                  </a:cubicBezTo>
                  <a:cubicBezTo>
                    <a:pt x="2791" y="1550"/>
                    <a:pt x="2747" y="1399"/>
                    <a:pt x="2803" y="1371"/>
                  </a:cubicBezTo>
                  <a:cubicBezTo>
                    <a:pt x="2844" y="1354"/>
                    <a:pt x="2901" y="1520"/>
                    <a:pt x="2934" y="1562"/>
                  </a:cubicBezTo>
                  <a:cubicBezTo>
                    <a:pt x="2997" y="1640"/>
                    <a:pt x="3036" y="1638"/>
                    <a:pt x="3068" y="1622"/>
                  </a:cubicBezTo>
                  <a:cubicBezTo>
                    <a:pt x="3099" y="1607"/>
                    <a:pt x="3124" y="1582"/>
                    <a:pt x="3102" y="1489"/>
                  </a:cubicBezTo>
                  <a:close/>
                  <a:moveTo>
                    <a:pt x="723" y="939"/>
                  </a:moveTo>
                  <a:cubicBezTo>
                    <a:pt x="694" y="982"/>
                    <a:pt x="664" y="1028"/>
                    <a:pt x="664" y="1028"/>
                  </a:cubicBezTo>
                  <a:cubicBezTo>
                    <a:pt x="664" y="1028"/>
                    <a:pt x="608" y="962"/>
                    <a:pt x="585" y="931"/>
                  </a:cubicBezTo>
                  <a:cubicBezTo>
                    <a:pt x="562" y="900"/>
                    <a:pt x="538" y="856"/>
                    <a:pt x="550" y="808"/>
                  </a:cubicBezTo>
                  <a:cubicBezTo>
                    <a:pt x="565" y="749"/>
                    <a:pt x="607" y="728"/>
                    <a:pt x="665" y="728"/>
                  </a:cubicBezTo>
                  <a:cubicBezTo>
                    <a:pt x="722" y="728"/>
                    <a:pt x="735" y="753"/>
                    <a:pt x="748" y="767"/>
                  </a:cubicBezTo>
                  <a:cubicBezTo>
                    <a:pt x="761" y="782"/>
                    <a:pt x="770" y="807"/>
                    <a:pt x="770" y="832"/>
                  </a:cubicBezTo>
                  <a:cubicBezTo>
                    <a:pt x="770" y="858"/>
                    <a:pt x="753" y="896"/>
                    <a:pt x="723" y="939"/>
                  </a:cubicBezTo>
                  <a:close/>
                  <a:moveTo>
                    <a:pt x="1603" y="749"/>
                  </a:moveTo>
                  <a:cubicBezTo>
                    <a:pt x="1593" y="770"/>
                    <a:pt x="1650" y="1089"/>
                    <a:pt x="1648" y="1121"/>
                  </a:cubicBezTo>
                  <a:cubicBezTo>
                    <a:pt x="1645" y="1153"/>
                    <a:pt x="1634" y="1201"/>
                    <a:pt x="1611" y="1230"/>
                  </a:cubicBezTo>
                  <a:cubicBezTo>
                    <a:pt x="1600" y="1245"/>
                    <a:pt x="1577" y="1271"/>
                    <a:pt x="1561" y="1271"/>
                  </a:cubicBezTo>
                  <a:cubicBezTo>
                    <a:pt x="1545" y="1271"/>
                    <a:pt x="1513" y="1248"/>
                    <a:pt x="1501" y="1231"/>
                  </a:cubicBezTo>
                  <a:cubicBezTo>
                    <a:pt x="1478" y="1200"/>
                    <a:pt x="1465" y="1161"/>
                    <a:pt x="1464" y="1128"/>
                  </a:cubicBezTo>
                  <a:cubicBezTo>
                    <a:pt x="1462" y="1095"/>
                    <a:pt x="1503" y="772"/>
                    <a:pt x="1494" y="753"/>
                  </a:cubicBezTo>
                  <a:cubicBezTo>
                    <a:pt x="1481" y="724"/>
                    <a:pt x="1409" y="702"/>
                    <a:pt x="1417" y="667"/>
                  </a:cubicBezTo>
                  <a:cubicBezTo>
                    <a:pt x="1436" y="598"/>
                    <a:pt x="1485" y="572"/>
                    <a:pt x="1553" y="572"/>
                  </a:cubicBezTo>
                  <a:cubicBezTo>
                    <a:pt x="1622" y="572"/>
                    <a:pt x="1667" y="608"/>
                    <a:pt x="1679" y="664"/>
                  </a:cubicBezTo>
                  <a:cubicBezTo>
                    <a:pt x="1684" y="693"/>
                    <a:pt x="1614" y="725"/>
                    <a:pt x="1603" y="749"/>
                  </a:cubicBezTo>
                  <a:close/>
                  <a:moveTo>
                    <a:pt x="2506" y="939"/>
                  </a:moveTo>
                  <a:cubicBezTo>
                    <a:pt x="2477" y="982"/>
                    <a:pt x="2447" y="1028"/>
                    <a:pt x="2447" y="1028"/>
                  </a:cubicBezTo>
                  <a:cubicBezTo>
                    <a:pt x="2447" y="1028"/>
                    <a:pt x="2391" y="962"/>
                    <a:pt x="2368" y="931"/>
                  </a:cubicBezTo>
                  <a:cubicBezTo>
                    <a:pt x="2345" y="900"/>
                    <a:pt x="2321" y="856"/>
                    <a:pt x="2332" y="808"/>
                  </a:cubicBezTo>
                  <a:cubicBezTo>
                    <a:pt x="2348" y="749"/>
                    <a:pt x="2390" y="728"/>
                    <a:pt x="2447" y="728"/>
                  </a:cubicBezTo>
                  <a:cubicBezTo>
                    <a:pt x="2505" y="728"/>
                    <a:pt x="2518" y="753"/>
                    <a:pt x="2531" y="767"/>
                  </a:cubicBezTo>
                  <a:cubicBezTo>
                    <a:pt x="2544" y="782"/>
                    <a:pt x="2553" y="807"/>
                    <a:pt x="2553" y="832"/>
                  </a:cubicBezTo>
                  <a:cubicBezTo>
                    <a:pt x="2553" y="858"/>
                    <a:pt x="2536" y="896"/>
                    <a:pt x="2506" y="939"/>
                  </a:cubicBezTo>
                  <a:close/>
                </a:path>
              </a:pathLst>
            </a:custGeom>
            <a:noFill/>
            <a:ln>
              <a:solidFill>
                <a:srgbClr val="C44C4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7F44903-294A-4C33-9A68-4AE20B29A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8970" y="4055238"/>
              <a:ext cx="485464" cy="502694"/>
            </a:xfrm>
            <a:custGeom>
              <a:avLst/>
              <a:gdLst>
                <a:gd name="T0" fmla="*/ 545 w 678"/>
                <a:gd name="T1" fmla="*/ 107 h 700"/>
                <a:gd name="T2" fmla="*/ 474 w 678"/>
                <a:gd name="T3" fmla="*/ 107 h 700"/>
                <a:gd name="T4" fmla="*/ 474 w 678"/>
                <a:gd name="T5" fmla="*/ 95 h 700"/>
                <a:gd name="T6" fmla="*/ 472 w 678"/>
                <a:gd name="T7" fmla="*/ 71 h 700"/>
                <a:gd name="T8" fmla="*/ 462 w 678"/>
                <a:gd name="T9" fmla="*/ 65 h 700"/>
                <a:gd name="T10" fmla="*/ 452 w 678"/>
                <a:gd name="T11" fmla="*/ 70 h 700"/>
                <a:gd name="T12" fmla="*/ 449 w 678"/>
                <a:gd name="T13" fmla="*/ 85 h 700"/>
                <a:gd name="T14" fmla="*/ 455 w 678"/>
                <a:gd name="T15" fmla="*/ 108 h 700"/>
                <a:gd name="T16" fmla="*/ 493 w 678"/>
                <a:gd name="T17" fmla="*/ 134 h 700"/>
                <a:gd name="T18" fmla="*/ 530 w 678"/>
                <a:gd name="T19" fmla="*/ 159 h 700"/>
                <a:gd name="T20" fmla="*/ 546 w 678"/>
                <a:gd name="T21" fmla="*/ 183 h 700"/>
                <a:gd name="T22" fmla="*/ 553 w 678"/>
                <a:gd name="T23" fmla="*/ 222 h 700"/>
                <a:gd name="T24" fmla="*/ 535 w 678"/>
                <a:gd name="T25" fmla="*/ 282 h 700"/>
                <a:gd name="T26" fmla="*/ 516 w 678"/>
                <a:gd name="T27" fmla="*/ 297 h 700"/>
                <a:gd name="T28" fmla="*/ 392 w 678"/>
                <a:gd name="T29" fmla="*/ 279 h 700"/>
                <a:gd name="T30" fmla="*/ 378 w 678"/>
                <a:gd name="T31" fmla="*/ 220 h 700"/>
                <a:gd name="T32" fmla="*/ 378 w 678"/>
                <a:gd name="T33" fmla="*/ 206 h 700"/>
                <a:gd name="T34" fmla="*/ 448 w 678"/>
                <a:gd name="T35" fmla="*/ 206 h 700"/>
                <a:gd name="T36" fmla="*/ 448 w 678"/>
                <a:gd name="T37" fmla="*/ 223 h 700"/>
                <a:gd name="T38" fmla="*/ 450 w 678"/>
                <a:gd name="T39" fmla="*/ 258 h 700"/>
                <a:gd name="T40" fmla="*/ 461 w 678"/>
                <a:gd name="T41" fmla="*/ 265 h 700"/>
                <a:gd name="T42" fmla="*/ 471 w 678"/>
                <a:gd name="T43" fmla="*/ 260 h 700"/>
                <a:gd name="T44" fmla="*/ 475 w 678"/>
                <a:gd name="T45" fmla="*/ 246 h 700"/>
                <a:gd name="T46" fmla="*/ 471 w 678"/>
                <a:gd name="T47" fmla="*/ 212 h 700"/>
                <a:gd name="T48" fmla="*/ 449 w 678"/>
                <a:gd name="T49" fmla="*/ 190 h 700"/>
                <a:gd name="T50" fmla="*/ 405 w 678"/>
                <a:gd name="T51" fmla="*/ 160 h 700"/>
                <a:gd name="T52" fmla="*/ 385 w 678"/>
                <a:gd name="T53" fmla="*/ 134 h 700"/>
                <a:gd name="T54" fmla="*/ 376 w 678"/>
                <a:gd name="T55" fmla="*/ 95 h 700"/>
                <a:gd name="T56" fmla="*/ 394 w 678"/>
                <a:gd name="T57" fmla="*/ 45 h 700"/>
                <a:gd name="T58" fmla="*/ 448 w 678"/>
                <a:gd name="T59" fmla="*/ 23 h 700"/>
                <a:gd name="T60" fmla="*/ 448 w 678"/>
                <a:gd name="T61" fmla="*/ 0 h 700"/>
                <a:gd name="T62" fmla="*/ 481 w 678"/>
                <a:gd name="T63" fmla="*/ 0 h 700"/>
                <a:gd name="T64" fmla="*/ 481 w 678"/>
                <a:gd name="T65" fmla="*/ 23 h 700"/>
                <a:gd name="T66" fmla="*/ 529 w 678"/>
                <a:gd name="T67" fmla="*/ 45 h 700"/>
                <a:gd name="T68" fmla="*/ 546 w 678"/>
                <a:gd name="T69" fmla="*/ 94 h 700"/>
                <a:gd name="T70" fmla="*/ 545 w 678"/>
                <a:gd name="T71" fmla="*/ 107 h 700"/>
                <a:gd name="T72" fmla="*/ 0 w 678"/>
                <a:gd name="T73" fmla="*/ 435 h 700"/>
                <a:gd name="T74" fmla="*/ 136 w 678"/>
                <a:gd name="T75" fmla="*/ 700 h 700"/>
                <a:gd name="T76" fmla="*/ 251 w 678"/>
                <a:gd name="T77" fmla="*/ 641 h 700"/>
                <a:gd name="T78" fmla="*/ 228 w 678"/>
                <a:gd name="T79" fmla="*/ 595 h 700"/>
                <a:gd name="T80" fmla="*/ 258 w 678"/>
                <a:gd name="T81" fmla="*/ 549 h 700"/>
                <a:gd name="T82" fmla="*/ 472 w 678"/>
                <a:gd name="T83" fmla="*/ 552 h 700"/>
                <a:gd name="T84" fmla="*/ 678 w 678"/>
                <a:gd name="T85" fmla="*/ 389 h 700"/>
                <a:gd name="T86" fmla="*/ 652 w 678"/>
                <a:gd name="T87" fmla="*/ 355 h 700"/>
                <a:gd name="T88" fmla="*/ 500 w 678"/>
                <a:gd name="T89" fmla="*/ 430 h 700"/>
                <a:gd name="T90" fmla="*/ 364 w 678"/>
                <a:gd name="T91" fmla="*/ 382 h 700"/>
                <a:gd name="T92" fmla="*/ 510 w 678"/>
                <a:gd name="T93" fmla="*/ 374 h 700"/>
                <a:gd name="T94" fmla="*/ 521 w 678"/>
                <a:gd name="T95" fmla="*/ 322 h 700"/>
                <a:gd name="T96" fmla="*/ 194 w 678"/>
                <a:gd name="T97" fmla="*/ 368 h 700"/>
                <a:gd name="T98" fmla="*/ 133 w 678"/>
                <a:gd name="T99" fmla="*/ 410 h 700"/>
                <a:gd name="T100" fmla="*/ 116 w 678"/>
                <a:gd name="T101" fmla="*/ 376 h 700"/>
                <a:gd name="T102" fmla="*/ 0 w 678"/>
                <a:gd name="T103" fmla="*/ 43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8" h="700">
                  <a:moveTo>
                    <a:pt x="545" y="107"/>
                  </a:moveTo>
                  <a:cubicBezTo>
                    <a:pt x="474" y="107"/>
                    <a:pt x="474" y="107"/>
                    <a:pt x="474" y="107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4" y="83"/>
                    <a:pt x="474" y="75"/>
                    <a:pt x="472" y="71"/>
                  </a:cubicBezTo>
                  <a:cubicBezTo>
                    <a:pt x="470" y="67"/>
                    <a:pt x="467" y="65"/>
                    <a:pt x="462" y="65"/>
                  </a:cubicBezTo>
                  <a:cubicBezTo>
                    <a:pt x="457" y="65"/>
                    <a:pt x="454" y="67"/>
                    <a:pt x="452" y="70"/>
                  </a:cubicBezTo>
                  <a:cubicBezTo>
                    <a:pt x="450" y="73"/>
                    <a:pt x="449" y="78"/>
                    <a:pt x="449" y="85"/>
                  </a:cubicBezTo>
                  <a:cubicBezTo>
                    <a:pt x="449" y="96"/>
                    <a:pt x="451" y="104"/>
                    <a:pt x="455" y="108"/>
                  </a:cubicBezTo>
                  <a:cubicBezTo>
                    <a:pt x="460" y="113"/>
                    <a:pt x="472" y="121"/>
                    <a:pt x="493" y="134"/>
                  </a:cubicBezTo>
                  <a:cubicBezTo>
                    <a:pt x="511" y="145"/>
                    <a:pt x="523" y="153"/>
                    <a:pt x="530" y="159"/>
                  </a:cubicBezTo>
                  <a:cubicBezTo>
                    <a:pt x="536" y="165"/>
                    <a:pt x="542" y="173"/>
                    <a:pt x="546" y="183"/>
                  </a:cubicBezTo>
                  <a:cubicBezTo>
                    <a:pt x="551" y="194"/>
                    <a:pt x="553" y="207"/>
                    <a:pt x="553" y="222"/>
                  </a:cubicBezTo>
                  <a:cubicBezTo>
                    <a:pt x="553" y="248"/>
                    <a:pt x="547" y="267"/>
                    <a:pt x="535" y="282"/>
                  </a:cubicBezTo>
                  <a:cubicBezTo>
                    <a:pt x="530" y="288"/>
                    <a:pt x="523" y="293"/>
                    <a:pt x="516" y="297"/>
                  </a:cubicBezTo>
                  <a:cubicBezTo>
                    <a:pt x="478" y="290"/>
                    <a:pt x="435" y="282"/>
                    <a:pt x="392" y="279"/>
                  </a:cubicBezTo>
                  <a:cubicBezTo>
                    <a:pt x="382" y="266"/>
                    <a:pt x="378" y="246"/>
                    <a:pt x="378" y="220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23"/>
                    <a:pt x="448" y="223"/>
                    <a:pt x="448" y="223"/>
                  </a:cubicBezTo>
                  <a:cubicBezTo>
                    <a:pt x="448" y="242"/>
                    <a:pt x="449" y="254"/>
                    <a:pt x="450" y="258"/>
                  </a:cubicBezTo>
                  <a:cubicBezTo>
                    <a:pt x="452" y="263"/>
                    <a:pt x="455" y="265"/>
                    <a:pt x="461" y="265"/>
                  </a:cubicBezTo>
                  <a:cubicBezTo>
                    <a:pt x="465" y="265"/>
                    <a:pt x="469" y="264"/>
                    <a:pt x="471" y="260"/>
                  </a:cubicBezTo>
                  <a:cubicBezTo>
                    <a:pt x="474" y="257"/>
                    <a:pt x="475" y="252"/>
                    <a:pt x="475" y="246"/>
                  </a:cubicBezTo>
                  <a:cubicBezTo>
                    <a:pt x="475" y="230"/>
                    <a:pt x="474" y="219"/>
                    <a:pt x="471" y="212"/>
                  </a:cubicBezTo>
                  <a:cubicBezTo>
                    <a:pt x="469" y="206"/>
                    <a:pt x="462" y="198"/>
                    <a:pt x="449" y="190"/>
                  </a:cubicBezTo>
                  <a:cubicBezTo>
                    <a:pt x="427" y="177"/>
                    <a:pt x="413" y="167"/>
                    <a:pt x="405" y="160"/>
                  </a:cubicBezTo>
                  <a:cubicBezTo>
                    <a:pt x="397" y="154"/>
                    <a:pt x="391" y="145"/>
                    <a:pt x="385" y="134"/>
                  </a:cubicBezTo>
                  <a:cubicBezTo>
                    <a:pt x="379" y="122"/>
                    <a:pt x="376" y="109"/>
                    <a:pt x="376" y="95"/>
                  </a:cubicBezTo>
                  <a:cubicBezTo>
                    <a:pt x="376" y="74"/>
                    <a:pt x="382" y="57"/>
                    <a:pt x="394" y="45"/>
                  </a:cubicBezTo>
                  <a:cubicBezTo>
                    <a:pt x="406" y="33"/>
                    <a:pt x="424" y="26"/>
                    <a:pt x="448" y="23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23"/>
                    <a:pt x="481" y="23"/>
                    <a:pt x="481" y="23"/>
                  </a:cubicBezTo>
                  <a:cubicBezTo>
                    <a:pt x="502" y="26"/>
                    <a:pt x="519" y="33"/>
                    <a:pt x="529" y="45"/>
                  </a:cubicBezTo>
                  <a:cubicBezTo>
                    <a:pt x="540" y="57"/>
                    <a:pt x="546" y="73"/>
                    <a:pt x="546" y="94"/>
                  </a:cubicBezTo>
                  <a:cubicBezTo>
                    <a:pt x="546" y="96"/>
                    <a:pt x="545" y="101"/>
                    <a:pt x="545" y="107"/>
                  </a:cubicBezTo>
                  <a:close/>
                  <a:moveTo>
                    <a:pt x="0" y="435"/>
                  </a:moveTo>
                  <a:cubicBezTo>
                    <a:pt x="136" y="700"/>
                    <a:pt x="136" y="700"/>
                    <a:pt x="136" y="700"/>
                  </a:cubicBezTo>
                  <a:cubicBezTo>
                    <a:pt x="251" y="641"/>
                    <a:pt x="251" y="641"/>
                    <a:pt x="251" y="641"/>
                  </a:cubicBezTo>
                  <a:cubicBezTo>
                    <a:pt x="228" y="595"/>
                    <a:pt x="228" y="595"/>
                    <a:pt x="228" y="595"/>
                  </a:cubicBezTo>
                  <a:cubicBezTo>
                    <a:pt x="258" y="549"/>
                    <a:pt x="258" y="549"/>
                    <a:pt x="258" y="549"/>
                  </a:cubicBezTo>
                  <a:cubicBezTo>
                    <a:pt x="351" y="552"/>
                    <a:pt x="407" y="560"/>
                    <a:pt x="472" y="552"/>
                  </a:cubicBezTo>
                  <a:cubicBezTo>
                    <a:pt x="504" y="542"/>
                    <a:pt x="678" y="411"/>
                    <a:pt x="678" y="389"/>
                  </a:cubicBezTo>
                  <a:cubicBezTo>
                    <a:pt x="677" y="367"/>
                    <a:pt x="652" y="355"/>
                    <a:pt x="652" y="355"/>
                  </a:cubicBezTo>
                  <a:cubicBezTo>
                    <a:pt x="642" y="357"/>
                    <a:pt x="572" y="408"/>
                    <a:pt x="500" y="430"/>
                  </a:cubicBezTo>
                  <a:cubicBezTo>
                    <a:pt x="434" y="451"/>
                    <a:pt x="372" y="428"/>
                    <a:pt x="364" y="382"/>
                  </a:cubicBezTo>
                  <a:cubicBezTo>
                    <a:pt x="363" y="376"/>
                    <a:pt x="466" y="374"/>
                    <a:pt x="510" y="374"/>
                  </a:cubicBezTo>
                  <a:cubicBezTo>
                    <a:pt x="531" y="371"/>
                    <a:pt x="542" y="326"/>
                    <a:pt x="521" y="322"/>
                  </a:cubicBezTo>
                  <a:cubicBezTo>
                    <a:pt x="412" y="301"/>
                    <a:pt x="263" y="272"/>
                    <a:pt x="194" y="368"/>
                  </a:cubicBezTo>
                  <a:cubicBezTo>
                    <a:pt x="171" y="387"/>
                    <a:pt x="149" y="401"/>
                    <a:pt x="133" y="410"/>
                  </a:cubicBezTo>
                  <a:cubicBezTo>
                    <a:pt x="116" y="376"/>
                    <a:pt x="116" y="376"/>
                    <a:pt x="116" y="376"/>
                  </a:cubicBezTo>
                  <a:lnTo>
                    <a:pt x="0" y="435"/>
                  </a:lnTo>
                  <a:close/>
                </a:path>
              </a:pathLst>
            </a:custGeom>
            <a:noFill/>
            <a:ln>
              <a:solidFill>
                <a:srgbClr val="C44C4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9843D72-1051-44FB-AF63-F655C819304B}"/>
                </a:ext>
              </a:extLst>
            </p:cNvPr>
            <p:cNvSpPr txBox="1"/>
            <p:nvPr/>
          </p:nvSpPr>
          <p:spPr>
            <a:xfrm>
              <a:off x="4266173" y="2434057"/>
              <a:ext cx="1099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2016</a:t>
              </a:r>
              <a:endParaRPr lang="zh-CN" altLang="en-US" sz="2400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2A857DF-DA25-4C58-BC32-75640016B551}"/>
                </a:ext>
              </a:extLst>
            </p:cNvPr>
            <p:cNvSpPr txBox="1"/>
            <p:nvPr/>
          </p:nvSpPr>
          <p:spPr>
            <a:xfrm>
              <a:off x="6210548" y="4615367"/>
              <a:ext cx="1214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2018</a:t>
              </a:r>
              <a:endParaRPr lang="zh-CN" altLang="en-US" sz="2400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34648F7-311F-4CF0-871A-5E61414D7D04}"/>
                </a:ext>
              </a:extLst>
            </p:cNvPr>
            <p:cNvSpPr txBox="1"/>
            <p:nvPr/>
          </p:nvSpPr>
          <p:spPr>
            <a:xfrm>
              <a:off x="8235395" y="2434057"/>
              <a:ext cx="1258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2020</a:t>
              </a:r>
              <a:endParaRPr lang="zh-CN" altLang="en-US" sz="2400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0AE1B78-509C-4883-88E5-1B849BC256F2}"/>
                </a:ext>
              </a:extLst>
            </p:cNvPr>
            <p:cNvSpPr txBox="1"/>
            <p:nvPr/>
          </p:nvSpPr>
          <p:spPr>
            <a:xfrm>
              <a:off x="10220005" y="4654257"/>
              <a:ext cx="1134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2030</a:t>
              </a:r>
              <a:endParaRPr lang="zh-CN" altLang="en-US" sz="2400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7E8C391-2EB8-4753-B505-4612B9F435E0}"/>
                </a:ext>
              </a:extLst>
            </p:cNvPr>
            <p:cNvSpPr txBox="1"/>
            <p:nvPr/>
          </p:nvSpPr>
          <p:spPr>
            <a:xfrm>
              <a:off x="3745029" y="4002917"/>
              <a:ext cx="2050860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Lorem ipsumor sit amet, consectetuer adipiscing elit. Maecenas porttitor.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congue.</a:t>
              </a: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massa.</a:t>
              </a:r>
              <a:endParaRPr lang="en-GB" altLang="zh-CN" sz="12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E28AC7E-FDFC-4691-8FF9-02D6E76FE8E2}"/>
                </a:ext>
              </a:extLst>
            </p:cNvPr>
            <p:cNvSpPr txBox="1"/>
            <p:nvPr/>
          </p:nvSpPr>
          <p:spPr>
            <a:xfrm>
              <a:off x="5715892" y="1811677"/>
              <a:ext cx="2050860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Lorem ipsumor sit amet, consectetuer adipiscing elit. Maecenas porttitor.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congue.</a:t>
              </a: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massa.</a:t>
              </a:r>
              <a:endParaRPr lang="en-GB" altLang="zh-CN" sz="12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9AED315-C4D7-42D3-84A9-A5E2F767D555}"/>
                </a:ext>
              </a:extLst>
            </p:cNvPr>
            <p:cNvSpPr txBox="1"/>
            <p:nvPr/>
          </p:nvSpPr>
          <p:spPr>
            <a:xfrm>
              <a:off x="7686755" y="4002917"/>
              <a:ext cx="2050860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Lorem ipsumor sit amet, consectetuer adipiscing elit. Maecenas porttitor.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congue.</a:t>
              </a: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massa.</a:t>
              </a:r>
              <a:endParaRPr lang="en-GB" altLang="zh-CN" sz="12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2F850DC-DAC0-4026-8D13-ABBAC7E93DD3}"/>
                </a:ext>
              </a:extLst>
            </p:cNvPr>
            <p:cNvSpPr txBox="1"/>
            <p:nvPr/>
          </p:nvSpPr>
          <p:spPr>
            <a:xfrm>
              <a:off x="9657618" y="1811677"/>
              <a:ext cx="2050860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Lorem ipsumor sit amet, consectetuer adipiscing elit. Maecenas porttitor.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congue.</a:t>
              </a:r>
              <a:r>
                <a:rPr lang="en-GB" altLang="zh-CN" sz="1200" dirty="0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GB" altLang="zh-CN" sz="1200" dirty="0" err="1">
                  <a:solidFill>
                    <a:srgbClr val="525252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massa.</a:t>
              </a:r>
              <a:endParaRPr lang="en-GB" altLang="zh-CN" sz="12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9C96DF8-7E54-4C36-B19B-3D461D0F8BBE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灯片编号占位符 14">
            <a:extLst>
              <a:ext uri="{FF2B5EF4-FFF2-40B4-BE49-F238E27FC236}">
                <a16:creationId xmlns:a16="http://schemas.microsoft.com/office/drawing/2014/main" id="{CC3F9B79-823B-42BD-A4DA-2B98C13E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18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46" y="0"/>
            <a:ext cx="12186756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400" y="876300"/>
            <a:ext cx="6281832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7F4E5F1-33DF-45D2-ADB3-14B9B0AB0941}"/>
              </a:ext>
            </a:extLst>
          </p:cNvPr>
          <p:cNvGrpSpPr/>
          <p:nvPr/>
        </p:nvGrpSpPr>
        <p:grpSpPr>
          <a:xfrm>
            <a:off x="4650217" y="670009"/>
            <a:ext cx="4821923" cy="4848392"/>
            <a:chOff x="2137678" y="1839146"/>
            <a:chExt cx="3162347" cy="317970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6061BB3-68CD-4F32-84E1-4EA19AF8C68F}"/>
                </a:ext>
              </a:extLst>
            </p:cNvPr>
            <p:cNvSpPr/>
            <p:nvPr/>
          </p:nvSpPr>
          <p:spPr>
            <a:xfrm>
              <a:off x="2137678" y="1839146"/>
              <a:ext cx="3162347" cy="3179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E3DDBA5-2934-4957-A5EB-78AC02389292}"/>
                </a:ext>
              </a:extLst>
            </p:cNvPr>
            <p:cNvSpPr txBox="1"/>
            <p:nvPr/>
          </p:nvSpPr>
          <p:spPr>
            <a:xfrm>
              <a:off x="2800564" y="2457920"/>
              <a:ext cx="928501" cy="19421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Part 4</a:t>
              </a:r>
              <a:endParaRPr lang="zh-CN" altLang="en-US" sz="8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1113E4-CA67-4480-8746-0867306E8388}"/>
              </a:ext>
            </a:extLst>
          </p:cNvPr>
          <p:cNvSpPr txBox="1"/>
          <p:nvPr/>
        </p:nvSpPr>
        <p:spPr>
          <a:xfrm>
            <a:off x="7502339" y="1667201"/>
            <a:ext cx="738664" cy="3179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your section here for a concise description.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 flipH="1">
            <a:off x="5235396" y="2085788"/>
            <a:ext cx="6122979" cy="4188021"/>
            <a:chOff x="833986" y="2085784"/>
            <a:chExt cx="6125614" cy="41880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6" b="98472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4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32" y="876300"/>
            <a:ext cx="6284536" cy="685800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6061BB3-68CD-4F32-84E1-4EA19AF8C68F}"/>
              </a:ext>
            </a:extLst>
          </p:cNvPr>
          <p:cNvSpPr/>
          <p:nvPr/>
        </p:nvSpPr>
        <p:spPr>
          <a:xfrm>
            <a:off x="7725085" y="1839148"/>
            <a:ext cx="3162347" cy="31797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3DDBA5-2934-4957-A5EB-78AC02389292}"/>
              </a:ext>
            </a:extLst>
          </p:cNvPr>
          <p:cNvSpPr txBox="1"/>
          <p:nvPr/>
        </p:nvSpPr>
        <p:spPr>
          <a:xfrm>
            <a:off x="6044349" y="897387"/>
            <a:ext cx="377539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zh-CN" altLang="en-US" sz="4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509B01-7DEE-4B3B-A8C6-F964D019B8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83" y="3383529"/>
            <a:ext cx="2311400" cy="1296671"/>
          </a:xfrm>
          <a:prstGeom prst="rect">
            <a:avLst/>
          </a:prstGeom>
        </p:spPr>
      </p:pic>
      <p:grpSp>
        <p:nvGrpSpPr>
          <p:cNvPr id="40" name="Group 11">
            <a:extLst>
              <a:ext uri="{FF2B5EF4-FFF2-40B4-BE49-F238E27FC236}">
                <a16:creationId xmlns:a16="http://schemas.microsoft.com/office/drawing/2014/main" id="{9C46D285-7E5C-4236-8AD5-D2DC64CADE20}"/>
              </a:ext>
            </a:extLst>
          </p:cNvPr>
          <p:cNvGrpSpPr/>
          <p:nvPr/>
        </p:nvGrpSpPr>
        <p:grpSpPr>
          <a:xfrm>
            <a:off x="977636" y="3793408"/>
            <a:ext cx="3139751" cy="1387153"/>
            <a:chOff x="6839262" y="1049314"/>
            <a:chExt cx="3139750" cy="1387153"/>
          </a:xfrm>
        </p:grpSpPr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95D744FC-F541-44BA-A6F9-E038022B554D}"/>
                </a:ext>
              </a:extLst>
            </p:cNvPr>
            <p:cNvGrpSpPr/>
            <p:nvPr/>
          </p:nvGrpSpPr>
          <p:grpSpPr>
            <a:xfrm>
              <a:off x="6981631" y="1049314"/>
              <a:ext cx="2997381" cy="1387153"/>
              <a:chOff x="6776010" y="1459088"/>
              <a:chExt cx="2997381" cy="1387153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DD138BEC-D4C2-4C1D-89C1-FED0FE298E63}"/>
                  </a:ext>
                </a:extLst>
              </p:cNvPr>
              <p:cNvSpPr/>
              <p:nvPr/>
            </p:nvSpPr>
            <p:spPr>
              <a:xfrm>
                <a:off x="6776010" y="1459088"/>
                <a:ext cx="2997381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id-ID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Part </a:t>
                </a:r>
                <a:r>
                  <a:rPr lang="en-US" altLang="zh-CN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3</a:t>
                </a:r>
                <a:endParaRPr 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4" name="Rectangle 16">
                <a:extLst>
                  <a:ext uri="{FF2B5EF4-FFF2-40B4-BE49-F238E27FC236}">
                    <a16:creationId xmlns:a16="http://schemas.microsoft.com/office/drawing/2014/main" id="{D844DD77-EE32-41DB-B727-516EF8B7FBB2}"/>
                  </a:ext>
                </a:extLst>
              </p:cNvPr>
              <p:cNvSpPr/>
              <p:nvPr/>
            </p:nvSpPr>
            <p:spPr>
              <a:xfrm>
                <a:off x="6834225" y="1830578"/>
                <a:ext cx="191849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Quis nostrud exerci tcy llamcorper suscipit lobortis nisl ut aliquip ex ea commodo consequat. </a:t>
                </a:r>
                <a:endParaRPr lang="en-US" sz="1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cxnSp>
          <p:nvCxnSpPr>
            <p:cNvPr id="42" name="Straight Connector 14">
              <a:extLst>
                <a:ext uri="{FF2B5EF4-FFF2-40B4-BE49-F238E27FC236}">
                  <a16:creationId xmlns:a16="http://schemas.microsoft.com/office/drawing/2014/main" id="{9232F34D-8041-48DF-A81A-F2A439CE8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9262" y="1146601"/>
              <a:ext cx="183243" cy="1832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7">
            <a:extLst>
              <a:ext uri="{FF2B5EF4-FFF2-40B4-BE49-F238E27FC236}">
                <a16:creationId xmlns:a16="http://schemas.microsoft.com/office/drawing/2014/main" id="{F3AE097E-B54D-437C-96AE-C5E596AB7D58}"/>
              </a:ext>
            </a:extLst>
          </p:cNvPr>
          <p:cNvGrpSpPr/>
          <p:nvPr/>
        </p:nvGrpSpPr>
        <p:grpSpPr>
          <a:xfrm>
            <a:off x="3284654" y="3806483"/>
            <a:ext cx="3125244" cy="1374076"/>
            <a:chOff x="8891351" y="1062391"/>
            <a:chExt cx="3125244" cy="1374076"/>
          </a:xfrm>
        </p:grpSpPr>
        <p:grpSp>
          <p:nvGrpSpPr>
            <p:cNvPr id="46" name="Group 18">
              <a:extLst>
                <a:ext uri="{FF2B5EF4-FFF2-40B4-BE49-F238E27FC236}">
                  <a16:creationId xmlns:a16="http://schemas.microsoft.com/office/drawing/2014/main" id="{C13DE9B7-89B0-4304-996C-B362A9A4669F}"/>
                </a:ext>
              </a:extLst>
            </p:cNvPr>
            <p:cNvGrpSpPr/>
            <p:nvPr/>
          </p:nvGrpSpPr>
          <p:grpSpPr>
            <a:xfrm>
              <a:off x="9019214" y="1062391"/>
              <a:ext cx="2997381" cy="1374076"/>
              <a:chOff x="9841858" y="1472165"/>
              <a:chExt cx="2997381" cy="1374076"/>
            </a:xfrm>
          </p:grpSpPr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714A605F-4C37-4818-88DB-CDBE19D856E9}"/>
                  </a:ext>
                </a:extLst>
              </p:cNvPr>
              <p:cNvSpPr/>
              <p:nvPr/>
            </p:nvSpPr>
            <p:spPr>
              <a:xfrm>
                <a:off x="9841858" y="1472165"/>
                <a:ext cx="2997381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id-ID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Part </a:t>
                </a:r>
                <a:r>
                  <a:rPr lang="en-US" altLang="zh-CN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4</a:t>
                </a:r>
                <a:endParaRPr 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7156CFF1-F7F5-419B-97E2-7C6CF4641589}"/>
                  </a:ext>
                </a:extLst>
              </p:cNvPr>
              <p:cNvSpPr/>
              <p:nvPr/>
            </p:nvSpPr>
            <p:spPr>
              <a:xfrm>
                <a:off x="9880445" y="1830578"/>
                <a:ext cx="18433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Quis nostrud exerci tcy llamcorper suscipit lobortis nisl ut aliquip ex ea commodo consequat. </a:t>
                </a:r>
                <a:endParaRPr lang="en-US" sz="1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cxnSp>
          <p:nvCxnSpPr>
            <p:cNvPr id="47" name="Straight Connector 19">
              <a:extLst>
                <a:ext uri="{FF2B5EF4-FFF2-40B4-BE49-F238E27FC236}">
                  <a16:creationId xmlns:a16="http://schemas.microsoft.com/office/drawing/2014/main" id="{1CB1F0F9-80D1-401F-B9F4-43496852A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351" y="1146601"/>
              <a:ext cx="183243" cy="1832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4">
            <a:extLst>
              <a:ext uri="{FF2B5EF4-FFF2-40B4-BE49-F238E27FC236}">
                <a16:creationId xmlns:a16="http://schemas.microsoft.com/office/drawing/2014/main" id="{2CB88298-F1FC-41EA-AF27-2E345A231DEE}"/>
              </a:ext>
            </a:extLst>
          </p:cNvPr>
          <p:cNvGrpSpPr/>
          <p:nvPr/>
        </p:nvGrpSpPr>
        <p:grpSpPr>
          <a:xfrm>
            <a:off x="3279337" y="2149456"/>
            <a:ext cx="3159083" cy="1390919"/>
            <a:chOff x="6839262" y="1045548"/>
            <a:chExt cx="3159083" cy="1390919"/>
          </a:xfrm>
        </p:grpSpPr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A7C66F28-DD9D-46F1-B845-AE4799A62808}"/>
                </a:ext>
              </a:extLst>
            </p:cNvPr>
            <p:cNvGrpSpPr/>
            <p:nvPr/>
          </p:nvGrpSpPr>
          <p:grpSpPr>
            <a:xfrm>
              <a:off x="7000964" y="1045548"/>
              <a:ext cx="2997381" cy="1390919"/>
              <a:chOff x="6795343" y="1455322"/>
              <a:chExt cx="2997381" cy="1390919"/>
            </a:xfrm>
          </p:grpSpPr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id="{019E80A8-170F-4319-B1F8-7D60FC5E0E4F}"/>
                  </a:ext>
                </a:extLst>
              </p:cNvPr>
              <p:cNvSpPr/>
              <p:nvPr/>
            </p:nvSpPr>
            <p:spPr>
              <a:xfrm>
                <a:off x="6795343" y="1455322"/>
                <a:ext cx="2997381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P</a:t>
                </a:r>
                <a:r>
                  <a:rPr lang="zh-CN" altLang="id-ID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art</a:t>
                </a:r>
                <a:r>
                  <a:rPr lang="en-US" altLang="zh-CN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 2</a:t>
                </a:r>
                <a:endParaRPr 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AC30B3B9-7B44-4BBF-BD13-24DC9FD720F5}"/>
                  </a:ext>
                </a:extLst>
              </p:cNvPr>
              <p:cNvSpPr/>
              <p:nvPr/>
            </p:nvSpPr>
            <p:spPr>
              <a:xfrm>
                <a:off x="6834224" y="1830578"/>
                <a:ext cx="191849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Quis nostrud exerci tcy llamcorper suscipit lobortis nisl ut aliquip ex ea commodo consequat. </a:t>
                </a:r>
                <a:endParaRPr lang="en-US" sz="1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cxnSp>
          <p:nvCxnSpPr>
            <p:cNvPr id="52" name="Straight Connector 26">
              <a:extLst>
                <a:ext uri="{FF2B5EF4-FFF2-40B4-BE49-F238E27FC236}">
                  <a16:creationId xmlns:a16="http://schemas.microsoft.com/office/drawing/2014/main" id="{EDD25899-D909-4AAF-B547-4F1189E59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9262" y="1146601"/>
              <a:ext cx="183243" cy="1832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C3135F07-CCE2-4448-9269-3D59FE1A21BB}"/>
              </a:ext>
            </a:extLst>
          </p:cNvPr>
          <p:cNvGrpSpPr/>
          <p:nvPr/>
        </p:nvGrpSpPr>
        <p:grpSpPr>
          <a:xfrm>
            <a:off x="952913" y="2138998"/>
            <a:ext cx="3089003" cy="1396971"/>
            <a:chOff x="8891351" y="1039496"/>
            <a:chExt cx="3089002" cy="1396971"/>
          </a:xfrm>
        </p:grpSpPr>
        <p:grpSp>
          <p:nvGrpSpPr>
            <p:cNvPr id="56" name="Group 31">
              <a:extLst>
                <a:ext uri="{FF2B5EF4-FFF2-40B4-BE49-F238E27FC236}">
                  <a16:creationId xmlns:a16="http://schemas.microsoft.com/office/drawing/2014/main" id="{A556555E-190D-4358-B34D-45EF2312A8D4}"/>
                </a:ext>
              </a:extLst>
            </p:cNvPr>
            <p:cNvGrpSpPr/>
            <p:nvPr/>
          </p:nvGrpSpPr>
          <p:grpSpPr>
            <a:xfrm>
              <a:off x="8982972" y="1039496"/>
              <a:ext cx="2997381" cy="1396971"/>
              <a:chOff x="9805616" y="1449270"/>
              <a:chExt cx="2997381" cy="1396971"/>
            </a:xfrm>
          </p:grpSpPr>
          <p:sp>
            <p:nvSpPr>
              <p:cNvPr id="58" name="Rectangle 33">
                <a:extLst>
                  <a:ext uri="{FF2B5EF4-FFF2-40B4-BE49-F238E27FC236}">
                    <a16:creationId xmlns:a16="http://schemas.microsoft.com/office/drawing/2014/main" id="{02464157-E0C6-4905-BA1E-D4BFEDB8A01A}"/>
                  </a:ext>
                </a:extLst>
              </p:cNvPr>
              <p:cNvSpPr/>
              <p:nvPr/>
            </p:nvSpPr>
            <p:spPr>
              <a:xfrm>
                <a:off x="9805616" y="1449270"/>
                <a:ext cx="2997381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id-ID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Part </a:t>
                </a:r>
                <a:r>
                  <a:rPr lang="en-US" altLang="zh-CN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1</a:t>
                </a:r>
                <a:endParaRPr 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9" name="Rectangle 35">
                <a:extLst>
                  <a:ext uri="{FF2B5EF4-FFF2-40B4-BE49-F238E27FC236}">
                    <a16:creationId xmlns:a16="http://schemas.microsoft.com/office/drawing/2014/main" id="{F970AFCD-677F-4C3E-84A4-97769057E0F3}"/>
                  </a:ext>
                </a:extLst>
              </p:cNvPr>
              <p:cNvSpPr/>
              <p:nvPr/>
            </p:nvSpPr>
            <p:spPr>
              <a:xfrm>
                <a:off x="9880445" y="1830578"/>
                <a:ext cx="18433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Quis nostrud exerci tcy llamcorper suscipit lobortis nisl ut aliquip ex ea commodo consequat. </a:t>
                </a:r>
                <a:endParaRPr lang="en-US" sz="1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cxnSp>
          <p:nvCxnSpPr>
            <p:cNvPr id="57" name="Straight Connector 32">
              <a:extLst>
                <a:ext uri="{FF2B5EF4-FFF2-40B4-BE49-F238E27FC236}">
                  <a16:creationId xmlns:a16="http://schemas.microsoft.com/office/drawing/2014/main" id="{8A62B259-65D8-427D-A220-5C4A9CD27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351" y="1146601"/>
              <a:ext cx="183243" cy="1832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8623B7-CE00-406E-BDB0-77CF90C76C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466" y="1728384"/>
            <a:ext cx="2680301" cy="27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C5BA276F-25BA-41FC-9B3D-C61D6A1A3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9" y="1308374"/>
            <a:ext cx="3981735" cy="3756959"/>
          </a:xfrm>
          <a:prstGeom prst="rect">
            <a:avLst/>
          </a:prstGeom>
        </p:spPr>
      </p:pic>
      <p:sp useBgFill="1">
        <p:nvSpPr>
          <p:cNvPr id="2" name="椭圆 1">
            <a:extLst>
              <a:ext uri="{FF2B5EF4-FFF2-40B4-BE49-F238E27FC236}">
                <a16:creationId xmlns:a16="http://schemas.microsoft.com/office/drawing/2014/main" id="{7D72E5E1-7E89-4DFE-B13B-0FEA8B29446B}"/>
              </a:ext>
            </a:extLst>
          </p:cNvPr>
          <p:cNvSpPr/>
          <p:nvPr/>
        </p:nvSpPr>
        <p:spPr>
          <a:xfrm>
            <a:off x="7284631" y="-2294232"/>
            <a:ext cx="6290503" cy="6290502"/>
          </a:xfrm>
          <a:prstGeom prst="ellipse">
            <a:avLst/>
          </a:prstGeom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B975F2F-0176-4E75-AE11-A7BD9B782D3E}"/>
              </a:ext>
            </a:extLst>
          </p:cNvPr>
          <p:cNvSpPr/>
          <p:nvPr/>
        </p:nvSpPr>
        <p:spPr>
          <a:xfrm>
            <a:off x="2704363" y="2667000"/>
            <a:ext cx="1539240" cy="153924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835A338-E09C-49CC-AD71-412777FF4001}"/>
              </a:ext>
            </a:extLst>
          </p:cNvPr>
          <p:cNvSpPr/>
          <p:nvPr/>
        </p:nvSpPr>
        <p:spPr>
          <a:xfrm>
            <a:off x="1835757" y="3626383"/>
            <a:ext cx="992075" cy="992074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D317B36-3968-4DD7-A1F0-168EAE79AA9D}"/>
              </a:ext>
            </a:extLst>
          </p:cNvPr>
          <p:cNvSpPr/>
          <p:nvPr/>
        </p:nvSpPr>
        <p:spPr>
          <a:xfrm>
            <a:off x="1728697" y="2545942"/>
            <a:ext cx="1020219" cy="1020218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3CDEE05-6DE9-4820-BB36-163BD7138916}"/>
              </a:ext>
            </a:extLst>
          </p:cNvPr>
          <p:cNvSpPr/>
          <p:nvPr/>
        </p:nvSpPr>
        <p:spPr>
          <a:xfrm>
            <a:off x="2477268" y="1789226"/>
            <a:ext cx="885395" cy="885394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B327B7-D257-4150-8A58-FD84BFAE0A0B}"/>
              </a:ext>
            </a:extLst>
          </p:cNvPr>
          <p:cNvSpPr/>
          <p:nvPr/>
        </p:nvSpPr>
        <p:spPr>
          <a:xfrm>
            <a:off x="3398536" y="1812086"/>
            <a:ext cx="809195" cy="809194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76B70FC-6115-4BF4-A8A8-44CD89492612}"/>
              </a:ext>
            </a:extLst>
          </p:cNvPr>
          <p:cNvSpPr/>
          <p:nvPr/>
        </p:nvSpPr>
        <p:spPr>
          <a:xfrm>
            <a:off x="4043944" y="2409730"/>
            <a:ext cx="680456" cy="680456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8F68F56-C328-486F-AA93-E8196DB19278}"/>
              </a:ext>
            </a:extLst>
          </p:cNvPr>
          <p:cNvSpPr/>
          <p:nvPr/>
        </p:nvSpPr>
        <p:spPr>
          <a:xfrm>
            <a:off x="4307339" y="3103150"/>
            <a:ext cx="440151" cy="44015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99803FA-1416-439F-B198-FBECD0BB5B10}"/>
              </a:ext>
            </a:extLst>
          </p:cNvPr>
          <p:cNvSpPr/>
          <p:nvPr/>
        </p:nvSpPr>
        <p:spPr>
          <a:xfrm>
            <a:off x="4402409" y="3604158"/>
            <a:ext cx="354607" cy="354606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F4676A4-D50A-4F9A-83FA-999599820791}"/>
              </a:ext>
            </a:extLst>
          </p:cNvPr>
          <p:cNvSpPr/>
          <p:nvPr/>
        </p:nvSpPr>
        <p:spPr>
          <a:xfrm>
            <a:off x="4011523" y="3932975"/>
            <a:ext cx="527900" cy="527900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7E45A07-DD79-42D9-9BC1-4C9142A1E3BE}"/>
              </a:ext>
            </a:extLst>
          </p:cNvPr>
          <p:cNvSpPr/>
          <p:nvPr/>
        </p:nvSpPr>
        <p:spPr>
          <a:xfrm>
            <a:off x="3376854" y="4279150"/>
            <a:ext cx="650036" cy="650036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7A4176B-D447-4137-A91D-91C451AB26B5}"/>
              </a:ext>
            </a:extLst>
          </p:cNvPr>
          <p:cNvSpPr/>
          <p:nvPr/>
        </p:nvSpPr>
        <p:spPr>
          <a:xfrm>
            <a:off x="2920815" y="4677264"/>
            <a:ext cx="439444" cy="439444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0FB3CD0-0A67-4E21-AA71-B59E671056F3}"/>
              </a:ext>
            </a:extLst>
          </p:cNvPr>
          <p:cNvSpPr/>
          <p:nvPr/>
        </p:nvSpPr>
        <p:spPr>
          <a:xfrm>
            <a:off x="2820819" y="4162210"/>
            <a:ext cx="500279" cy="500278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C646BBF-5157-4F6B-9B8C-19D1DCD52D21}"/>
              </a:ext>
            </a:extLst>
          </p:cNvPr>
          <p:cNvSpPr/>
          <p:nvPr/>
        </p:nvSpPr>
        <p:spPr>
          <a:xfrm>
            <a:off x="2437743" y="4666717"/>
            <a:ext cx="410108" cy="410108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AC429A2-FE9A-462A-B223-4DA2BF28195A}"/>
              </a:ext>
            </a:extLst>
          </p:cNvPr>
          <p:cNvSpPr/>
          <p:nvPr/>
        </p:nvSpPr>
        <p:spPr>
          <a:xfrm>
            <a:off x="2216807" y="4825660"/>
            <a:ext cx="188000" cy="188000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8D7C094-FD39-4E08-9A99-E054E5F8C7DC}"/>
              </a:ext>
            </a:extLst>
          </p:cNvPr>
          <p:cNvSpPr/>
          <p:nvPr/>
        </p:nvSpPr>
        <p:spPr>
          <a:xfrm>
            <a:off x="1975711" y="4683771"/>
            <a:ext cx="188000" cy="188000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893EE8A-8BAE-46C1-8D05-025148494773}"/>
              </a:ext>
            </a:extLst>
          </p:cNvPr>
          <p:cNvSpPr/>
          <p:nvPr/>
        </p:nvSpPr>
        <p:spPr>
          <a:xfrm>
            <a:off x="1649709" y="4410346"/>
            <a:ext cx="268811" cy="26881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F535147-FA64-442E-AF5B-A4F76FDC0AB8}"/>
              </a:ext>
            </a:extLst>
          </p:cNvPr>
          <p:cNvSpPr/>
          <p:nvPr/>
        </p:nvSpPr>
        <p:spPr>
          <a:xfrm>
            <a:off x="1432119" y="4100674"/>
            <a:ext cx="309672" cy="309672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63E57DA-53BD-4F10-8952-CA3AE5B378E9}"/>
              </a:ext>
            </a:extLst>
          </p:cNvPr>
          <p:cNvSpPr/>
          <p:nvPr/>
        </p:nvSpPr>
        <p:spPr>
          <a:xfrm>
            <a:off x="1109560" y="3313116"/>
            <a:ext cx="744640" cy="74464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95EC7AE-6C86-495C-933D-22B091631FC1}"/>
              </a:ext>
            </a:extLst>
          </p:cNvPr>
          <p:cNvSpPr/>
          <p:nvPr/>
        </p:nvSpPr>
        <p:spPr>
          <a:xfrm>
            <a:off x="1130687" y="2674709"/>
            <a:ext cx="590164" cy="590164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0FAF52B-F401-4A88-969F-A8675B371501}"/>
              </a:ext>
            </a:extLst>
          </p:cNvPr>
          <p:cNvSpPr/>
          <p:nvPr/>
        </p:nvSpPr>
        <p:spPr>
          <a:xfrm>
            <a:off x="1387277" y="2103348"/>
            <a:ext cx="456496" cy="456496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25D0D08-4719-4449-B461-30EB18A858A4}"/>
              </a:ext>
            </a:extLst>
          </p:cNvPr>
          <p:cNvSpPr/>
          <p:nvPr/>
        </p:nvSpPr>
        <p:spPr>
          <a:xfrm>
            <a:off x="2057365" y="2108110"/>
            <a:ext cx="318883" cy="318882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E576D16-E94F-46E6-A3F0-5E08534DB559}"/>
              </a:ext>
            </a:extLst>
          </p:cNvPr>
          <p:cNvSpPr/>
          <p:nvPr/>
        </p:nvSpPr>
        <p:spPr>
          <a:xfrm>
            <a:off x="1795985" y="1728529"/>
            <a:ext cx="318883" cy="318882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2E7374C-5E33-498B-9052-87779CCE1CF4}"/>
              </a:ext>
            </a:extLst>
          </p:cNvPr>
          <p:cNvSpPr/>
          <p:nvPr/>
        </p:nvSpPr>
        <p:spPr>
          <a:xfrm>
            <a:off x="2201006" y="1518979"/>
            <a:ext cx="440596" cy="440596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1BA1A99-E7F4-44C6-A19D-C835DBDC04BC}"/>
              </a:ext>
            </a:extLst>
          </p:cNvPr>
          <p:cNvSpPr/>
          <p:nvPr/>
        </p:nvSpPr>
        <p:spPr>
          <a:xfrm>
            <a:off x="2691819" y="1408730"/>
            <a:ext cx="346252" cy="346252"/>
          </a:xfrm>
          <a:prstGeom prst="ellipse">
            <a:avLst/>
          </a:prstGeom>
          <a:noFill/>
          <a:ln>
            <a:solidFill>
              <a:srgbClr val="F3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0C298E9-CA60-477B-BEC6-5A95A1ECAA5D}"/>
              </a:ext>
            </a:extLst>
          </p:cNvPr>
          <p:cNvSpPr/>
          <p:nvPr/>
        </p:nvSpPr>
        <p:spPr>
          <a:xfrm>
            <a:off x="3061435" y="1402164"/>
            <a:ext cx="212004" cy="212004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60927DF-AB9C-48BE-90BF-11687BE3D38E}"/>
              </a:ext>
            </a:extLst>
          </p:cNvPr>
          <p:cNvSpPr/>
          <p:nvPr/>
        </p:nvSpPr>
        <p:spPr>
          <a:xfrm>
            <a:off x="3190281" y="1569613"/>
            <a:ext cx="355400" cy="3554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C39ACC0-16AD-41DC-B056-7A7DFF209A7B}"/>
              </a:ext>
            </a:extLst>
          </p:cNvPr>
          <p:cNvSpPr/>
          <p:nvPr/>
        </p:nvSpPr>
        <p:spPr>
          <a:xfrm>
            <a:off x="3561325" y="1563170"/>
            <a:ext cx="248675" cy="248674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F7AEF09-025A-4EC7-BC16-D10760AC1056}"/>
              </a:ext>
            </a:extLst>
          </p:cNvPr>
          <p:cNvSpPr/>
          <p:nvPr/>
        </p:nvSpPr>
        <p:spPr>
          <a:xfrm>
            <a:off x="4217389" y="2129581"/>
            <a:ext cx="248675" cy="248674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4146494-2366-44CF-97A3-C079D9B47205}"/>
              </a:ext>
            </a:extLst>
          </p:cNvPr>
          <p:cNvSpPr txBox="1"/>
          <p:nvPr/>
        </p:nvSpPr>
        <p:spPr>
          <a:xfrm>
            <a:off x="1100136" y="5312903"/>
            <a:ext cx="363965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Fiske posuere, magna sed pulvinar ultricies, pours linctus malasada libero.</a:t>
            </a:r>
            <a:endParaRPr lang="zh-CN" altLang="en-US" sz="14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BB6FB55-FF9B-48DE-B3EE-03526057C73B}"/>
              </a:ext>
            </a:extLst>
          </p:cNvPr>
          <p:cNvSpPr txBox="1"/>
          <p:nvPr/>
        </p:nvSpPr>
        <p:spPr>
          <a:xfrm>
            <a:off x="2812590" y="2959569"/>
            <a:ext cx="1322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TITLE HERE.</a:t>
            </a:r>
            <a:endParaRPr lang="zh-CN" altLang="en-US" sz="2800" b="1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9354A6-25A0-4794-B329-9DC02477823E}"/>
              </a:ext>
            </a:extLst>
          </p:cNvPr>
          <p:cNvSpPr txBox="1"/>
          <p:nvPr/>
        </p:nvSpPr>
        <p:spPr>
          <a:xfrm>
            <a:off x="3384889" y="2047413"/>
            <a:ext cx="84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b="1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29BBC1-3298-419A-AFFD-294D2478A697}"/>
              </a:ext>
            </a:extLst>
          </p:cNvPr>
          <p:cNvSpPr txBox="1"/>
          <p:nvPr/>
        </p:nvSpPr>
        <p:spPr>
          <a:xfrm>
            <a:off x="2498765" y="2047257"/>
            <a:ext cx="84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b="1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52CCCAF-A98B-450A-86C6-B27D58268F88}"/>
              </a:ext>
            </a:extLst>
          </p:cNvPr>
          <p:cNvSpPr txBox="1"/>
          <p:nvPr/>
        </p:nvSpPr>
        <p:spPr>
          <a:xfrm>
            <a:off x="1817605" y="2855996"/>
            <a:ext cx="84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000" b="1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0DF6C15-72F4-4873-9E16-3873BC36D1D8}"/>
              </a:ext>
            </a:extLst>
          </p:cNvPr>
          <p:cNvSpPr txBox="1"/>
          <p:nvPr/>
        </p:nvSpPr>
        <p:spPr>
          <a:xfrm>
            <a:off x="1836569" y="3891592"/>
            <a:ext cx="9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400" b="1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B573E5A-FF8C-4475-9291-2DEE1692DCA9}"/>
              </a:ext>
            </a:extLst>
          </p:cNvPr>
          <p:cNvSpPr txBox="1"/>
          <p:nvPr/>
        </p:nvSpPr>
        <p:spPr>
          <a:xfrm>
            <a:off x="5723111" y="3612888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B3F321C-A787-42A1-AA4F-D0CA139761AE}"/>
              </a:ext>
            </a:extLst>
          </p:cNvPr>
          <p:cNvSpPr txBox="1"/>
          <p:nvPr/>
        </p:nvSpPr>
        <p:spPr>
          <a:xfrm>
            <a:off x="5723113" y="4570650"/>
            <a:ext cx="56996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eros.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5EB05EC-EBE0-44E2-87FE-D2CEAEE8E10F}"/>
              </a:ext>
            </a:extLst>
          </p:cNvPr>
          <p:cNvCxnSpPr/>
          <p:nvPr/>
        </p:nvCxnSpPr>
        <p:spPr>
          <a:xfrm>
            <a:off x="5839223" y="4514376"/>
            <a:ext cx="87219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39EB448-3689-4F47-AFC1-5B0EDB16733C}"/>
              </a:ext>
            </a:extLst>
          </p:cNvPr>
          <p:cNvSpPr/>
          <p:nvPr/>
        </p:nvSpPr>
        <p:spPr>
          <a:xfrm>
            <a:off x="6472867" y="746523"/>
            <a:ext cx="1470160" cy="14701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2C02696-31D9-4E10-A260-B9D0E794000D}"/>
              </a:ext>
            </a:extLst>
          </p:cNvPr>
          <p:cNvSpPr/>
          <p:nvPr/>
        </p:nvSpPr>
        <p:spPr>
          <a:xfrm>
            <a:off x="11812692" y="3186851"/>
            <a:ext cx="758619" cy="7586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9E05401-762A-4192-B861-255816B3F4AD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灯片编号占位符 14">
            <a:extLst>
              <a:ext uri="{FF2B5EF4-FFF2-40B4-BE49-F238E27FC236}">
                <a16:creationId xmlns:a16="http://schemas.microsoft.com/office/drawing/2014/main" id="{EC43AEBD-C9A3-4FBC-A44A-3309A573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4E1B345-BEF8-4D77-A909-844390C29916}"/>
              </a:ext>
            </a:extLst>
          </p:cNvPr>
          <p:cNvGrpSpPr/>
          <p:nvPr/>
        </p:nvGrpSpPr>
        <p:grpSpPr>
          <a:xfrm>
            <a:off x="10984053" y="851020"/>
            <a:ext cx="503035" cy="503035"/>
            <a:chOff x="10796588" y="516850"/>
            <a:chExt cx="326231" cy="326231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22763C1-1220-4B72-A6EC-761726E7C526}"/>
                </a:ext>
              </a:extLst>
            </p:cNvPr>
            <p:cNvCxnSpPr/>
            <p:nvPr/>
          </p:nvCxnSpPr>
          <p:spPr>
            <a:xfrm>
              <a:off x="10796588" y="679966"/>
              <a:ext cx="326231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D58CA1F-88D9-4FBE-8332-CEF8C511F9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796588" y="679966"/>
              <a:ext cx="326231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47EEB9D-F09A-40EA-8BE7-C98B9284C41C}"/>
              </a:ext>
            </a:extLst>
          </p:cNvPr>
          <p:cNvGrpSpPr/>
          <p:nvPr/>
        </p:nvGrpSpPr>
        <p:grpSpPr>
          <a:xfrm rot="2165503">
            <a:off x="10468369" y="1577527"/>
            <a:ext cx="193819" cy="193818"/>
            <a:chOff x="10796588" y="516850"/>
            <a:chExt cx="326231" cy="326231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C855546-9778-4D7A-BC43-CF75B5D87A8A}"/>
                </a:ext>
              </a:extLst>
            </p:cNvPr>
            <p:cNvCxnSpPr/>
            <p:nvPr/>
          </p:nvCxnSpPr>
          <p:spPr>
            <a:xfrm>
              <a:off x="10796588" y="679966"/>
              <a:ext cx="326231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8864916-B2CC-4BEA-87E6-41BD0EAB3A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796588" y="679966"/>
              <a:ext cx="326231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D1214627-32AB-401D-B9E3-38E0354D9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407" y="1180836"/>
            <a:ext cx="3103924" cy="31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1AAE2F-2F16-4B11-A722-718F4DF94B4F}"/>
              </a:ext>
            </a:extLst>
          </p:cNvPr>
          <p:cNvSpPr/>
          <p:nvPr/>
        </p:nvSpPr>
        <p:spPr>
          <a:xfrm>
            <a:off x="803276" y="1426258"/>
            <a:ext cx="10585451" cy="4078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5A1341-7E83-4B56-B5C8-041E0AAB0798}"/>
              </a:ext>
            </a:extLst>
          </p:cNvPr>
          <p:cNvSpPr/>
          <p:nvPr/>
        </p:nvSpPr>
        <p:spPr>
          <a:xfrm>
            <a:off x="860426" y="2567681"/>
            <a:ext cx="4683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Ho garment is thorn and dust-laden.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Ho garment is thorn and dust-laden.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9F151F8-8F33-4300-97AC-6EF28A4D8A4D}"/>
              </a:ext>
            </a:extLst>
          </p:cNvPr>
          <p:cNvSpPr/>
          <p:nvPr/>
        </p:nvSpPr>
        <p:spPr>
          <a:xfrm>
            <a:off x="803275" y="1626310"/>
            <a:ext cx="500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IF THE DAY IS DONE.</a:t>
            </a:r>
            <a:endParaRPr lang="zh-CN" altLang="zh-CN" sz="32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6A806C2-A30F-474C-962C-74E4B647CFA7}"/>
              </a:ext>
            </a:extLst>
          </p:cNvPr>
          <p:cNvGrpSpPr/>
          <p:nvPr/>
        </p:nvGrpSpPr>
        <p:grpSpPr>
          <a:xfrm>
            <a:off x="5813221" y="936407"/>
            <a:ext cx="2351315" cy="3730171"/>
            <a:chOff x="5813221" y="936407"/>
            <a:chExt cx="2351314" cy="37301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83D64A-7999-463D-BB76-1D87C0C372B6}"/>
                </a:ext>
              </a:extLst>
            </p:cNvPr>
            <p:cNvSpPr/>
            <p:nvPr/>
          </p:nvSpPr>
          <p:spPr>
            <a:xfrm>
              <a:off x="5813221" y="936407"/>
              <a:ext cx="2351314" cy="373017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E7E9E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D1EFA05-1270-490A-A108-328867B4E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3817" y="2206502"/>
              <a:ext cx="1350121" cy="2025182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A9354F-DCC5-4601-B115-7B5D2F5A1027}"/>
              </a:ext>
            </a:extLst>
          </p:cNvPr>
          <p:cNvGrpSpPr/>
          <p:nvPr/>
        </p:nvGrpSpPr>
        <p:grpSpPr>
          <a:xfrm>
            <a:off x="8501413" y="1637633"/>
            <a:ext cx="2351315" cy="4726885"/>
            <a:chOff x="8501413" y="1637629"/>
            <a:chExt cx="2351314" cy="47268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2AC39F-F05C-496E-BD1C-C105FF93F8A3}"/>
                </a:ext>
              </a:extLst>
            </p:cNvPr>
            <p:cNvSpPr/>
            <p:nvPr/>
          </p:nvSpPr>
          <p:spPr>
            <a:xfrm>
              <a:off x="8501413" y="1637629"/>
              <a:ext cx="2351314" cy="472688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ABFA83C-3E23-4AFC-BA5D-6F919C8A6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84463" y="3067050"/>
              <a:ext cx="2198309" cy="329746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43C18F-8E9B-4878-A718-CEF134C53012}"/>
              </a:ext>
            </a:extLst>
          </p:cNvPr>
          <p:cNvGrpSpPr/>
          <p:nvPr/>
        </p:nvGrpSpPr>
        <p:grpSpPr>
          <a:xfrm>
            <a:off x="8723631" y="1998553"/>
            <a:ext cx="1598064" cy="1083117"/>
            <a:chOff x="8620123" y="1856411"/>
            <a:chExt cx="1598064" cy="108311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C75BDF-5343-4C8F-9AFA-7AD86DA3B4D6}"/>
                </a:ext>
              </a:extLst>
            </p:cNvPr>
            <p:cNvSpPr/>
            <p:nvPr/>
          </p:nvSpPr>
          <p:spPr>
            <a:xfrm>
              <a:off x="8622024" y="2154698"/>
              <a:ext cx="159616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Ho garment is thorn and dust-laden.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Ho garment is thorn and dust-laden.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067619C-0812-4987-AC16-14A0F37F913D}"/>
                </a:ext>
              </a:extLst>
            </p:cNvPr>
            <p:cNvSpPr/>
            <p:nvPr/>
          </p:nvSpPr>
          <p:spPr>
            <a:xfrm>
              <a:off x="8620123" y="1856411"/>
              <a:ext cx="13601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rgbClr val="B2D2B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IF THE DAY IS DONE.</a:t>
              </a:r>
              <a:endParaRPr lang="zh-CN" altLang="zh-CN" sz="1000" dirty="0">
                <a:solidFill>
                  <a:srgbClr val="B2D2B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03F0E9D5-DFE2-4E53-80B3-2CE84CA95281}"/>
              </a:ext>
            </a:extLst>
          </p:cNvPr>
          <p:cNvGrpSpPr/>
          <p:nvPr/>
        </p:nvGrpSpPr>
        <p:grpSpPr>
          <a:xfrm>
            <a:off x="4297596" y="2339201"/>
            <a:ext cx="3596813" cy="3496128"/>
            <a:chOff x="4297594" y="2339201"/>
            <a:chExt cx="3596813" cy="349612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7033A8B-AB0F-4527-AD32-2A02DBEC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879785">
              <a:off x="5554915" y="3442810"/>
              <a:ext cx="1207265" cy="1370995"/>
            </a:xfrm>
            <a:prstGeom prst="rect">
              <a:avLst/>
            </a:prstGeom>
          </p:spPr>
        </p:pic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B88C07CC-4563-4D49-B93E-416C313841D6}"/>
                </a:ext>
              </a:extLst>
            </p:cNvPr>
            <p:cNvSpPr/>
            <p:nvPr/>
          </p:nvSpPr>
          <p:spPr>
            <a:xfrm rot="5400000">
              <a:off x="4805352" y="2433753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EF425EE3-2CC8-4F1D-A294-6ED53D45B0BB}"/>
                </a:ext>
              </a:extLst>
            </p:cNvPr>
            <p:cNvSpPr/>
            <p:nvPr/>
          </p:nvSpPr>
          <p:spPr>
            <a:xfrm rot="5400000">
              <a:off x="6027019" y="2433753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solidFill>
              <a:srgbClr val="F9D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六边形 3">
              <a:extLst>
                <a:ext uri="{FF2B5EF4-FFF2-40B4-BE49-F238E27FC236}">
                  <a16:creationId xmlns:a16="http://schemas.microsoft.com/office/drawing/2014/main" id="{04313C23-18F3-4338-851F-8C831DAC3C77}"/>
                </a:ext>
              </a:extLst>
            </p:cNvPr>
            <p:cNvSpPr/>
            <p:nvPr/>
          </p:nvSpPr>
          <p:spPr>
            <a:xfrm rot="5400000">
              <a:off x="4805352" y="4558886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六边形 4">
              <a:extLst>
                <a:ext uri="{FF2B5EF4-FFF2-40B4-BE49-F238E27FC236}">
                  <a16:creationId xmlns:a16="http://schemas.microsoft.com/office/drawing/2014/main" id="{8AD354E6-A452-432F-B2CD-44CC20AF6666}"/>
                </a:ext>
              </a:extLst>
            </p:cNvPr>
            <p:cNvSpPr/>
            <p:nvPr/>
          </p:nvSpPr>
          <p:spPr>
            <a:xfrm rot="5400000">
              <a:off x="6027019" y="4558886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4D5EBF50-34DA-48DD-A830-96037523D66D}"/>
                </a:ext>
              </a:extLst>
            </p:cNvPr>
            <p:cNvSpPr/>
            <p:nvPr/>
          </p:nvSpPr>
          <p:spPr>
            <a:xfrm rot="5400000">
              <a:off x="4203042" y="3496320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27F9FBA8-28F4-4076-AE1E-F2220F6DB186}"/>
                </a:ext>
              </a:extLst>
            </p:cNvPr>
            <p:cNvSpPr/>
            <p:nvPr/>
          </p:nvSpPr>
          <p:spPr>
            <a:xfrm rot="5400000">
              <a:off x="6617964" y="3496320"/>
              <a:ext cx="1370995" cy="1181891"/>
            </a:xfrm>
            <a:prstGeom prst="hexagon">
              <a:avLst>
                <a:gd name="adj" fmla="val 29808"/>
                <a:gd name="vf" fmla="val 115470"/>
              </a:avLst>
            </a:prstGeom>
            <a:no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 useBgFill="1">
          <p:nvSpPr>
            <p:cNvPr id="8" name="Freeform 9">
              <a:extLst>
                <a:ext uri="{FF2B5EF4-FFF2-40B4-BE49-F238E27FC236}">
                  <a16:creationId xmlns:a16="http://schemas.microsoft.com/office/drawing/2014/main" id="{468C4B70-3629-43AD-9A76-6EE0319FE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541" y="3829269"/>
              <a:ext cx="515996" cy="515996"/>
            </a:xfrm>
            <a:custGeom>
              <a:avLst/>
              <a:gdLst>
                <a:gd name="T0" fmla="*/ 2425 w 2457"/>
                <a:gd name="T1" fmla="*/ 2133 h 2457"/>
                <a:gd name="T2" fmla="*/ 2075 w 2457"/>
                <a:gd name="T3" fmla="*/ 1783 h 2457"/>
                <a:gd name="T4" fmla="*/ 1958 w 2457"/>
                <a:gd name="T5" fmla="*/ 1783 h 2457"/>
                <a:gd name="T6" fmla="*/ 1949 w 2457"/>
                <a:gd name="T7" fmla="*/ 1793 h 2457"/>
                <a:gd name="T8" fmla="*/ 1784 w 2457"/>
                <a:gd name="T9" fmla="*/ 1628 h 2457"/>
                <a:gd name="T10" fmla="*/ 1772 w 2457"/>
                <a:gd name="T11" fmla="*/ 1618 h 2457"/>
                <a:gd name="T12" fmla="*/ 1991 w 2457"/>
                <a:gd name="T13" fmla="*/ 995 h 2457"/>
                <a:gd name="T14" fmla="*/ 995 w 2457"/>
                <a:gd name="T15" fmla="*/ 0 h 2457"/>
                <a:gd name="T16" fmla="*/ 0 w 2457"/>
                <a:gd name="T17" fmla="*/ 995 h 2457"/>
                <a:gd name="T18" fmla="*/ 995 w 2457"/>
                <a:gd name="T19" fmla="*/ 1991 h 2457"/>
                <a:gd name="T20" fmla="*/ 1618 w 2457"/>
                <a:gd name="T21" fmla="*/ 1771 h 2457"/>
                <a:gd name="T22" fmla="*/ 1628 w 2457"/>
                <a:gd name="T23" fmla="*/ 1784 h 2457"/>
                <a:gd name="T24" fmla="*/ 1793 w 2457"/>
                <a:gd name="T25" fmla="*/ 1949 h 2457"/>
                <a:gd name="T26" fmla="*/ 1783 w 2457"/>
                <a:gd name="T27" fmla="*/ 1958 h 2457"/>
                <a:gd name="T28" fmla="*/ 1783 w 2457"/>
                <a:gd name="T29" fmla="*/ 2075 h 2457"/>
                <a:gd name="T30" fmla="*/ 2133 w 2457"/>
                <a:gd name="T31" fmla="*/ 2425 h 2457"/>
                <a:gd name="T32" fmla="*/ 2250 w 2457"/>
                <a:gd name="T33" fmla="*/ 2425 h 2457"/>
                <a:gd name="T34" fmla="*/ 2425 w 2457"/>
                <a:gd name="T35" fmla="*/ 2250 h 2457"/>
                <a:gd name="T36" fmla="*/ 2425 w 2457"/>
                <a:gd name="T37" fmla="*/ 2133 h 2457"/>
                <a:gd name="T38" fmla="*/ 995 w 2457"/>
                <a:gd name="T39" fmla="*/ 1607 h 2457"/>
                <a:gd name="T40" fmla="*/ 383 w 2457"/>
                <a:gd name="T41" fmla="*/ 995 h 2457"/>
                <a:gd name="T42" fmla="*/ 995 w 2457"/>
                <a:gd name="T43" fmla="*/ 383 h 2457"/>
                <a:gd name="T44" fmla="*/ 1607 w 2457"/>
                <a:gd name="T45" fmla="*/ 995 h 2457"/>
                <a:gd name="T46" fmla="*/ 995 w 2457"/>
                <a:gd name="T47" fmla="*/ 1607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7" h="2457">
                  <a:moveTo>
                    <a:pt x="2425" y="2133"/>
                  </a:moveTo>
                  <a:cubicBezTo>
                    <a:pt x="2075" y="1783"/>
                    <a:pt x="2075" y="1783"/>
                    <a:pt x="2075" y="1783"/>
                  </a:cubicBezTo>
                  <a:cubicBezTo>
                    <a:pt x="2043" y="1751"/>
                    <a:pt x="1991" y="1751"/>
                    <a:pt x="1958" y="1783"/>
                  </a:cubicBezTo>
                  <a:cubicBezTo>
                    <a:pt x="1949" y="1793"/>
                    <a:pt x="1949" y="1793"/>
                    <a:pt x="1949" y="1793"/>
                  </a:cubicBezTo>
                  <a:cubicBezTo>
                    <a:pt x="1784" y="1628"/>
                    <a:pt x="1784" y="1628"/>
                    <a:pt x="1784" y="1628"/>
                  </a:cubicBezTo>
                  <a:cubicBezTo>
                    <a:pt x="1780" y="1624"/>
                    <a:pt x="1776" y="1621"/>
                    <a:pt x="1772" y="1618"/>
                  </a:cubicBezTo>
                  <a:cubicBezTo>
                    <a:pt x="1909" y="1448"/>
                    <a:pt x="1991" y="1231"/>
                    <a:pt x="1991" y="995"/>
                  </a:cubicBezTo>
                  <a:cubicBezTo>
                    <a:pt x="1991" y="446"/>
                    <a:pt x="1545" y="0"/>
                    <a:pt x="995" y="0"/>
                  </a:cubicBezTo>
                  <a:cubicBezTo>
                    <a:pt x="446" y="0"/>
                    <a:pt x="0" y="446"/>
                    <a:pt x="0" y="995"/>
                  </a:cubicBezTo>
                  <a:cubicBezTo>
                    <a:pt x="0" y="1545"/>
                    <a:pt x="446" y="1991"/>
                    <a:pt x="995" y="1991"/>
                  </a:cubicBezTo>
                  <a:cubicBezTo>
                    <a:pt x="1231" y="1991"/>
                    <a:pt x="1448" y="1909"/>
                    <a:pt x="1618" y="1771"/>
                  </a:cubicBezTo>
                  <a:cubicBezTo>
                    <a:pt x="1621" y="1776"/>
                    <a:pt x="1624" y="1780"/>
                    <a:pt x="1628" y="1784"/>
                  </a:cubicBezTo>
                  <a:cubicBezTo>
                    <a:pt x="1793" y="1949"/>
                    <a:pt x="1793" y="1949"/>
                    <a:pt x="1793" y="1949"/>
                  </a:cubicBezTo>
                  <a:cubicBezTo>
                    <a:pt x="1783" y="1958"/>
                    <a:pt x="1783" y="1958"/>
                    <a:pt x="1783" y="1958"/>
                  </a:cubicBezTo>
                  <a:cubicBezTo>
                    <a:pt x="1751" y="1991"/>
                    <a:pt x="1751" y="2043"/>
                    <a:pt x="1783" y="2075"/>
                  </a:cubicBezTo>
                  <a:cubicBezTo>
                    <a:pt x="2133" y="2425"/>
                    <a:pt x="2133" y="2425"/>
                    <a:pt x="2133" y="2425"/>
                  </a:cubicBezTo>
                  <a:cubicBezTo>
                    <a:pt x="2166" y="2457"/>
                    <a:pt x="2218" y="2457"/>
                    <a:pt x="2250" y="2425"/>
                  </a:cubicBezTo>
                  <a:cubicBezTo>
                    <a:pt x="2425" y="2250"/>
                    <a:pt x="2425" y="2250"/>
                    <a:pt x="2425" y="2250"/>
                  </a:cubicBezTo>
                  <a:cubicBezTo>
                    <a:pt x="2457" y="2218"/>
                    <a:pt x="2457" y="2166"/>
                    <a:pt x="2425" y="2133"/>
                  </a:cubicBezTo>
                  <a:close/>
                  <a:moveTo>
                    <a:pt x="995" y="1607"/>
                  </a:moveTo>
                  <a:cubicBezTo>
                    <a:pt x="657" y="1607"/>
                    <a:pt x="383" y="1333"/>
                    <a:pt x="383" y="995"/>
                  </a:cubicBezTo>
                  <a:cubicBezTo>
                    <a:pt x="383" y="657"/>
                    <a:pt x="657" y="383"/>
                    <a:pt x="995" y="383"/>
                  </a:cubicBezTo>
                  <a:cubicBezTo>
                    <a:pt x="1333" y="383"/>
                    <a:pt x="1607" y="657"/>
                    <a:pt x="1607" y="995"/>
                  </a:cubicBezTo>
                  <a:cubicBezTo>
                    <a:pt x="1607" y="1333"/>
                    <a:pt x="1333" y="1607"/>
                    <a:pt x="995" y="1607"/>
                  </a:cubicBezTo>
                  <a:close/>
                </a:path>
              </a:pathLst>
            </a:custGeom>
            <a:ln>
              <a:solidFill>
                <a:srgbClr val="52525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5CCDECE-1B31-40F4-897F-DF8C08D1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794" y="2972941"/>
              <a:ext cx="148648" cy="267234"/>
            </a:xfrm>
            <a:custGeom>
              <a:avLst/>
              <a:gdLst>
                <a:gd name="T0" fmla="*/ 0 w 1795"/>
                <a:gd name="T1" fmla="*/ 3227 h 3227"/>
                <a:gd name="T2" fmla="*/ 1795 w 1795"/>
                <a:gd name="T3" fmla="*/ 3227 h 3227"/>
                <a:gd name="T4" fmla="*/ 1795 w 1795"/>
                <a:gd name="T5" fmla="*/ 342 h 3227"/>
                <a:gd name="T6" fmla="*/ 1303 w 1795"/>
                <a:gd name="T7" fmla="*/ 0 h 3227"/>
                <a:gd name="T8" fmla="*/ 0 w 1795"/>
                <a:gd name="T9" fmla="*/ 1109 h 3227"/>
                <a:gd name="T10" fmla="*/ 0 w 1795"/>
                <a:gd name="T11" fmla="*/ 3227 h 3227"/>
                <a:gd name="T12" fmla="*/ 0 w 1795"/>
                <a:gd name="T13" fmla="*/ 3227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5" h="3227">
                  <a:moveTo>
                    <a:pt x="0" y="3227"/>
                  </a:moveTo>
                  <a:lnTo>
                    <a:pt x="1795" y="3227"/>
                  </a:lnTo>
                  <a:lnTo>
                    <a:pt x="1795" y="342"/>
                  </a:lnTo>
                  <a:lnTo>
                    <a:pt x="1303" y="0"/>
                  </a:lnTo>
                  <a:lnTo>
                    <a:pt x="0" y="1109"/>
                  </a:lnTo>
                  <a:lnTo>
                    <a:pt x="0" y="3227"/>
                  </a:lnTo>
                  <a:lnTo>
                    <a:pt x="0" y="3227"/>
                  </a:lnTo>
                  <a:close/>
                </a:path>
              </a:pathLst>
            </a:custGeom>
            <a:noFill/>
            <a:ln w="9525">
              <a:solidFill>
                <a:srgbClr val="52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946D5363-B473-4578-8987-FF9EFD8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472" y="3002671"/>
              <a:ext cx="148813" cy="237504"/>
            </a:xfrm>
            <a:custGeom>
              <a:avLst/>
              <a:gdLst>
                <a:gd name="T0" fmla="*/ 0 w 1797"/>
                <a:gd name="T1" fmla="*/ 2868 h 2868"/>
                <a:gd name="T2" fmla="*/ 1797 w 1797"/>
                <a:gd name="T3" fmla="*/ 2868 h 2868"/>
                <a:gd name="T4" fmla="*/ 1797 w 1797"/>
                <a:gd name="T5" fmla="*/ 0 h 2868"/>
                <a:gd name="T6" fmla="*/ 930 w 1797"/>
                <a:gd name="T7" fmla="*/ 731 h 2868"/>
                <a:gd name="T8" fmla="*/ 0 w 1797"/>
                <a:gd name="T9" fmla="*/ 225 h 2868"/>
                <a:gd name="T10" fmla="*/ 0 w 1797"/>
                <a:gd name="T11" fmla="*/ 2868 h 2868"/>
                <a:gd name="T12" fmla="*/ 0 w 1797"/>
                <a:gd name="T13" fmla="*/ 2868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7" h="2868">
                  <a:moveTo>
                    <a:pt x="0" y="2868"/>
                  </a:moveTo>
                  <a:lnTo>
                    <a:pt x="1797" y="2868"/>
                  </a:lnTo>
                  <a:lnTo>
                    <a:pt x="1797" y="0"/>
                  </a:lnTo>
                  <a:lnTo>
                    <a:pt x="930" y="731"/>
                  </a:lnTo>
                  <a:lnTo>
                    <a:pt x="0" y="225"/>
                  </a:lnTo>
                  <a:lnTo>
                    <a:pt x="0" y="2868"/>
                  </a:lnTo>
                  <a:lnTo>
                    <a:pt x="0" y="2868"/>
                  </a:lnTo>
                  <a:close/>
                </a:path>
              </a:pathLst>
            </a:custGeom>
            <a:noFill/>
            <a:ln w="9525">
              <a:solidFill>
                <a:srgbClr val="52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ECD0E38A-000F-4A00-8B63-741C5B182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397" y="2892614"/>
              <a:ext cx="148648" cy="347562"/>
            </a:xfrm>
            <a:custGeom>
              <a:avLst/>
              <a:gdLst>
                <a:gd name="T0" fmla="*/ 0 w 1795"/>
                <a:gd name="T1" fmla="*/ 988 h 4197"/>
                <a:gd name="T2" fmla="*/ 0 w 1795"/>
                <a:gd name="T3" fmla="*/ 4197 h 4197"/>
                <a:gd name="T4" fmla="*/ 1795 w 1795"/>
                <a:gd name="T5" fmla="*/ 4197 h 4197"/>
                <a:gd name="T6" fmla="*/ 1795 w 1795"/>
                <a:gd name="T7" fmla="*/ 1010 h 4197"/>
                <a:gd name="T8" fmla="*/ 1028 w 1795"/>
                <a:gd name="T9" fmla="*/ 0 h 4197"/>
                <a:gd name="T10" fmla="*/ 0 w 1795"/>
                <a:gd name="T11" fmla="*/ 988 h 4197"/>
                <a:gd name="T12" fmla="*/ 0 w 1795"/>
                <a:gd name="T13" fmla="*/ 988 h 4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5" h="4197">
                  <a:moveTo>
                    <a:pt x="0" y="988"/>
                  </a:moveTo>
                  <a:lnTo>
                    <a:pt x="0" y="4197"/>
                  </a:lnTo>
                  <a:lnTo>
                    <a:pt x="1795" y="4197"/>
                  </a:lnTo>
                  <a:lnTo>
                    <a:pt x="1795" y="1010"/>
                  </a:lnTo>
                  <a:lnTo>
                    <a:pt x="1028" y="0"/>
                  </a:lnTo>
                  <a:lnTo>
                    <a:pt x="0" y="988"/>
                  </a:lnTo>
                  <a:lnTo>
                    <a:pt x="0" y="988"/>
                  </a:lnTo>
                  <a:close/>
                </a:path>
              </a:pathLst>
            </a:custGeom>
            <a:noFill/>
            <a:ln w="9525">
              <a:solidFill>
                <a:srgbClr val="52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B34806B9-E075-434F-AA05-C45B963C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029" y="2741399"/>
              <a:ext cx="536208" cy="283217"/>
            </a:xfrm>
            <a:custGeom>
              <a:avLst/>
              <a:gdLst>
                <a:gd name="T0" fmla="*/ 180 w 2738"/>
                <a:gd name="T1" fmla="*/ 1312 h 1446"/>
                <a:gd name="T2" fmla="*/ 593 w 2738"/>
                <a:gd name="T3" fmla="*/ 966 h 1446"/>
                <a:gd name="T4" fmla="*/ 1382 w 2738"/>
                <a:gd name="T5" fmla="*/ 1446 h 1446"/>
                <a:gd name="T6" fmla="*/ 2318 w 2738"/>
                <a:gd name="T7" fmla="*/ 565 h 1446"/>
                <a:gd name="T8" fmla="*/ 2327 w 2738"/>
                <a:gd name="T9" fmla="*/ 555 h 1446"/>
                <a:gd name="T10" fmla="*/ 2485 w 2738"/>
                <a:gd name="T11" fmla="*/ 714 h 1446"/>
                <a:gd name="T12" fmla="*/ 2738 w 2738"/>
                <a:gd name="T13" fmla="*/ 0 h 1446"/>
                <a:gd name="T14" fmla="*/ 2010 w 2738"/>
                <a:gd name="T15" fmla="*/ 235 h 1446"/>
                <a:gd name="T16" fmla="*/ 2185 w 2738"/>
                <a:gd name="T17" fmla="*/ 411 h 1446"/>
                <a:gd name="T18" fmla="*/ 2178 w 2738"/>
                <a:gd name="T19" fmla="*/ 416 h 1446"/>
                <a:gd name="T20" fmla="*/ 1355 w 2738"/>
                <a:gd name="T21" fmla="*/ 1190 h 1446"/>
                <a:gd name="T22" fmla="*/ 574 w 2738"/>
                <a:gd name="T23" fmla="*/ 715 h 1446"/>
                <a:gd name="T24" fmla="*/ 49 w 2738"/>
                <a:gd name="T25" fmla="*/ 1155 h 1446"/>
                <a:gd name="T26" fmla="*/ 36 w 2738"/>
                <a:gd name="T27" fmla="*/ 1299 h 1446"/>
                <a:gd name="T28" fmla="*/ 180 w 2738"/>
                <a:gd name="T29" fmla="*/ 1312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8" h="1446">
                  <a:moveTo>
                    <a:pt x="180" y="1312"/>
                  </a:moveTo>
                  <a:cubicBezTo>
                    <a:pt x="593" y="966"/>
                    <a:pt x="593" y="966"/>
                    <a:pt x="593" y="966"/>
                  </a:cubicBezTo>
                  <a:cubicBezTo>
                    <a:pt x="1382" y="1446"/>
                    <a:pt x="1382" y="1446"/>
                    <a:pt x="1382" y="1446"/>
                  </a:cubicBezTo>
                  <a:cubicBezTo>
                    <a:pt x="2318" y="565"/>
                    <a:pt x="2318" y="565"/>
                    <a:pt x="2318" y="565"/>
                  </a:cubicBezTo>
                  <a:cubicBezTo>
                    <a:pt x="2321" y="562"/>
                    <a:pt x="2324" y="558"/>
                    <a:pt x="2327" y="555"/>
                  </a:cubicBezTo>
                  <a:cubicBezTo>
                    <a:pt x="2485" y="714"/>
                    <a:pt x="2485" y="714"/>
                    <a:pt x="2485" y="714"/>
                  </a:cubicBezTo>
                  <a:cubicBezTo>
                    <a:pt x="2738" y="0"/>
                    <a:pt x="2738" y="0"/>
                    <a:pt x="2738" y="0"/>
                  </a:cubicBezTo>
                  <a:cubicBezTo>
                    <a:pt x="2010" y="235"/>
                    <a:pt x="2010" y="235"/>
                    <a:pt x="2010" y="235"/>
                  </a:cubicBezTo>
                  <a:cubicBezTo>
                    <a:pt x="2185" y="411"/>
                    <a:pt x="2185" y="411"/>
                    <a:pt x="2185" y="411"/>
                  </a:cubicBezTo>
                  <a:cubicBezTo>
                    <a:pt x="2182" y="413"/>
                    <a:pt x="2180" y="414"/>
                    <a:pt x="2178" y="416"/>
                  </a:cubicBezTo>
                  <a:cubicBezTo>
                    <a:pt x="1355" y="1190"/>
                    <a:pt x="1355" y="1190"/>
                    <a:pt x="1355" y="1190"/>
                  </a:cubicBezTo>
                  <a:cubicBezTo>
                    <a:pt x="574" y="715"/>
                    <a:pt x="574" y="715"/>
                    <a:pt x="574" y="715"/>
                  </a:cubicBezTo>
                  <a:cubicBezTo>
                    <a:pt x="49" y="1155"/>
                    <a:pt x="49" y="1155"/>
                    <a:pt x="49" y="1155"/>
                  </a:cubicBezTo>
                  <a:cubicBezTo>
                    <a:pt x="5" y="1191"/>
                    <a:pt x="0" y="1255"/>
                    <a:pt x="36" y="1299"/>
                  </a:cubicBezTo>
                  <a:cubicBezTo>
                    <a:pt x="72" y="1342"/>
                    <a:pt x="137" y="1348"/>
                    <a:pt x="180" y="1312"/>
                  </a:cubicBezTo>
                  <a:close/>
                </a:path>
              </a:pathLst>
            </a:custGeom>
            <a:noFill/>
            <a:ln w="9525">
              <a:solidFill>
                <a:srgbClr val="52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35CFA04B-FDDB-400D-8DCD-BA1A2455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843" y="3267834"/>
              <a:ext cx="554013" cy="40164"/>
            </a:xfrm>
            <a:custGeom>
              <a:avLst/>
              <a:gdLst>
                <a:gd name="T0" fmla="*/ 2726 w 2829"/>
                <a:gd name="T1" fmla="*/ 0 h 205"/>
                <a:gd name="T2" fmla="*/ 102 w 2829"/>
                <a:gd name="T3" fmla="*/ 0 h 205"/>
                <a:gd name="T4" fmla="*/ 0 w 2829"/>
                <a:gd name="T5" fmla="*/ 102 h 205"/>
                <a:gd name="T6" fmla="*/ 102 w 2829"/>
                <a:gd name="T7" fmla="*/ 205 h 205"/>
                <a:gd name="T8" fmla="*/ 2726 w 2829"/>
                <a:gd name="T9" fmla="*/ 205 h 205"/>
                <a:gd name="T10" fmla="*/ 2829 w 2829"/>
                <a:gd name="T11" fmla="*/ 102 h 205"/>
                <a:gd name="T12" fmla="*/ 2726 w 2829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9" h="205">
                  <a:moveTo>
                    <a:pt x="272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2726" y="205"/>
                    <a:pt x="2726" y="205"/>
                    <a:pt x="2726" y="205"/>
                  </a:cubicBezTo>
                  <a:cubicBezTo>
                    <a:pt x="2783" y="205"/>
                    <a:pt x="2829" y="159"/>
                    <a:pt x="2829" y="102"/>
                  </a:cubicBezTo>
                  <a:cubicBezTo>
                    <a:pt x="2829" y="46"/>
                    <a:pt x="2783" y="0"/>
                    <a:pt x="2726" y="0"/>
                  </a:cubicBezTo>
                  <a:close/>
                </a:path>
              </a:pathLst>
            </a:custGeom>
            <a:noFill/>
            <a:ln w="9525">
              <a:solidFill>
                <a:srgbClr val="52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 useBgFill="1">
          <p:nvSpPr>
            <p:cNvPr id="14" name="Freeform 21">
              <a:extLst>
                <a:ext uri="{FF2B5EF4-FFF2-40B4-BE49-F238E27FC236}">
                  <a16:creationId xmlns:a16="http://schemas.microsoft.com/office/drawing/2014/main" id="{158DE55F-ECFE-4EEE-BEEE-A562EB25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934" y="2727943"/>
              <a:ext cx="596320" cy="593512"/>
            </a:xfrm>
            <a:custGeom>
              <a:avLst/>
              <a:gdLst>
                <a:gd name="T0" fmla="*/ 2372 w 2874"/>
                <a:gd name="T1" fmla="*/ 1360 h 2861"/>
                <a:gd name="T2" fmla="*/ 2566 w 2874"/>
                <a:gd name="T3" fmla="*/ 1399 h 2861"/>
                <a:gd name="T4" fmla="*/ 2726 w 2874"/>
                <a:gd name="T5" fmla="*/ 1507 h 2861"/>
                <a:gd name="T6" fmla="*/ 2834 w 2874"/>
                <a:gd name="T7" fmla="*/ 1668 h 2861"/>
                <a:gd name="T8" fmla="*/ 2874 w 2874"/>
                <a:gd name="T9" fmla="*/ 1861 h 2861"/>
                <a:gd name="T10" fmla="*/ 2834 w 2874"/>
                <a:gd name="T11" fmla="*/ 2056 h 2861"/>
                <a:gd name="T12" fmla="*/ 2726 w 2874"/>
                <a:gd name="T13" fmla="*/ 2215 h 2861"/>
                <a:gd name="T14" fmla="*/ 2566 w 2874"/>
                <a:gd name="T15" fmla="*/ 2323 h 2861"/>
                <a:gd name="T16" fmla="*/ 2372 w 2874"/>
                <a:gd name="T17" fmla="*/ 2363 h 2861"/>
                <a:gd name="T18" fmla="*/ 2194 w 2874"/>
                <a:gd name="T19" fmla="*/ 2328 h 2861"/>
                <a:gd name="T20" fmla="*/ 2045 w 2874"/>
                <a:gd name="T21" fmla="*/ 2238 h 2861"/>
                <a:gd name="T22" fmla="*/ 2045 w 2874"/>
                <a:gd name="T23" fmla="*/ 2648 h 2861"/>
                <a:gd name="T24" fmla="*/ 1982 w 2874"/>
                <a:gd name="T25" fmla="*/ 2798 h 2861"/>
                <a:gd name="T26" fmla="*/ 1832 w 2874"/>
                <a:gd name="T27" fmla="*/ 2861 h 2861"/>
                <a:gd name="T28" fmla="*/ 216 w 2874"/>
                <a:gd name="T29" fmla="*/ 2861 h 2861"/>
                <a:gd name="T30" fmla="*/ 64 w 2874"/>
                <a:gd name="T31" fmla="*/ 2798 h 2861"/>
                <a:gd name="T32" fmla="*/ 0 w 2874"/>
                <a:gd name="T33" fmla="*/ 2648 h 2861"/>
                <a:gd name="T34" fmla="*/ 0 w 2874"/>
                <a:gd name="T35" fmla="*/ 2284 h 2861"/>
                <a:gd name="T36" fmla="*/ 59 w 2874"/>
                <a:gd name="T37" fmla="*/ 2182 h 2861"/>
                <a:gd name="T38" fmla="*/ 184 w 2874"/>
                <a:gd name="T39" fmla="*/ 2199 h 2861"/>
                <a:gd name="T40" fmla="*/ 242 w 2874"/>
                <a:gd name="T41" fmla="*/ 2225 h 2861"/>
                <a:gd name="T42" fmla="*/ 416 w 2874"/>
                <a:gd name="T43" fmla="*/ 2268 h 2861"/>
                <a:gd name="T44" fmla="*/ 582 w 2874"/>
                <a:gd name="T45" fmla="*/ 2235 h 2861"/>
                <a:gd name="T46" fmla="*/ 716 w 2874"/>
                <a:gd name="T47" fmla="*/ 2145 h 2861"/>
                <a:gd name="T48" fmla="*/ 806 w 2874"/>
                <a:gd name="T49" fmla="*/ 2012 h 2861"/>
                <a:gd name="T50" fmla="*/ 839 w 2874"/>
                <a:gd name="T51" fmla="*/ 1848 h 2861"/>
                <a:gd name="T52" fmla="*/ 806 w 2874"/>
                <a:gd name="T53" fmla="*/ 1683 h 2861"/>
                <a:gd name="T54" fmla="*/ 716 w 2874"/>
                <a:gd name="T55" fmla="*/ 1548 h 2861"/>
                <a:gd name="T56" fmla="*/ 582 w 2874"/>
                <a:gd name="T57" fmla="*/ 1458 h 2861"/>
                <a:gd name="T58" fmla="*/ 416 w 2874"/>
                <a:gd name="T59" fmla="*/ 1425 h 2861"/>
                <a:gd name="T60" fmla="*/ 249 w 2874"/>
                <a:gd name="T61" fmla="*/ 1461 h 2861"/>
                <a:gd name="T62" fmla="*/ 216 w 2874"/>
                <a:gd name="T63" fmla="*/ 1475 h 2861"/>
                <a:gd name="T64" fmla="*/ 139 w 2874"/>
                <a:gd name="T65" fmla="*/ 1511 h 2861"/>
                <a:gd name="T66" fmla="*/ 72 w 2874"/>
                <a:gd name="T67" fmla="*/ 1524 h 2861"/>
                <a:gd name="T68" fmla="*/ 23 w 2874"/>
                <a:gd name="T69" fmla="*/ 1491 h 2861"/>
                <a:gd name="T70" fmla="*/ 0 w 2874"/>
                <a:gd name="T71" fmla="*/ 1393 h 2861"/>
                <a:gd name="T72" fmla="*/ 0 w 2874"/>
                <a:gd name="T73" fmla="*/ 1049 h 2861"/>
                <a:gd name="T74" fmla="*/ 64 w 2874"/>
                <a:gd name="T75" fmla="*/ 896 h 2861"/>
                <a:gd name="T76" fmla="*/ 216 w 2874"/>
                <a:gd name="T77" fmla="*/ 832 h 2861"/>
                <a:gd name="T78" fmla="*/ 727 w 2874"/>
                <a:gd name="T79" fmla="*/ 832 h 2861"/>
                <a:gd name="T80" fmla="*/ 644 w 2874"/>
                <a:gd name="T81" fmla="*/ 686 h 2861"/>
                <a:gd name="T82" fmla="*/ 613 w 2874"/>
                <a:gd name="T83" fmla="*/ 514 h 2861"/>
                <a:gd name="T84" fmla="*/ 654 w 2874"/>
                <a:gd name="T85" fmla="*/ 313 h 2861"/>
                <a:gd name="T86" fmla="*/ 763 w 2874"/>
                <a:gd name="T87" fmla="*/ 151 h 2861"/>
                <a:gd name="T88" fmla="*/ 926 w 2874"/>
                <a:gd name="T89" fmla="*/ 41 h 2861"/>
                <a:gd name="T90" fmla="*/ 1124 w 2874"/>
                <a:gd name="T91" fmla="*/ 0 h 2861"/>
                <a:gd name="T92" fmla="*/ 1322 w 2874"/>
                <a:gd name="T93" fmla="*/ 41 h 2861"/>
                <a:gd name="T94" fmla="*/ 1484 w 2874"/>
                <a:gd name="T95" fmla="*/ 151 h 2861"/>
                <a:gd name="T96" fmla="*/ 1594 w 2874"/>
                <a:gd name="T97" fmla="*/ 313 h 2861"/>
                <a:gd name="T98" fmla="*/ 1635 w 2874"/>
                <a:gd name="T99" fmla="*/ 514 h 2861"/>
                <a:gd name="T100" fmla="*/ 1520 w 2874"/>
                <a:gd name="T101" fmla="*/ 832 h 2861"/>
                <a:gd name="T102" fmla="*/ 1832 w 2874"/>
                <a:gd name="T103" fmla="*/ 832 h 2861"/>
                <a:gd name="T104" fmla="*/ 1982 w 2874"/>
                <a:gd name="T105" fmla="*/ 896 h 2861"/>
                <a:gd name="T106" fmla="*/ 2045 w 2874"/>
                <a:gd name="T107" fmla="*/ 1049 h 2861"/>
                <a:gd name="T108" fmla="*/ 2045 w 2874"/>
                <a:gd name="T109" fmla="*/ 1484 h 2861"/>
                <a:gd name="T110" fmla="*/ 2194 w 2874"/>
                <a:gd name="T111" fmla="*/ 1394 h 2861"/>
                <a:gd name="T112" fmla="*/ 2372 w 2874"/>
                <a:gd name="T113" fmla="*/ 1360 h 2861"/>
                <a:gd name="T114" fmla="*/ 2372 w 2874"/>
                <a:gd name="T115" fmla="*/ 1360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74" h="2861">
                  <a:moveTo>
                    <a:pt x="2372" y="1360"/>
                  </a:moveTo>
                  <a:cubicBezTo>
                    <a:pt x="2440" y="1360"/>
                    <a:pt x="2505" y="1373"/>
                    <a:pt x="2566" y="1399"/>
                  </a:cubicBezTo>
                  <a:cubicBezTo>
                    <a:pt x="2627" y="1425"/>
                    <a:pt x="2680" y="1461"/>
                    <a:pt x="2726" y="1507"/>
                  </a:cubicBezTo>
                  <a:cubicBezTo>
                    <a:pt x="2772" y="1553"/>
                    <a:pt x="2808" y="1607"/>
                    <a:pt x="2834" y="1668"/>
                  </a:cubicBezTo>
                  <a:cubicBezTo>
                    <a:pt x="2861" y="1729"/>
                    <a:pt x="2874" y="1794"/>
                    <a:pt x="2874" y="1861"/>
                  </a:cubicBezTo>
                  <a:cubicBezTo>
                    <a:pt x="2874" y="1931"/>
                    <a:pt x="2861" y="1996"/>
                    <a:pt x="2834" y="2056"/>
                  </a:cubicBezTo>
                  <a:cubicBezTo>
                    <a:pt x="2808" y="2116"/>
                    <a:pt x="2772" y="2169"/>
                    <a:pt x="2726" y="2215"/>
                  </a:cubicBezTo>
                  <a:cubicBezTo>
                    <a:pt x="2680" y="2261"/>
                    <a:pt x="2627" y="2297"/>
                    <a:pt x="2566" y="2323"/>
                  </a:cubicBezTo>
                  <a:cubicBezTo>
                    <a:pt x="2505" y="2349"/>
                    <a:pt x="2440" y="2363"/>
                    <a:pt x="2372" y="2363"/>
                  </a:cubicBezTo>
                  <a:cubicBezTo>
                    <a:pt x="2309" y="2363"/>
                    <a:pt x="2250" y="2351"/>
                    <a:pt x="2194" y="2328"/>
                  </a:cubicBezTo>
                  <a:cubicBezTo>
                    <a:pt x="2138" y="2305"/>
                    <a:pt x="2088" y="2275"/>
                    <a:pt x="2045" y="2238"/>
                  </a:cubicBezTo>
                  <a:cubicBezTo>
                    <a:pt x="2045" y="2648"/>
                    <a:pt x="2045" y="2648"/>
                    <a:pt x="2045" y="2648"/>
                  </a:cubicBezTo>
                  <a:cubicBezTo>
                    <a:pt x="2045" y="2707"/>
                    <a:pt x="2024" y="2757"/>
                    <a:pt x="1982" y="2798"/>
                  </a:cubicBezTo>
                  <a:cubicBezTo>
                    <a:pt x="1941" y="2840"/>
                    <a:pt x="1891" y="2861"/>
                    <a:pt x="1832" y="2861"/>
                  </a:cubicBezTo>
                  <a:cubicBezTo>
                    <a:pt x="216" y="2861"/>
                    <a:pt x="216" y="2861"/>
                    <a:pt x="216" y="2861"/>
                  </a:cubicBezTo>
                  <a:cubicBezTo>
                    <a:pt x="157" y="2861"/>
                    <a:pt x="106" y="2840"/>
                    <a:pt x="64" y="2798"/>
                  </a:cubicBezTo>
                  <a:cubicBezTo>
                    <a:pt x="21" y="2757"/>
                    <a:pt x="0" y="2707"/>
                    <a:pt x="0" y="2648"/>
                  </a:cubicBezTo>
                  <a:cubicBezTo>
                    <a:pt x="0" y="2284"/>
                    <a:pt x="0" y="2284"/>
                    <a:pt x="0" y="2284"/>
                  </a:cubicBezTo>
                  <a:cubicBezTo>
                    <a:pt x="11" y="2238"/>
                    <a:pt x="31" y="2204"/>
                    <a:pt x="59" y="2182"/>
                  </a:cubicBezTo>
                  <a:cubicBezTo>
                    <a:pt x="87" y="2161"/>
                    <a:pt x="129" y="2166"/>
                    <a:pt x="184" y="2199"/>
                  </a:cubicBezTo>
                  <a:cubicBezTo>
                    <a:pt x="210" y="2214"/>
                    <a:pt x="229" y="2223"/>
                    <a:pt x="242" y="2225"/>
                  </a:cubicBezTo>
                  <a:cubicBezTo>
                    <a:pt x="299" y="2253"/>
                    <a:pt x="357" y="2268"/>
                    <a:pt x="416" y="2268"/>
                  </a:cubicBezTo>
                  <a:cubicBezTo>
                    <a:pt x="475" y="2268"/>
                    <a:pt x="530" y="2257"/>
                    <a:pt x="582" y="2235"/>
                  </a:cubicBezTo>
                  <a:cubicBezTo>
                    <a:pt x="633" y="2213"/>
                    <a:pt x="678" y="2183"/>
                    <a:pt x="716" y="2145"/>
                  </a:cubicBezTo>
                  <a:cubicBezTo>
                    <a:pt x="754" y="2106"/>
                    <a:pt x="784" y="2062"/>
                    <a:pt x="806" y="2012"/>
                  </a:cubicBezTo>
                  <a:cubicBezTo>
                    <a:pt x="828" y="1962"/>
                    <a:pt x="839" y="1907"/>
                    <a:pt x="839" y="1848"/>
                  </a:cubicBezTo>
                  <a:cubicBezTo>
                    <a:pt x="839" y="1789"/>
                    <a:pt x="828" y="1734"/>
                    <a:pt x="806" y="1683"/>
                  </a:cubicBezTo>
                  <a:cubicBezTo>
                    <a:pt x="784" y="1631"/>
                    <a:pt x="754" y="1587"/>
                    <a:pt x="716" y="1548"/>
                  </a:cubicBezTo>
                  <a:cubicBezTo>
                    <a:pt x="678" y="1510"/>
                    <a:pt x="633" y="1480"/>
                    <a:pt x="582" y="1458"/>
                  </a:cubicBezTo>
                  <a:cubicBezTo>
                    <a:pt x="530" y="1436"/>
                    <a:pt x="475" y="1425"/>
                    <a:pt x="416" y="1425"/>
                  </a:cubicBezTo>
                  <a:cubicBezTo>
                    <a:pt x="359" y="1425"/>
                    <a:pt x="304" y="1437"/>
                    <a:pt x="249" y="1461"/>
                  </a:cubicBezTo>
                  <a:cubicBezTo>
                    <a:pt x="236" y="1466"/>
                    <a:pt x="225" y="1470"/>
                    <a:pt x="216" y="1475"/>
                  </a:cubicBezTo>
                  <a:cubicBezTo>
                    <a:pt x="190" y="1488"/>
                    <a:pt x="164" y="1500"/>
                    <a:pt x="139" y="1511"/>
                  </a:cubicBezTo>
                  <a:cubicBezTo>
                    <a:pt x="114" y="1522"/>
                    <a:pt x="92" y="1526"/>
                    <a:pt x="72" y="1524"/>
                  </a:cubicBezTo>
                  <a:cubicBezTo>
                    <a:pt x="52" y="1522"/>
                    <a:pt x="36" y="1511"/>
                    <a:pt x="23" y="1491"/>
                  </a:cubicBezTo>
                  <a:cubicBezTo>
                    <a:pt x="10" y="1471"/>
                    <a:pt x="2" y="1439"/>
                    <a:pt x="0" y="1393"/>
                  </a:cubicBezTo>
                  <a:cubicBezTo>
                    <a:pt x="0" y="1049"/>
                    <a:pt x="0" y="1049"/>
                    <a:pt x="0" y="1049"/>
                  </a:cubicBezTo>
                  <a:cubicBezTo>
                    <a:pt x="0" y="990"/>
                    <a:pt x="21" y="939"/>
                    <a:pt x="64" y="896"/>
                  </a:cubicBezTo>
                  <a:cubicBezTo>
                    <a:pt x="106" y="854"/>
                    <a:pt x="157" y="832"/>
                    <a:pt x="216" y="832"/>
                  </a:cubicBezTo>
                  <a:cubicBezTo>
                    <a:pt x="727" y="832"/>
                    <a:pt x="727" y="832"/>
                    <a:pt x="727" y="832"/>
                  </a:cubicBezTo>
                  <a:cubicBezTo>
                    <a:pt x="692" y="789"/>
                    <a:pt x="665" y="740"/>
                    <a:pt x="644" y="686"/>
                  </a:cubicBezTo>
                  <a:cubicBezTo>
                    <a:pt x="623" y="633"/>
                    <a:pt x="613" y="576"/>
                    <a:pt x="613" y="514"/>
                  </a:cubicBezTo>
                  <a:cubicBezTo>
                    <a:pt x="613" y="442"/>
                    <a:pt x="626" y="375"/>
                    <a:pt x="654" y="313"/>
                  </a:cubicBezTo>
                  <a:cubicBezTo>
                    <a:pt x="681" y="251"/>
                    <a:pt x="718" y="197"/>
                    <a:pt x="763" y="151"/>
                  </a:cubicBezTo>
                  <a:cubicBezTo>
                    <a:pt x="809" y="105"/>
                    <a:pt x="863" y="68"/>
                    <a:pt x="926" y="41"/>
                  </a:cubicBezTo>
                  <a:cubicBezTo>
                    <a:pt x="988" y="14"/>
                    <a:pt x="1054" y="0"/>
                    <a:pt x="1124" y="0"/>
                  </a:cubicBezTo>
                  <a:cubicBezTo>
                    <a:pt x="1194" y="0"/>
                    <a:pt x="1260" y="14"/>
                    <a:pt x="1322" y="41"/>
                  </a:cubicBezTo>
                  <a:cubicBezTo>
                    <a:pt x="1384" y="68"/>
                    <a:pt x="1439" y="105"/>
                    <a:pt x="1484" y="151"/>
                  </a:cubicBezTo>
                  <a:cubicBezTo>
                    <a:pt x="1530" y="197"/>
                    <a:pt x="1567" y="251"/>
                    <a:pt x="1594" y="313"/>
                  </a:cubicBezTo>
                  <a:cubicBezTo>
                    <a:pt x="1621" y="375"/>
                    <a:pt x="1635" y="442"/>
                    <a:pt x="1635" y="514"/>
                  </a:cubicBezTo>
                  <a:cubicBezTo>
                    <a:pt x="1635" y="637"/>
                    <a:pt x="1597" y="743"/>
                    <a:pt x="1520" y="832"/>
                  </a:cubicBezTo>
                  <a:cubicBezTo>
                    <a:pt x="1832" y="832"/>
                    <a:pt x="1832" y="832"/>
                    <a:pt x="1832" y="832"/>
                  </a:cubicBezTo>
                  <a:cubicBezTo>
                    <a:pt x="1891" y="832"/>
                    <a:pt x="1941" y="854"/>
                    <a:pt x="1982" y="896"/>
                  </a:cubicBezTo>
                  <a:cubicBezTo>
                    <a:pt x="2024" y="939"/>
                    <a:pt x="2045" y="990"/>
                    <a:pt x="2045" y="1049"/>
                  </a:cubicBezTo>
                  <a:cubicBezTo>
                    <a:pt x="2045" y="1484"/>
                    <a:pt x="2045" y="1484"/>
                    <a:pt x="2045" y="1484"/>
                  </a:cubicBezTo>
                  <a:cubicBezTo>
                    <a:pt x="2088" y="1447"/>
                    <a:pt x="2138" y="1417"/>
                    <a:pt x="2194" y="1394"/>
                  </a:cubicBezTo>
                  <a:cubicBezTo>
                    <a:pt x="2250" y="1371"/>
                    <a:pt x="2309" y="1360"/>
                    <a:pt x="2372" y="1360"/>
                  </a:cubicBezTo>
                  <a:cubicBezTo>
                    <a:pt x="2372" y="1360"/>
                    <a:pt x="2372" y="1360"/>
                    <a:pt x="2372" y="1360"/>
                  </a:cubicBezTo>
                  <a:close/>
                </a:path>
              </a:pathLst>
            </a:custGeom>
            <a:ln>
              <a:solidFill>
                <a:srgbClr val="52525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 useBgFill="1">
          <p:nvSpPr>
            <p:cNvPr id="15" name="Freeform 25">
              <a:extLst>
                <a:ext uri="{FF2B5EF4-FFF2-40B4-BE49-F238E27FC236}">
                  <a16:creationId xmlns:a16="http://schemas.microsoft.com/office/drawing/2014/main" id="{4DF64473-E995-44D7-89A7-35AA757FA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1966" y="4921342"/>
              <a:ext cx="461101" cy="456981"/>
            </a:xfrm>
            <a:custGeom>
              <a:avLst/>
              <a:gdLst>
                <a:gd name="T0" fmla="*/ 2969 w 3124"/>
                <a:gd name="T1" fmla="*/ 1168 h 3096"/>
                <a:gd name="T2" fmla="*/ 2587 w 3124"/>
                <a:gd name="T3" fmla="*/ 788 h 3096"/>
                <a:gd name="T4" fmla="*/ 2679 w 3124"/>
                <a:gd name="T5" fmla="*/ 480 h 3096"/>
                <a:gd name="T6" fmla="*/ 2213 w 3124"/>
                <a:gd name="T7" fmla="*/ 480 h 3096"/>
                <a:gd name="T8" fmla="*/ 2298 w 3124"/>
                <a:gd name="T9" fmla="*/ 791 h 3096"/>
                <a:gd name="T10" fmla="*/ 2083 w 3124"/>
                <a:gd name="T11" fmla="*/ 931 h 3096"/>
                <a:gd name="T12" fmla="*/ 1720 w 3124"/>
                <a:gd name="T13" fmla="*/ 644 h 3096"/>
                <a:gd name="T14" fmla="*/ 1829 w 3124"/>
                <a:gd name="T15" fmla="*/ 277 h 3096"/>
                <a:gd name="T16" fmla="*/ 1275 w 3124"/>
                <a:gd name="T17" fmla="*/ 277 h 3096"/>
                <a:gd name="T18" fmla="*/ 1375 w 3124"/>
                <a:gd name="T19" fmla="*/ 647 h 3096"/>
                <a:gd name="T20" fmla="*/ 1040 w 3124"/>
                <a:gd name="T21" fmla="*/ 929 h 3096"/>
                <a:gd name="T22" fmla="*/ 804 w 3124"/>
                <a:gd name="T23" fmla="*/ 788 h 3096"/>
                <a:gd name="T24" fmla="*/ 896 w 3124"/>
                <a:gd name="T25" fmla="*/ 480 h 3096"/>
                <a:gd name="T26" fmla="*/ 430 w 3124"/>
                <a:gd name="T27" fmla="*/ 480 h 3096"/>
                <a:gd name="T28" fmla="*/ 515 w 3124"/>
                <a:gd name="T29" fmla="*/ 791 h 3096"/>
                <a:gd name="T30" fmla="*/ 155 w 3124"/>
                <a:gd name="T31" fmla="*/ 1168 h 3096"/>
                <a:gd name="T32" fmla="*/ 56 w 3124"/>
                <a:gd name="T33" fmla="*/ 1622 h 3096"/>
                <a:gd name="T34" fmla="*/ 298 w 3124"/>
                <a:gd name="T35" fmla="*/ 1397 h 3096"/>
                <a:gd name="T36" fmla="*/ 316 w 3124"/>
                <a:gd name="T37" fmla="*/ 1831 h 3096"/>
                <a:gd name="T38" fmla="*/ 308 w 3124"/>
                <a:gd name="T39" fmla="*/ 2725 h 3096"/>
                <a:gd name="T40" fmla="*/ 509 w 3124"/>
                <a:gd name="T41" fmla="*/ 2720 h 3096"/>
                <a:gd name="T42" fmla="*/ 571 w 3124"/>
                <a:gd name="T43" fmla="*/ 1904 h 3096"/>
                <a:gd name="T44" fmla="*/ 757 w 3124"/>
                <a:gd name="T45" fmla="*/ 1902 h 3096"/>
                <a:gd name="T46" fmla="*/ 792 w 3124"/>
                <a:gd name="T47" fmla="*/ 2718 h 3096"/>
                <a:gd name="T48" fmla="*/ 991 w 3124"/>
                <a:gd name="T49" fmla="*/ 2724 h 3096"/>
                <a:gd name="T50" fmla="*/ 1000 w 3124"/>
                <a:gd name="T51" fmla="*/ 1793 h 3096"/>
                <a:gd name="T52" fmla="*/ 1140 w 3124"/>
                <a:gd name="T53" fmla="*/ 1786 h 3096"/>
                <a:gd name="T54" fmla="*/ 1133 w 3124"/>
                <a:gd name="T55" fmla="*/ 2185 h 3096"/>
                <a:gd name="T56" fmla="*/ 1245 w 3124"/>
                <a:gd name="T57" fmla="*/ 3096 h 3096"/>
                <a:gd name="T58" fmla="*/ 1411 w 3124"/>
                <a:gd name="T59" fmla="*/ 2385 h 3096"/>
                <a:gd name="T60" fmla="*/ 1552 w 3124"/>
                <a:gd name="T61" fmla="*/ 1884 h 3096"/>
                <a:gd name="T62" fmla="*/ 1672 w 3124"/>
                <a:gd name="T63" fmla="*/ 2390 h 3096"/>
                <a:gd name="T64" fmla="*/ 1814 w 3124"/>
                <a:gd name="T65" fmla="*/ 3096 h 3096"/>
                <a:gd name="T66" fmla="*/ 1959 w 3124"/>
                <a:gd name="T67" fmla="*/ 2191 h 3096"/>
                <a:gd name="T68" fmla="*/ 1958 w 3124"/>
                <a:gd name="T69" fmla="*/ 1725 h 3096"/>
                <a:gd name="T70" fmla="*/ 2105 w 3124"/>
                <a:gd name="T71" fmla="*/ 1737 h 3096"/>
                <a:gd name="T72" fmla="*/ 2094 w 3124"/>
                <a:gd name="T73" fmla="*/ 2083 h 3096"/>
                <a:gd name="T74" fmla="*/ 2188 w 3124"/>
                <a:gd name="T75" fmla="*/ 2849 h 3096"/>
                <a:gd name="T76" fmla="*/ 2328 w 3124"/>
                <a:gd name="T77" fmla="*/ 2251 h 3096"/>
                <a:gd name="T78" fmla="*/ 2446 w 3124"/>
                <a:gd name="T79" fmla="*/ 1830 h 3096"/>
                <a:gd name="T80" fmla="*/ 2547 w 3124"/>
                <a:gd name="T81" fmla="*/ 2256 h 3096"/>
                <a:gd name="T82" fmla="*/ 2666 w 3124"/>
                <a:gd name="T83" fmla="*/ 2849 h 3096"/>
                <a:gd name="T84" fmla="*/ 2788 w 3124"/>
                <a:gd name="T85" fmla="*/ 2088 h 3096"/>
                <a:gd name="T86" fmla="*/ 2787 w 3124"/>
                <a:gd name="T87" fmla="*/ 1598 h 3096"/>
                <a:gd name="T88" fmla="*/ 2934 w 3124"/>
                <a:gd name="T89" fmla="*/ 1562 h 3096"/>
                <a:gd name="T90" fmla="*/ 3102 w 3124"/>
                <a:gd name="T91" fmla="*/ 1489 h 3096"/>
                <a:gd name="T92" fmla="*/ 664 w 3124"/>
                <a:gd name="T93" fmla="*/ 1028 h 3096"/>
                <a:gd name="T94" fmla="*/ 550 w 3124"/>
                <a:gd name="T95" fmla="*/ 808 h 3096"/>
                <a:gd name="T96" fmla="*/ 748 w 3124"/>
                <a:gd name="T97" fmla="*/ 767 h 3096"/>
                <a:gd name="T98" fmla="*/ 723 w 3124"/>
                <a:gd name="T99" fmla="*/ 939 h 3096"/>
                <a:gd name="T100" fmla="*/ 1648 w 3124"/>
                <a:gd name="T101" fmla="*/ 1121 h 3096"/>
                <a:gd name="T102" fmla="*/ 1561 w 3124"/>
                <a:gd name="T103" fmla="*/ 1271 h 3096"/>
                <a:gd name="T104" fmla="*/ 1464 w 3124"/>
                <a:gd name="T105" fmla="*/ 1128 h 3096"/>
                <a:gd name="T106" fmla="*/ 1417 w 3124"/>
                <a:gd name="T107" fmla="*/ 667 h 3096"/>
                <a:gd name="T108" fmla="*/ 1679 w 3124"/>
                <a:gd name="T109" fmla="*/ 664 h 3096"/>
                <a:gd name="T110" fmla="*/ 2506 w 3124"/>
                <a:gd name="T111" fmla="*/ 939 h 3096"/>
                <a:gd name="T112" fmla="*/ 2368 w 3124"/>
                <a:gd name="T113" fmla="*/ 931 h 3096"/>
                <a:gd name="T114" fmla="*/ 2447 w 3124"/>
                <a:gd name="T115" fmla="*/ 728 h 3096"/>
                <a:gd name="T116" fmla="*/ 2553 w 3124"/>
                <a:gd name="T117" fmla="*/ 83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4" h="3096">
                  <a:moveTo>
                    <a:pt x="3102" y="1489"/>
                  </a:moveTo>
                  <a:cubicBezTo>
                    <a:pt x="3083" y="1411"/>
                    <a:pt x="3018" y="1267"/>
                    <a:pt x="2969" y="1168"/>
                  </a:cubicBezTo>
                  <a:cubicBezTo>
                    <a:pt x="2883" y="994"/>
                    <a:pt x="2782" y="861"/>
                    <a:pt x="2714" y="827"/>
                  </a:cubicBezTo>
                  <a:cubicBezTo>
                    <a:pt x="2680" y="807"/>
                    <a:pt x="2637" y="799"/>
                    <a:pt x="2587" y="788"/>
                  </a:cubicBezTo>
                  <a:cubicBezTo>
                    <a:pt x="2553" y="781"/>
                    <a:pt x="2551" y="726"/>
                    <a:pt x="2490" y="708"/>
                  </a:cubicBezTo>
                  <a:cubicBezTo>
                    <a:pt x="2597" y="688"/>
                    <a:pt x="2679" y="593"/>
                    <a:pt x="2679" y="480"/>
                  </a:cubicBezTo>
                  <a:cubicBezTo>
                    <a:pt x="2679" y="351"/>
                    <a:pt x="2575" y="247"/>
                    <a:pt x="2446" y="247"/>
                  </a:cubicBezTo>
                  <a:cubicBezTo>
                    <a:pt x="2318" y="247"/>
                    <a:pt x="2213" y="351"/>
                    <a:pt x="2213" y="480"/>
                  </a:cubicBezTo>
                  <a:cubicBezTo>
                    <a:pt x="2213" y="592"/>
                    <a:pt x="2294" y="686"/>
                    <a:pt x="2400" y="708"/>
                  </a:cubicBezTo>
                  <a:cubicBezTo>
                    <a:pt x="2334" y="725"/>
                    <a:pt x="2336" y="780"/>
                    <a:pt x="2298" y="791"/>
                  </a:cubicBezTo>
                  <a:cubicBezTo>
                    <a:pt x="2229" y="809"/>
                    <a:pt x="2172" y="821"/>
                    <a:pt x="2133" y="874"/>
                  </a:cubicBezTo>
                  <a:cubicBezTo>
                    <a:pt x="2117" y="890"/>
                    <a:pt x="2100" y="909"/>
                    <a:pt x="2083" y="931"/>
                  </a:cubicBezTo>
                  <a:cubicBezTo>
                    <a:pt x="2006" y="808"/>
                    <a:pt x="1928" y="719"/>
                    <a:pt x="1871" y="689"/>
                  </a:cubicBezTo>
                  <a:cubicBezTo>
                    <a:pt x="1830" y="666"/>
                    <a:pt x="1779" y="657"/>
                    <a:pt x="1720" y="644"/>
                  </a:cubicBezTo>
                  <a:cubicBezTo>
                    <a:pt x="1679" y="635"/>
                    <a:pt x="1677" y="570"/>
                    <a:pt x="1604" y="548"/>
                  </a:cubicBezTo>
                  <a:cubicBezTo>
                    <a:pt x="1732" y="524"/>
                    <a:pt x="1829" y="412"/>
                    <a:pt x="1829" y="277"/>
                  </a:cubicBezTo>
                  <a:cubicBezTo>
                    <a:pt x="1829" y="124"/>
                    <a:pt x="1705" y="0"/>
                    <a:pt x="1552" y="0"/>
                  </a:cubicBezTo>
                  <a:cubicBezTo>
                    <a:pt x="1399" y="0"/>
                    <a:pt x="1275" y="124"/>
                    <a:pt x="1275" y="277"/>
                  </a:cubicBezTo>
                  <a:cubicBezTo>
                    <a:pt x="1275" y="411"/>
                    <a:pt x="1371" y="523"/>
                    <a:pt x="1497" y="548"/>
                  </a:cubicBezTo>
                  <a:cubicBezTo>
                    <a:pt x="1418" y="568"/>
                    <a:pt x="1421" y="634"/>
                    <a:pt x="1375" y="647"/>
                  </a:cubicBezTo>
                  <a:cubicBezTo>
                    <a:pt x="1294" y="669"/>
                    <a:pt x="1225" y="683"/>
                    <a:pt x="1179" y="746"/>
                  </a:cubicBezTo>
                  <a:cubicBezTo>
                    <a:pt x="1136" y="789"/>
                    <a:pt x="1088" y="853"/>
                    <a:pt x="1040" y="929"/>
                  </a:cubicBezTo>
                  <a:cubicBezTo>
                    <a:pt x="1000" y="878"/>
                    <a:pt x="962" y="842"/>
                    <a:pt x="932" y="827"/>
                  </a:cubicBezTo>
                  <a:cubicBezTo>
                    <a:pt x="897" y="807"/>
                    <a:pt x="854" y="799"/>
                    <a:pt x="804" y="788"/>
                  </a:cubicBezTo>
                  <a:cubicBezTo>
                    <a:pt x="770" y="781"/>
                    <a:pt x="769" y="726"/>
                    <a:pt x="707" y="708"/>
                  </a:cubicBezTo>
                  <a:cubicBezTo>
                    <a:pt x="815" y="688"/>
                    <a:pt x="896" y="593"/>
                    <a:pt x="896" y="480"/>
                  </a:cubicBezTo>
                  <a:cubicBezTo>
                    <a:pt x="896" y="351"/>
                    <a:pt x="792" y="247"/>
                    <a:pt x="663" y="247"/>
                  </a:cubicBezTo>
                  <a:cubicBezTo>
                    <a:pt x="535" y="247"/>
                    <a:pt x="430" y="351"/>
                    <a:pt x="430" y="480"/>
                  </a:cubicBezTo>
                  <a:cubicBezTo>
                    <a:pt x="430" y="592"/>
                    <a:pt x="511" y="686"/>
                    <a:pt x="617" y="708"/>
                  </a:cubicBezTo>
                  <a:cubicBezTo>
                    <a:pt x="551" y="725"/>
                    <a:pt x="553" y="780"/>
                    <a:pt x="515" y="791"/>
                  </a:cubicBezTo>
                  <a:cubicBezTo>
                    <a:pt x="446" y="809"/>
                    <a:pt x="389" y="821"/>
                    <a:pt x="350" y="874"/>
                  </a:cubicBezTo>
                  <a:cubicBezTo>
                    <a:pt x="290" y="935"/>
                    <a:pt x="218" y="1040"/>
                    <a:pt x="155" y="1168"/>
                  </a:cubicBezTo>
                  <a:cubicBezTo>
                    <a:pt x="106" y="1267"/>
                    <a:pt x="41" y="1411"/>
                    <a:pt x="23" y="1489"/>
                  </a:cubicBezTo>
                  <a:cubicBezTo>
                    <a:pt x="0" y="1582"/>
                    <a:pt x="25" y="1607"/>
                    <a:pt x="56" y="1622"/>
                  </a:cubicBezTo>
                  <a:cubicBezTo>
                    <a:pt x="89" y="1638"/>
                    <a:pt x="128" y="1640"/>
                    <a:pt x="190" y="1562"/>
                  </a:cubicBezTo>
                  <a:cubicBezTo>
                    <a:pt x="219" y="1525"/>
                    <a:pt x="255" y="1376"/>
                    <a:pt x="298" y="1397"/>
                  </a:cubicBezTo>
                  <a:cubicBezTo>
                    <a:pt x="359" y="1421"/>
                    <a:pt x="332" y="1548"/>
                    <a:pt x="322" y="1600"/>
                  </a:cubicBezTo>
                  <a:cubicBezTo>
                    <a:pt x="312" y="1652"/>
                    <a:pt x="318" y="1779"/>
                    <a:pt x="316" y="1831"/>
                  </a:cubicBezTo>
                  <a:cubicBezTo>
                    <a:pt x="315" y="1883"/>
                    <a:pt x="313" y="1999"/>
                    <a:pt x="312" y="2083"/>
                  </a:cubicBezTo>
                  <a:cubicBezTo>
                    <a:pt x="308" y="2271"/>
                    <a:pt x="288" y="2593"/>
                    <a:pt x="308" y="2725"/>
                  </a:cubicBezTo>
                  <a:cubicBezTo>
                    <a:pt x="320" y="2830"/>
                    <a:pt x="361" y="2849"/>
                    <a:pt x="405" y="2849"/>
                  </a:cubicBezTo>
                  <a:cubicBezTo>
                    <a:pt x="457" y="2849"/>
                    <a:pt x="491" y="2841"/>
                    <a:pt x="509" y="2720"/>
                  </a:cubicBezTo>
                  <a:cubicBezTo>
                    <a:pt x="528" y="2590"/>
                    <a:pt x="536" y="2316"/>
                    <a:pt x="545" y="2251"/>
                  </a:cubicBezTo>
                  <a:cubicBezTo>
                    <a:pt x="554" y="2186"/>
                    <a:pt x="570" y="1982"/>
                    <a:pt x="571" y="1904"/>
                  </a:cubicBezTo>
                  <a:cubicBezTo>
                    <a:pt x="571" y="1867"/>
                    <a:pt x="605" y="1830"/>
                    <a:pt x="663" y="1830"/>
                  </a:cubicBezTo>
                  <a:cubicBezTo>
                    <a:pt x="724" y="1830"/>
                    <a:pt x="757" y="1868"/>
                    <a:pt x="757" y="1902"/>
                  </a:cubicBezTo>
                  <a:cubicBezTo>
                    <a:pt x="755" y="1980"/>
                    <a:pt x="765" y="2222"/>
                    <a:pt x="764" y="2256"/>
                  </a:cubicBezTo>
                  <a:cubicBezTo>
                    <a:pt x="761" y="2443"/>
                    <a:pt x="773" y="2587"/>
                    <a:pt x="792" y="2718"/>
                  </a:cubicBezTo>
                  <a:cubicBezTo>
                    <a:pt x="805" y="2823"/>
                    <a:pt x="839" y="2849"/>
                    <a:pt x="883" y="2849"/>
                  </a:cubicBezTo>
                  <a:cubicBezTo>
                    <a:pt x="935" y="2849"/>
                    <a:pt x="973" y="2845"/>
                    <a:pt x="991" y="2724"/>
                  </a:cubicBezTo>
                  <a:cubicBezTo>
                    <a:pt x="1011" y="2595"/>
                    <a:pt x="1002" y="2270"/>
                    <a:pt x="1005" y="2088"/>
                  </a:cubicBezTo>
                  <a:cubicBezTo>
                    <a:pt x="1007" y="2000"/>
                    <a:pt x="1000" y="1793"/>
                    <a:pt x="1000" y="1793"/>
                  </a:cubicBezTo>
                  <a:cubicBezTo>
                    <a:pt x="1000" y="1793"/>
                    <a:pt x="996" y="1548"/>
                    <a:pt x="1064" y="1548"/>
                  </a:cubicBezTo>
                  <a:cubicBezTo>
                    <a:pt x="1144" y="1548"/>
                    <a:pt x="1140" y="1786"/>
                    <a:pt x="1140" y="1786"/>
                  </a:cubicBezTo>
                  <a:cubicBezTo>
                    <a:pt x="1140" y="1786"/>
                    <a:pt x="1141" y="1823"/>
                    <a:pt x="1139" y="1884"/>
                  </a:cubicBezTo>
                  <a:cubicBezTo>
                    <a:pt x="1137" y="1946"/>
                    <a:pt x="1135" y="2085"/>
                    <a:pt x="1133" y="2185"/>
                  </a:cubicBezTo>
                  <a:cubicBezTo>
                    <a:pt x="1129" y="2409"/>
                    <a:pt x="1106" y="2792"/>
                    <a:pt x="1129" y="2948"/>
                  </a:cubicBezTo>
                  <a:cubicBezTo>
                    <a:pt x="1144" y="3073"/>
                    <a:pt x="1192" y="3096"/>
                    <a:pt x="1245" y="3096"/>
                  </a:cubicBezTo>
                  <a:cubicBezTo>
                    <a:pt x="1306" y="3096"/>
                    <a:pt x="1347" y="3086"/>
                    <a:pt x="1368" y="2943"/>
                  </a:cubicBezTo>
                  <a:cubicBezTo>
                    <a:pt x="1392" y="2788"/>
                    <a:pt x="1400" y="2462"/>
                    <a:pt x="1411" y="2385"/>
                  </a:cubicBezTo>
                  <a:cubicBezTo>
                    <a:pt x="1422" y="2308"/>
                    <a:pt x="1441" y="2065"/>
                    <a:pt x="1442" y="1971"/>
                  </a:cubicBezTo>
                  <a:cubicBezTo>
                    <a:pt x="1442" y="1927"/>
                    <a:pt x="1483" y="1884"/>
                    <a:pt x="1552" y="1884"/>
                  </a:cubicBezTo>
                  <a:cubicBezTo>
                    <a:pt x="1624" y="1884"/>
                    <a:pt x="1663" y="1929"/>
                    <a:pt x="1663" y="1969"/>
                  </a:cubicBezTo>
                  <a:cubicBezTo>
                    <a:pt x="1661" y="2061"/>
                    <a:pt x="1673" y="2350"/>
                    <a:pt x="1672" y="2390"/>
                  </a:cubicBezTo>
                  <a:cubicBezTo>
                    <a:pt x="1668" y="2614"/>
                    <a:pt x="1682" y="2784"/>
                    <a:pt x="1706" y="2940"/>
                  </a:cubicBezTo>
                  <a:cubicBezTo>
                    <a:pt x="1720" y="3065"/>
                    <a:pt x="1761" y="3096"/>
                    <a:pt x="1814" y="3096"/>
                  </a:cubicBezTo>
                  <a:cubicBezTo>
                    <a:pt x="1875" y="3096"/>
                    <a:pt x="1920" y="3091"/>
                    <a:pt x="1942" y="2948"/>
                  </a:cubicBezTo>
                  <a:cubicBezTo>
                    <a:pt x="1965" y="2793"/>
                    <a:pt x="1955" y="2407"/>
                    <a:pt x="1959" y="2191"/>
                  </a:cubicBezTo>
                  <a:cubicBezTo>
                    <a:pt x="1961" y="2085"/>
                    <a:pt x="1966" y="1897"/>
                    <a:pt x="1962" y="1804"/>
                  </a:cubicBezTo>
                  <a:cubicBezTo>
                    <a:pt x="1961" y="1780"/>
                    <a:pt x="1960" y="1745"/>
                    <a:pt x="1958" y="1725"/>
                  </a:cubicBezTo>
                  <a:cubicBezTo>
                    <a:pt x="1959" y="1718"/>
                    <a:pt x="1959" y="1562"/>
                    <a:pt x="2030" y="1559"/>
                  </a:cubicBezTo>
                  <a:cubicBezTo>
                    <a:pt x="2102" y="1556"/>
                    <a:pt x="2105" y="1737"/>
                    <a:pt x="2105" y="1737"/>
                  </a:cubicBezTo>
                  <a:cubicBezTo>
                    <a:pt x="2105" y="1737"/>
                    <a:pt x="2101" y="1779"/>
                    <a:pt x="2099" y="1831"/>
                  </a:cubicBezTo>
                  <a:cubicBezTo>
                    <a:pt x="2098" y="1883"/>
                    <a:pt x="2096" y="1999"/>
                    <a:pt x="2094" y="2083"/>
                  </a:cubicBezTo>
                  <a:cubicBezTo>
                    <a:pt x="2091" y="2271"/>
                    <a:pt x="2071" y="2593"/>
                    <a:pt x="2091" y="2725"/>
                  </a:cubicBezTo>
                  <a:cubicBezTo>
                    <a:pt x="2103" y="2830"/>
                    <a:pt x="2144" y="2849"/>
                    <a:pt x="2188" y="2849"/>
                  </a:cubicBezTo>
                  <a:cubicBezTo>
                    <a:pt x="2240" y="2849"/>
                    <a:pt x="2273" y="2841"/>
                    <a:pt x="2292" y="2720"/>
                  </a:cubicBezTo>
                  <a:cubicBezTo>
                    <a:pt x="2311" y="2590"/>
                    <a:pt x="2319" y="2316"/>
                    <a:pt x="2328" y="2251"/>
                  </a:cubicBezTo>
                  <a:cubicBezTo>
                    <a:pt x="2337" y="2186"/>
                    <a:pt x="2353" y="1982"/>
                    <a:pt x="2354" y="1904"/>
                  </a:cubicBezTo>
                  <a:cubicBezTo>
                    <a:pt x="2354" y="1867"/>
                    <a:pt x="2388" y="1830"/>
                    <a:pt x="2446" y="1830"/>
                  </a:cubicBezTo>
                  <a:cubicBezTo>
                    <a:pt x="2507" y="1830"/>
                    <a:pt x="2540" y="1868"/>
                    <a:pt x="2540" y="1902"/>
                  </a:cubicBezTo>
                  <a:cubicBezTo>
                    <a:pt x="2538" y="1979"/>
                    <a:pt x="2548" y="2222"/>
                    <a:pt x="2547" y="2256"/>
                  </a:cubicBezTo>
                  <a:cubicBezTo>
                    <a:pt x="2543" y="2443"/>
                    <a:pt x="2556" y="2587"/>
                    <a:pt x="2575" y="2718"/>
                  </a:cubicBezTo>
                  <a:cubicBezTo>
                    <a:pt x="2588" y="2823"/>
                    <a:pt x="2622" y="2849"/>
                    <a:pt x="2666" y="2849"/>
                  </a:cubicBezTo>
                  <a:cubicBezTo>
                    <a:pt x="2718" y="2849"/>
                    <a:pt x="2756" y="2845"/>
                    <a:pt x="2774" y="2724"/>
                  </a:cubicBezTo>
                  <a:cubicBezTo>
                    <a:pt x="2793" y="2594"/>
                    <a:pt x="2784" y="2270"/>
                    <a:pt x="2788" y="2088"/>
                  </a:cubicBezTo>
                  <a:cubicBezTo>
                    <a:pt x="2789" y="2000"/>
                    <a:pt x="2794" y="1842"/>
                    <a:pt x="2790" y="1763"/>
                  </a:cubicBezTo>
                  <a:cubicBezTo>
                    <a:pt x="2789" y="1743"/>
                    <a:pt x="2789" y="1615"/>
                    <a:pt x="2787" y="1598"/>
                  </a:cubicBezTo>
                  <a:cubicBezTo>
                    <a:pt x="2791" y="1550"/>
                    <a:pt x="2747" y="1399"/>
                    <a:pt x="2803" y="1371"/>
                  </a:cubicBezTo>
                  <a:cubicBezTo>
                    <a:pt x="2844" y="1354"/>
                    <a:pt x="2901" y="1520"/>
                    <a:pt x="2934" y="1562"/>
                  </a:cubicBezTo>
                  <a:cubicBezTo>
                    <a:pt x="2997" y="1640"/>
                    <a:pt x="3036" y="1638"/>
                    <a:pt x="3068" y="1622"/>
                  </a:cubicBezTo>
                  <a:cubicBezTo>
                    <a:pt x="3099" y="1607"/>
                    <a:pt x="3124" y="1582"/>
                    <a:pt x="3102" y="1489"/>
                  </a:cubicBezTo>
                  <a:close/>
                  <a:moveTo>
                    <a:pt x="723" y="939"/>
                  </a:moveTo>
                  <a:cubicBezTo>
                    <a:pt x="694" y="982"/>
                    <a:pt x="664" y="1028"/>
                    <a:pt x="664" y="1028"/>
                  </a:cubicBezTo>
                  <a:cubicBezTo>
                    <a:pt x="664" y="1028"/>
                    <a:pt x="608" y="962"/>
                    <a:pt x="585" y="931"/>
                  </a:cubicBezTo>
                  <a:cubicBezTo>
                    <a:pt x="562" y="900"/>
                    <a:pt x="538" y="856"/>
                    <a:pt x="550" y="808"/>
                  </a:cubicBezTo>
                  <a:cubicBezTo>
                    <a:pt x="565" y="749"/>
                    <a:pt x="607" y="728"/>
                    <a:pt x="665" y="728"/>
                  </a:cubicBezTo>
                  <a:cubicBezTo>
                    <a:pt x="722" y="728"/>
                    <a:pt x="735" y="753"/>
                    <a:pt x="748" y="767"/>
                  </a:cubicBezTo>
                  <a:cubicBezTo>
                    <a:pt x="761" y="782"/>
                    <a:pt x="770" y="807"/>
                    <a:pt x="770" y="832"/>
                  </a:cubicBezTo>
                  <a:cubicBezTo>
                    <a:pt x="770" y="858"/>
                    <a:pt x="753" y="896"/>
                    <a:pt x="723" y="939"/>
                  </a:cubicBezTo>
                  <a:close/>
                  <a:moveTo>
                    <a:pt x="1603" y="749"/>
                  </a:moveTo>
                  <a:cubicBezTo>
                    <a:pt x="1593" y="770"/>
                    <a:pt x="1650" y="1089"/>
                    <a:pt x="1648" y="1121"/>
                  </a:cubicBezTo>
                  <a:cubicBezTo>
                    <a:pt x="1645" y="1153"/>
                    <a:pt x="1634" y="1201"/>
                    <a:pt x="1611" y="1230"/>
                  </a:cubicBezTo>
                  <a:cubicBezTo>
                    <a:pt x="1600" y="1245"/>
                    <a:pt x="1577" y="1271"/>
                    <a:pt x="1561" y="1271"/>
                  </a:cubicBezTo>
                  <a:cubicBezTo>
                    <a:pt x="1545" y="1271"/>
                    <a:pt x="1513" y="1248"/>
                    <a:pt x="1501" y="1231"/>
                  </a:cubicBezTo>
                  <a:cubicBezTo>
                    <a:pt x="1478" y="1200"/>
                    <a:pt x="1465" y="1161"/>
                    <a:pt x="1464" y="1128"/>
                  </a:cubicBezTo>
                  <a:cubicBezTo>
                    <a:pt x="1462" y="1095"/>
                    <a:pt x="1503" y="772"/>
                    <a:pt x="1494" y="753"/>
                  </a:cubicBezTo>
                  <a:cubicBezTo>
                    <a:pt x="1481" y="724"/>
                    <a:pt x="1409" y="702"/>
                    <a:pt x="1417" y="667"/>
                  </a:cubicBezTo>
                  <a:cubicBezTo>
                    <a:pt x="1436" y="598"/>
                    <a:pt x="1485" y="572"/>
                    <a:pt x="1553" y="572"/>
                  </a:cubicBezTo>
                  <a:cubicBezTo>
                    <a:pt x="1622" y="572"/>
                    <a:pt x="1667" y="608"/>
                    <a:pt x="1679" y="664"/>
                  </a:cubicBezTo>
                  <a:cubicBezTo>
                    <a:pt x="1684" y="693"/>
                    <a:pt x="1614" y="725"/>
                    <a:pt x="1603" y="749"/>
                  </a:cubicBezTo>
                  <a:close/>
                  <a:moveTo>
                    <a:pt x="2506" y="939"/>
                  </a:moveTo>
                  <a:cubicBezTo>
                    <a:pt x="2477" y="982"/>
                    <a:pt x="2447" y="1028"/>
                    <a:pt x="2447" y="1028"/>
                  </a:cubicBezTo>
                  <a:cubicBezTo>
                    <a:pt x="2447" y="1028"/>
                    <a:pt x="2391" y="962"/>
                    <a:pt x="2368" y="931"/>
                  </a:cubicBezTo>
                  <a:cubicBezTo>
                    <a:pt x="2345" y="900"/>
                    <a:pt x="2321" y="856"/>
                    <a:pt x="2332" y="808"/>
                  </a:cubicBezTo>
                  <a:cubicBezTo>
                    <a:pt x="2348" y="749"/>
                    <a:pt x="2390" y="728"/>
                    <a:pt x="2447" y="728"/>
                  </a:cubicBezTo>
                  <a:cubicBezTo>
                    <a:pt x="2505" y="728"/>
                    <a:pt x="2518" y="753"/>
                    <a:pt x="2531" y="767"/>
                  </a:cubicBezTo>
                  <a:cubicBezTo>
                    <a:pt x="2544" y="782"/>
                    <a:pt x="2553" y="807"/>
                    <a:pt x="2553" y="832"/>
                  </a:cubicBezTo>
                  <a:cubicBezTo>
                    <a:pt x="2553" y="858"/>
                    <a:pt x="2536" y="896"/>
                    <a:pt x="2506" y="939"/>
                  </a:cubicBez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 useBgFill="1">
          <p:nvSpPr>
            <p:cNvPr id="16" name="Freeform 5">
              <a:extLst>
                <a:ext uri="{FF2B5EF4-FFF2-40B4-BE49-F238E27FC236}">
                  <a16:creationId xmlns:a16="http://schemas.microsoft.com/office/drawing/2014/main" id="{8CFD8FC0-03C8-4A18-8B08-BC4BF275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535" y="4888831"/>
              <a:ext cx="596628" cy="522004"/>
            </a:xfrm>
            <a:custGeom>
              <a:avLst/>
              <a:gdLst>
                <a:gd name="T0" fmla="*/ 1062 w 2833"/>
                <a:gd name="T1" fmla="*/ 2479 h 2479"/>
                <a:gd name="T2" fmla="*/ 1770 w 2833"/>
                <a:gd name="T3" fmla="*/ 2479 h 2479"/>
                <a:gd name="T4" fmla="*/ 1770 w 2833"/>
                <a:gd name="T5" fmla="*/ 2124 h 2479"/>
                <a:gd name="T6" fmla="*/ 1062 w 2833"/>
                <a:gd name="T7" fmla="*/ 2124 h 2479"/>
                <a:gd name="T8" fmla="*/ 1062 w 2833"/>
                <a:gd name="T9" fmla="*/ 2479 h 2479"/>
                <a:gd name="T10" fmla="*/ 1062 w 2833"/>
                <a:gd name="T11" fmla="*/ 2479 h 2479"/>
                <a:gd name="T12" fmla="*/ 2656 w 2833"/>
                <a:gd name="T13" fmla="*/ 0 h 2479"/>
                <a:gd name="T14" fmla="*/ 177 w 2833"/>
                <a:gd name="T15" fmla="*/ 0 h 2479"/>
                <a:gd name="T16" fmla="*/ 0 w 2833"/>
                <a:gd name="T17" fmla="*/ 177 h 2479"/>
                <a:gd name="T18" fmla="*/ 0 w 2833"/>
                <a:gd name="T19" fmla="*/ 1770 h 2479"/>
                <a:gd name="T20" fmla="*/ 177 w 2833"/>
                <a:gd name="T21" fmla="*/ 1947 h 2479"/>
                <a:gd name="T22" fmla="*/ 2656 w 2833"/>
                <a:gd name="T23" fmla="*/ 1947 h 2479"/>
                <a:gd name="T24" fmla="*/ 2833 w 2833"/>
                <a:gd name="T25" fmla="*/ 1770 h 2479"/>
                <a:gd name="T26" fmla="*/ 2833 w 2833"/>
                <a:gd name="T27" fmla="*/ 177 h 2479"/>
                <a:gd name="T28" fmla="*/ 2656 w 2833"/>
                <a:gd name="T29" fmla="*/ 0 h 2479"/>
                <a:gd name="T30" fmla="*/ 2656 w 2833"/>
                <a:gd name="T31" fmla="*/ 0 h 2479"/>
                <a:gd name="T32" fmla="*/ 1593 w 2833"/>
                <a:gd name="T33" fmla="*/ 1770 h 2479"/>
                <a:gd name="T34" fmla="*/ 1239 w 2833"/>
                <a:gd name="T35" fmla="*/ 1770 h 2479"/>
                <a:gd name="T36" fmla="*/ 1239 w 2833"/>
                <a:gd name="T37" fmla="*/ 1593 h 2479"/>
                <a:gd name="T38" fmla="*/ 1593 w 2833"/>
                <a:gd name="T39" fmla="*/ 1593 h 2479"/>
                <a:gd name="T40" fmla="*/ 1593 w 2833"/>
                <a:gd name="T41" fmla="*/ 1770 h 2479"/>
                <a:gd name="T42" fmla="*/ 1593 w 2833"/>
                <a:gd name="T43" fmla="*/ 1770 h 2479"/>
                <a:gd name="T44" fmla="*/ 2656 w 2833"/>
                <a:gd name="T45" fmla="*/ 1416 h 2479"/>
                <a:gd name="T46" fmla="*/ 177 w 2833"/>
                <a:gd name="T47" fmla="*/ 1416 h 2479"/>
                <a:gd name="T48" fmla="*/ 177 w 2833"/>
                <a:gd name="T49" fmla="*/ 177 h 2479"/>
                <a:gd name="T50" fmla="*/ 2656 w 2833"/>
                <a:gd name="T51" fmla="*/ 177 h 2479"/>
                <a:gd name="T52" fmla="*/ 2656 w 2833"/>
                <a:gd name="T53" fmla="*/ 1416 h 2479"/>
                <a:gd name="T54" fmla="*/ 2656 w 2833"/>
                <a:gd name="T55" fmla="*/ 1416 h 2479"/>
                <a:gd name="T56" fmla="*/ 2656 w 2833"/>
                <a:gd name="T57" fmla="*/ 1416 h 2479"/>
                <a:gd name="T58" fmla="*/ 2656 w 2833"/>
                <a:gd name="T59" fmla="*/ 1416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3" h="2479">
                  <a:moveTo>
                    <a:pt x="1062" y="2479"/>
                  </a:moveTo>
                  <a:cubicBezTo>
                    <a:pt x="1770" y="2479"/>
                    <a:pt x="1770" y="2479"/>
                    <a:pt x="1770" y="2479"/>
                  </a:cubicBezTo>
                  <a:cubicBezTo>
                    <a:pt x="1770" y="2124"/>
                    <a:pt x="1770" y="2124"/>
                    <a:pt x="1770" y="2124"/>
                  </a:cubicBezTo>
                  <a:cubicBezTo>
                    <a:pt x="1062" y="2124"/>
                    <a:pt x="1062" y="2124"/>
                    <a:pt x="1062" y="2124"/>
                  </a:cubicBezTo>
                  <a:cubicBezTo>
                    <a:pt x="1062" y="2479"/>
                    <a:pt x="1062" y="2479"/>
                    <a:pt x="1062" y="2479"/>
                  </a:cubicBezTo>
                  <a:cubicBezTo>
                    <a:pt x="1062" y="2479"/>
                    <a:pt x="1062" y="2479"/>
                    <a:pt x="1062" y="2479"/>
                  </a:cubicBezTo>
                  <a:moveTo>
                    <a:pt x="2656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80" y="0"/>
                    <a:pt x="0" y="80"/>
                    <a:pt x="0" y="177"/>
                  </a:cubicBezTo>
                  <a:cubicBezTo>
                    <a:pt x="0" y="1770"/>
                    <a:pt x="0" y="1770"/>
                    <a:pt x="0" y="1770"/>
                  </a:cubicBezTo>
                  <a:cubicBezTo>
                    <a:pt x="0" y="1868"/>
                    <a:pt x="80" y="1947"/>
                    <a:pt x="177" y="1947"/>
                  </a:cubicBezTo>
                  <a:cubicBezTo>
                    <a:pt x="2656" y="1947"/>
                    <a:pt x="2656" y="1947"/>
                    <a:pt x="2656" y="1947"/>
                  </a:cubicBezTo>
                  <a:cubicBezTo>
                    <a:pt x="2753" y="1947"/>
                    <a:pt x="2833" y="1868"/>
                    <a:pt x="2833" y="1770"/>
                  </a:cubicBezTo>
                  <a:cubicBezTo>
                    <a:pt x="2833" y="177"/>
                    <a:pt x="2833" y="177"/>
                    <a:pt x="2833" y="177"/>
                  </a:cubicBezTo>
                  <a:cubicBezTo>
                    <a:pt x="2833" y="80"/>
                    <a:pt x="2753" y="0"/>
                    <a:pt x="2656" y="0"/>
                  </a:cubicBezTo>
                  <a:cubicBezTo>
                    <a:pt x="2656" y="0"/>
                    <a:pt x="2656" y="0"/>
                    <a:pt x="2656" y="0"/>
                  </a:cubicBezTo>
                  <a:moveTo>
                    <a:pt x="1593" y="1770"/>
                  </a:moveTo>
                  <a:cubicBezTo>
                    <a:pt x="1239" y="1770"/>
                    <a:pt x="1239" y="1770"/>
                    <a:pt x="1239" y="1770"/>
                  </a:cubicBezTo>
                  <a:cubicBezTo>
                    <a:pt x="1239" y="1593"/>
                    <a:pt x="1239" y="1593"/>
                    <a:pt x="1239" y="1593"/>
                  </a:cubicBezTo>
                  <a:cubicBezTo>
                    <a:pt x="1593" y="1593"/>
                    <a:pt x="1593" y="1593"/>
                    <a:pt x="1593" y="1593"/>
                  </a:cubicBezTo>
                  <a:cubicBezTo>
                    <a:pt x="1593" y="1770"/>
                    <a:pt x="1593" y="1770"/>
                    <a:pt x="1593" y="1770"/>
                  </a:cubicBezTo>
                  <a:cubicBezTo>
                    <a:pt x="1593" y="1770"/>
                    <a:pt x="1593" y="1770"/>
                    <a:pt x="1593" y="1770"/>
                  </a:cubicBezTo>
                  <a:moveTo>
                    <a:pt x="2656" y="1416"/>
                  </a:moveTo>
                  <a:cubicBezTo>
                    <a:pt x="177" y="1416"/>
                    <a:pt x="177" y="1416"/>
                    <a:pt x="177" y="1416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2656" y="177"/>
                    <a:pt x="2656" y="177"/>
                    <a:pt x="2656" y="177"/>
                  </a:cubicBezTo>
                  <a:cubicBezTo>
                    <a:pt x="2656" y="1416"/>
                    <a:pt x="2656" y="1416"/>
                    <a:pt x="2656" y="1416"/>
                  </a:cubicBezTo>
                  <a:cubicBezTo>
                    <a:pt x="2656" y="1416"/>
                    <a:pt x="2656" y="1416"/>
                    <a:pt x="2656" y="1416"/>
                  </a:cubicBezTo>
                  <a:moveTo>
                    <a:pt x="2656" y="1416"/>
                  </a:moveTo>
                  <a:cubicBezTo>
                    <a:pt x="2656" y="1416"/>
                    <a:pt x="2656" y="1416"/>
                    <a:pt x="2656" y="1416"/>
                  </a:cubicBezTo>
                </a:path>
              </a:pathLst>
            </a:custGeom>
            <a:ln>
              <a:solidFill>
                <a:srgbClr val="52525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 useBgFill="1">
          <p:nvSpPr>
            <p:cNvPr id="17" name="Freeform 9">
              <a:extLst>
                <a:ext uri="{FF2B5EF4-FFF2-40B4-BE49-F238E27FC236}">
                  <a16:creationId xmlns:a16="http://schemas.microsoft.com/office/drawing/2014/main" id="{BF1AE459-587C-41E0-8676-D8AFEF424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9002" y="3779902"/>
              <a:ext cx="568920" cy="614729"/>
            </a:xfrm>
            <a:custGeom>
              <a:avLst/>
              <a:gdLst>
                <a:gd name="T0" fmla="*/ 1921 w 3004"/>
                <a:gd name="T1" fmla="*/ 2722 h 3247"/>
                <a:gd name="T2" fmla="*/ 1685 w 3004"/>
                <a:gd name="T3" fmla="*/ 2319 h 3247"/>
                <a:gd name="T4" fmla="*/ 1318 w 3004"/>
                <a:gd name="T5" fmla="*/ 2319 h 3247"/>
                <a:gd name="T6" fmla="*/ 1083 w 3004"/>
                <a:gd name="T7" fmla="*/ 2722 h 3247"/>
                <a:gd name="T8" fmla="*/ 892 w 3004"/>
                <a:gd name="T9" fmla="*/ 3105 h 3247"/>
                <a:gd name="T10" fmla="*/ 999 w 3004"/>
                <a:gd name="T11" fmla="*/ 3247 h 3247"/>
                <a:gd name="T12" fmla="*/ 2005 w 3004"/>
                <a:gd name="T13" fmla="*/ 3247 h 3247"/>
                <a:gd name="T14" fmla="*/ 2108 w 3004"/>
                <a:gd name="T15" fmla="*/ 3092 h 3247"/>
                <a:gd name="T16" fmla="*/ 2028 w 3004"/>
                <a:gd name="T17" fmla="*/ 2803 h 3247"/>
                <a:gd name="T18" fmla="*/ 2537 w 3004"/>
                <a:gd name="T19" fmla="*/ 400 h 3247"/>
                <a:gd name="T20" fmla="*/ 2495 w 3004"/>
                <a:gd name="T21" fmla="*/ 105 h 3247"/>
                <a:gd name="T22" fmla="*/ 614 w 3004"/>
                <a:gd name="T23" fmla="*/ 0 h 3247"/>
                <a:gd name="T24" fmla="*/ 509 w 3004"/>
                <a:gd name="T25" fmla="*/ 402 h 3247"/>
                <a:gd name="T26" fmla="*/ 373 w 3004"/>
                <a:gd name="T27" fmla="*/ 412 h 3247"/>
                <a:gd name="T28" fmla="*/ 583 w 3004"/>
                <a:gd name="T29" fmla="*/ 1566 h 3247"/>
                <a:gd name="T30" fmla="*/ 641 w 3004"/>
                <a:gd name="T31" fmla="*/ 1615 h 3247"/>
                <a:gd name="T32" fmla="*/ 688 w 3004"/>
                <a:gd name="T33" fmla="*/ 1694 h 3247"/>
                <a:gd name="T34" fmla="*/ 741 w 3004"/>
                <a:gd name="T35" fmla="*/ 1770 h 3247"/>
                <a:gd name="T36" fmla="*/ 859 w 3004"/>
                <a:gd name="T37" fmla="*/ 1899 h 3247"/>
                <a:gd name="T38" fmla="*/ 925 w 3004"/>
                <a:gd name="T39" fmla="*/ 1955 h 3247"/>
                <a:gd name="T40" fmla="*/ 1233 w 3004"/>
                <a:gd name="T41" fmla="*/ 2116 h 3247"/>
                <a:gd name="T42" fmla="*/ 1318 w 3004"/>
                <a:gd name="T43" fmla="*/ 2138 h 3247"/>
                <a:gd name="T44" fmla="*/ 1408 w 3004"/>
                <a:gd name="T45" fmla="*/ 2151 h 3247"/>
                <a:gd name="T46" fmla="*/ 1502 w 3004"/>
                <a:gd name="T47" fmla="*/ 2156 h 3247"/>
                <a:gd name="T48" fmla="*/ 1596 w 3004"/>
                <a:gd name="T49" fmla="*/ 2151 h 3247"/>
                <a:gd name="T50" fmla="*/ 1685 w 3004"/>
                <a:gd name="T51" fmla="*/ 2138 h 3247"/>
                <a:gd name="T52" fmla="*/ 1770 w 3004"/>
                <a:gd name="T53" fmla="*/ 2116 h 3247"/>
                <a:gd name="T54" fmla="*/ 2075 w 3004"/>
                <a:gd name="T55" fmla="*/ 1958 h 3247"/>
                <a:gd name="T56" fmla="*/ 2143 w 3004"/>
                <a:gd name="T57" fmla="*/ 1901 h 3247"/>
                <a:gd name="T58" fmla="*/ 2262 w 3004"/>
                <a:gd name="T59" fmla="*/ 1771 h 3247"/>
                <a:gd name="T60" fmla="*/ 2311 w 3004"/>
                <a:gd name="T61" fmla="*/ 1702 h 3247"/>
                <a:gd name="T62" fmla="*/ 2358 w 3004"/>
                <a:gd name="T63" fmla="*/ 1624 h 3247"/>
                <a:gd name="T64" fmla="*/ 2388 w 3004"/>
                <a:gd name="T65" fmla="*/ 1564 h 3247"/>
                <a:gd name="T66" fmla="*/ 2921 w 3004"/>
                <a:gd name="T67" fmla="*/ 1101 h 3247"/>
                <a:gd name="T68" fmla="*/ 2630 w 3004"/>
                <a:gd name="T69" fmla="*/ 412 h 3247"/>
                <a:gd name="T70" fmla="*/ 419 w 3004"/>
                <a:gd name="T71" fmla="*/ 584 h 3247"/>
                <a:gd name="T72" fmla="*/ 509 w 3004"/>
                <a:gd name="T73" fmla="*/ 583 h 3247"/>
                <a:gd name="T74" fmla="*/ 513 w 3004"/>
                <a:gd name="T75" fmla="*/ 1168 h 3247"/>
                <a:gd name="T76" fmla="*/ 524 w 3004"/>
                <a:gd name="T77" fmla="*/ 1263 h 3247"/>
                <a:gd name="T78" fmla="*/ 544 w 3004"/>
                <a:gd name="T79" fmla="*/ 1359 h 3247"/>
                <a:gd name="T80" fmla="*/ 550 w 3004"/>
                <a:gd name="T81" fmla="*/ 1384 h 3247"/>
                <a:gd name="T82" fmla="*/ 255 w 3004"/>
                <a:gd name="T83" fmla="*/ 1055 h 3247"/>
                <a:gd name="T84" fmla="*/ 1750 w 3004"/>
                <a:gd name="T85" fmla="*/ 1074 h 3247"/>
                <a:gd name="T86" fmla="*/ 1845 w 3004"/>
                <a:gd name="T87" fmla="*/ 1462 h 3247"/>
                <a:gd name="T88" fmla="*/ 1806 w 3004"/>
                <a:gd name="T89" fmla="*/ 1463 h 3247"/>
                <a:gd name="T90" fmla="*/ 1198 w 3004"/>
                <a:gd name="T91" fmla="*/ 1463 h 3247"/>
                <a:gd name="T92" fmla="*/ 1147 w 3004"/>
                <a:gd name="T93" fmla="*/ 1426 h 3247"/>
                <a:gd name="T94" fmla="*/ 959 w 3004"/>
                <a:gd name="T95" fmla="*/ 852 h 3247"/>
                <a:gd name="T96" fmla="*/ 978 w 3004"/>
                <a:gd name="T97" fmla="*/ 791 h 3247"/>
                <a:gd name="T98" fmla="*/ 1471 w 3004"/>
                <a:gd name="T99" fmla="*/ 436 h 3247"/>
                <a:gd name="T100" fmla="*/ 1533 w 3004"/>
                <a:gd name="T101" fmla="*/ 436 h 3247"/>
                <a:gd name="T102" fmla="*/ 2025 w 3004"/>
                <a:gd name="T103" fmla="*/ 791 h 3247"/>
                <a:gd name="T104" fmla="*/ 2045 w 3004"/>
                <a:gd name="T105" fmla="*/ 852 h 3247"/>
                <a:gd name="T106" fmla="*/ 2749 w 3004"/>
                <a:gd name="T107" fmla="*/ 1055 h 3247"/>
                <a:gd name="T108" fmla="*/ 2457 w 3004"/>
                <a:gd name="T109" fmla="*/ 1371 h 3247"/>
                <a:gd name="T110" fmla="*/ 2477 w 3004"/>
                <a:gd name="T111" fmla="*/ 1278 h 3247"/>
                <a:gd name="T112" fmla="*/ 2490 w 3004"/>
                <a:gd name="T113" fmla="*/ 1180 h 3247"/>
                <a:gd name="T114" fmla="*/ 2495 w 3004"/>
                <a:gd name="T115" fmla="*/ 1078 h 3247"/>
                <a:gd name="T116" fmla="*/ 2538 w 3004"/>
                <a:gd name="T117" fmla="*/ 578 h 3247"/>
                <a:gd name="T118" fmla="*/ 2749 w 3004"/>
                <a:gd name="T119" fmla="*/ 1055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4" h="3247">
                  <a:moveTo>
                    <a:pt x="2028" y="2803"/>
                  </a:moveTo>
                  <a:cubicBezTo>
                    <a:pt x="2015" y="2755"/>
                    <a:pt x="1971" y="2722"/>
                    <a:pt x="1921" y="2722"/>
                  </a:cubicBezTo>
                  <a:cubicBezTo>
                    <a:pt x="1685" y="2722"/>
                    <a:pt x="1685" y="2722"/>
                    <a:pt x="1685" y="2722"/>
                  </a:cubicBezTo>
                  <a:cubicBezTo>
                    <a:pt x="1685" y="2319"/>
                    <a:pt x="1685" y="2319"/>
                    <a:pt x="1685" y="2319"/>
                  </a:cubicBezTo>
                  <a:cubicBezTo>
                    <a:pt x="1626" y="2329"/>
                    <a:pt x="1564" y="2335"/>
                    <a:pt x="1502" y="2335"/>
                  </a:cubicBezTo>
                  <a:cubicBezTo>
                    <a:pt x="1439" y="2335"/>
                    <a:pt x="1378" y="2329"/>
                    <a:pt x="1318" y="2319"/>
                  </a:cubicBezTo>
                  <a:cubicBezTo>
                    <a:pt x="1318" y="2722"/>
                    <a:pt x="1318" y="2722"/>
                    <a:pt x="1318" y="2722"/>
                  </a:cubicBezTo>
                  <a:cubicBezTo>
                    <a:pt x="1083" y="2722"/>
                    <a:pt x="1083" y="2722"/>
                    <a:pt x="1083" y="2722"/>
                  </a:cubicBezTo>
                  <a:cubicBezTo>
                    <a:pt x="1033" y="2722"/>
                    <a:pt x="989" y="2755"/>
                    <a:pt x="976" y="2803"/>
                  </a:cubicBezTo>
                  <a:cubicBezTo>
                    <a:pt x="892" y="3105"/>
                    <a:pt x="892" y="3105"/>
                    <a:pt x="892" y="3105"/>
                  </a:cubicBezTo>
                  <a:cubicBezTo>
                    <a:pt x="883" y="3139"/>
                    <a:pt x="890" y="3175"/>
                    <a:pt x="911" y="3202"/>
                  </a:cubicBezTo>
                  <a:cubicBezTo>
                    <a:pt x="932" y="3230"/>
                    <a:pt x="965" y="3247"/>
                    <a:pt x="999" y="3247"/>
                  </a:cubicBezTo>
                  <a:cubicBezTo>
                    <a:pt x="2005" y="3247"/>
                    <a:pt x="2005" y="3247"/>
                    <a:pt x="2005" y="3247"/>
                  </a:cubicBezTo>
                  <a:cubicBezTo>
                    <a:pt x="2005" y="3247"/>
                    <a:pt x="2005" y="3247"/>
                    <a:pt x="2005" y="3247"/>
                  </a:cubicBezTo>
                  <a:cubicBezTo>
                    <a:pt x="2067" y="3247"/>
                    <a:pt x="2116" y="3197"/>
                    <a:pt x="2116" y="3135"/>
                  </a:cubicBezTo>
                  <a:cubicBezTo>
                    <a:pt x="2116" y="3120"/>
                    <a:pt x="2113" y="3105"/>
                    <a:pt x="2108" y="3092"/>
                  </a:cubicBezTo>
                  <a:cubicBezTo>
                    <a:pt x="2028" y="2803"/>
                    <a:pt x="2028" y="2803"/>
                    <a:pt x="2028" y="2803"/>
                  </a:cubicBezTo>
                  <a:cubicBezTo>
                    <a:pt x="2028" y="2803"/>
                    <a:pt x="2028" y="2803"/>
                    <a:pt x="2028" y="2803"/>
                  </a:cubicBezTo>
                  <a:close/>
                  <a:moveTo>
                    <a:pt x="2630" y="412"/>
                  </a:moveTo>
                  <a:cubicBezTo>
                    <a:pt x="2600" y="404"/>
                    <a:pt x="2569" y="400"/>
                    <a:pt x="2537" y="400"/>
                  </a:cubicBezTo>
                  <a:cubicBezTo>
                    <a:pt x="2523" y="400"/>
                    <a:pt x="2509" y="401"/>
                    <a:pt x="2495" y="402"/>
                  </a:cubicBezTo>
                  <a:cubicBezTo>
                    <a:pt x="2495" y="105"/>
                    <a:pt x="2495" y="105"/>
                    <a:pt x="2495" y="105"/>
                  </a:cubicBezTo>
                  <a:cubicBezTo>
                    <a:pt x="2495" y="47"/>
                    <a:pt x="2448" y="0"/>
                    <a:pt x="2390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56" y="0"/>
                    <a:pt x="509" y="47"/>
                    <a:pt x="509" y="105"/>
                  </a:cubicBezTo>
                  <a:cubicBezTo>
                    <a:pt x="509" y="402"/>
                    <a:pt x="509" y="402"/>
                    <a:pt x="509" y="402"/>
                  </a:cubicBezTo>
                  <a:cubicBezTo>
                    <a:pt x="495" y="401"/>
                    <a:pt x="481" y="400"/>
                    <a:pt x="466" y="400"/>
                  </a:cubicBezTo>
                  <a:cubicBezTo>
                    <a:pt x="435" y="400"/>
                    <a:pt x="404" y="404"/>
                    <a:pt x="373" y="412"/>
                  </a:cubicBezTo>
                  <a:cubicBezTo>
                    <a:pt x="130" y="477"/>
                    <a:pt x="0" y="786"/>
                    <a:pt x="83" y="1101"/>
                  </a:cubicBezTo>
                  <a:cubicBezTo>
                    <a:pt x="156" y="1376"/>
                    <a:pt x="368" y="1566"/>
                    <a:pt x="583" y="1566"/>
                  </a:cubicBezTo>
                  <a:cubicBezTo>
                    <a:pt x="594" y="1566"/>
                    <a:pt x="605" y="1565"/>
                    <a:pt x="616" y="1564"/>
                  </a:cubicBezTo>
                  <a:cubicBezTo>
                    <a:pt x="624" y="1581"/>
                    <a:pt x="632" y="1598"/>
                    <a:pt x="641" y="1615"/>
                  </a:cubicBezTo>
                  <a:cubicBezTo>
                    <a:pt x="643" y="1618"/>
                    <a:pt x="645" y="1621"/>
                    <a:pt x="646" y="1624"/>
                  </a:cubicBezTo>
                  <a:cubicBezTo>
                    <a:pt x="659" y="1648"/>
                    <a:pt x="673" y="1671"/>
                    <a:pt x="688" y="1694"/>
                  </a:cubicBezTo>
                  <a:cubicBezTo>
                    <a:pt x="689" y="1697"/>
                    <a:pt x="691" y="1699"/>
                    <a:pt x="693" y="1702"/>
                  </a:cubicBezTo>
                  <a:cubicBezTo>
                    <a:pt x="708" y="1725"/>
                    <a:pt x="724" y="1748"/>
                    <a:pt x="741" y="1770"/>
                  </a:cubicBezTo>
                  <a:cubicBezTo>
                    <a:pt x="741" y="1770"/>
                    <a:pt x="742" y="1771"/>
                    <a:pt x="742" y="1771"/>
                  </a:cubicBezTo>
                  <a:cubicBezTo>
                    <a:pt x="778" y="1817"/>
                    <a:pt x="817" y="1860"/>
                    <a:pt x="859" y="1899"/>
                  </a:cubicBezTo>
                  <a:cubicBezTo>
                    <a:pt x="860" y="1899"/>
                    <a:pt x="860" y="1900"/>
                    <a:pt x="861" y="1901"/>
                  </a:cubicBezTo>
                  <a:cubicBezTo>
                    <a:pt x="882" y="1920"/>
                    <a:pt x="903" y="1938"/>
                    <a:pt x="925" y="1955"/>
                  </a:cubicBezTo>
                  <a:cubicBezTo>
                    <a:pt x="926" y="1956"/>
                    <a:pt x="927" y="1957"/>
                    <a:pt x="928" y="1958"/>
                  </a:cubicBezTo>
                  <a:cubicBezTo>
                    <a:pt x="1020" y="2028"/>
                    <a:pt x="1122" y="2082"/>
                    <a:pt x="1233" y="2116"/>
                  </a:cubicBezTo>
                  <a:cubicBezTo>
                    <a:pt x="1233" y="2116"/>
                    <a:pt x="1234" y="2116"/>
                    <a:pt x="1234" y="2116"/>
                  </a:cubicBezTo>
                  <a:cubicBezTo>
                    <a:pt x="1262" y="2125"/>
                    <a:pt x="1290" y="2132"/>
                    <a:pt x="1318" y="2138"/>
                  </a:cubicBezTo>
                  <a:cubicBezTo>
                    <a:pt x="1318" y="2138"/>
                    <a:pt x="1318" y="2138"/>
                    <a:pt x="1318" y="2138"/>
                  </a:cubicBezTo>
                  <a:cubicBezTo>
                    <a:pt x="1348" y="2144"/>
                    <a:pt x="1378" y="2148"/>
                    <a:pt x="1408" y="2151"/>
                  </a:cubicBezTo>
                  <a:cubicBezTo>
                    <a:pt x="1409" y="2152"/>
                    <a:pt x="1410" y="2152"/>
                    <a:pt x="1410" y="2152"/>
                  </a:cubicBezTo>
                  <a:cubicBezTo>
                    <a:pt x="1441" y="2155"/>
                    <a:pt x="1471" y="2156"/>
                    <a:pt x="1502" y="2156"/>
                  </a:cubicBezTo>
                  <a:cubicBezTo>
                    <a:pt x="1533" y="2156"/>
                    <a:pt x="1563" y="2155"/>
                    <a:pt x="1593" y="2152"/>
                  </a:cubicBezTo>
                  <a:cubicBezTo>
                    <a:pt x="1594" y="2152"/>
                    <a:pt x="1595" y="2152"/>
                    <a:pt x="1596" y="2151"/>
                  </a:cubicBezTo>
                  <a:cubicBezTo>
                    <a:pt x="1626" y="2148"/>
                    <a:pt x="1656" y="2144"/>
                    <a:pt x="1685" y="2138"/>
                  </a:cubicBezTo>
                  <a:cubicBezTo>
                    <a:pt x="1685" y="2138"/>
                    <a:pt x="1685" y="2138"/>
                    <a:pt x="1685" y="2138"/>
                  </a:cubicBezTo>
                  <a:cubicBezTo>
                    <a:pt x="1686" y="2138"/>
                    <a:pt x="1686" y="2138"/>
                    <a:pt x="1686" y="2138"/>
                  </a:cubicBezTo>
                  <a:cubicBezTo>
                    <a:pt x="1714" y="2132"/>
                    <a:pt x="1742" y="2125"/>
                    <a:pt x="1770" y="2116"/>
                  </a:cubicBezTo>
                  <a:cubicBezTo>
                    <a:pt x="1770" y="2116"/>
                    <a:pt x="1770" y="2116"/>
                    <a:pt x="1771" y="2116"/>
                  </a:cubicBezTo>
                  <a:cubicBezTo>
                    <a:pt x="1881" y="2082"/>
                    <a:pt x="1984" y="2028"/>
                    <a:pt x="2075" y="1958"/>
                  </a:cubicBezTo>
                  <a:cubicBezTo>
                    <a:pt x="2076" y="1957"/>
                    <a:pt x="2077" y="1956"/>
                    <a:pt x="2078" y="1955"/>
                  </a:cubicBezTo>
                  <a:cubicBezTo>
                    <a:pt x="2101" y="1938"/>
                    <a:pt x="2122" y="1920"/>
                    <a:pt x="2143" y="1901"/>
                  </a:cubicBezTo>
                  <a:cubicBezTo>
                    <a:pt x="2143" y="1900"/>
                    <a:pt x="2144" y="1900"/>
                    <a:pt x="2145" y="1899"/>
                  </a:cubicBezTo>
                  <a:cubicBezTo>
                    <a:pt x="2187" y="1860"/>
                    <a:pt x="2226" y="1817"/>
                    <a:pt x="2262" y="1771"/>
                  </a:cubicBezTo>
                  <a:cubicBezTo>
                    <a:pt x="2262" y="1771"/>
                    <a:pt x="2262" y="1770"/>
                    <a:pt x="2263" y="1770"/>
                  </a:cubicBezTo>
                  <a:cubicBezTo>
                    <a:pt x="2280" y="1748"/>
                    <a:pt x="2296" y="1725"/>
                    <a:pt x="2311" y="1702"/>
                  </a:cubicBezTo>
                  <a:cubicBezTo>
                    <a:pt x="2313" y="1699"/>
                    <a:pt x="2315" y="1697"/>
                    <a:pt x="2316" y="1694"/>
                  </a:cubicBezTo>
                  <a:cubicBezTo>
                    <a:pt x="2331" y="1671"/>
                    <a:pt x="2345" y="1648"/>
                    <a:pt x="2358" y="1624"/>
                  </a:cubicBezTo>
                  <a:cubicBezTo>
                    <a:pt x="2359" y="1621"/>
                    <a:pt x="2361" y="1618"/>
                    <a:pt x="2362" y="1615"/>
                  </a:cubicBezTo>
                  <a:cubicBezTo>
                    <a:pt x="2371" y="1598"/>
                    <a:pt x="2380" y="1581"/>
                    <a:pt x="2388" y="1564"/>
                  </a:cubicBezTo>
                  <a:cubicBezTo>
                    <a:pt x="2399" y="1565"/>
                    <a:pt x="2410" y="1566"/>
                    <a:pt x="2421" y="1566"/>
                  </a:cubicBezTo>
                  <a:cubicBezTo>
                    <a:pt x="2636" y="1566"/>
                    <a:pt x="2848" y="1376"/>
                    <a:pt x="2921" y="1101"/>
                  </a:cubicBezTo>
                  <a:cubicBezTo>
                    <a:pt x="3004" y="786"/>
                    <a:pt x="2874" y="477"/>
                    <a:pt x="2630" y="412"/>
                  </a:cubicBezTo>
                  <a:cubicBezTo>
                    <a:pt x="2630" y="412"/>
                    <a:pt x="2630" y="412"/>
                    <a:pt x="2630" y="412"/>
                  </a:cubicBezTo>
                  <a:close/>
                  <a:moveTo>
                    <a:pt x="255" y="1055"/>
                  </a:moveTo>
                  <a:cubicBezTo>
                    <a:pt x="198" y="839"/>
                    <a:pt x="273" y="623"/>
                    <a:pt x="419" y="584"/>
                  </a:cubicBezTo>
                  <a:cubicBezTo>
                    <a:pt x="435" y="580"/>
                    <a:pt x="450" y="578"/>
                    <a:pt x="466" y="578"/>
                  </a:cubicBezTo>
                  <a:cubicBezTo>
                    <a:pt x="481" y="578"/>
                    <a:pt x="495" y="580"/>
                    <a:pt x="509" y="583"/>
                  </a:cubicBezTo>
                  <a:cubicBezTo>
                    <a:pt x="509" y="1078"/>
                    <a:pt x="509" y="1078"/>
                    <a:pt x="509" y="1078"/>
                  </a:cubicBezTo>
                  <a:cubicBezTo>
                    <a:pt x="509" y="1109"/>
                    <a:pt x="511" y="1138"/>
                    <a:pt x="513" y="1168"/>
                  </a:cubicBezTo>
                  <a:cubicBezTo>
                    <a:pt x="513" y="1172"/>
                    <a:pt x="513" y="1176"/>
                    <a:pt x="514" y="1180"/>
                  </a:cubicBezTo>
                  <a:cubicBezTo>
                    <a:pt x="516" y="1208"/>
                    <a:pt x="520" y="1236"/>
                    <a:pt x="524" y="1263"/>
                  </a:cubicBezTo>
                  <a:cubicBezTo>
                    <a:pt x="525" y="1268"/>
                    <a:pt x="526" y="1273"/>
                    <a:pt x="527" y="1278"/>
                  </a:cubicBezTo>
                  <a:cubicBezTo>
                    <a:pt x="531" y="1305"/>
                    <a:pt x="537" y="1332"/>
                    <a:pt x="544" y="1359"/>
                  </a:cubicBezTo>
                  <a:cubicBezTo>
                    <a:pt x="544" y="1363"/>
                    <a:pt x="546" y="1367"/>
                    <a:pt x="547" y="1371"/>
                  </a:cubicBezTo>
                  <a:cubicBezTo>
                    <a:pt x="548" y="1376"/>
                    <a:pt x="549" y="1380"/>
                    <a:pt x="550" y="1384"/>
                  </a:cubicBezTo>
                  <a:cubicBezTo>
                    <a:pt x="424" y="1364"/>
                    <a:pt x="301" y="1229"/>
                    <a:pt x="255" y="1055"/>
                  </a:cubicBezTo>
                  <a:cubicBezTo>
                    <a:pt x="255" y="1055"/>
                    <a:pt x="255" y="1055"/>
                    <a:pt x="255" y="1055"/>
                  </a:cubicBezTo>
                  <a:close/>
                  <a:moveTo>
                    <a:pt x="2045" y="852"/>
                  </a:moveTo>
                  <a:cubicBezTo>
                    <a:pt x="1750" y="1074"/>
                    <a:pt x="1750" y="1074"/>
                    <a:pt x="1750" y="1074"/>
                  </a:cubicBezTo>
                  <a:cubicBezTo>
                    <a:pt x="1857" y="1426"/>
                    <a:pt x="1857" y="1426"/>
                    <a:pt x="1857" y="1426"/>
                  </a:cubicBezTo>
                  <a:cubicBezTo>
                    <a:pt x="1861" y="1439"/>
                    <a:pt x="1856" y="1454"/>
                    <a:pt x="1845" y="1462"/>
                  </a:cubicBezTo>
                  <a:cubicBezTo>
                    <a:pt x="1839" y="1467"/>
                    <a:pt x="1832" y="1469"/>
                    <a:pt x="1825" y="1469"/>
                  </a:cubicBezTo>
                  <a:cubicBezTo>
                    <a:pt x="1818" y="1469"/>
                    <a:pt x="1812" y="1467"/>
                    <a:pt x="1806" y="1463"/>
                  </a:cubicBezTo>
                  <a:cubicBezTo>
                    <a:pt x="1502" y="1253"/>
                    <a:pt x="1502" y="1253"/>
                    <a:pt x="1502" y="1253"/>
                  </a:cubicBezTo>
                  <a:cubicBezTo>
                    <a:pt x="1198" y="1463"/>
                    <a:pt x="1198" y="1463"/>
                    <a:pt x="1198" y="1463"/>
                  </a:cubicBezTo>
                  <a:cubicBezTo>
                    <a:pt x="1186" y="1471"/>
                    <a:pt x="1170" y="1471"/>
                    <a:pt x="1159" y="1462"/>
                  </a:cubicBezTo>
                  <a:cubicBezTo>
                    <a:pt x="1148" y="1454"/>
                    <a:pt x="1143" y="1439"/>
                    <a:pt x="1147" y="1426"/>
                  </a:cubicBezTo>
                  <a:cubicBezTo>
                    <a:pt x="1254" y="1074"/>
                    <a:pt x="1254" y="1074"/>
                    <a:pt x="1254" y="1074"/>
                  </a:cubicBezTo>
                  <a:cubicBezTo>
                    <a:pt x="959" y="852"/>
                    <a:pt x="959" y="852"/>
                    <a:pt x="959" y="852"/>
                  </a:cubicBezTo>
                  <a:cubicBezTo>
                    <a:pt x="948" y="843"/>
                    <a:pt x="943" y="828"/>
                    <a:pt x="947" y="815"/>
                  </a:cubicBezTo>
                  <a:cubicBezTo>
                    <a:pt x="952" y="801"/>
                    <a:pt x="964" y="792"/>
                    <a:pt x="978" y="791"/>
                  </a:cubicBezTo>
                  <a:cubicBezTo>
                    <a:pt x="1349" y="784"/>
                    <a:pt x="1349" y="784"/>
                    <a:pt x="1349" y="784"/>
                  </a:cubicBezTo>
                  <a:cubicBezTo>
                    <a:pt x="1471" y="436"/>
                    <a:pt x="1471" y="436"/>
                    <a:pt x="1471" y="436"/>
                  </a:cubicBezTo>
                  <a:cubicBezTo>
                    <a:pt x="1475" y="423"/>
                    <a:pt x="1488" y="414"/>
                    <a:pt x="1502" y="414"/>
                  </a:cubicBezTo>
                  <a:cubicBezTo>
                    <a:pt x="1516" y="414"/>
                    <a:pt x="1529" y="423"/>
                    <a:pt x="1533" y="436"/>
                  </a:cubicBezTo>
                  <a:cubicBezTo>
                    <a:pt x="1655" y="784"/>
                    <a:pt x="1655" y="784"/>
                    <a:pt x="1655" y="784"/>
                  </a:cubicBezTo>
                  <a:cubicBezTo>
                    <a:pt x="2025" y="791"/>
                    <a:pt x="2025" y="791"/>
                    <a:pt x="2025" y="791"/>
                  </a:cubicBezTo>
                  <a:cubicBezTo>
                    <a:pt x="2040" y="792"/>
                    <a:pt x="2052" y="801"/>
                    <a:pt x="2056" y="815"/>
                  </a:cubicBezTo>
                  <a:cubicBezTo>
                    <a:pt x="2061" y="828"/>
                    <a:pt x="2056" y="843"/>
                    <a:pt x="2045" y="852"/>
                  </a:cubicBezTo>
                  <a:cubicBezTo>
                    <a:pt x="2045" y="852"/>
                    <a:pt x="2045" y="852"/>
                    <a:pt x="2045" y="852"/>
                  </a:cubicBezTo>
                  <a:close/>
                  <a:moveTo>
                    <a:pt x="2749" y="1055"/>
                  </a:moveTo>
                  <a:cubicBezTo>
                    <a:pt x="2703" y="1229"/>
                    <a:pt x="2580" y="1364"/>
                    <a:pt x="2454" y="1384"/>
                  </a:cubicBezTo>
                  <a:cubicBezTo>
                    <a:pt x="2455" y="1380"/>
                    <a:pt x="2456" y="1376"/>
                    <a:pt x="2457" y="1371"/>
                  </a:cubicBezTo>
                  <a:cubicBezTo>
                    <a:pt x="2458" y="1367"/>
                    <a:pt x="2459" y="1363"/>
                    <a:pt x="2460" y="1359"/>
                  </a:cubicBezTo>
                  <a:cubicBezTo>
                    <a:pt x="2467" y="1332"/>
                    <a:pt x="2473" y="1305"/>
                    <a:pt x="2477" y="1278"/>
                  </a:cubicBezTo>
                  <a:cubicBezTo>
                    <a:pt x="2478" y="1273"/>
                    <a:pt x="2479" y="1268"/>
                    <a:pt x="2480" y="1263"/>
                  </a:cubicBezTo>
                  <a:cubicBezTo>
                    <a:pt x="2484" y="1236"/>
                    <a:pt x="2488" y="1208"/>
                    <a:pt x="2490" y="1180"/>
                  </a:cubicBezTo>
                  <a:cubicBezTo>
                    <a:pt x="2490" y="1176"/>
                    <a:pt x="2491" y="1172"/>
                    <a:pt x="2491" y="1168"/>
                  </a:cubicBezTo>
                  <a:cubicBezTo>
                    <a:pt x="2493" y="1139"/>
                    <a:pt x="2495" y="1109"/>
                    <a:pt x="2495" y="1078"/>
                  </a:cubicBezTo>
                  <a:cubicBezTo>
                    <a:pt x="2495" y="583"/>
                    <a:pt x="2495" y="583"/>
                    <a:pt x="2495" y="583"/>
                  </a:cubicBezTo>
                  <a:cubicBezTo>
                    <a:pt x="2509" y="580"/>
                    <a:pt x="2523" y="578"/>
                    <a:pt x="2538" y="578"/>
                  </a:cubicBezTo>
                  <a:cubicBezTo>
                    <a:pt x="2553" y="578"/>
                    <a:pt x="2569" y="580"/>
                    <a:pt x="2585" y="584"/>
                  </a:cubicBezTo>
                  <a:cubicBezTo>
                    <a:pt x="2731" y="623"/>
                    <a:pt x="2806" y="839"/>
                    <a:pt x="2749" y="1055"/>
                  </a:cubicBezTo>
                  <a:cubicBezTo>
                    <a:pt x="2749" y="1055"/>
                    <a:pt x="2749" y="1055"/>
                    <a:pt x="2749" y="1055"/>
                  </a:cubicBezTo>
                  <a:close/>
                </a:path>
              </a:pathLst>
            </a:custGeom>
            <a:ln>
              <a:solidFill>
                <a:srgbClr val="52525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1AD9D90-A821-4BDD-8CC0-72F2E219A648}"/>
              </a:ext>
            </a:extLst>
          </p:cNvPr>
          <p:cNvSpPr txBox="1"/>
          <p:nvPr/>
        </p:nvSpPr>
        <p:spPr>
          <a:xfrm>
            <a:off x="4445000" y="877532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28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94C016-5B49-4B13-8EAD-7EEE3729DC9D}"/>
              </a:ext>
            </a:extLst>
          </p:cNvPr>
          <p:cNvSpPr txBox="1"/>
          <p:nvPr/>
        </p:nvSpPr>
        <p:spPr>
          <a:xfrm>
            <a:off x="1449616" y="3733442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C314C4-D1B9-46CD-B0BD-C675CE831B8F}"/>
              </a:ext>
            </a:extLst>
          </p:cNvPr>
          <p:cNvSpPr txBox="1"/>
          <p:nvPr/>
        </p:nvSpPr>
        <p:spPr>
          <a:xfrm>
            <a:off x="1988717" y="4789093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285B6B6-7907-4DB2-B034-2231DEA3FA7B}"/>
              </a:ext>
            </a:extLst>
          </p:cNvPr>
          <p:cNvSpPr txBox="1"/>
          <p:nvPr/>
        </p:nvSpPr>
        <p:spPr>
          <a:xfrm>
            <a:off x="1959689" y="2670972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A2E17B-E835-4517-88CA-5AEC4BCC060E}"/>
              </a:ext>
            </a:extLst>
          </p:cNvPr>
          <p:cNvSpPr txBox="1"/>
          <p:nvPr/>
        </p:nvSpPr>
        <p:spPr>
          <a:xfrm flipH="1">
            <a:off x="8174716" y="3689900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50DB615-F03B-4092-8693-F62A998ACF3D}"/>
              </a:ext>
            </a:extLst>
          </p:cNvPr>
          <p:cNvSpPr txBox="1"/>
          <p:nvPr/>
        </p:nvSpPr>
        <p:spPr>
          <a:xfrm flipH="1">
            <a:off x="7635615" y="4818121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6617E7-9889-4544-9BB3-F5F97B9C5A3B}"/>
              </a:ext>
            </a:extLst>
          </p:cNvPr>
          <p:cNvSpPr txBox="1"/>
          <p:nvPr/>
        </p:nvSpPr>
        <p:spPr>
          <a:xfrm flipH="1">
            <a:off x="7664643" y="2670972"/>
            <a:ext cx="25435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D61766E-485D-4932-B30C-BFFF17262A8D}"/>
              </a:ext>
            </a:extLst>
          </p:cNvPr>
          <p:cNvCxnSpPr/>
          <p:nvPr/>
        </p:nvCxnSpPr>
        <p:spPr>
          <a:xfrm>
            <a:off x="5676723" y="1564741"/>
            <a:ext cx="805245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624E46A-61BA-4D98-B697-2BD723E75732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14">
            <a:extLst>
              <a:ext uri="{FF2B5EF4-FFF2-40B4-BE49-F238E27FC236}">
                <a16:creationId xmlns:a16="http://schemas.microsoft.com/office/drawing/2014/main" id="{DAB1192A-142F-4E41-85E8-EE94BF4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22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>
            <a:extLst>
              <a:ext uri="{FF2B5EF4-FFF2-40B4-BE49-F238E27FC236}">
                <a16:creationId xmlns:a16="http://schemas.microsoft.com/office/drawing/2014/main" id="{B1449419-3150-4740-B59E-8C544DFD2C6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18476" y="4793055"/>
            <a:ext cx="300142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0B01967-1ACA-421B-8916-10C3FEB1E082}"/>
              </a:ext>
            </a:extLst>
          </p:cNvPr>
          <p:cNvGrpSpPr/>
          <p:nvPr/>
        </p:nvGrpSpPr>
        <p:grpSpPr>
          <a:xfrm>
            <a:off x="6272868" y="-525816"/>
            <a:ext cx="1050549" cy="4203043"/>
            <a:chOff x="6272866" y="-525816"/>
            <a:chExt cx="1050549" cy="4203043"/>
          </a:xfrm>
          <a:solidFill>
            <a:srgbClr val="F9D0BC"/>
          </a:solidFill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58E468D-495E-48CE-BE34-E2FB280B9B17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7AA032F-8181-428C-B927-25EAB75FB978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DD14C9-11B6-4F1D-A94A-46A53A4EC653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FA63ED7-6568-432C-B9CA-C22E8DD317D9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01E0653-FB4B-4AFE-9BEC-8B57431A040A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E14EE43-A5FA-4778-931E-70FB2E2BEA0C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2007E17-7846-4BEF-9D05-1067F0E4AC1C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2AB7B47-6F5E-4E4E-95FB-DB31A9EBA0C9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7F7451-2E09-4C40-B4F8-3A6104B5CD79}"/>
              </a:ext>
            </a:extLst>
          </p:cNvPr>
          <p:cNvGrpSpPr/>
          <p:nvPr/>
        </p:nvGrpSpPr>
        <p:grpSpPr>
          <a:xfrm>
            <a:off x="5978079" y="4031274"/>
            <a:ext cx="1643504" cy="653799"/>
            <a:chOff x="6007100" y="4053319"/>
            <a:chExt cx="1643504" cy="65379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B77A34C-1CC5-457C-97FB-D76DC5F46CC8}"/>
                </a:ext>
              </a:extLst>
            </p:cNvPr>
            <p:cNvSpPr txBox="1"/>
            <p:nvPr/>
          </p:nvSpPr>
          <p:spPr>
            <a:xfrm>
              <a:off x="6014552" y="4064030"/>
              <a:ext cx="1604927" cy="525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noProof="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Keywords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F75BE23-EAFD-49CB-81E4-5D2703B8F643}"/>
                </a:ext>
              </a:extLst>
            </p:cNvPr>
            <p:cNvSpPr/>
            <p:nvPr/>
          </p:nvSpPr>
          <p:spPr>
            <a:xfrm>
              <a:off x="6007100" y="4053319"/>
              <a:ext cx="1643504" cy="6537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9957D31-228C-43EF-A03B-37CD4F2F8B4C}"/>
              </a:ext>
            </a:extLst>
          </p:cNvPr>
          <p:cNvGrpSpPr/>
          <p:nvPr/>
        </p:nvGrpSpPr>
        <p:grpSpPr>
          <a:xfrm rot="10800000">
            <a:off x="9320256" y="3189563"/>
            <a:ext cx="1050549" cy="4203043"/>
            <a:chOff x="6272866" y="-525816"/>
            <a:chExt cx="1050549" cy="4203043"/>
          </a:xfrm>
          <a:solidFill>
            <a:srgbClr val="92D050"/>
          </a:solidFill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FDED30-2B40-405A-82AC-CF49BE36D87C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2A4D105-ADFD-49F5-B97F-A25E670FEFB1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4D10C5D-2A4A-4404-B092-D9D2DC6CDEA4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F813B9E-C936-450C-ADE1-885E01516266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8977E4-159B-40EA-8A68-02B57958CC6B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06994D6-972B-477A-8C30-9E48C1F0535B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326C0D1-7C34-489C-BAB5-DC87A5EC9E9A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782FEF-0B1D-4DED-952B-64FE74FD438E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4" name="PA_文本框 10">
            <a:extLst>
              <a:ext uri="{FF2B5EF4-FFF2-40B4-BE49-F238E27FC236}">
                <a16:creationId xmlns:a16="http://schemas.microsoft.com/office/drawing/2014/main" id="{A281CE97-87AD-4023-BC3C-07AAF1E2CF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36141" y="1319136"/>
            <a:ext cx="300142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BACB1AE-2E05-49FB-8214-AF5C7E7252CF}"/>
              </a:ext>
            </a:extLst>
          </p:cNvPr>
          <p:cNvGrpSpPr/>
          <p:nvPr/>
        </p:nvGrpSpPr>
        <p:grpSpPr>
          <a:xfrm>
            <a:off x="9151759" y="2205628"/>
            <a:ext cx="1643504" cy="653799"/>
            <a:chOff x="6007100" y="4053319"/>
            <a:chExt cx="1643504" cy="65379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B448614-377E-4960-827F-5F537199F90C}"/>
                </a:ext>
              </a:extLst>
            </p:cNvPr>
            <p:cNvSpPr txBox="1"/>
            <p:nvPr/>
          </p:nvSpPr>
          <p:spPr>
            <a:xfrm>
              <a:off x="6014553" y="4064030"/>
              <a:ext cx="1604927" cy="525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Keywords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FA54B-972C-4BCA-ADAF-1EF1DC4417D5}"/>
                </a:ext>
              </a:extLst>
            </p:cNvPr>
            <p:cNvSpPr/>
            <p:nvPr/>
          </p:nvSpPr>
          <p:spPr>
            <a:xfrm>
              <a:off x="6007100" y="4053319"/>
              <a:ext cx="1643504" cy="6537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27AA67C-C5B1-4AD4-A686-02ED9769F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7795" y="549439"/>
            <a:ext cx="6789515" cy="74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>
            <a:extLst>
              <a:ext uri="{FF2B5EF4-FFF2-40B4-BE49-F238E27FC236}">
                <a16:creationId xmlns:a16="http://schemas.microsoft.com/office/drawing/2014/main" id="{A16DBED0-E723-4A52-A16A-0FA5885564BC}"/>
              </a:ext>
            </a:extLst>
          </p:cNvPr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11" y="2929380"/>
            <a:ext cx="1348983" cy="1797519"/>
          </a:xfrm>
          <a:prstGeom prst="rect">
            <a:avLst/>
          </a:prstGeom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799C5C0D-8833-4399-A526-2ACE828D11E2}"/>
              </a:ext>
            </a:extLst>
          </p:cNvPr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516" y="1009200"/>
            <a:ext cx="1348983" cy="1797519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C7BC56B6-0217-4CB6-BD15-B01B58B95B37}"/>
              </a:ext>
            </a:extLst>
          </p:cNvPr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46" y="3009335"/>
            <a:ext cx="1348983" cy="1797519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2B13AEC0-9E4F-4A24-9562-6B5810DB90FD}"/>
              </a:ext>
            </a:extLst>
          </p:cNvPr>
          <p:cNvPicPr>
            <a:picLocks noChangeAspect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15" y="955691"/>
            <a:ext cx="2086776" cy="278063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7C3864A-53FF-4CDD-BA53-D56B8B4D9A0A}"/>
              </a:ext>
            </a:extLst>
          </p:cNvPr>
          <p:cNvSpPr txBox="1"/>
          <p:nvPr/>
        </p:nvSpPr>
        <p:spPr>
          <a:xfrm>
            <a:off x="1634725" y="3457943"/>
            <a:ext cx="92052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2F2F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2016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PA_组合 664">
            <a:extLst>
              <a:ext uri="{FF2B5EF4-FFF2-40B4-BE49-F238E27FC236}">
                <a16:creationId xmlns:a16="http://schemas.microsoft.com/office/drawing/2014/main" id="{87561C14-AE05-4F6C-8D14-D95CCFC7830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22243" y="-2669071"/>
            <a:ext cx="4355109" cy="4348601"/>
            <a:chOff x="1393510" y="2142783"/>
            <a:chExt cx="2005969" cy="200297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4710814-3489-4679-9CBB-EFD7BD2043C8}"/>
                </a:ext>
              </a:extLst>
            </p:cNvPr>
            <p:cNvSpPr txBox="1"/>
            <p:nvPr/>
          </p:nvSpPr>
          <p:spPr>
            <a:xfrm>
              <a:off x="3132562" y="3564190"/>
              <a:ext cx="15908" cy="6796"/>
            </a:xfrm>
            <a:custGeom>
              <a:avLst/>
              <a:gdLst/>
              <a:ahLst/>
              <a:cxnLst/>
              <a:rect l="l" t="t" r="r" b="b"/>
              <a:pathLst>
                <a:path w="15908" h="6796">
                  <a:moveTo>
                    <a:pt x="5390" y="0"/>
                  </a:moveTo>
                  <a:lnTo>
                    <a:pt x="15908" y="6796"/>
                  </a:lnTo>
                  <a:lnTo>
                    <a:pt x="0" y="6796"/>
                  </a:lnTo>
                  <a:lnTo>
                    <a:pt x="539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PA_任意多边形 600">
              <a:extLst>
                <a:ext uri="{FF2B5EF4-FFF2-40B4-BE49-F238E27FC236}">
                  <a16:creationId xmlns:a16="http://schemas.microsoft.com/office/drawing/2014/main" id="{6B4E3B33-12CE-460F-AB47-F5C6BFFB3DE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359541" y="2174533"/>
              <a:ext cx="700460" cy="255785"/>
            </a:xfrm>
            <a:custGeom>
              <a:avLst/>
              <a:gdLst/>
              <a:ahLst/>
              <a:cxnLst/>
              <a:rect l="0" t="0" r="0" b="0"/>
              <a:pathLst>
                <a:path w="700460" h="255785">
                  <a:moveTo>
                    <a:pt x="700459" y="255784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PA_任意多边形 601">
              <a:extLst>
                <a:ext uri="{FF2B5EF4-FFF2-40B4-BE49-F238E27FC236}">
                  <a16:creationId xmlns:a16="http://schemas.microsoft.com/office/drawing/2014/main" id="{106927F0-16C4-4383-9F02-F57F3F465F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59541" y="2174533"/>
              <a:ext cx="366287" cy="377958"/>
            </a:xfrm>
            <a:custGeom>
              <a:avLst/>
              <a:gdLst/>
              <a:ahLst/>
              <a:cxnLst/>
              <a:rect l="0" t="0" r="0" b="0"/>
              <a:pathLst>
                <a:path w="366287" h="377958">
                  <a:moveTo>
                    <a:pt x="0" y="0"/>
                  </a:moveTo>
                  <a:lnTo>
                    <a:pt x="366286" y="377957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PA_任意多边形 602">
              <a:extLst>
                <a:ext uri="{FF2B5EF4-FFF2-40B4-BE49-F238E27FC236}">
                  <a16:creationId xmlns:a16="http://schemas.microsoft.com/office/drawing/2014/main" id="{368227C3-E858-4496-88DA-ADBD8DD42B2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25827" y="2430317"/>
              <a:ext cx="334174" cy="122174"/>
            </a:xfrm>
            <a:custGeom>
              <a:avLst/>
              <a:gdLst/>
              <a:ahLst/>
              <a:cxnLst/>
              <a:rect l="0" t="0" r="0" b="0"/>
              <a:pathLst>
                <a:path w="334174" h="122174">
                  <a:moveTo>
                    <a:pt x="334173" y="0"/>
                  </a:moveTo>
                  <a:lnTo>
                    <a:pt x="0" y="122173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PA_任意多边形 603">
              <a:extLst>
                <a:ext uri="{FF2B5EF4-FFF2-40B4-BE49-F238E27FC236}">
                  <a16:creationId xmlns:a16="http://schemas.microsoft.com/office/drawing/2014/main" id="{29834DE5-C3AF-49D3-AF91-829289E2F4C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60000" y="2430317"/>
              <a:ext cx="307730" cy="610273"/>
            </a:xfrm>
            <a:custGeom>
              <a:avLst/>
              <a:gdLst/>
              <a:ahLst/>
              <a:cxnLst/>
              <a:rect l="0" t="0" r="0" b="0"/>
              <a:pathLst>
                <a:path w="307730" h="610273">
                  <a:moveTo>
                    <a:pt x="307729" y="610272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PA_任意多边形 604">
              <a:extLst>
                <a:ext uri="{FF2B5EF4-FFF2-40B4-BE49-F238E27FC236}">
                  <a16:creationId xmlns:a16="http://schemas.microsoft.com/office/drawing/2014/main" id="{D00B6338-0F63-46D9-A071-82B322CD367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55089" y="2430317"/>
              <a:ext cx="104912" cy="525869"/>
            </a:xfrm>
            <a:custGeom>
              <a:avLst/>
              <a:gdLst/>
              <a:ahLst/>
              <a:cxnLst/>
              <a:rect l="0" t="0" r="0" b="0"/>
              <a:pathLst>
                <a:path w="104912" h="525869">
                  <a:moveTo>
                    <a:pt x="104911" y="0"/>
                  </a:moveTo>
                  <a:lnTo>
                    <a:pt x="0" y="525868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PA_任意多边形 605">
              <a:extLst>
                <a:ext uri="{FF2B5EF4-FFF2-40B4-BE49-F238E27FC236}">
                  <a16:creationId xmlns:a16="http://schemas.microsoft.com/office/drawing/2014/main" id="{0F5A53BD-5644-4DC9-8912-72581D041CC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55089" y="2956185"/>
              <a:ext cx="412641" cy="84405"/>
            </a:xfrm>
            <a:custGeom>
              <a:avLst/>
              <a:gdLst/>
              <a:ahLst/>
              <a:cxnLst/>
              <a:rect l="0" t="0" r="0" b="0"/>
              <a:pathLst>
                <a:path w="412641" h="84405">
                  <a:moveTo>
                    <a:pt x="412640" y="84404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PA_任意多边形 606">
              <a:extLst>
                <a:ext uri="{FF2B5EF4-FFF2-40B4-BE49-F238E27FC236}">
                  <a16:creationId xmlns:a16="http://schemas.microsoft.com/office/drawing/2014/main" id="{B999FB12-8CC5-4B4C-9980-C3644CC7DB0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25827" y="2552490"/>
              <a:ext cx="229263" cy="403696"/>
            </a:xfrm>
            <a:custGeom>
              <a:avLst/>
              <a:gdLst/>
              <a:ahLst/>
              <a:cxnLst/>
              <a:rect l="0" t="0" r="0" b="0"/>
              <a:pathLst>
                <a:path w="229263" h="403696">
                  <a:moveTo>
                    <a:pt x="0" y="0"/>
                  </a:moveTo>
                  <a:lnTo>
                    <a:pt x="229262" y="403695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PA_任意多边形 607">
              <a:extLst>
                <a:ext uri="{FF2B5EF4-FFF2-40B4-BE49-F238E27FC236}">
                  <a16:creationId xmlns:a16="http://schemas.microsoft.com/office/drawing/2014/main" id="{4885C337-5E9C-469D-8590-10A74899DA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60000" y="3040589"/>
              <a:ext cx="307730" cy="793640"/>
            </a:xfrm>
            <a:custGeom>
              <a:avLst/>
              <a:gdLst/>
              <a:ahLst/>
              <a:cxnLst/>
              <a:rect l="0" t="0" r="0" b="0"/>
              <a:pathLst>
                <a:path w="307730" h="793640">
                  <a:moveTo>
                    <a:pt x="0" y="793639"/>
                  </a:moveTo>
                  <a:lnTo>
                    <a:pt x="307729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PA_任意多边形 608">
              <a:extLst>
                <a:ext uri="{FF2B5EF4-FFF2-40B4-BE49-F238E27FC236}">
                  <a16:creationId xmlns:a16="http://schemas.microsoft.com/office/drawing/2014/main" id="{3039C604-CFA9-4CB1-8647-F7B462F067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36405" y="3040589"/>
              <a:ext cx="531325" cy="548070"/>
            </a:xfrm>
            <a:custGeom>
              <a:avLst/>
              <a:gdLst/>
              <a:ahLst/>
              <a:cxnLst/>
              <a:rect l="0" t="0" r="0" b="0"/>
              <a:pathLst>
                <a:path w="531325" h="548070">
                  <a:moveTo>
                    <a:pt x="531324" y="0"/>
                  </a:moveTo>
                  <a:lnTo>
                    <a:pt x="0" y="548069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PA_任意多边形 609">
              <a:extLst>
                <a:ext uri="{FF2B5EF4-FFF2-40B4-BE49-F238E27FC236}">
                  <a16:creationId xmlns:a16="http://schemas.microsoft.com/office/drawing/2014/main" id="{32835953-E9F3-4496-9F85-EC908943A0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36405" y="3588658"/>
              <a:ext cx="223596" cy="245571"/>
            </a:xfrm>
            <a:custGeom>
              <a:avLst/>
              <a:gdLst/>
              <a:ahLst/>
              <a:cxnLst/>
              <a:rect l="0" t="0" r="0" b="0"/>
              <a:pathLst>
                <a:path w="223596" h="245571">
                  <a:moveTo>
                    <a:pt x="223595" y="245570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PA_任意多边形 610">
              <a:extLst>
                <a:ext uri="{FF2B5EF4-FFF2-40B4-BE49-F238E27FC236}">
                  <a16:creationId xmlns:a16="http://schemas.microsoft.com/office/drawing/2014/main" id="{4E35B916-ABE0-487C-9CD2-94748E01801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36405" y="2956185"/>
              <a:ext cx="118685" cy="632474"/>
            </a:xfrm>
            <a:custGeom>
              <a:avLst/>
              <a:gdLst/>
              <a:ahLst/>
              <a:cxnLst/>
              <a:rect l="0" t="0" r="0" b="0"/>
              <a:pathLst>
                <a:path w="118685" h="632474">
                  <a:moveTo>
                    <a:pt x="118684" y="0"/>
                  </a:moveTo>
                  <a:lnTo>
                    <a:pt x="0" y="632473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PA_任意多边形 611">
              <a:extLst>
                <a:ext uri="{FF2B5EF4-FFF2-40B4-BE49-F238E27FC236}">
                  <a16:creationId xmlns:a16="http://schemas.microsoft.com/office/drawing/2014/main" id="{9B7781DC-E31F-4872-9AA4-BC95E546C5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92891" y="3834228"/>
              <a:ext cx="567110" cy="279777"/>
            </a:xfrm>
            <a:custGeom>
              <a:avLst/>
              <a:gdLst/>
              <a:ahLst/>
              <a:cxnLst/>
              <a:rect l="0" t="0" r="0" b="0"/>
              <a:pathLst>
                <a:path w="567110" h="279777">
                  <a:moveTo>
                    <a:pt x="0" y="279776"/>
                  </a:moveTo>
                  <a:lnTo>
                    <a:pt x="567109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PA_任意多边形 612">
              <a:extLst>
                <a:ext uri="{FF2B5EF4-FFF2-40B4-BE49-F238E27FC236}">
                  <a16:creationId xmlns:a16="http://schemas.microsoft.com/office/drawing/2014/main" id="{62361923-7FEF-4288-9A83-ABB71657B28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92891" y="3588658"/>
              <a:ext cx="343515" cy="525347"/>
            </a:xfrm>
            <a:custGeom>
              <a:avLst/>
              <a:gdLst/>
              <a:ahLst/>
              <a:cxnLst/>
              <a:rect l="0" t="0" r="0" b="0"/>
              <a:pathLst>
                <a:path w="343515" h="525347">
                  <a:moveTo>
                    <a:pt x="0" y="525346"/>
                  </a:moveTo>
                  <a:lnTo>
                    <a:pt x="343514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PA_任意多边形 613">
              <a:extLst>
                <a:ext uri="{FF2B5EF4-FFF2-40B4-BE49-F238E27FC236}">
                  <a16:creationId xmlns:a16="http://schemas.microsoft.com/office/drawing/2014/main" id="{0D6F5469-0FE3-4C17-8C76-9D9A8FA6F22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97323" y="2956185"/>
              <a:ext cx="457767" cy="387206"/>
            </a:xfrm>
            <a:custGeom>
              <a:avLst/>
              <a:gdLst/>
              <a:ahLst/>
              <a:cxnLst/>
              <a:rect l="0" t="0" r="0" b="0"/>
              <a:pathLst>
                <a:path w="457767" h="387206">
                  <a:moveTo>
                    <a:pt x="457766" y="0"/>
                  </a:moveTo>
                  <a:lnTo>
                    <a:pt x="0" y="387205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PA_任意多边形 614">
              <a:extLst>
                <a:ext uri="{FF2B5EF4-FFF2-40B4-BE49-F238E27FC236}">
                  <a16:creationId xmlns:a16="http://schemas.microsoft.com/office/drawing/2014/main" id="{6A114121-3B71-47CF-ACE9-A2E333547DC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97323" y="3343390"/>
              <a:ext cx="339083" cy="245269"/>
            </a:xfrm>
            <a:custGeom>
              <a:avLst/>
              <a:gdLst/>
              <a:ahLst/>
              <a:cxnLst/>
              <a:rect l="0" t="0" r="0" b="0"/>
              <a:pathLst>
                <a:path w="339083" h="245269">
                  <a:moveTo>
                    <a:pt x="0" y="0"/>
                  </a:moveTo>
                  <a:lnTo>
                    <a:pt x="339082" y="245268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PA_任意多边形 615">
              <a:extLst>
                <a:ext uri="{FF2B5EF4-FFF2-40B4-BE49-F238E27FC236}">
                  <a16:creationId xmlns:a16="http://schemas.microsoft.com/office/drawing/2014/main" id="{D0AD5F92-15D6-46DE-8486-6150CD36068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18753" y="3560801"/>
              <a:ext cx="379162" cy="465365"/>
            </a:xfrm>
            <a:custGeom>
              <a:avLst/>
              <a:gdLst/>
              <a:ahLst/>
              <a:cxnLst/>
              <a:rect l="0" t="0" r="0" b="0"/>
              <a:pathLst>
                <a:path w="379162" h="465365">
                  <a:moveTo>
                    <a:pt x="0" y="0"/>
                  </a:moveTo>
                  <a:lnTo>
                    <a:pt x="379161" y="465364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PA_任意多边形 616">
              <a:extLst>
                <a:ext uri="{FF2B5EF4-FFF2-40B4-BE49-F238E27FC236}">
                  <a16:creationId xmlns:a16="http://schemas.microsoft.com/office/drawing/2014/main" id="{8A8B43B4-155A-4338-AA07-A1AACC4F1E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897914" y="3459299"/>
              <a:ext cx="110459" cy="566867"/>
            </a:xfrm>
            <a:custGeom>
              <a:avLst/>
              <a:gdLst/>
              <a:ahLst/>
              <a:cxnLst/>
              <a:rect l="0" t="0" r="0" b="0"/>
              <a:pathLst>
                <a:path w="110459" h="566867">
                  <a:moveTo>
                    <a:pt x="0" y="566866"/>
                  </a:moveTo>
                  <a:lnTo>
                    <a:pt x="110458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PA_任意多边形 617">
              <a:extLst>
                <a:ext uri="{FF2B5EF4-FFF2-40B4-BE49-F238E27FC236}">
                  <a16:creationId xmlns:a16="http://schemas.microsoft.com/office/drawing/2014/main" id="{4C1F7D1D-08FA-4BC7-B72B-6ABDBD80895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18753" y="3459299"/>
              <a:ext cx="489620" cy="101503"/>
            </a:xfrm>
            <a:custGeom>
              <a:avLst/>
              <a:gdLst/>
              <a:ahLst/>
              <a:cxnLst/>
              <a:rect l="0" t="0" r="0" b="0"/>
              <a:pathLst>
                <a:path w="489620" h="101503">
                  <a:moveTo>
                    <a:pt x="0" y="101502"/>
                  </a:moveTo>
                  <a:lnTo>
                    <a:pt x="489619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PA_任意多边形 618">
              <a:extLst>
                <a:ext uri="{FF2B5EF4-FFF2-40B4-BE49-F238E27FC236}">
                  <a16:creationId xmlns:a16="http://schemas.microsoft.com/office/drawing/2014/main" id="{CD1F3B94-6688-43D7-B43C-D6166BE700B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125923" y="2841001"/>
              <a:ext cx="371401" cy="502390"/>
            </a:xfrm>
            <a:custGeom>
              <a:avLst/>
              <a:gdLst/>
              <a:ahLst/>
              <a:cxnLst/>
              <a:rect l="0" t="0" r="0" b="0"/>
              <a:pathLst>
                <a:path w="371401" h="502390">
                  <a:moveTo>
                    <a:pt x="371400" y="502389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PA_任意多边形 619">
              <a:extLst>
                <a:ext uri="{FF2B5EF4-FFF2-40B4-BE49-F238E27FC236}">
                  <a16:creationId xmlns:a16="http://schemas.microsoft.com/office/drawing/2014/main" id="{C0CA44ED-5A40-457A-9A9A-EB7BF283E9B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8372" y="2841001"/>
              <a:ext cx="117552" cy="618299"/>
            </a:xfrm>
            <a:custGeom>
              <a:avLst/>
              <a:gdLst/>
              <a:ahLst/>
              <a:cxnLst/>
              <a:rect l="0" t="0" r="0" b="0"/>
              <a:pathLst>
                <a:path w="117552" h="618299">
                  <a:moveTo>
                    <a:pt x="117551" y="0"/>
                  </a:moveTo>
                  <a:lnTo>
                    <a:pt x="0" y="618298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PA_任意多边形 620">
              <a:extLst>
                <a:ext uri="{FF2B5EF4-FFF2-40B4-BE49-F238E27FC236}">
                  <a16:creationId xmlns:a16="http://schemas.microsoft.com/office/drawing/2014/main" id="{032927F2-3CE6-4BE6-95EA-335C341D9A4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08372" y="3343390"/>
              <a:ext cx="488952" cy="115910"/>
            </a:xfrm>
            <a:custGeom>
              <a:avLst/>
              <a:gdLst/>
              <a:ahLst/>
              <a:cxnLst/>
              <a:rect l="0" t="0" r="0" b="0"/>
              <a:pathLst>
                <a:path w="488952" h="115910">
                  <a:moveTo>
                    <a:pt x="488951" y="0"/>
                  </a:moveTo>
                  <a:lnTo>
                    <a:pt x="0" y="115909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PA_任意多边形 621">
              <a:extLst>
                <a:ext uri="{FF2B5EF4-FFF2-40B4-BE49-F238E27FC236}">
                  <a16:creationId xmlns:a16="http://schemas.microsoft.com/office/drawing/2014/main" id="{B5A6401B-6D95-4532-AF04-BA1220FEC04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25260" y="2366091"/>
              <a:ext cx="352226" cy="565564"/>
            </a:xfrm>
            <a:custGeom>
              <a:avLst/>
              <a:gdLst/>
              <a:ahLst/>
              <a:cxnLst/>
              <a:rect l="0" t="0" r="0" b="0"/>
              <a:pathLst>
                <a:path w="352226" h="565564">
                  <a:moveTo>
                    <a:pt x="352225" y="0"/>
                  </a:moveTo>
                  <a:lnTo>
                    <a:pt x="0" y="565563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PA_任意多边形 622">
              <a:extLst>
                <a:ext uri="{FF2B5EF4-FFF2-40B4-BE49-F238E27FC236}">
                  <a16:creationId xmlns:a16="http://schemas.microsoft.com/office/drawing/2014/main" id="{200FB810-0747-4844-9771-2B8AB6E251D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25260" y="2931654"/>
              <a:ext cx="350332" cy="192813"/>
            </a:xfrm>
            <a:custGeom>
              <a:avLst/>
              <a:gdLst/>
              <a:ahLst/>
              <a:cxnLst/>
              <a:rect l="0" t="0" r="0" b="0"/>
              <a:pathLst>
                <a:path w="350332" h="192813">
                  <a:moveTo>
                    <a:pt x="0" y="0"/>
                  </a:moveTo>
                  <a:lnTo>
                    <a:pt x="350331" y="192812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PA_任意多边形 623">
              <a:extLst>
                <a:ext uri="{FF2B5EF4-FFF2-40B4-BE49-F238E27FC236}">
                  <a16:creationId xmlns:a16="http://schemas.microsoft.com/office/drawing/2014/main" id="{E478433B-9987-4361-B813-88D9137E080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775591" y="2366091"/>
              <a:ext cx="1895" cy="758376"/>
            </a:xfrm>
            <a:custGeom>
              <a:avLst/>
              <a:gdLst/>
              <a:ahLst/>
              <a:cxnLst/>
              <a:rect l="0" t="0" r="0" b="0"/>
              <a:pathLst>
                <a:path w="1895" h="758376">
                  <a:moveTo>
                    <a:pt x="1894" y="0"/>
                  </a:moveTo>
                  <a:lnTo>
                    <a:pt x="0" y="758375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PA_任意多边形 624">
              <a:extLst>
                <a:ext uri="{FF2B5EF4-FFF2-40B4-BE49-F238E27FC236}">
                  <a16:creationId xmlns:a16="http://schemas.microsoft.com/office/drawing/2014/main" id="{5932031A-E0AD-4246-AC37-AEDD136FE6F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777485" y="2366091"/>
              <a:ext cx="348439" cy="474911"/>
            </a:xfrm>
            <a:custGeom>
              <a:avLst/>
              <a:gdLst/>
              <a:ahLst/>
              <a:cxnLst/>
              <a:rect l="0" t="0" r="0" b="0"/>
              <a:pathLst>
                <a:path w="348439" h="474911">
                  <a:moveTo>
                    <a:pt x="348438" y="474910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PA_任意多边形 625">
              <a:extLst>
                <a:ext uri="{FF2B5EF4-FFF2-40B4-BE49-F238E27FC236}">
                  <a16:creationId xmlns:a16="http://schemas.microsoft.com/office/drawing/2014/main" id="{8397037A-F4CE-48D4-B6D2-CD7CDB63BF0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75591" y="2841001"/>
              <a:ext cx="350333" cy="283466"/>
            </a:xfrm>
            <a:custGeom>
              <a:avLst/>
              <a:gdLst/>
              <a:ahLst/>
              <a:cxnLst/>
              <a:rect l="0" t="0" r="0" b="0"/>
              <a:pathLst>
                <a:path w="350333" h="283466">
                  <a:moveTo>
                    <a:pt x="350332" y="0"/>
                  </a:moveTo>
                  <a:lnTo>
                    <a:pt x="0" y="283465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PA_任意多边形 626">
              <a:extLst>
                <a:ext uri="{FF2B5EF4-FFF2-40B4-BE49-F238E27FC236}">
                  <a16:creationId xmlns:a16="http://schemas.microsoft.com/office/drawing/2014/main" id="{6F5DE471-6805-4075-987C-94CB4399CB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425260" y="2931654"/>
              <a:ext cx="93494" cy="629148"/>
            </a:xfrm>
            <a:custGeom>
              <a:avLst/>
              <a:gdLst/>
              <a:ahLst/>
              <a:cxnLst/>
              <a:rect l="0" t="0" r="0" b="0"/>
              <a:pathLst>
                <a:path w="93494" h="629148">
                  <a:moveTo>
                    <a:pt x="0" y="0"/>
                  </a:moveTo>
                  <a:lnTo>
                    <a:pt x="93493" y="629147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PA_任意多边形 627">
              <a:extLst>
                <a:ext uri="{FF2B5EF4-FFF2-40B4-BE49-F238E27FC236}">
                  <a16:creationId xmlns:a16="http://schemas.microsoft.com/office/drawing/2014/main" id="{A7221E15-EC79-41D3-BC34-C578C8A8E76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18753" y="3124466"/>
              <a:ext cx="256839" cy="436336"/>
            </a:xfrm>
            <a:custGeom>
              <a:avLst/>
              <a:gdLst/>
              <a:ahLst/>
              <a:cxnLst/>
              <a:rect l="0" t="0" r="0" b="0"/>
              <a:pathLst>
                <a:path w="256839" h="436336">
                  <a:moveTo>
                    <a:pt x="0" y="436335"/>
                  </a:moveTo>
                  <a:lnTo>
                    <a:pt x="256838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PA_任意多边形 628">
              <a:extLst>
                <a:ext uri="{FF2B5EF4-FFF2-40B4-BE49-F238E27FC236}">
                  <a16:creationId xmlns:a16="http://schemas.microsoft.com/office/drawing/2014/main" id="{21CA0D8C-B806-43D7-858B-197BCB58C2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775591" y="3124466"/>
              <a:ext cx="232782" cy="334834"/>
            </a:xfrm>
            <a:custGeom>
              <a:avLst/>
              <a:gdLst/>
              <a:ahLst/>
              <a:cxnLst/>
              <a:rect l="0" t="0" r="0" b="0"/>
              <a:pathLst>
                <a:path w="232782" h="334834">
                  <a:moveTo>
                    <a:pt x="232781" y="334833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PA_任意多边形 629">
              <a:extLst>
                <a:ext uri="{FF2B5EF4-FFF2-40B4-BE49-F238E27FC236}">
                  <a16:creationId xmlns:a16="http://schemas.microsoft.com/office/drawing/2014/main" id="{4545CABF-2821-4049-B98D-A5337131115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77485" y="2174533"/>
              <a:ext cx="582057" cy="191559"/>
            </a:xfrm>
            <a:custGeom>
              <a:avLst/>
              <a:gdLst/>
              <a:ahLst/>
              <a:cxnLst/>
              <a:rect l="0" t="0" r="0" b="0"/>
              <a:pathLst>
                <a:path w="582057" h="191559">
                  <a:moveTo>
                    <a:pt x="582056" y="0"/>
                  </a:moveTo>
                  <a:lnTo>
                    <a:pt x="0" y="191558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PA_任意多边形 630">
              <a:extLst>
                <a:ext uri="{FF2B5EF4-FFF2-40B4-BE49-F238E27FC236}">
                  <a16:creationId xmlns:a16="http://schemas.microsoft.com/office/drawing/2014/main" id="{C9456257-C4AB-4FCD-A44C-AB7874707D2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777485" y="2366091"/>
              <a:ext cx="389468" cy="133655"/>
            </a:xfrm>
            <a:custGeom>
              <a:avLst/>
              <a:gdLst/>
              <a:ahLst/>
              <a:cxnLst/>
              <a:rect l="0" t="0" r="0" b="0"/>
              <a:pathLst>
                <a:path w="389468" h="133655">
                  <a:moveTo>
                    <a:pt x="0" y="0"/>
                  </a:moveTo>
                  <a:lnTo>
                    <a:pt x="389467" y="133654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6" name="PA_任意多边形 631">
              <a:extLst>
                <a:ext uri="{FF2B5EF4-FFF2-40B4-BE49-F238E27FC236}">
                  <a16:creationId xmlns:a16="http://schemas.microsoft.com/office/drawing/2014/main" id="{E4AB1F3C-B839-460C-9BB4-E6097B29DC7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166952" y="2174533"/>
              <a:ext cx="192590" cy="325213"/>
            </a:xfrm>
            <a:custGeom>
              <a:avLst/>
              <a:gdLst/>
              <a:ahLst/>
              <a:cxnLst/>
              <a:rect l="0" t="0" r="0" b="0"/>
              <a:pathLst>
                <a:path w="192590" h="325213">
                  <a:moveTo>
                    <a:pt x="192589" y="0"/>
                  </a:moveTo>
                  <a:lnTo>
                    <a:pt x="0" y="325212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PA_任意多边形 632">
              <a:extLst>
                <a:ext uri="{FF2B5EF4-FFF2-40B4-BE49-F238E27FC236}">
                  <a16:creationId xmlns:a16="http://schemas.microsoft.com/office/drawing/2014/main" id="{F0C2978C-69C1-4AAB-A740-52F79D2AFE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25923" y="2499745"/>
              <a:ext cx="41030" cy="341257"/>
            </a:xfrm>
            <a:custGeom>
              <a:avLst/>
              <a:gdLst/>
              <a:ahLst/>
              <a:cxnLst/>
              <a:rect l="0" t="0" r="0" b="0"/>
              <a:pathLst>
                <a:path w="41030" h="341257">
                  <a:moveTo>
                    <a:pt x="0" y="341256"/>
                  </a:moveTo>
                  <a:lnTo>
                    <a:pt x="41029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PA_任意多边形 633">
              <a:extLst>
                <a:ext uri="{FF2B5EF4-FFF2-40B4-BE49-F238E27FC236}">
                  <a16:creationId xmlns:a16="http://schemas.microsoft.com/office/drawing/2014/main" id="{8F50A1F9-5931-4CA3-A395-BC9C998AA33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66952" y="2499745"/>
              <a:ext cx="558876" cy="52746"/>
            </a:xfrm>
            <a:custGeom>
              <a:avLst/>
              <a:gdLst/>
              <a:ahLst/>
              <a:cxnLst/>
              <a:rect l="0" t="0" r="0" b="0"/>
              <a:pathLst>
                <a:path w="558876" h="52746">
                  <a:moveTo>
                    <a:pt x="558875" y="52745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PA_任意多边形 634">
              <a:extLst>
                <a:ext uri="{FF2B5EF4-FFF2-40B4-BE49-F238E27FC236}">
                  <a16:creationId xmlns:a16="http://schemas.microsoft.com/office/drawing/2014/main" id="{57315FC9-3F82-4167-B6DE-EF1C3BFE7C4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369500" y="3588658"/>
              <a:ext cx="466906" cy="176594"/>
            </a:xfrm>
            <a:custGeom>
              <a:avLst/>
              <a:gdLst/>
              <a:ahLst/>
              <a:cxnLst/>
              <a:rect l="0" t="0" r="0" b="0"/>
              <a:pathLst>
                <a:path w="466906" h="176594">
                  <a:moveTo>
                    <a:pt x="466905" y="0"/>
                  </a:moveTo>
                  <a:lnTo>
                    <a:pt x="0" y="176593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PA_任意多边形 635">
              <a:extLst>
                <a:ext uri="{FF2B5EF4-FFF2-40B4-BE49-F238E27FC236}">
                  <a16:creationId xmlns:a16="http://schemas.microsoft.com/office/drawing/2014/main" id="{5502A7D9-658D-478F-993A-A03E1EB0465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369500" y="3765251"/>
              <a:ext cx="123392" cy="348754"/>
            </a:xfrm>
            <a:custGeom>
              <a:avLst/>
              <a:gdLst/>
              <a:ahLst/>
              <a:cxnLst/>
              <a:rect l="0" t="0" r="0" b="0"/>
              <a:pathLst>
                <a:path w="123392" h="348754">
                  <a:moveTo>
                    <a:pt x="123391" y="348753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PA_任意多边形 636">
              <a:extLst>
                <a:ext uri="{FF2B5EF4-FFF2-40B4-BE49-F238E27FC236}">
                  <a16:creationId xmlns:a16="http://schemas.microsoft.com/office/drawing/2014/main" id="{211CAD5B-277C-402E-AFD0-AC204F15350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69500" y="3343390"/>
              <a:ext cx="127824" cy="421862"/>
            </a:xfrm>
            <a:custGeom>
              <a:avLst/>
              <a:gdLst/>
              <a:ahLst/>
              <a:cxnLst/>
              <a:rect l="0" t="0" r="0" b="0"/>
              <a:pathLst>
                <a:path w="127824" h="421862">
                  <a:moveTo>
                    <a:pt x="127823" y="0"/>
                  </a:moveTo>
                  <a:lnTo>
                    <a:pt x="0" y="421861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PA_任意多边形 637">
              <a:extLst>
                <a:ext uri="{FF2B5EF4-FFF2-40B4-BE49-F238E27FC236}">
                  <a16:creationId xmlns:a16="http://schemas.microsoft.com/office/drawing/2014/main" id="{5F11A6F1-4844-4BB3-88CB-D9EDA902113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97914" y="4026165"/>
              <a:ext cx="594978" cy="87840"/>
            </a:xfrm>
            <a:custGeom>
              <a:avLst/>
              <a:gdLst/>
              <a:ahLst/>
              <a:cxnLst/>
              <a:rect l="0" t="0" r="0" b="0"/>
              <a:pathLst>
                <a:path w="594978" h="87840">
                  <a:moveTo>
                    <a:pt x="0" y="0"/>
                  </a:moveTo>
                  <a:lnTo>
                    <a:pt x="594977" y="87839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PA_任意多边形 638">
              <a:extLst>
                <a:ext uri="{FF2B5EF4-FFF2-40B4-BE49-F238E27FC236}">
                  <a16:creationId xmlns:a16="http://schemas.microsoft.com/office/drawing/2014/main" id="{00251CF7-2A1E-458E-8B26-8DB71681B23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97914" y="3765251"/>
              <a:ext cx="471587" cy="260915"/>
            </a:xfrm>
            <a:custGeom>
              <a:avLst/>
              <a:gdLst/>
              <a:ahLst/>
              <a:cxnLst/>
              <a:rect l="0" t="0" r="0" b="0"/>
              <a:pathLst>
                <a:path w="471587" h="260915">
                  <a:moveTo>
                    <a:pt x="0" y="260914"/>
                  </a:moveTo>
                  <a:lnTo>
                    <a:pt x="471586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PA_任意多边形 639">
              <a:extLst>
                <a:ext uri="{FF2B5EF4-FFF2-40B4-BE49-F238E27FC236}">
                  <a16:creationId xmlns:a16="http://schemas.microsoft.com/office/drawing/2014/main" id="{7DDC26A5-DC47-4251-B974-80407D6BCA5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08372" y="3459299"/>
              <a:ext cx="361129" cy="305953"/>
            </a:xfrm>
            <a:custGeom>
              <a:avLst/>
              <a:gdLst/>
              <a:ahLst/>
              <a:cxnLst/>
              <a:rect l="0" t="0" r="0" b="0"/>
              <a:pathLst>
                <a:path w="361129" h="305953">
                  <a:moveTo>
                    <a:pt x="0" y="0"/>
                  </a:moveTo>
                  <a:lnTo>
                    <a:pt x="361128" y="305952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PA_任意多边形 640">
              <a:extLst>
                <a:ext uri="{FF2B5EF4-FFF2-40B4-BE49-F238E27FC236}">
                  <a16:creationId xmlns:a16="http://schemas.microsoft.com/office/drawing/2014/main" id="{41BD3BBF-211A-4DDD-8DA2-0168CCE350A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97323" y="2907239"/>
              <a:ext cx="90688" cy="436152"/>
            </a:xfrm>
            <a:custGeom>
              <a:avLst/>
              <a:gdLst/>
              <a:ahLst/>
              <a:cxnLst/>
              <a:rect l="0" t="0" r="0" b="0"/>
              <a:pathLst>
                <a:path w="90688" h="436152">
                  <a:moveTo>
                    <a:pt x="0" y="436151"/>
                  </a:moveTo>
                  <a:lnTo>
                    <a:pt x="90687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PA_任意多边形 641">
              <a:extLst>
                <a:ext uri="{FF2B5EF4-FFF2-40B4-BE49-F238E27FC236}">
                  <a16:creationId xmlns:a16="http://schemas.microsoft.com/office/drawing/2014/main" id="{CA80FFA4-AF4D-45D4-8361-58CB3BD66A0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25923" y="2841001"/>
              <a:ext cx="462088" cy="66239"/>
            </a:xfrm>
            <a:custGeom>
              <a:avLst/>
              <a:gdLst/>
              <a:ahLst/>
              <a:cxnLst/>
              <a:rect l="0" t="0" r="0" b="0"/>
              <a:pathLst>
                <a:path w="462088" h="66239">
                  <a:moveTo>
                    <a:pt x="0" y="0"/>
                  </a:moveTo>
                  <a:lnTo>
                    <a:pt x="462087" y="66238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PA_任意多边形 642">
              <a:extLst>
                <a:ext uri="{FF2B5EF4-FFF2-40B4-BE49-F238E27FC236}">
                  <a16:creationId xmlns:a16="http://schemas.microsoft.com/office/drawing/2014/main" id="{4EBC76D1-DE3C-4B31-8656-9665A1BF0B7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88010" y="2552490"/>
              <a:ext cx="137818" cy="354750"/>
            </a:xfrm>
            <a:custGeom>
              <a:avLst/>
              <a:gdLst/>
              <a:ahLst/>
              <a:cxnLst/>
              <a:rect l="0" t="0" r="0" b="0"/>
              <a:pathLst>
                <a:path w="137818" h="354750">
                  <a:moveTo>
                    <a:pt x="137817" y="0"/>
                  </a:moveTo>
                  <a:lnTo>
                    <a:pt x="0" y="354749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PA_任意多边形 643">
              <a:extLst>
                <a:ext uri="{FF2B5EF4-FFF2-40B4-BE49-F238E27FC236}">
                  <a16:creationId xmlns:a16="http://schemas.microsoft.com/office/drawing/2014/main" id="{859B372C-3797-4645-99CD-91A25A4DC7D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88010" y="2907239"/>
              <a:ext cx="367080" cy="48947"/>
            </a:xfrm>
            <a:custGeom>
              <a:avLst/>
              <a:gdLst/>
              <a:ahLst/>
              <a:cxnLst/>
              <a:rect l="0" t="0" r="0" b="0"/>
              <a:pathLst>
                <a:path w="367080" h="48947">
                  <a:moveTo>
                    <a:pt x="367079" y="48946"/>
                  </a:move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PA_任意多边形 644">
              <a:extLst>
                <a:ext uri="{FF2B5EF4-FFF2-40B4-BE49-F238E27FC236}">
                  <a16:creationId xmlns:a16="http://schemas.microsoft.com/office/drawing/2014/main" id="{AA40E523-A802-4972-A4F1-9F4458E6C2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166952" y="2499745"/>
              <a:ext cx="421059" cy="407495"/>
            </a:xfrm>
            <a:custGeom>
              <a:avLst/>
              <a:gdLst/>
              <a:ahLst/>
              <a:cxnLst/>
              <a:rect l="0" t="0" r="0" b="0"/>
              <a:pathLst>
                <a:path w="421059" h="407495">
                  <a:moveTo>
                    <a:pt x="0" y="0"/>
                  </a:moveTo>
                  <a:lnTo>
                    <a:pt x="421058" y="407494"/>
                  </a:lnTo>
                </a:path>
              </a:pathLst>
            </a:cu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PA_椭圆 645">
              <a:extLst>
                <a:ext uri="{FF2B5EF4-FFF2-40B4-BE49-F238E27FC236}">
                  <a16:creationId xmlns:a16="http://schemas.microsoft.com/office/drawing/2014/main" id="{C90C0DED-30C0-425E-989B-7B409B39181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327791" y="2142783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PA_椭圆 646">
              <a:extLst>
                <a:ext uri="{FF2B5EF4-FFF2-40B4-BE49-F238E27FC236}">
                  <a16:creationId xmlns:a16="http://schemas.microsoft.com/office/drawing/2014/main" id="{FA24CBBF-35F5-4665-B56F-40DDBCD776E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28250" y="2398567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2" name="PA_椭圆 647">
              <a:extLst>
                <a:ext uri="{FF2B5EF4-FFF2-40B4-BE49-F238E27FC236}">
                  <a16:creationId xmlns:a16="http://schemas.microsoft.com/office/drawing/2014/main" id="{6A925137-F907-4C22-B9A8-54E0F512A7D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35979" y="3008839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PA_椭圆 648">
              <a:extLst>
                <a:ext uri="{FF2B5EF4-FFF2-40B4-BE49-F238E27FC236}">
                  <a16:creationId xmlns:a16="http://schemas.microsoft.com/office/drawing/2014/main" id="{F93A93CB-EF17-4C16-8589-84E7018A200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28250" y="3802478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PA_椭圆 649">
              <a:extLst>
                <a:ext uri="{FF2B5EF4-FFF2-40B4-BE49-F238E27FC236}">
                  <a16:creationId xmlns:a16="http://schemas.microsoft.com/office/drawing/2014/main" id="{710C299A-F943-4BE0-A762-99AA8F404DF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61141" y="4082254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PA_椭圆 650">
              <a:extLst>
                <a:ext uri="{FF2B5EF4-FFF2-40B4-BE49-F238E27FC236}">
                  <a16:creationId xmlns:a16="http://schemas.microsoft.com/office/drawing/2014/main" id="{5FABEA19-D25A-43BB-922D-D2B9FDBC25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66164" y="3994415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PA_椭圆 651">
              <a:extLst>
                <a:ext uri="{FF2B5EF4-FFF2-40B4-BE49-F238E27FC236}">
                  <a16:creationId xmlns:a16="http://schemas.microsoft.com/office/drawing/2014/main" id="{A9312589-420F-44B6-ACBB-9DF71A05944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487003" y="3529051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PA_椭圆 652">
              <a:extLst>
                <a:ext uri="{FF2B5EF4-FFF2-40B4-BE49-F238E27FC236}">
                  <a16:creationId xmlns:a16="http://schemas.microsoft.com/office/drawing/2014/main" id="{A2F4B4BC-EC57-419B-86AA-683295EF2D9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93510" y="2899904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PA_椭圆 653">
              <a:extLst>
                <a:ext uri="{FF2B5EF4-FFF2-40B4-BE49-F238E27FC236}">
                  <a16:creationId xmlns:a16="http://schemas.microsoft.com/office/drawing/2014/main" id="{8E03EDFA-2E44-425D-97A7-E39CA8F68BF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45735" y="2334341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PA_椭圆 654">
              <a:extLst>
                <a:ext uri="{FF2B5EF4-FFF2-40B4-BE49-F238E27FC236}">
                  <a16:creationId xmlns:a16="http://schemas.microsoft.com/office/drawing/2014/main" id="{9E2B315B-9BCF-4FA9-A3D3-F240179934B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94173" y="2809251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PA_椭圆 655">
              <a:extLst>
                <a:ext uri="{FF2B5EF4-FFF2-40B4-BE49-F238E27FC236}">
                  <a16:creationId xmlns:a16="http://schemas.microsoft.com/office/drawing/2014/main" id="{FD590C60-E449-4A09-8A84-586C09CBAC5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94077" y="2520740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PA_椭圆 656">
              <a:extLst>
                <a:ext uri="{FF2B5EF4-FFF2-40B4-BE49-F238E27FC236}">
                  <a16:creationId xmlns:a16="http://schemas.microsoft.com/office/drawing/2014/main" id="{E567A514-37A6-477B-9F52-54DA22AD495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923339" y="2924435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PA_椭圆 657">
              <a:extLst>
                <a:ext uri="{FF2B5EF4-FFF2-40B4-BE49-F238E27FC236}">
                  <a16:creationId xmlns:a16="http://schemas.microsoft.com/office/drawing/2014/main" id="{9FAC3C08-8CA1-4560-B222-A77B00F1B3D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65573" y="3311640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PA_椭圆 658">
              <a:extLst>
                <a:ext uri="{FF2B5EF4-FFF2-40B4-BE49-F238E27FC236}">
                  <a16:creationId xmlns:a16="http://schemas.microsoft.com/office/drawing/2014/main" id="{7BC91C82-2AFE-43AE-BECB-1B29030391E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804655" y="3556908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PA_椭圆 659">
              <a:extLst>
                <a:ext uri="{FF2B5EF4-FFF2-40B4-BE49-F238E27FC236}">
                  <a16:creationId xmlns:a16="http://schemas.microsoft.com/office/drawing/2014/main" id="{DA59B6EB-5638-48BA-BC14-A81A7936856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976622" y="3427549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PA_椭圆 660">
              <a:extLst>
                <a:ext uri="{FF2B5EF4-FFF2-40B4-BE49-F238E27FC236}">
                  <a16:creationId xmlns:a16="http://schemas.microsoft.com/office/drawing/2014/main" id="{887AB476-1FF4-47F4-99B3-187D69B199D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43841" y="3092716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PA_椭圆 661">
              <a:extLst>
                <a:ext uri="{FF2B5EF4-FFF2-40B4-BE49-F238E27FC236}">
                  <a16:creationId xmlns:a16="http://schemas.microsoft.com/office/drawing/2014/main" id="{2F32C11D-0636-4F4C-87CE-89E1A097CF9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35202" y="2467995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PA_椭圆 662">
              <a:extLst>
                <a:ext uri="{FF2B5EF4-FFF2-40B4-BE49-F238E27FC236}">
                  <a16:creationId xmlns:a16="http://schemas.microsoft.com/office/drawing/2014/main" id="{46D7965F-DFFE-4DFF-9FDD-AC181D70E3E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37750" y="3733501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" name="PA_椭圆 663">
              <a:extLst>
                <a:ext uri="{FF2B5EF4-FFF2-40B4-BE49-F238E27FC236}">
                  <a16:creationId xmlns:a16="http://schemas.microsoft.com/office/drawing/2014/main" id="{D57C9A37-D319-43DE-BBA3-517BD4466C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56260" y="2875489"/>
              <a:ext cx="63500" cy="635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FFE7CA24-81C3-4D0B-AF80-F64452FBAF05}"/>
              </a:ext>
            </a:extLst>
          </p:cNvPr>
          <p:cNvSpPr/>
          <p:nvPr/>
        </p:nvSpPr>
        <p:spPr>
          <a:xfrm>
            <a:off x="29498" y="1769807"/>
            <a:ext cx="13863484" cy="2831691"/>
          </a:xfrm>
          <a:custGeom>
            <a:avLst/>
            <a:gdLst>
              <a:gd name="connsiteX0" fmla="*/ 0 w 13863484"/>
              <a:gd name="connsiteY0" fmla="*/ 2831691 h 2831691"/>
              <a:gd name="connsiteX1" fmla="*/ 2123768 w 13863484"/>
              <a:gd name="connsiteY1" fmla="*/ 235975 h 2831691"/>
              <a:gd name="connsiteX2" fmla="*/ 3952568 w 13863484"/>
              <a:gd name="connsiteY2" fmla="*/ 2153265 h 2831691"/>
              <a:gd name="connsiteX3" fmla="*/ 7138219 w 13863484"/>
              <a:gd name="connsiteY3" fmla="*/ 0 h 2831691"/>
              <a:gd name="connsiteX4" fmla="*/ 9320980 w 13863484"/>
              <a:gd name="connsiteY4" fmla="*/ 1976284 h 2831691"/>
              <a:gd name="connsiteX5" fmla="*/ 13863484 w 13863484"/>
              <a:gd name="connsiteY5" fmla="*/ 88491 h 28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3484" h="2831691">
                <a:moveTo>
                  <a:pt x="0" y="2831691"/>
                </a:moveTo>
                <a:lnTo>
                  <a:pt x="2123768" y="235975"/>
                </a:lnTo>
                <a:lnTo>
                  <a:pt x="3952568" y="2153265"/>
                </a:lnTo>
                <a:lnTo>
                  <a:pt x="7138219" y="0"/>
                </a:lnTo>
                <a:lnTo>
                  <a:pt x="9320980" y="1976284"/>
                </a:lnTo>
                <a:lnTo>
                  <a:pt x="13863484" y="88491"/>
                </a:lnTo>
              </a:path>
            </a:pathLst>
          </a:cu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BFF5A9E-D40F-4254-8D62-33B2C87A5C86}"/>
              </a:ext>
            </a:extLst>
          </p:cNvPr>
          <p:cNvSpPr/>
          <p:nvPr/>
        </p:nvSpPr>
        <p:spPr>
          <a:xfrm>
            <a:off x="6548710" y="1224815"/>
            <a:ext cx="1326321" cy="1326321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8B8AAD20-E614-4FD4-92B6-D07CD2F1D93F}"/>
              </a:ext>
            </a:extLst>
          </p:cNvPr>
          <p:cNvSpPr/>
          <p:nvPr/>
        </p:nvSpPr>
        <p:spPr>
          <a:xfrm rot="11700000">
            <a:off x="6411870" y="1107964"/>
            <a:ext cx="1600001" cy="1600001"/>
          </a:xfrm>
          <a:prstGeom prst="ellipse">
            <a:avLst/>
          </a:prstGeom>
          <a:noFill/>
          <a:ln>
            <a:gradFill>
              <a:gsLst>
                <a:gs pos="0">
                  <a:schemeClr val="bg1">
                    <a:alpha val="6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lin ang="21594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036B06C-C0AF-45FA-BDBF-7B29C7FC3BA4}"/>
              </a:ext>
            </a:extLst>
          </p:cNvPr>
          <p:cNvGrpSpPr/>
          <p:nvPr/>
        </p:nvGrpSpPr>
        <p:grpSpPr>
          <a:xfrm>
            <a:off x="6807643" y="1450927"/>
            <a:ext cx="892999" cy="892999"/>
            <a:chOff x="2588137" y="1596038"/>
            <a:chExt cx="1269100" cy="1269100"/>
          </a:xfrm>
        </p:grpSpPr>
        <p:sp useBgFill="1">
          <p:nvSpPr>
            <p:cNvPr id="73" name="椭圆 72">
              <a:extLst>
                <a:ext uri="{FF2B5EF4-FFF2-40B4-BE49-F238E27FC236}">
                  <a16:creationId xmlns:a16="http://schemas.microsoft.com/office/drawing/2014/main" id="{CDA1CF0F-C1D1-4457-95B3-7DEB5FCBD505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DA1558D3-DEBB-4E69-BC8A-078FAA76CE1A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75" name="椭圆 74">
            <a:extLst>
              <a:ext uri="{FF2B5EF4-FFF2-40B4-BE49-F238E27FC236}">
                <a16:creationId xmlns:a16="http://schemas.microsoft.com/office/drawing/2014/main" id="{E48FC1B6-42C5-49CA-9677-A3D733E7155D}"/>
              </a:ext>
            </a:extLst>
          </p:cNvPr>
          <p:cNvSpPr/>
          <p:nvPr/>
        </p:nvSpPr>
        <p:spPr>
          <a:xfrm rot="18793233">
            <a:off x="8696482" y="3050556"/>
            <a:ext cx="1326321" cy="1326321"/>
          </a:xfrm>
          <a:prstGeom prst="ellipse">
            <a:avLst/>
          </a:prstGeom>
          <a:noFill/>
          <a:ln>
            <a:gradFill>
              <a:gsLst>
                <a:gs pos="0">
                  <a:schemeClr val="bg1">
                    <a:alpha val="6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lin ang="21594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579D4C2C-FA3C-4EF0-8E48-DCEDF0A222A5}"/>
              </a:ext>
            </a:extLst>
          </p:cNvPr>
          <p:cNvSpPr/>
          <p:nvPr/>
        </p:nvSpPr>
        <p:spPr>
          <a:xfrm rot="8893233">
            <a:off x="8574205" y="2927403"/>
            <a:ext cx="1600001" cy="1600001"/>
          </a:xfrm>
          <a:prstGeom prst="ellipse">
            <a:avLst/>
          </a:prstGeom>
          <a:noFill/>
          <a:ln>
            <a:gradFill>
              <a:gsLst>
                <a:gs pos="0">
                  <a:schemeClr val="bg1">
                    <a:alpha val="6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lin ang="21594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686911A-3A31-4004-A159-D47B6202DBBF}"/>
              </a:ext>
            </a:extLst>
          </p:cNvPr>
          <p:cNvGrpSpPr/>
          <p:nvPr/>
        </p:nvGrpSpPr>
        <p:grpSpPr>
          <a:xfrm rot="18793233">
            <a:off x="8948978" y="3242884"/>
            <a:ext cx="892999" cy="892999"/>
            <a:chOff x="2588137" y="1596038"/>
            <a:chExt cx="1269100" cy="1269100"/>
          </a:xfrm>
        </p:grpSpPr>
        <p:sp useBgFill="1">
          <p:nvSpPr>
            <p:cNvPr id="78" name="椭圆 77">
              <a:extLst>
                <a:ext uri="{FF2B5EF4-FFF2-40B4-BE49-F238E27FC236}">
                  <a16:creationId xmlns:a16="http://schemas.microsoft.com/office/drawing/2014/main" id="{284A4FBB-D60C-4604-956C-B7EA2CEFD8DE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7EEFC1B-9FF6-4D7E-B36B-3E35F61CC88B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7818EE8-5791-495F-8F53-F20909B2B5E8}"/>
              </a:ext>
            </a:extLst>
          </p:cNvPr>
          <p:cNvGrpSpPr/>
          <p:nvPr/>
        </p:nvGrpSpPr>
        <p:grpSpPr>
          <a:xfrm>
            <a:off x="7027199" y="1669144"/>
            <a:ext cx="450199" cy="454342"/>
            <a:chOff x="8368771" y="1903019"/>
            <a:chExt cx="450199" cy="4543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1" name="Freeform 123">
              <a:extLst>
                <a:ext uri="{FF2B5EF4-FFF2-40B4-BE49-F238E27FC236}">
                  <a16:creationId xmlns:a16="http://schemas.microsoft.com/office/drawing/2014/main" id="{A5993E15-4B5F-4A87-92F7-983A836F2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8771" y="1903019"/>
              <a:ext cx="450199" cy="454342"/>
            </a:xfrm>
            <a:custGeom>
              <a:avLst/>
              <a:gdLst>
                <a:gd name="T0" fmla="*/ 87 w 164"/>
                <a:gd name="T1" fmla="*/ 8 h 166"/>
                <a:gd name="T2" fmla="*/ 87 w 164"/>
                <a:gd name="T3" fmla="*/ 5 h 166"/>
                <a:gd name="T4" fmla="*/ 82 w 164"/>
                <a:gd name="T5" fmla="*/ 0 h 166"/>
                <a:gd name="T6" fmla="*/ 77 w 164"/>
                <a:gd name="T7" fmla="*/ 5 h 166"/>
                <a:gd name="T8" fmla="*/ 77 w 164"/>
                <a:gd name="T9" fmla="*/ 8 h 166"/>
                <a:gd name="T10" fmla="*/ 0 w 164"/>
                <a:gd name="T11" fmla="*/ 8 h 166"/>
                <a:gd name="T12" fmla="*/ 0 w 164"/>
                <a:gd name="T13" fmla="*/ 36 h 166"/>
                <a:gd name="T14" fmla="*/ 3 w 164"/>
                <a:gd name="T15" fmla="*/ 36 h 166"/>
                <a:gd name="T16" fmla="*/ 3 w 164"/>
                <a:gd name="T17" fmla="*/ 122 h 166"/>
                <a:gd name="T18" fmla="*/ 7 w 164"/>
                <a:gd name="T19" fmla="*/ 126 h 166"/>
                <a:gd name="T20" fmla="*/ 49 w 164"/>
                <a:gd name="T21" fmla="*/ 126 h 166"/>
                <a:gd name="T22" fmla="*/ 30 w 164"/>
                <a:gd name="T23" fmla="*/ 157 h 166"/>
                <a:gd name="T24" fmla="*/ 32 w 164"/>
                <a:gd name="T25" fmla="*/ 164 h 166"/>
                <a:gd name="T26" fmla="*/ 34 w 164"/>
                <a:gd name="T27" fmla="*/ 165 h 166"/>
                <a:gd name="T28" fmla="*/ 39 w 164"/>
                <a:gd name="T29" fmla="*/ 162 h 166"/>
                <a:gd name="T30" fmla="*/ 48 w 164"/>
                <a:gd name="T31" fmla="*/ 146 h 166"/>
                <a:gd name="T32" fmla="*/ 77 w 164"/>
                <a:gd name="T33" fmla="*/ 146 h 166"/>
                <a:gd name="T34" fmla="*/ 77 w 164"/>
                <a:gd name="T35" fmla="*/ 160 h 166"/>
                <a:gd name="T36" fmla="*/ 82 w 164"/>
                <a:gd name="T37" fmla="*/ 165 h 166"/>
                <a:gd name="T38" fmla="*/ 87 w 164"/>
                <a:gd name="T39" fmla="*/ 160 h 166"/>
                <a:gd name="T40" fmla="*/ 87 w 164"/>
                <a:gd name="T41" fmla="*/ 146 h 166"/>
                <a:gd name="T42" fmla="*/ 116 w 164"/>
                <a:gd name="T43" fmla="*/ 146 h 166"/>
                <a:gd name="T44" fmla="*/ 126 w 164"/>
                <a:gd name="T45" fmla="*/ 162 h 166"/>
                <a:gd name="T46" fmla="*/ 132 w 164"/>
                <a:gd name="T47" fmla="*/ 164 h 166"/>
                <a:gd name="T48" fmla="*/ 134 w 164"/>
                <a:gd name="T49" fmla="*/ 157 h 166"/>
                <a:gd name="T50" fmla="*/ 116 w 164"/>
                <a:gd name="T51" fmla="*/ 126 h 166"/>
                <a:gd name="T52" fmla="*/ 157 w 164"/>
                <a:gd name="T53" fmla="*/ 126 h 166"/>
                <a:gd name="T54" fmla="*/ 161 w 164"/>
                <a:gd name="T55" fmla="*/ 122 h 166"/>
                <a:gd name="T56" fmla="*/ 161 w 164"/>
                <a:gd name="T57" fmla="*/ 36 h 166"/>
                <a:gd name="T58" fmla="*/ 164 w 164"/>
                <a:gd name="T59" fmla="*/ 36 h 166"/>
                <a:gd name="T60" fmla="*/ 164 w 164"/>
                <a:gd name="T61" fmla="*/ 8 h 166"/>
                <a:gd name="T62" fmla="*/ 87 w 164"/>
                <a:gd name="T63" fmla="*/ 8 h 166"/>
                <a:gd name="T64" fmla="*/ 77 w 164"/>
                <a:gd name="T65" fmla="*/ 139 h 166"/>
                <a:gd name="T66" fmla="*/ 52 w 164"/>
                <a:gd name="T67" fmla="*/ 139 h 166"/>
                <a:gd name="T68" fmla="*/ 60 w 164"/>
                <a:gd name="T69" fmla="*/ 126 h 166"/>
                <a:gd name="T70" fmla="*/ 77 w 164"/>
                <a:gd name="T71" fmla="*/ 126 h 166"/>
                <a:gd name="T72" fmla="*/ 77 w 164"/>
                <a:gd name="T73" fmla="*/ 139 h 166"/>
                <a:gd name="T74" fmla="*/ 87 w 164"/>
                <a:gd name="T75" fmla="*/ 139 h 166"/>
                <a:gd name="T76" fmla="*/ 87 w 164"/>
                <a:gd name="T77" fmla="*/ 126 h 166"/>
                <a:gd name="T78" fmla="*/ 104 w 164"/>
                <a:gd name="T79" fmla="*/ 126 h 166"/>
                <a:gd name="T80" fmla="*/ 112 w 164"/>
                <a:gd name="T81" fmla="*/ 139 h 166"/>
                <a:gd name="T82" fmla="*/ 87 w 164"/>
                <a:gd name="T83" fmla="*/ 139 h 166"/>
                <a:gd name="T84" fmla="*/ 151 w 164"/>
                <a:gd name="T85" fmla="*/ 116 h 166"/>
                <a:gd name="T86" fmla="*/ 13 w 164"/>
                <a:gd name="T87" fmla="*/ 116 h 166"/>
                <a:gd name="T88" fmla="*/ 13 w 164"/>
                <a:gd name="T89" fmla="*/ 36 h 166"/>
                <a:gd name="T90" fmla="*/ 151 w 164"/>
                <a:gd name="T91" fmla="*/ 36 h 166"/>
                <a:gd name="T92" fmla="*/ 151 w 164"/>
                <a:gd name="T93" fmla="*/ 1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4" h="166">
                  <a:moveTo>
                    <a:pt x="87" y="8"/>
                  </a:moveTo>
                  <a:cubicBezTo>
                    <a:pt x="87" y="5"/>
                    <a:pt x="87" y="5"/>
                    <a:pt x="87" y="5"/>
                  </a:cubicBezTo>
                  <a:cubicBezTo>
                    <a:pt x="87" y="2"/>
                    <a:pt x="85" y="0"/>
                    <a:pt x="82" y="0"/>
                  </a:cubicBezTo>
                  <a:cubicBezTo>
                    <a:pt x="79" y="0"/>
                    <a:pt x="77" y="2"/>
                    <a:pt x="77" y="5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4"/>
                    <a:pt x="5" y="126"/>
                    <a:pt x="7" y="126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9" y="160"/>
                    <a:pt x="30" y="163"/>
                    <a:pt x="32" y="164"/>
                  </a:cubicBezTo>
                  <a:cubicBezTo>
                    <a:pt x="33" y="165"/>
                    <a:pt x="34" y="165"/>
                    <a:pt x="34" y="165"/>
                  </a:cubicBezTo>
                  <a:cubicBezTo>
                    <a:pt x="36" y="165"/>
                    <a:pt x="38" y="164"/>
                    <a:pt x="39" y="162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3"/>
                    <a:pt x="79" y="165"/>
                    <a:pt x="82" y="165"/>
                  </a:cubicBezTo>
                  <a:cubicBezTo>
                    <a:pt x="85" y="165"/>
                    <a:pt x="87" y="163"/>
                    <a:pt x="87" y="160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116" y="146"/>
                    <a:pt x="116" y="146"/>
                    <a:pt x="116" y="146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27" y="165"/>
                    <a:pt x="130" y="166"/>
                    <a:pt x="132" y="164"/>
                  </a:cubicBezTo>
                  <a:cubicBezTo>
                    <a:pt x="135" y="163"/>
                    <a:pt x="136" y="160"/>
                    <a:pt x="134" y="157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9" y="126"/>
                    <a:pt x="161" y="124"/>
                    <a:pt x="161" y="122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8"/>
                    <a:pt x="164" y="8"/>
                    <a:pt x="164" y="8"/>
                  </a:cubicBezTo>
                  <a:lnTo>
                    <a:pt x="87" y="8"/>
                  </a:lnTo>
                  <a:close/>
                  <a:moveTo>
                    <a:pt x="77" y="139"/>
                  </a:moveTo>
                  <a:cubicBezTo>
                    <a:pt x="52" y="139"/>
                    <a:pt x="52" y="139"/>
                    <a:pt x="52" y="139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77" y="126"/>
                    <a:pt x="77" y="126"/>
                    <a:pt x="77" y="126"/>
                  </a:cubicBezTo>
                  <a:lnTo>
                    <a:pt x="77" y="139"/>
                  </a:lnTo>
                  <a:close/>
                  <a:moveTo>
                    <a:pt x="87" y="139"/>
                  </a:moveTo>
                  <a:cubicBezTo>
                    <a:pt x="87" y="126"/>
                    <a:pt x="87" y="126"/>
                    <a:pt x="87" y="126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2" y="139"/>
                    <a:pt x="112" y="139"/>
                    <a:pt x="112" y="139"/>
                  </a:cubicBezTo>
                  <a:lnTo>
                    <a:pt x="87" y="139"/>
                  </a:lnTo>
                  <a:close/>
                  <a:moveTo>
                    <a:pt x="151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1" y="36"/>
                    <a:pt x="151" y="36"/>
                    <a:pt x="151" y="36"/>
                  </a:cubicBezTo>
                  <a:lnTo>
                    <a:pt x="151" y="116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2" name="Freeform 124">
              <a:extLst>
                <a:ext uri="{FF2B5EF4-FFF2-40B4-BE49-F238E27FC236}">
                  <a16:creationId xmlns:a16="http://schemas.microsoft.com/office/drawing/2014/main" id="{D2524202-0805-48C2-A07A-13AD76C1D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4010" y="2017640"/>
              <a:ext cx="345244" cy="186432"/>
            </a:xfrm>
            <a:custGeom>
              <a:avLst/>
              <a:gdLst>
                <a:gd name="T0" fmla="*/ 113 w 126"/>
                <a:gd name="T1" fmla="*/ 0 h 68"/>
                <a:gd name="T2" fmla="*/ 100 w 126"/>
                <a:gd name="T3" fmla="*/ 13 h 68"/>
                <a:gd name="T4" fmla="*/ 101 w 126"/>
                <a:gd name="T5" fmla="*/ 18 h 68"/>
                <a:gd name="T6" fmla="*/ 86 w 126"/>
                <a:gd name="T7" fmla="*/ 33 h 68"/>
                <a:gd name="T8" fmla="*/ 80 w 126"/>
                <a:gd name="T9" fmla="*/ 32 h 68"/>
                <a:gd name="T10" fmla="*/ 71 w 126"/>
                <a:gd name="T11" fmla="*/ 35 h 68"/>
                <a:gd name="T12" fmla="*/ 59 w 126"/>
                <a:gd name="T13" fmla="*/ 28 h 68"/>
                <a:gd name="T14" fmla="*/ 59 w 126"/>
                <a:gd name="T15" fmla="*/ 27 h 68"/>
                <a:gd name="T16" fmla="*/ 46 w 126"/>
                <a:gd name="T17" fmla="*/ 14 h 68"/>
                <a:gd name="T18" fmla="*/ 33 w 126"/>
                <a:gd name="T19" fmla="*/ 27 h 68"/>
                <a:gd name="T20" fmla="*/ 34 w 126"/>
                <a:gd name="T21" fmla="*/ 31 h 68"/>
                <a:gd name="T22" fmla="*/ 19 w 126"/>
                <a:gd name="T23" fmla="*/ 44 h 68"/>
                <a:gd name="T24" fmla="*/ 13 w 126"/>
                <a:gd name="T25" fmla="*/ 42 h 68"/>
                <a:gd name="T26" fmla="*/ 0 w 126"/>
                <a:gd name="T27" fmla="*/ 55 h 68"/>
                <a:gd name="T28" fmla="*/ 13 w 126"/>
                <a:gd name="T29" fmla="*/ 68 h 68"/>
                <a:gd name="T30" fmla="*/ 26 w 126"/>
                <a:gd name="T31" fmla="*/ 55 h 68"/>
                <a:gd name="T32" fmla="*/ 25 w 126"/>
                <a:gd name="T33" fmla="*/ 51 h 68"/>
                <a:gd name="T34" fmla="*/ 39 w 126"/>
                <a:gd name="T35" fmla="*/ 38 h 68"/>
                <a:gd name="T36" fmla="*/ 46 w 126"/>
                <a:gd name="T37" fmla="*/ 40 h 68"/>
                <a:gd name="T38" fmla="*/ 55 w 126"/>
                <a:gd name="T39" fmla="*/ 36 h 68"/>
                <a:gd name="T40" fmla="*/ 67 w 126"/>
                <a:gd name="T41" fmla="*/ 43 h 68"/>
                <a:gd name="T42" fmla="*/ 67 w 126"/>
                <a:gd name="T43" fmla="*/ 45 h 68"/>
                <a:gd name="T44" fmla="*/ 80 w 126"/>
                <a:gd name="T45" fmla="*/ 58 h 68"/>
                <a:gd name="T46" fmla="*/ 93 w 126"/>
                <a:gd name="T47" fmla="*/ 45 h 68"/>
                <a:gd name="T48" fmla="*/ 92 w 126"/>
                <a:gd name="T49" fmla="*/ 39 h 68"/>
                <a:gd name="T50" fmla="*/ 107 w 126"/>
                <a:gd name="T51" fmla="*/ 25 h 68"/>
                <a:gd name="T52" fmla="*/ 113 w 126"/>
                <a:gd name="T53" fmla="*/ 26 h 68"/>
                <a:gd name="T54" fmla="*/ 126 w 126"/>
                <a:gd name="T55" fmla="*/ 13 h 68"/>
                <a:gd name="T56" fmla="*/ 113 w 126"/>
                <a:gd name="T57" fmla="*/ 0 h 68"/>
                <a:gd name="T58" fmla="*/ 13 w 126"/>
                <a:gd name="T59" fmla="*/ 60 h 68"/>
                <a:gd name="T60" fmla="*/ 9 w 126"/>
                <a:gd name="T61" fmla="*/ 55 h 68"/>
                <a:gd name="T62" fmla="*/ 13 w 126"/>
                <a:gd name="T63" fmla="*/ 51 h 68"/>
                <a:gd name="T64" fmla="*/ 17 w 126"/>
                <a:gd name="T65" fmla="*/ 55 h 68"/>
                <a:gd name="T66" fmla="*/ 13 w 126"/>
                <a:gd name="T67" fmla="*/ 60 h 68"/>
                <a:gd name="T68" fmla="*/ 46 w 126"/>
                <a:gd name="T69" fmla="*/ 31 h 68"/>
                <a:gd name="T70" fmla="*/ 42 w 126"/>
                <a:gd name="T71" fmla="*/ 27 h 68"/>
                <a:gd name="T72" fmla="*/ 46 w 126"/>
                <a:gd name="T73" fmla="*/ 23 h 68"/>
                <a:gd name="T74" fmla="*/ 51 w 126"/>
                <a:gd name="T75" fmla="*/ 27 h 68"/>
                <a:gd name="T76" fmla="*/ 46 w 126"/>
                <a:gd name="T77" fmla="*/ 31 h 68"/>
                <a:gd name="T78" fmla="*/ 80 w 126"/>
                <a:gd name="T79" fmla="*/ 49 h 68"/>
                <a:gd name="T80" fmla="*/ 76 w 126"/>
                <a:gd name="T81" fmla="*/ 45 h 68"/>
                <a:gd name="T82" fmla="*/ 80 w 126"/>
                <a:gd name="T83" fmla="*/ 40 h 68"/>
                <a:gd name="T84" fmla="*/ 84 w 126"/>
                <a:gd name="T85" fmla="*/ 45 h 68"/>
                <a:gd name="T86" fmla="*/ 80 w 126"/>
                <a:gd name="T87" fmla="*/ 49 h 68"/>
                <a:gd name="T88" fmla="*/ 113 w 126"/>
                <a:gd name="T89" fmla="*/ 17 h 68"/>
                <a:gd name="T90" fmla="*/ 108 w 126"/>
                <a:gd name="T91" fmla="*/ 13 h 68"/>
                <a:gd name="T92" fmla="*/ 113 w 126"/>
                <a:gd name="T93" fmla="*/ 9 h 68"/>
                <a:gd name="T94" fmla="*/ 117 w 126"/>
                <a:gd name="T95" fmla="*/ 13 h 68"/>
                <a:gd name="T96" fmla="*/ 113 w 126"/>
                <a:gd name="T9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68">
                  <a:moveTo>
                    <a:pt x="113" y="0"/>
                  </a:moveTo>
                  <a:cubicBezTo>
                    <a:pt x="105" y="0"/>
                    <a:pt x="100" y="6"/>
                    <a:pt x="100" y="13"/>
                  </a:cubicBezTo>
                  <a:cubicBezTo>
                    <a:pt x="100" y="15"/>
                    <a:pt x="100" y="17"/>
                    <a:pt x="101" y="18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32"/>
                    <a:pt x="82" y="32"/>
                    <a:pt x="80" y="32"/>
                  </a:cubicBezTo>
                  <a:cubicBezTo>
                    <a:pt x="77" y="32"/>
                    <a:pt x="74" y="33"/>
                    <a:pt x="71" y="35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7"/>
                  </a:cubicBezTo>
                  <a:cubicBezTo>
                    <a:pt x="59" y="20"/>
                    <a:pt x="53" y="14"/>
                    <a:pt x="46" y="14"/>
                  </a:cubicBezTo>
                  <a:cubicBezTo>
                    <a:pt x="39" y="14"/>
                    <a:pt x="33" y="20"/>
                    <a:pt x="33" y="27"/>
                  </a:cubicBezTo>
                  <a:cubicBezTo>
                    <a:pt x="33" y="29"/>
                    <a:pt x="33" y="30"/>
                    <a:pt x="34" y="3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5" y="42"/>
                    <a:pt x="13" y="42"/>
                  </a:cubicBezTo>
                  <a:cubicBezTo>
                    <a:pt x="6" y="42"/>
                    <a:pt x="0" y="48"/>
                    <a:pt x="0" y="55"/>
                  </a:cubicBezTo>
                  <a:cubicBezTo>
                    <a:pt x="0" y="62"/>
                    <a:pt x="6" y="68"/>
                    <a:pt x="13" y="68"/>
                  </a:cubicBezTo>
                  <a:cubicBezTo>
                    <a:pt x="20" y="68"/>
                    <a:pt x="26" y="62"/>
                    <a:pt x="26" y="55"/>
                  </a:cubicBezTo>
                  <a:cubicBezTo>
                    <a:pt x="26" y="54"/>
                    <a:pt x="26" y="52"/>
                    <a:pt x="25" y="51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9"/>
                    <a:pt x="44" y="40"/>
                    <a:pt x="46" y="40"/>
                  </a:cubicBezTo>
                  <a:cubicBezTo>
                    <a:pt x="50" y="40"/>
                    <a:pt x="53" y="39"/>
                    <a:pt x="55" y="36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3"/>
                    <a:pt x="67" y="44"/>
                    <a:pt x="67" y="45"/>
                  </a:cubicBezTo>
                  <a:cubicBezTo>
                    <a:pt x="67" y="52"/>
                    <a:pt x="73" y="58"/>
                    <a:pt x="80" y="58"/>
                  </a:cubicBezTo>
                  <a:cubicBezTo>
                    <a:pt x="87" y="58"/>
                    <a:pt x="93" y="52"/>
                    <a:pt x="93" y="45"/>
                  </a:cubicBezTo>
                  <a:cubicBezTo>
                    <a:pt x="93" y="43"/>
                    <a:pt x="93" y="41"/>
                    <a:pt x="92" y="39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9" y="25"/>
                    <a:pt x="111" y="26"/>
                    <a:pt x="113" y="26"/>
                  </a:cubicBezTo>
                  <a:cubicBezTo>
                    <a:pt x="120" y="26"/>
                    <a:pt x="126" y="20"/>
                    <a:pt x="126" y="13"/>
                  </a:cubicBezTo>
                  <a:cubicBezTo>
                    <a:pt x="126" y="6"/>
                    <a:pt x="120" y="0"/>
                    <a:pt x="113" y="0"/>
                  </a:cubicBezTo>
                  <a:close/>
                  <a:moveTo>
                    <a:pt x="13" y="60"/>
                  </a:moveTo>
                  <a:cubicBezTo>
                    <a:pt x="11" y="60"/>
                    <a:pt x="9" y="58"/>
                    <a:pt x="9" y="55"/>
                  </a:cubicBezTo>
                  <a:cubicBezTo>
                    <a:pt x="9" y="53"/>
                    <a:pt x="11" y="51"/>
                    <a:pt x="13" y="51"/>
                  </a:cubicBezTo>
                  <a:cubicBezTo>
                    <a:pt x="15" y="51"/>
                    <a:pt x="17" y="53"/>
                    <a:pt x="17" y="55"/>
                  </a:cubicBezTo>
                  <a:cubicBezTo>
                    <a:pt x="17" y="58"/>
                    <a:pt x="15" y="60"/>
                    <a:pt x="13" y="60"/>
                  </a:cubicBezTo>
                  <a:close/>
                  <a:moveTo>
                    <a:pt x="46" y="31"/>
                  </a:moveTo>
                  <a:cubicBezTo>
                    <a:pt x="44" y="31"/>
                    <a:pt x="42" y="30"/>
                    <a:pt x="42" y="27"/>
                  </a:cubicBezTo>
                  <a:cubicBezTo>
                    <a:pt x="42" y="25"/>
                    <a:pt x="44" y="23"/>
                    <a:pt x="46" y="23"/>
                  </a:cubicBezTo>
                  <a:cubicBezTo>
                    <a:pt x="49" y="23"/>
                    <a:pt x="51" y="25"/>
                    <a:pt x="51" y="27"/>
                  </a:cubicBezTo>
                  <a:cubicBezTo>
                    <a:pt x="51" y="30"/>
                    <a:pt x="49" y="31"/>
                    <a:pt x="46" y="31"/>
                  </a:cubicBezTo>
                  <a:close/>
                  <a:moveTo>
                    <a:pt x="80" y="49"/>
                  </a:moveTo>
                  <a:cubicBezTo>
                    <a:pt x="78" y="49"/>
                    <a:pt x="76" y="47"/>
                    <a:pt x="76" y="45"/>
                  </a:cubicBezTo>
                  <a:cubicBezTo>
                    <a:pt x="76" y="42"/>
                    <a:pt x="78" y="40"/>
                    <a:pt x="80" y="40"/>
                  </a:cubicBezTo>
                  <a:cubicBezTo>
                    <a:pt x="82" y="40"/>
                    <a:pt x="84" y="42"/>
                    <a:pt x="84" y="45"/>
                  </a:cubicBezTo>
                  <a:cubicBezTo>
                    <a:pt x="84" y="47"/>
                    <a:pt x="82" y="49"/>
                    <a:pt x="80" y="49"/>
                  </a:cubicBezTo>
                  <a:close/>
                  <a:moveTo>
                    <a:pt x="113" y="17"/>
                  </a:moveTo>
                  <a:cubicBezTo>
                    <a:pt x="110" y="17"/>
                    <a:pt x="108" y="15"/>
                    <a:pt x="108" y="13"/>
                  </a:cubicBezTo>
                  <a:cubicBezTo>
                    <a:pt x="108" y="11"/>
                    <a:pt x="110" y="9"/>
                    <a:pt x="113" y="9"/>
                  </a:cubicBezTo>
                  <a:cubicBezTo>
                    <a:pt x="115" y="9"/>
                    <a:pt x="117" y="11"/>
                    <a:pt x="117" y="13"/>
                  </a:cubicBezTo>
                  <a:cubicBezTo>
                    <a:pt x="117" y="15"/>
                    <a:pt x="115" y="17"/>
                    <a:pt x="113" y="1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A30F0A0-D00D-43E7-B6E2-BF6B4535E7B6}"/>
              </a:ext>
            </a:extLst>
          </p:cNvPr>
          <p:cNvGrpSpPr/>
          <p:nvPr/>
        </p:nvGrpSpPr>
        <p:grpSpPr>
          <a:xfrm>
            <a:off x="9173922" y="3422037"/>
            <a:ext cx="452961" cy="455723"/>
            <a:chOff x="9537078" y="1872637"/>
            <a:chExt cx="452961" cy="45572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4" name="Freeform 125">
              <a:extLst>
                <a:ext uri="{FF2B5EF4-FFF2-40B4-BE49-F238E27FC236}">
                  <a16:creationId xmlns:a16="http://schemas.microsoft.com/office/drawing/2014/main" id="{BB96C603-66FA-4A2B-8073-EDBA82350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078" y="2064593"/>
              <a:ext cx="452961" cy="263767"/>
            </a:xfrm>
            <a:custGeom>
              <a:avLst/>
              <a:gdLst>
                <a:gd name="T0" fmla="*/ 88 w 165"/>
                <a:gd name="T1" fmla="*/ 64 h 96"/>
                <a:gd name="T2" fmla="*/ 165 w 165"/>
                <a:gd name="T3" fmla="*/ 0 h 96"/>
                <a:gd name="T4" fmla="*/ 165 w 165"/>
                <a:gd name="T5" fmla="*/ 89 h 96"/>
                <a:gd name="T6" fmla="*/ 157 w 165"/>
                <a:gd name="T7" fmla="*/ 96 h 96"/>
                <a:gd name="T8" fmla="*/ 7 w 165"/>
                <a:gd name="T9" fmla="*/ 96 h 96"/>
                <a:gd name="T10" fmla="*/ 0 w 165"/>
                <a:gd name="T11" fmla="*/ 89 h 96"/>
                <a:gd name="T12" fmla="*/ 0 w 165"/>
                <a:gd name="T13" fmla="*/ 0 h 96"/>
                <a:gd name="T14" fmla="*/ 77 w 165"/>
                <a:gd name="T15" fmla="*/ 64 h 96"/>
                <a:gd name="T16" fmla="*/ 88 w 165"/>
                <a:gd name="T17" fmla="*/ 64 h 96"/>
                <a:gd name="T18" fmla="*/ 118 w 165"/>
                <a:gd name="T19" fmla="*/ 55 h 96"/>
                <a:gd name="T20" fmla="*/ 154 w 165"/>
                <a:gd name="T21" fmla="*/ 89 h 96"/>
                <a:gd name="T22" fmla="*/ 156 w 165"/>
                <a:gd name="T23" fmla="*/ 90 h 96"/>
                <a:gd name="T24" fmla="*/ 158 w 165"/>
                <a:gd name="T25" fmla="*/ 89 h 96"/>
                <a:gd name="T26" fmla="*/ 158 w 165"/>
                <a:gd name="T27" fmla="*/ 85 h 96"/>
                <a:gd name="T28" fmla="*/ 121 w 165"/>
                <a:gd name="T29" fmla="*/ 51 h 96"/>
                <a:gd name="T30" fmla="*/ 118 w 165"/>
                <a:gd name="T31" fmla="*/ 51 h 96"/>
                <a:gd name="T32" fmla="*/ 118 w 165"/>
                <a:gd name="T33" fmla="*/ 55 h 96"/>
                <a:gd name="T34" fmla="*/ 47 w 165"/>
                <a:gd name="T35" fmla="*/ 51 h 96"/>
                <a:gd name="T36" fmla="*/ 43 w 165"/>
                <a:gd name="T37" fmla="*/ 51 h 96"/>
                <a:gd name="T38" fmla="*/ 7 w 165"/>
                <a:gd name="T39" fmla="*/ 85 h 96"/>
                <a:gd name="T40" fmla="*/ 7 w 165"/>
                <a:gd name="T41" fmla="*/ 89 h 96"/>
                <a:gd name="T42" fmla="*/ 9 w 165"/>
                <a:gd name="T43" fmla="*/ 90 h 96"/>
                <a:gd name="T44" fmla="*/ 11 w 165"/>
                <a:gd name="T45" fmla="*/ 89 h 96"/>
                <a:gd name="T46" fmla="*/ 47 w 165"/>
                <a:gd name="T47" fmla="*/ 55 h 96"/>
                <a:gd name="T48" fmla="*/ 47 w 165"/>
                <a:gd name="T49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6">
                  <a:moveTo>
                    <a:pt x="88" y="64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5" y="93"/>
                    <a:pt x="162" y="96"/>
                    <a:pt x="15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80" y="66"/>
                    <a:pt x="85" y="66"/>
                    <a:pt x="88" y="64"/>
                  </a:cubicBezTo>
                  <a:close/>
                  <a:moveTo>
                    <a:pt x="118" y="55"/>
                  </a:moveTo>
                  <a:cubicBezTo>
                    <a:pt x="154" y="89"/>
                    <a:pt x="154" y="89"/>
                    <a:pt x="154" y="89"/>
                  </a:cubicBezTo>
                  <a:cubicBezTo>
                    <a:pt x="155" y="90"/>
                    <a:pt x="155" y="90"/>
                    <a:pt x="156" y="90"/>
                  </a:cubicBezTo>
                  <a:cubicBezTo>
                    <a:pt x="157" y="90"/>
                    <a:pt x="157" y="90"/>
                    <a:pt x="158" y="89"/>
                  </a:cubicBezTo>
                  <a:cubicBezTo>
                    <a:pt x="159" y="88"/>
                    <a:pt x="159" y="86"/>
                    <a:pt x="158" y="85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0"/>
                    <a:pt x="119" y="50"/>
                    <a:pt x="118" y="51"/>
                  </a:cubicBezTo>
                  <a:cubicBezTo>
                    <a:pt x="117" y="52"/>
                    <a:pt x="117" y="54"/>
                    <a:pt x="118" y="55"/>
                  </a:cubicBezTo>
                  <a:close/>
                  <a:moveTo>
                    <a:pt x="47" y="51"/>
                  </a:moveTo>
                  <a:cubicBezTo>
                    <a:pt x="46" y="50"/>
                    <a:pt x="44" y="50"/>
                    <a:pt x="43" y="51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9" y="90"/>
                    <a:pt x="10" y="90"/>
                    <a:pt x="11" y="89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8" y="52"/>
                    <a:pt x="47" y="5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5" name="Freeform 126">
              <a:extLst>
                <a:ext uri="{FF2B5EF4-FFF2-40B4-BE49-F238E27FC236}">
                  <a16:creationId xmlns:a16="http://schemas.microsoft.com/office/drawing/2014/main" id="{B29D92EF-FA43-4C44-9D71-F85AC6BCE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937" y="2061831"/>
              <a:ext cx="255481" cy="66287"/>
            </a:xfrm>
            <a:custGeom>
              <a:avLst/>
              <a:gdLst>
                <a:gd name="T0" fmla="*/ 6 w 93"/>
                <a:gd name="T1" fmla="*/ 0 h 24"/>
                <a:gd name="T2" fmla="*/ 89 w 93"/>
                <a:gd name="T3" fmla="*/ 15 h 24"/>
                <a:gd name="T4" fmla="*/ 93 w 93"/>
                <a:gd name="T5" fmla="*/ 20 h 24"/>
                <a:gd name="T6" fmla="*/ 88 w 93"/>
                <a:gd name="T7" fmla="*/ 24 h 24"/>
                <a:gd name="T8" fmla="*/ 88 w 93"/>
                <a:gd name="T9" fmla="*/ 23 h 24"/>
                <a:gd name="T10" fmla="*/ 4 w 93"/>
                <a:gd name="T11" fmla="*/ 9 h 24"/>
                <a:gd name="T12" fmla="*/ 1 w 93"/>
                <a:gd name="T13" fmla="*/ 4 h 24"/>
                <a:gd name="T14" fmla="*/ 6 w 9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24">
                  <a:moveTo>
                    <a:pt x="6" y="0"/>
                  </a:moveTo>
                  <a:cubicBezTo>
                    <a:pt x="89" y="15"/>
                    <a:pt x="89" y="15"/>
                    <a:pt x="89" y="15"/>
                  </a:cubicBezTo>
                  <a:cubicBezTo>
                    <a:pt x="91" y="15"/>
                    <a:pt x="93" y="17"/>
                    <a:pt x="93" y="20"/>
                  </a:cubicBezTo>
                  <a:cubicBezTo>
                    <a:pt x="92" y="22"/>
                    <a:pt x="90" y="24"/>
                    <a:pt x="88" y="24"/>
                  </a:cubicBezTo>
                  <a:cubicBezTo>
                    <a:pt x="88" y="24"/>
                    <a:pt x="88" y="23"/>
                    <a:pt x="88" y="2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6" name="Freeform 127">
              <a:extLst>
                <a:ext uri="{FF2B5EF4-FFF2-40B4-BE49-F238E27FC236}">
                  <a16:creationId xmlns:a16="http://schemas.microsoft.com/office/drawing/2014/main" id="{1C346219-7961-4FBB-8F3E-E6D25F4B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032" y="2111546"/>
              <a:ext cx="201623" cy="53858"/>
            </a:xfrm>
            <a:custGeom>
              <a:avLst/>
              <a:gdLst>
                <a:gd name="T0" fmla="*/ 0 w 74"/>
                <a:gd name="T1" fmla="*/ 4 h 20"/>
                <a:gd name="T2" fmla="*/ 6 w 74"/>
                <a:gd name="T3" fmla="*/ 0 h 20"/>
                <a:gd name="T4" fmla="*/ 70 w 74"/>
                <a:gd name="T5" fmla="*/ 11 h 20"/>
                <a:gd name="T6" fmla="*/ 74 w 74"/>
                <a:gd name="T7" fmla="*/ 16 h 20"/>
                <a:gd name="T8" fmla="*/ 69 w 74"/>
                <a:gd name="T9" fmla="*/ 20 h 20"/>
                <a:gd name="T10" fmla="*/ 69 w 74"/>
                <a:gd name="T11" fmla="*/ 20 h 20"/>
                <a:gd name="T12" fmla="*/ 4 w 74"/>
                <a:gd name="T13" fmla="*/ 9 h 20"/>
                <a:gd name="T14" fmla="*/ 0 w 74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0">
                  <a:moveTo>
                    <a:pt x="0" y="4"/>
                  </a:moveTo>
                  <a:cubicBezTo>
                    <a:pt x="1" y="1"/>
                    <a:pt x="3" y="0"/>
                    <a:pt x="6" y="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2" y="12"/>
                    <a:pt x="74" y="14"/>
                    <a:pt x="74" y="16"/>
                  </a:cubicBezTo>
                  <a:cubicBezTo>
                    <a:pt x="73" y="18"/>
                    <a:pt x="71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7" name="Freeform 128">
              <a:extLst>
                <a:ext uri="{FF2B5EF4-FFF2-40B4-BE49-F238E27FC236}">
                  <a16:creationId xmlns:a16="http://schemas.microsoft.com/office/drawing/2014/main" id="{658D5104-D486-4DA2-9C93-0C478C65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4176" y="2170929"/>
              <a:ext cx="93906" cy="35905"/>
            </a:xfrm>
            <a:custGeom>
              <a:avLst/>
              <a:gdLst>
                <a:gd name="T0" fmla="*/ 30 w 34"/>
                <a:gd name="T1" fmla="*/ 4 h 13"/>
                <a:gd name="T2" fmla="*/ 34 w 34"/>
                <a:gd name="T3" fmla="*/ 9 h 13"/>
                <a:gd name="T4" fmla="*/ 30 w 34"/>
                <a:gd name="T5" fmla="*/ 13 h 13"/>
                <a:gd name="T6" fmla="*/ 29 w 34"/>
                <a:gd name="T7" fmla="*/ 13 h 13"/>
                <a:gd name="T8" fmla="*/ 4 w 34"/>
                <a:gd name="T9" fmla="*/ 9 h 13"/>
                <a:gd name="T10" fmla="*/ 1 w 34"/>
                <a:gd name="T11" fmla="*/ 4 h 13"/>
                <a:gd name="T12" fmla="*/ 6 w 34"/>
                <a:gd name="T13" fmla="*/ 0 h 13"/>
                <a:gd name="T14" fmla="*/ 30 w 3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">
                  <a:moveTo>
                    <a:pt x="30" y="4"/>
                  </a:moveTo>
                  <a:cubicBezTo>
                    <a:pt x="33" y="4"/>
                    <a:pt x="34" y="7"/>
                    <a:pt x="34" y="9"/>
                  </a:cubicBezTo>
                  <a:cubicBezTo>
                    <a:pt x="34" y="11"/>
                    <a:pt x="32" y="13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lnTo>
                    <a:pt x="30" y="4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8" name="Freeform 129">
              <a:extLst>
                <a:ext uri="{FF2B5EF4-FFF2-40B4-BE49-F238E27FC236}">
                  <a16:creationId xmlns:a16="http://schemas.microsoft.com/office/drawing/2014/main" id="{E498CD1A-D75D-4C1B-B5EF-2033F86B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602" y="1872637"/>
              <a:ext cx="441913" cy="180908"/>
            </a:xfrm>
            <a:custGeom>
              <a:avLst/>
              <a:gdLst>
                <a:gd name="T0" fmla="*/ 86 w 161"/>
                <a:gd name="T1" fmla="*/ 3 h 66"/>
                <a:gd name="T2" fmla="*/ 75 w 161"/>
                <a:gd name="T3" fmla="*/ 3 h 66"/>
                <a:gd name="T4" fmla="*/ 0 w 161"/>
                <a:gd name="T5" fmla="*/ 64 h 66"/>
                <a:gd name="T6" fmla="*/ 5 w 161"/>
                <a:gd name="T7" fmla="*/ 66 h 66"/>
                <a:gd name="T8" fmla="*/ 21 w 161"/>
                <a:gd name="T9" fmla="*/ 66 h 66"/>
                <a:gd name="T10" fmla="*/ 25 w 161"/>
                <a:gd name="T11" fmla="*/ 47 h 66"/>
                <a:gd name="T12" fmla="*/ 149 w 161"/>
                <a:gd name="T13" fmla="*/ 66 h 66"/>
                <a:gd name="T14" fmla="*/ 155 w 161"/>
                <a:gd name="T15" fmla="*/ 66 h 66"/>
                <a:gd name="T16" fmla="*/ 161 w 161"/>
                <a:gd name="T17" fmla="*/ 64 h 66"/>
                <a:gd name="T18" fmla="*/ 86 w 161"/>
                <a:gd name="T1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6">
                  <a:moveTo>
                    <a:pt x="86" y="3"/>
                  </a:moveTo>
                  <a:cubicBezTo>
                    <a:pt x="83" y="0"/>
                    <a:pt x="78" y="0"/>
                    <a:pt x="75" y="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6"/>
                    <a:pt x="3" y="66"/>
                    <a:pt x="5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7" y="66"/>
                    <a:pt x="159" y="66"/>
                    <a:pt x="161" y="64"/>
                  </a:cubicBezTo>
                  <a:lnTo>
                    <a:pt x="86" y="3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9" name="椭圆 88">
            <a:extLst>
              <a:ext uri="{FF2B5EF4-FFF2-40B4-BE49-F238E27FC236}">
                <a16:creationId xmlns:a16="http://schemas.microsoft.com/office/drawing/2014/main" id="{E84824CB-A5CD-4060-8ABF-B0FA180B6679}"/>
              </a:ext>
            </a:extLst>
          </p:cNvPr>
          <p:cNvSpPr/>
          <p:nvPr/>
        </p:nvSpPr>
        <p:spPr>
          <a:xfrm rot="4195286">
            <a:off x="3693234" y="3403235"/>
            <a:ext cx="921309" cy="921309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EB0B8C8E-F1BA-47E6-93C4-8B2162FA0E00}"/>
              </a:ext>
            </a:extLst>
          </p:cNvPr>
          <p:cNvSpPr/>
          <p:nvPr/>
        </p:nvSpPr>
        <p:spPr>
          <a:xfrm rot="15895286">
            <a:off x="3585139" y="3312945"/>
            <a:ext cx="1111416" cy="1111416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E1767296-9FA4-4A9D-B636-511F946BD764}"/>
              </a:ext>
            </a:extLst>
          </p:cNvPr>
          <p:cNvGrpSpPr/>
          <p:nvPr/>
        </p:nvGrpSpPr>
        <p:grpSpPr>
          <a:xfrm rot="4195286">
            <a:off x="3847647" y="3583566"/>
            <a:ext cx="620308" cy="620308"/>
            <a:chOff x="2588137" y="1596038"/>
            <a:chExt cx="1269100" cy="1269100"/>
          </a:xfrm>
          <a:solidFill>
            <a:schemeClr val="accent6">
              <a:lumMod val="40000"/>
              <a:lumOff val="60000"/>
            </a:schemeClr>
          </a:solidFill>
        </p:grpSpPr>
        <p:sp useBgFill="1">
          <p:nvSpPr>
            <p:cNvPr id="92" name="椭圆 91">
              <a:extLst>
                <a:ext uri="{FF2B5EF4-FFF2-40B4-BE49-F238E27FC236}">
                  <a16:creationId xmlns:a16="http://schemas.microsoft.com/office/drawing/2014/main" id="{BB0FDB30-CC77-4EB5-A4F7-9A9DEF690368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31145518-36A6-402E-98A9-BC2235600710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4" name="Freeform 142">
            <a:extLst>
              <a:ext uri="{FF2B5EF4-FFF2-40B4-BE49-F238E27FC236}">
                <a16:creationId xmlns:a16="http://schemas.microsoft.com/office/drawing/2014/main" id="{DAF47F7E-5392-4D4F-BB21-59E0D9A96A90}"/>
              </a:ext>
            </a:extLst>
          </p:cNvPr>
          <p:cNvSpPr>
            <a:spLocks noEditPoints="1"/>
          </p:cNvSpPr>
          <p:nvPr/>
        </p:nvSpPr>
        <p:spPr bwMode="auto">
          <a:xfrm>
            <a:off x="3966399" y="3797599"/>
            <a:ext cx="362276" cy="219984"/>
          </a:xfrm>
          <a:custGeom>
            <a:avLst/>
            <a:gdLst>
              <a:gd name="T0" fmla="*/ 172 w 209"/>
              <a:gd name="T1" fmla="*/ 85 h 127"/>
              <a:gd name="T2" fmla="*/ 142 w 209"/>
              <a:gd name="T3" fmla="*/ 17 h 127"/>
              <a:gd name="T4" fmla="*/ 138 w 209"/>
              <a:gd name="T5" fmla="*/ 20 h 127"/>
              <a:gd name="T6" fmla="*/ 131 w 209"/>
              <a:gd name="T7" fmla="*/ 19 h 127"/>
              <a:gd name="T8" fmla="*/ 79 w 209"/>
              <a:gd name="T9" fmla="*/ 23 h 127"/>
              <a:gd name="T10" fmla="*/ 67 w 209"/>
              <a:gd name="T11" fmla="*/ 17 h 127"/>
              <a:gd name="T12" fmla="*/ 37 w 209"/>
              <a:gd name="T13" fmla="*/ 85 h 127"/>
              <a:gd name="T14" fmla="*/ 45 w 209"/>
              <a:gd name="T15" fmla="*/ 91 h 127"/>
              <a:gd name="T16" fmla="*/ 60 w 209"/>
              <a:gd name="T17" fmla="*/ 99 h 127"/>
              <a:gd name="T18" fmla="*/ 72 w 209"/>
              <a:gd name="T19" fmla="*/ 110 h 127"/>
              <a:gd name="T20" fmla="*/ 85 w 209"/>
              <a:gd name="T21" fmla="*/ 121 h 127"/>
              <a:gd name="T22" fmla="*/ 109 w 209"/>
              <a:gd name="T23" fmla="*/ 125 h 127"/>
              <a:gd name="T24" fmla="*/ 116 w 209"/>
              <a:gd name="T25" fmla="*/ 111 h 127"/>
              <a:gd name="T26" fmla="*/ 130 w 209"/>
              <a:gd name="T27" fmla="*/ 116 h 127"/>
              <a:gd name="T28" fmla="*/ 134 w 209"/>
              <a:gd name="T29" fmla="*/ 102 h 127"/>
              <a:gd name="T30" fmla="*/ 141 w 209"/>
              <a:gd name="T31" fmla="*/ 104 h 127"/>
              <a:gd name="T32" fmla="*/ 149 w 209"/>
              <a:gd name="T33" fmla="*/ 91 h 127"/>
              <a:gd name="T34" fmla="*/ 158 w 209"/>
              <a:gd name="T35" fmla="*/ 93 h 127"/>
              <a:gd name="T36" fmla="*/ 165 w 209"/>
              <a:gd name="T37" fmla="*/ 79 h 127"/>
              <a:gd name="T38" fmla="*/ 34 w 209"/>
              <a:gd name="T39" fmla="*/ 9 h 127"/>
              <a:gd name="T40" fmla="*/ 175 w 209"/>
              <a:gd name="T41" fmla="*/ 9 h 127"/>
              <a:gd name="T42" fmla="*/ 151 w 209"/>
              <a:gd name="T43" fmla="*/ 20 h 127"/>
              <a:gd name="T44" fmla="*/ 100 w 209"/>
              <a:gd name="T45" fmla="*/ 27 h 127"/>
              <a:gd name="T46" fmla="*/ 108 w 209"/>
              <a:gd name="T47" fmla="*/ 25 h 127"/>
              <a:gd name="T48" fmla="*/ 115 w 209"/>
              <a:gd name="T49" fmla="*/ 24 h 127"/>
              <a:gd name="T50" fmla="*/ 130 w 209"/>
              <a:gd name="T51" fmla="*/ 26 h 127"/>
              <a:gd name="T52" fmla="*/ 148 w 209"/>
              <a:gd name="T53" fmla="*/ 29 h 127"/>
              <a:gd name="T54" fmla="*/ 160 w 209"/>
              <a:gd name="T55" fmla="*/ 75 h 127"/>
              <a:gd name="T56" fmla="*/ 111 w 209"/>
              <a:gd name="T57" fmla="*/ 48 h 127"/>
              <a:gd name="T58" fmla="*/ 107 w 209"/>
              <a:gd name="T59" fmla="*/ 47 h 127"/>
              <a:gd name="T60" fmla="*/ 103 w 209"/>
              <a:gd name="T61" fmla="*/ 46 h 127"/>
              <a:gd name="T62" fmla="*/ 95 w 209"/>
              <a:gd name="T63" fmla="*/ 47 h 127"/>
              <a:gd name="T64" fmla="*/ 93 w 209"/>
              <a:gd name="T65" fmla="*/ 48 h 127"/>
              <a:gd name="T66" fmla="*/ 72 w 209"/>
              <a:gd name="T67" fmla="*/ 52 h 127"/>
              <a:gd name="T68" fmla="*/ 69 w 209"/>
              <a:gd name="T69" fmla="*/ 50 h 127"/>
              <a:gd name="T70" fmla="*/ 94 w 209"/>
              <a:gd name="T71" fmla="*/ 30 h 127"/>
              <a:gd name="T72" fmla="*/ 50 w 209"/>
              <a:gd name="T73" fmla="*/ 90 h 127"/>
              <a:gd name="T74" fmla="*/ 56 w 209"/>
              <a:gd name="T75" fmla="*/ 84 h 127"/>
              <a:gd name="T76" fmla="*/ 71 w 209"/>
              <a:gd name="T77" fmla="*/ 105 h 127"/>
              <a:gd name="T78" fmla="*/ 70 w 209"/>
              <a:gd name="T79" fmla="*/ 94 h 127"/>
              <a:gd name="T80" fmla="*/ 71 w 209"/>
              <a:gd name="T81" fmla="*/ 105 h 127"/>
              <a:gd name="T82" fmla="*/ 80 w 209"/>
              <a:gd name="T83" fmla="*/ 107 h 127"/>
              <a:gd name="T84" fmla="*/ 91 w 209"/>
              <a:gd name="T85" fmla="*/ 10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9" h="127">
                <a:moveTo>
                  <a:pt x="165" y="79"/>
                </a:moveTo>
                <a:cubicBezTo>
                  <a:pt x="167" y="78"/>
                  <a:pt x="167" y="77"/>
                  <a:pt x="168" y="76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179" y="0"/>
                  <a:pt x="179" y="0"/>
                  <a:pt x="179" y="0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3" y="19"/>
                  <a:pt x="132" y="19"/>
                  <a:pt x="131" y="19"/>
                </a:cubicBezTo>
                <a:cubicBezTo>
                  <a:pt x="121" y="17"/>
                  <a:pt x="104" y="16"/>
                  <a:pt x="93" y="23"/>
                </a:cubicBezTo>
                <a:cubicBezTo>
                  <a:pt x="91" y="24"/>
                  <a:pt x="90" y="25"/>
                  <a:pt x="89" y="26"/>
                </a:cubicBezTo>
                <a:cubicBezTo>
                  <a:pt x="86" y="23"/>
                  <a:pt x="82" y="22"/>
                  <a:pt x="79" y="23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6"/>
                  <a:pt x="63" y="26"/>
                  <a:pt x="63" y="26"/>
                </a:cubicBezTo>
                <a:cubicBezTo>
                  <a:pt x="67" y="17"/>
                  <a:pt x="67" y="17"/>
                  <a:pt x="67" y="17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37" y="85"/>
                  <a:pt x="37" y="85"/>
                  <a:pt x="37" y="85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8"/>
                  <a:pt x="45" y="81"/>
                  <a:pt x="47" y="83"/>
                </a:cubicBezTo>
                <a:cubicBezTo>
                  <a:pt x="46" y="85"/>
                  <a:pt x="45" y="88"/>
                  <a:pt x="45" y="91"/>
                </a:cubicBezTo>
                <a:cubicBezTo>
                  <a:pt x="46" y="96"/>
                  <a:pt x="51" y="100"/>
                  <a:pt x="56" y="100"/>
                </a:cubicBezTo>
                <a:cubicBezTo>
                  <a:pt x="56" y="100"/>
                  <a:pt x="57" y="100"/>
                  <a:pt x="57" y="100"/>
                </a:cubicBezTo>
                <a:cubicBezTo>
                  <a:pt x="58" y="100"/>
                  <a:pt x="59" y="99"/>
                  <a:pt x="60" y="99"/>
                </a:cubicBezTo>
                <a:cubicBezTo>
                  <a:pt x="60" y="100"/>
                  <a:pt x="60" y="100"/>
                  <a:pt x="60" y="101"/>
                </a:cubicBezTo>
                <a:cubicBezTo>
                  <a:pt x="61" y="106"/>
                  <a:pt x="65" y="110"/>
                  <a:pt x="70" y="110"/>
                </a:cubicBezTo>
                <a:cubicBezTo>
                  <a:pt x="71" y="110"/>
                  <a:pt x="71" y="110"/>
                  <a:pt x="72" y="110"/>
                </a:cubicBezTo>
                <a:cubicBezTo>
                  <a:pt x="73" y="110"/>
                  <a:pt x="74" y="110"/>
                  <a:pt x="74" y="109"/>
                </a:cubicBezTo>
                <a:cubicBezTo>
                  <a:pt x="74" y="110"/>
                  <a:pt x="74" y="111"/>
                  <a:pt x="75" y="112"/>
                </a:cubicBezTo>
                <a:cubicBezTo>
                  <a:pt x="75" y="117"/>
                  <a:pt x="80" y="121"/>
                  <a:pt x="85" y="121"/>
                </a:cubicBezTo>
                <a:cubicBezTo>
                  <a:pt x="85" y="121"/>
                  <a:pt x="86" y="121"/>
                  <a:pt x="86" y="120"/>
                </a:cubicBezTo>
                <a:cubicBezTo>
                  <a:pt x="90" y="120"/>
                  <a:pt x="92" y="118"/>
                  <a:pt x="94" y="116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7"/>
                  <a:pt x="117" y="126"/>
                  <a:pt x="119" y="122"/>
                </a:cubicBezTo>
                <a:cubicBezTo>
                  <a:pt x="121" y="118"/>
                  <a:pt x="120" y="114"/>
                  <a:pt x="116" y="112"/>
                </a:cubicBezTo>
                <a:cubicBezTo>
                  <a:pt x="116" y="111"/>
                  <a:pt x="116" y="111"/>
                  <a:pt x="116" y="111"/>
                </a:cubicBezTo>
                <a:cubicBezTo>
                  <a:pt x="117" y="111"/>
                  <a:pt x="118" y="111"/>
                  <a:pt x="119" y="110"/>
                </a:cubicBezTo>
                <a:cubicBezTo>
                  <a:pt x="126" y="115"/>
                  <a:pt x="126" y="115"/>
                  <a:pt x="126" y="115"/>
                </a:cubicBezTo>
                <a:cubicBezTo>
                  <a:pt x="128" y="116"/>
                  <a:pt x="129" y="116"/>
                  <a:pt x="130" y="116"/>
                </a:cubicBezTo>
                <a:cubicBezTo>
                  <a:pt x="133" y="116"/>
                  <a:pt x="135" y="115"/>
                  <a:pt x="137" y="112"/>
                </a:cubicBezTo>
                <a:cubicBezTo>
                  <a:pt x="138" y="111"/>
                  <a:pt x="138" y="109"/>
                  <a:pt x="138" y="107"/>
                </a:cubicBezTo>
                <a:cubicBezTo>
                  <a:pt x="137" y="105"/>
                  <a:pt x="136" y="103"/>
                  <a:pt x="134" y="102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3" y="101"/>
                  <a:pt x="134" y="100"/>
                  <a:pt x="134" y="100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2" y="104"/>
                  <a:pt x="143" y="105"/>
                  <a:pt x="145" y="105"/>
                </a:cubicBezTo>
                <a:cubicBezTo>
                  <a:pt x="147" y="105"/>
                  <a:pt x="150" y="103"/>
                  <a:pt x="151" y="101"/>
                </a:cubicBezTo>
                <a:cubicBezTo>
                  <a:pt x="153" y="98"/>
                  <a:pt x="152" y="93"/>
                  <a:pt x="149" y="91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5" y="92"/>
                  <a:pt x="157" y="93"/>
                  <a:pt x="158" y="93"/>
                </a:cubicBezTo>
                <a:cubicBezTo>
                  <a:pt x="161" y="93"/>
                  <a:pt x="163" y="91"/>
                  <a:pt x="164" y="89"/>
                </a:cubicBezTo>
                <a:cubicBezTo>
                  <a:pt x="166" y="86"/>
                  <a:pt x="166" y="83"/>
                  <a:pt x="164" y="80"/>
                </a:cubicBezTo>
                <a:cubicBezTo>
                  <a:pt x="164" y="80"/>
                  <a:pt x="165" y="80"/>
                  <a:pt x="165" y="79"/>
                </a:cubicBezTo>
                <a:close/>
                <a:moveTo>
                  <a:pt x="34" y="76"/>
                </a:moveTo>
                <a:cubicBezTo>
                  <a:pt x="9" y="65"/>
                  <a:pt x="9" y="65"/>
                  <a:pt x="9" y="65"/>
                </a:cubicBezTo>
                <a:cubicBezTo>
                  <a:pt x="34" y="9"/>
                  <a:pt x="34" y="9"/>
                  <a:pt x="34" y="9"/>
                </a:cubicBezTo>
                <a:cubicBezTo>
                  <a:pt x="59" y="20"/>
                  <a:pt x="59" y="20"/>
                  <a:pt x="59" y="20"/>
                </a:cubicBezTo>
                <a:lnTo>
                  <a:pt x="34" y="76"/>
                </a:lnTo>
                <a:close/>
                <a:moveTo>
                  <a:pt x="175" y="9"/>
                </a:moveTo>
                <a:cubicBezTo>
                  <a:pt x="200" y="65"/>
                  <a:pt x="200" y="65"/>
                  <a:pt x="200" y="65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51" y="20"/>
                  <a:pt x="151" y="20"/>
                  <a:pt x="151" y="20"/>
                </a:cubicBezTo>
                <a:lnTo>
                  <a:pt x="175" y="9"/>
                </a:lnTo>
                <a:close/>
                <a:moveTo>
                  <a:pt x="98" y="28"/>
                </a:moveTo>
                <a:cubicBezTo>
                  <a:pt x="99" y="27"/>
                  <a:pt x="99" y="27"/>
                  <a:pt x="100" y="27"/>
                </a:cubicBezTo>
                <a:cubicBezTo>
                  <a:pt x="101" y="26"/>
                  <a:pt x="102" y="26"/>
                  <a:pt x="103" y="26"/>
                </a:cubicBezTo>
                <a:cubicBezTo>
                  <a:pt x="103" y="26"/>
                  <a:pt x="104" y="26"/>
                  <a:pt x="105" y="25"/>
                </a:cubicBezTo>
                <a:cubicBezTo>
                  <a:pt x="106" y="25"/>
                  <a:pt x="107" y="25"/>
                  <a:pt x="108" y="25"/>
                </a:cubicBezTo>
                <a:cubicBezTo>
                  <a:pt x="108" y="25"/>
                  <a:pt x="109" y="25"/>
                  <a:pt x="110" y="25"/>
                </a:cubicBezTo>
                <a:cubicBezTo>
                  <a:pt x="111" y="24"/>
                  <a:pt x="113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1" y="24"/>
                  <a:pt x="126" y="25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3" y="26"/>
                  <a:pt x="135" y="27"/>
                  <a:pt x="136" y="27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64" y="70"/>
                  <a:pt x="162" y="72"/>
                  <a:pt x="161" y="74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5"/>
                  <a:pt x="159" y="76"/>
                  <a:pt x="158" y="7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3" y="49"/>
                  <a:pt x="112" y="48"/>
                  <a:pt x="111" y="48"/>
                </a:cubicBezTo>
                <a:cubicBezTo>
                  <a:pt x="110" y="47"/>
                  <a:pt x="109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7" y="47"/>
                </a:cubicBezTo>
                <a:cubicBezTo>
                  <a:pt x="107" y="47"/>
                  <a:pt x="107" y="47"/>
                  <a:pt x="106" y="47"/>
                </a:cubicBezTo>
                <a:cubicBezTo>
                  <a:pt x="106" y="46"/>
                  <a:pt x="105" y="46"/>
                  <a:pt x="104" y="46"/>
                </a:cubicBezTo>
                <a:cubicBezTo>
                  <a:pt x="104" y="46"/>
                  <a:pt x="103" y="46"/>
                  <a:pt x="103" y="46"/>
                </a:cubicBezTo>
                <a:cubicBezTo>
                  <a:pt x="102" y="46"/>
                  <a:pt x="102" y="46"/>
                  <a:pt x="101" y="46"/>
                </a:cubicBezTo>
                <a:cubicBezTo>
                  <a:pt x="101" y="46"/>
                  <a:pt x="100" y="46"/>
                  <a:pt x="100" y="46"/>
                </a:cubicBezTo>
                <a:cubicBezTo>
                  <a:pt x="98" y="46"/>
                  <a:pt x="97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4" y="48"/>
                  <a:pt x="94" y="48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2" y="49"/>
                  <a:pt x="91" y="49"/>
                </a:cubicBezTo>
                <a:cubicBezTo>
                  <a:pt x="90" y="49"/>
                  <a:pt x="90" y="50"/>
                  <a:pt x="89" y="50"/>
                </a:cubicBezTo>
                <a:cubicBezTo>
                  <a:pt x="82" y="53"/>
                  <a:pt x="76" y="53"/>
                  <a:pt x="72" y="52"/>
                </a:cubicBezTo>
                <a:cubicBezTo>
                  <a:pt x="71" y="52"/>
                  <a:pt x="71" y="51"/>
                  <a:pt x="70" y="51"/>
                </a:cubicBezTo>
                <a:cubicBezTo>
                  <a:pt x="70" y="51"/>
                  <a:pt x="70" y="50"/>
                  <a:pt x="70" y="50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48"/>
                  <a:pt x="66" y="40"/>
                  <a:pt x="70" y="40"/>
                </a:cubicBezTo>
                <a:cubicBezTo>
                  <a:pt x="72" y="39"/>
                  <a:pt x="84" y="36"/>
                  <a:pt x="94" y="30"/>
                </a:cubicBezTo>
                <a:cubicBezTo>
                  <a:pt x="95" y="29"/>
                  <a:pt x="96" y="28"/>
                  <a:pt x="98" y="28"/>
                </a:cubicBezTo>
                <a:close/>
                <a:moveTo>
                  <a:pt x="57" y="95"/>
                </a:moveTo>
                <a:cubicBezTo>
                  <a:pt x="54" y="95"/>
                  <a:pt x="51" y="93"/>
                  <a:pt x="50" y="90"/>
                </a:cubicBezTo>
                <a:cubicBezTo>
                  <a:pt x="50" y="89"/>
                  <a:pt x="50" y="87"/>
                  <a:pt x="51" y="86"/>
                </a:cubicBezTo>
                <a:cubicBezTo>
                  <a:pt x="52" y="85"/>
                  <a:pt x="54" y="84"/>
                  <a:pt x="55" y="84"/>
                </a:cubicBezTo>
                <a:cubicBezTo>
                  <a:pt x="55" y="84"/>
                  <a:pt x="56" y="84"/>
                  <a:pt x="56" y="84"/>
                </a:cubicBezTo>
                <a:cubicBezTo>
                  <a:pt x="59" y="84"/>
                  <a:pt x="61" y="86"/>
                  <a:pt x="61" y="89"/>
                </a:cubicBezTo>
                <a:cubicBezTo>
                  <a:pt x="62" y="92"/>
                  <a:pt x="60" y="95"/>
                  <a:pt x="57" y="95"/>
                </a:cubicBezTo>
                <a:close/>
                <a:moveTo>
                  <a:pt x="71" y="105"/>
                </a:moveTo>
                <a:cubicBezTo>
                  <a:pt x="68" y="106"/>
                  <a:pt x="65" y="104"/>
                  <a:pt x="65" y="100"/>
                </a:cubicBezTo>
                <a:cubicBezTo>
                  <a:pt x="65" y="99"/>
                  <a:pt x="65" y="98"/>
                  <a:pt x="66" y="96"/>
                </a:cubicBezTo>
                <a:cubicBezTo>
                  <a:pt x="67" y="95"/>
                  <a:pt x="68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4"/>
                  <a:pt x="76" y="96"/>
                  <a:pt x="76" y="99"/>
                </a:cubicBezTo>
                <a:cubicBezTo>
                  <a:pt x="76" y="102"/>
                  <a:pt x="74" y="105"/>
                  <a:pt x="71" y="105"/>
                </a:cubicBezTo>
                <a:close/>
                <a:moveTo>
                  <a:pt x="86" y="116"/>
                </a:moveTo>
                <a:cubicBezTo>
                  <a:pt x="83" y="116"/>
                  <a:pt x="80" y="114"/>
                  <a:pt x="79" y="111"/>
                </a:cubicBezTo>
                <a:cubicBezTo>
                  <a:pt x="79" y="109"/>
                  <a:pt x="79" y="108"/>
                  <a:pt x="80" y="107"/>
                </a:cubicBezTo>
                <a:cubicBezTo>
                  <a:pt x="81" y="105"/>
                  <a:pt x="83" y="105"/>
                  <a:pt x="84" y="104"/>
                </a:cubicBezTo>
                <a:cubicBezTo>
                  <a:pt x="84" y="104"/>
                  <a:pt x="85" y="104"/>
                  <a:pt x="85" y="104"/>
                </a:cubicBezTo>
                <a:cubicBezTo>
                  <a:pt x="88" y="104"/>
                  <a:pt x="90" y="106"/>
                  <a:pt x="91" y="109"/>
                </a:cubicBezTo>
                <a:cubicBezTo>
                  <a:pt x="91" y="112"/>
                  <a:pt x="89" y="115"/>
                  <a:pt x="86" y="1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F79DF654-73A2-48FF-96D5-195188F1E54C}"/>
              </a:ext>
            </a:extLst>
          </p:cNvPr>
          <p:cNvSpPr/>
          <p:nvPr/>
        </p:nvSpPr>
        <p:spPr>
          <a:xfrm>
            <a:off x="1011981" y="1312579"/>
            <a:ext cx="1884923" cy="1884923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55107389-F234-4D4E-917A-5EC178D066D4}"/>
              </a:ext>
            </a:extLst>
          </p:cNvPr>
          <p:cNvSpPr/>
          <p:nvPr/>
        </p:nvSpPr>
        <p:spPr>
          <a:xfrm rot="11700000">
            <a:off x="817509" y="1146508"/>
            <a:ext cx="2273867" cy="2273867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E7D672A8-433F-4DF9-B00C-68891D8F9AE7}"/>
              </a:ext>
            </a:extLst>
          </p:cNvPr>
          <p:cNvGrpSpPr/>
          <p:nvPr/>
        </p:nvGrpSpPr>
        <p:grpSpPr>
          <a:xfrm>
            <a:off x="1379970" y="1633919"/>
            <a:ext cx="1269100" cy="1269100"/>
            <a:chOff x="2588137" y="1596038"/>
            <a:chExt cx="1269100" cy="1269100"/>
          </a:xfrm>
        </p:grpSpPr>
        <p:sp useBgFill="1">
          <p:nvSpPr>
            <p:cNvPr id="98" name="椭圆 97">
              <a:extLst>
                <a:ext uri="{FF2B5EF4-FFF2-40B4-BE49-F238E27FC236}">
                  <a16:creationId xmlns:a16="http://schemas.microsoft.com/office/drawing/2014/main" id="{38354CEC-063F-4956-B71D-17E60AFA4246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DBF99EED-9FDE-4C8A-8666-070D89FD9282}"/>
                </a:ext>
              </a:extLst>
            </p:cNvPr>
            <p:cNvSpPr/>
            <p:nvPr/>
          </p:nvSpPr>
          <p:spPr>
            <a:xfrm>
              <a:off x="2588137" y="1596038"/>
              <a:ext cx="1269100" cy="1269100"/>
            </a:xfrm>
            <a:prstGeom prst="ellipse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86B252A-4520-4FE9-822D-DAD83EC45B5D}"/>
              </a:ext>
            </a:extLst>
          </p:cNvPr>
          <p:cNvGrpSpPr/>
          <p:nvPr/>
        </p:nvGrpSpPr>
        <p:grpSpPr>
          <a:xfrm>
            <a:off x="1620257" y="1962186"/>
            <a:ext cx="786472" cy="584705"/>
            <a:chOff x="3712113" y="5838806"/>
            <a:chExt cx="527534" cy="3921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1" name="Freeform 217">
              <a:extLst>
                <a:ext uri="{FF2B5EF4-FFF2-40B4-BE49-F238E27FC236}">
                  <a16:creationId xmlns:a16="http://schemas.microsoft.com/office/drawing/2014/main" id="{C50F1DF7-6B4D-4A4C-8AC1-4A15CF971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113" y="6195098"/>
              <a:ext cx="527534" cy="35905"/>
            </a:xfrm>
            <a:custGeom>
              <a:avLst/>
              <a:gdLst>
                <a:gd name="T0" fmla="*/ 192 w 192"/>
                <a:gd name="T1" fmla="*/ 0 h 13"/>
                <a:gd name="T2" fmla="*/ 126 w 192"/>
                <a:gd name="T3" fmla="*/ 0 h 13"/>
                <a:gd name="T4" fmla="*/ 123 w 192"/>
                <a:gd name="T5" fmla="*/ 2 h 13"/>
                <a:gd name="T6" fmla="*/ 69 w 192"/>
                <a:gd name="T7" fmla="*/ 2 h 13"/>
                <a:gd name="T8" fmla="*/ 67 w 192"/>
                <a:gd name="T9" fmla="*/ 0 h 13"/>
                <a:gd name="T10" fmla="*/ 0 w 192"/>
                <a:gd name="T11" fmla="*/ 0 h 13"/>
                <a:gd name="T12" fmla="*/ 0 w 192"/>
                <a:gd name="T13" fmla="*/ 1 h 13"/>
                <a:gd name="T14" fmla="*/ 0 w 192"/>
                <a:gd name="T15" fmla="*/ 4 h 13"/>
                <a:gd name="T16" fmla="*/ 9 w 192"/>
                <a:gd name="T17" fmla="*/ 13 h 13"/>
                <a:gd name="T18" fmla="*/ 183 w 192"/>
                <a:gd name="T19" fmla="*/ 13 h 13"/>
                <a:gd name="T20" fmla="*/ 192 w 192"/>
                <a:gd name="T21" fmla="*/ 4 h 13"/>
                <a:gd name="T22" fmla="*/ 192 w 192"/>
                <a:gd name="T23" fmla="*/ 1 h 13"/>
                <a:gd name="T24" fmla="*/ 192 w 19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3">
                  <a:moveTo>
                    <a:pt x="192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1"/>
                    <a:pt x="124" y="2"/>
                    <a:pt x="123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7" y="1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4" y="13"/>
                    <a:pt x="9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8" y="13"/>
                    <a:pt x="192" y="9"/>
                    <a:pt x="192" y="4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0"/>
                    <a:pt x="19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2" name="Freeform 218">
              <a:extLst>
                <a:ext uri="{FF2B5EF4-FFF2-40B4-BE49-F238E27FC236}">
                  <a16:creationId xmlns:a16="http://schemas.microsoft.com/office/drawing/2014/main" id="{CFBDD052-FB12-438D-A956-D0316B22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308" y="5905093"/>
              <a:ext cx="52477" cy="23477"/>
            </a:xfrm>
            <a:custGeom>
              <a:avLst/>
              <a:gdLst>
                <a:gd name="T0" fmla="*/ 0 w 19"/>
                <a:gd name="T1" fmla="*/ 0 h 9"/>
                <a:gd name="T2" fmla="*/ 0 w 19"/>
                <a:gd name="T3" fmla="*/ 0 h 9"/>
                <a:gd name="T4" fmla="*/ 9 w 19"/>
                <a:gd name="T5" fmla="*/ 9 h 9"/>
                <a:gd name="T6" fmla="*/ 9 w 19"/>
                <a:gd name="T7" fmla="*/ 9 h 9"/>
                <a:gd name="T8" fmla="*/ 19 w 19"/>
                <a:gd name="T9" fmla="*/ 0 h 9"/>
                <a:gd name="T10" fmla="*/ 0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3" name="Freeform 219">
              <a:extLst>
                <a:ext uri="{FF2B5EF4-FFF2-40B4-BE49-F238E27FC236}">
                  <a16:creationId xmlns:a16="http://schemas.microsoft.com/office/drawing/2014/main" id="{E51A222A-1E8E-43F6-84AD-459BD506F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43" y="5905093"/>
              <a:ext cx="444675" cy="278958"/>
            </a:xfrm>
            <a:custGeom>
              <a:avLst/>
              <a:gdLst>
                <a:gd name="T0" fmla="*/ 158 w 162"/>
                <a:gd name="T1" fmla="*/ 0 h 102"/>
                <a:gd name="T2" fmla="*/ 130 w 162"/>
                <a:gd name="T3" fmla="*/ 0 h 102"/>
                <a:gd name="T4" fmla="*/ 124 w 162"/>
                <a:gd name="T5" fmla="*/ 9 h 102"/>
                <a:gd name="T6" fmla="*/ 152 w 162"/>
                <a:gd name="T7" fmla="*/ 9 h 102"/>
                <a:gd name="T8" fmla="*/ 152 w 162"/>
                <a:gd name="T9" fmla="*/ 92 h 102"/>
                <a:gd name="T10" fmla="*/ 10 w 162"/>
                <a:gd name="T11" fmla="*/ 92 h 102"/>
                <a:gd name="T12" fmla="*/ 10 w 162"/>
                <a:gd name="T13" fmla="*/ 9 h 102"/>
                <a:gd name="T14" fmla="*/ 25 w 162"/>
                <a:gd name="T15" fmla="*/ 9 h 102"/>
                <a:gd name="T16" fmla="*/ 21 w 162"/>
                <a:gd name="T17" fmla="*/ 0 h 102"/>
                <a:gd name="T18" fmla="*/ 4 w 162"/>
                <a:gd name="T19" fmla="*/ 0 h 102"/>
                <a:gd name="T20" fmla="*/ 0 w 162"/>
                <a:gd name="T21" fmla="*/ 4 h 102"/>
                <a:gd name="T22" fmla="*/ 0 w 162"/>
                <a:gd name="T23" fmla="*/ 98 h 102"/>
                <a:gd name="T24" fmla="*/ 4 w 162"/>
                <a:gd name="T25" fmla="*/ 102 h 102"/>
                <a:gd name="T26" fmla="*/ 158 w 162"/>
                <a:gd name="T27" fmla="*/ 102 h 102"/>
                <a:gd name="T28" fmla="*/ 162 w 162"/>
                <a:gd name="T29" fmla="*/ 98 h 102"/>
                <a:gd name="T30" fmla="*/ 162 w 162"/>
                <a:gd name="T31" fmla="*/ 4 h 102"/>
                <a:gd name="T32" fmla="*/ 158 w 162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02">
                  <a:moveTo>
                    <a:pt x="15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6"/>
                    <a:pt x="22" y="3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60" y="102"/>
                    <a:pt x="162" y="100"/>
                    <a:pt x="162" y="9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2"/>
                    <a:pt x="160" y="0"/>
                    <a:pt x="15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4" name="Freeform 220">
              <a:extLst>
                <a:ext uri="{FF2B5EF4-FFF2-40B4-BE49-F238E27FC236}">
                  <a16:creationId xmlns:a16="http://schemas.microsoft.com/office/drawing/2014/main" id="{E95E8BC4-EA39-4678-A9BD-1B06067A9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877" y="5838806"/>
              <a:ext cx="292767" cy="287243"/>
            </a:xfrm>
            <a:custGeom>
              <a:avLst/>
              <a:gdLst>
                <a:gd name="T0" fmla="*/ 100 w 107"/>
                <a:gd name="T1" fmla="*/ 72 h 105"/>
                <a:gd name="T2" fmla="*/ 79 w 107"/>
                <a:gd name="T3" fmla="*/ 68 h 105"/>
                <a:gd name="T4" fmla="*/ 62 w 107"/>
                <a:gd name="T5" fmla="*/ 51 h 105"/>
                <a:gd name="T6" fmla="*/ 84 w 107"/>
                <a:gd name="T7" fmla="*/ 30 h 105"/>
                <a:gd name="T8" fmla="*/ 89 w 107"/>
                <a:gd name="T9" fmla="*/ 29 h 105"/>
                <a:gd name="T10" fmla="*/ 100 w 107"/>
                <a:gd name="T11" fmla="*/ 13 h 105"/>
                <a:gd name="T12" fmla="*/ 94 w 107"/>
                <a:gd name="T13" fmla="*/ 7 h 105"/>
                <a:gd name="T14" fmla="*/ 78 w 107"/>
                <a:gd name="T15" fmla="*/ 18 h 105"/>
                <a:gd name="T16" fmla="*/ 77 w 107"/>
                <a:gd name="T17" fmla="*/ 24 h 105"/>
                <a:gd name="T18" fmla="*/ 56 w 107"/>
                <a:gd name="T19" fmla="*/ 45 h 105"/>
                <a:gd name="T20" fmla="*/ 38 w 107"/>
                <a:gd name="T21" fmla="*/ 26 h 105"/>
                <a:gd name="T22" fmla="*/ 34 w 107"/>
                <a:gd name="T23" fmla="*/ 6 h 105"/>
                <a:gd name="T24" fmla="*/ 21 w 107"/>
                <a:gd name="T25" fmla="*/ 0 h 105"/>
                <a:gd name="T26" fmla="*/ 29 w 107"/>
                <a:gd name="T27" fmla="*/ 8 h 105"/>
                <a:gd name="T28" fmla="*/ 26 w 107"/>
                <a:gd name="T29" fmla="*/ 21 h 105"/>
                <a:gd name="T30" fmla="*/ 13 w 107"/>
                <a:gd name="T31" fmla="*/ 25 h 105"/>
                <a:gd name="T32" fmla="*/ 2 w 107"/>
                <a:gd name="T33" fmla="*/ 14 h 105"/>
                <a:gd name="T34" fmla="*/ 7 w 107"/>
                <a:gd name="T35" fmla="*/ 33 h 105"/>
                <a:gd name="T36" fmla="*/ 27 w 107"/>
                <a:gd name="T37" fmla="*/ 37 h 105"/>
                <a:gd name="T38" fmla="*/ 43 w 107"/>
                <a:gd name="T39" fmla="*/ 53 h 105"/>
                <a:gd name="T40" fmla="*/ 9 w 107"/>
                <a:gd name="T41" fmla="*/ 88 h 105"/>
                <a:gd name="T42" fmla="*/ 9 w 107"/>
                <a:gd name="T43" fmla="*/ 98 h 105"/>
                <a:gd name="T44" fmla="*/ 9 w 107"/>
                <a:gd name="T45" fmla="*/ 98 h 105"/>
                <a:gd name="T46" fmla="*/ 19 w 107"/>
                <a:gd name="T47" fmla="*/ 98 h 105"/>
                <a:gd name="T48" fmla="*/ 54 w 107"/>
                <a:gd name="T49" fmla="*/ 64 h 105"/>
                <a:gd name="T50" fmla="*/ 69 w 107"/>
                <a:gd name="T51" fmla="*/ 79 h 105"/>
                <a:gd name="T52" fmla="*/ 73 w 107"/>
                <a:gd name="T53" fmla="*/ 99 h 105"/>
                <a:gd name="T54" fmla="*/ 89 w 107"/>
                <a:gd name="T55" fmla="*/ 105 h 105"/>
                <a:gd name="T56" fmla="*/ 79 w 107"/>
                <a:gd name="T57" fmla="*/ 94 h 105"/>
                <a:gd name="T58" fmla="*/ 81 w 107"/>
                <a:gd name="T59" fmla="*/ 84 h 105"/>
                <a:gd name="T60" fmla="*/ 92 w 107"/>
                <a:gd name="T61" fmla="*/ 81 h 105"/>
                <a:gd name="T62" fmla="*/ 104 w 107"/>
                <a:gd name="T63" fmla="*/ 93 h 105"/>
                <a:gd name="T64" fmla="*/ 100 w 107"/>
                <a:gd name="T6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5">
                  <a:moveTo>
                    <a:pt x="100" y="72"/>
                  </a:moveTo>
                  <a:cubicBezTo>
                    <a:pt x="94" y="67"/>
                    <a:pt x="86" y="65"/>
                    <a:pt x="79" y="68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0"/>
                    <a:pt x="39" y="11"/>
                    <a:pt x="34" y="6"/>
                  </a:cubicBezTo>
                  <a:cubicBezTo>
                    <a:pt x="30" y="2"/>
                    <a:pt x="26" y="1"/>
                    <a:pt x="21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20"/>
                    <a:pt x="1" y="28"/>
                    <a:pt x="7" y="33"/>
                  </a:cubicBezTo>
                  <a:cubicBezTo>
                    <a:pt x="12" y="38"/>
                    <a:pt x="20" y="40"/>
                    <a:pt x="27" y="3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" y="91"/>
                    <a:pt x="6" y="95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2" y="101"/>
                    <a:pt x="17" y="101"/>
                    <a:pt x="19" y="9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6" y="86"/>
                    <a:pt x="67" y="94"/>
                    <a:pt x="73" y="99"/>
                  </a:cubicBezTo>
                  <a:cubicBezTo>
                    <a:pt x="77" y="104"/>
                    <a:pt x="83" y="105"/>
                    <a:pt x="89" y="10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7" y="86"/>
                    <a:pt x="105" y="78"/>
                    <a:pt x="100" y="7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5" name="文本框 104">
            <a:extLst>
              <a:ext uri="{FF2B5EF4-FFF2-40B4-BE49-F238E27FC236}">
                <a16:creationId xmlns:a16="http://schemas.microsoft.com/office/drawing/2014/main" id="{C4D6A6A5-AF35-4024-B323-9CC1884B3EB8}"/>
              </a:ext>
            </a:extLst>
          </p:cNvPr>
          <p:cNvSpPr txBox="1"/>
          <p:nvPr/>
        </p:nvSpPr>
        <p:spPr>
          <a:xfrm>
            <a:off x="3738298" y="4554671"/>
            <a:ext cx="92052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2F2F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2018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AF8570E3-F367-4584-B267-C210ABA3E8F0}"/>
              </a:ext>
            </a:extLst>
          </p:cNvPr>
          <p:cNvSpPr txBox="1"/>
          <p:nvPr/>
        </p:nvSpPr>
        <p:spPr>
          <a:xfrm>
            <a:off x="6882883" y="2729148"/>
            <a:ext cx="92052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2F2F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2020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AE0878C-9368-4942-B1B7-C508D56DA55A}"/>
              </a:ext>
            </a:extLst>
          </p:cNvPr>
          <p:cNvSpPr txBox="1"/>
          <p:nvPr/>
        </p:nvSpPr>
        <p:spPr>
          <a:xfrm>
            <a:off x="9047247" y="4475993"/>
            <a:ext cx="92052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2F2F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2030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8" name="PA_文本框 10">
            <a:extLst>
              <a:ext uri="{FF2B5EF4-FFF2-40B4-BE49-F238E27FC236}">
                <a16:creationId xmlns:a16="http://schemas.microsoft.com/office/drawing/2014/main" id="{2181AE0A-03FC-4871-84FA-B655A5CCCA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67435" y="4141602"/>
            <a:ext cx="2031516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109" name="PA_文本框 10">
            <a:extLst>
              <a:ext uri="{FF2B5EF4-FFF2-40B4-BE49-F238E27FC236}">
                <a16:creationId xmlns:a16="http://schemas.microsoft.com/office/drawing/2014/main" id="{81E411D3-500D-487F-9893-8CB4E5C847D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3466" y="5123370"/>
            <a:ext cx="2031516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110" name="PA_文本框 10">
            <a:extLst>
              <a:ext uri="{FF2B5EF4-FFF2-40B4-BE49-F238E27FC236}">
                <a16:creationId xmlns:a16="http://schemas.microsoft.com/office/drawing/2014/main" id="{4B952E6D-F687-4BCE-9FB2-9D012C0453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91722" y="3360356"/>
            <a:ext cx="2031516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111" name="PA_文本框 10">
            <a:extLst>
              <a:ext uri="{FF2B5EF4-FFF2-40B4-BE49-F238E27FC236}">
                <a16:creationId xmlns:a16="http://schemas.microsoft.com/office/drawing/2014/main" id="{9055128B-4FFB-4080-BC3A-123445ECD5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68791" y="5103695"/>
            <a:ext cx="2031516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</p:spTree>
    <p:extLst>
      <p:ext uri="{BB962C8B-B14F-4D97-AF65-F5344CB8AC3E}">
        <p14:creationId xmlns:p14="http://schemas.microsoft.com/office/powerpoint/2010/main" val="3665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70" grpId="0" animBg="1"/>
      <p:bldP spid="71" grpId="0" animBg="1"/>
      <p:bldP spid="75" grpId="0" animBg="1"/>
      <p:bldP spid="76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0"/>
            <a:ext cx="1219199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32" y="876300"/>
            <a:ext cx="6284536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7EC6E6-3965-4E77-9A1A-35F373E834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91" y="285579"/>
            <a:ext cx="3490039" cy="5988227"/>
          </a:xfrm>
          <a:prstGeom prst="rect">
            <a:avLst/>
          </a:prstGeom>
        </p:spPr>
      </p:pic>
      <p:sp>
        <p:nvSpPr>
          <p:cNvPr id="34" name="椭圆 33">
            <a:extLst>
              <a:ext uri="{FF2B5EF4-FFF2-40B4-BE49-F238E27FC236}">
                <a16:creationId xmlns:a16="http://schemas.microsoft.com/office/drawing/2014/main" id="{77366EC5-2326-496A-AA9C-25CEAC921FAE}"/>
              </a:ext>
            </a:extLst>
          </p:cNvPr>
          <p:cNvSpPr/>
          <p:nvPr/>
        </p:nvSpPr>
        <p:spPr>
          <a:xfrm>
            <a:off x="2331299" y="392003"/>
            <a:ext cx="4821923" cy="48483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F28221E-AA6C-4A13-84BA-BC5FAA5E9085}"/>
              </a:ext>
            </a:extLst>
          </p:cNvPr>
          <p:cNvGrpSpPr/>
          <p:nvPr/>
        </p:nvGrpSpPr>
        <p:grpSpPr>
          <a:xfrm>
            <a:off x="1017735" y="2537028"/>
            <a:ext cx="5854700" cy="3535078"/>
            <a:chOff x="1104900" y="2738727"/>
            <a:chExt cx="5854700" cy="35350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6C11145-A396-4C00-BA05-942744002EAA}"/>
              </a:ext>
            </a:extLst>
          </p:cNvPr>
          <p:cNvSpPr txBox="1"/>
          <p:nvPr/>
        </p:nvSpPr>
        <p:spPr>
          <a:xfrm>
            <a:off x="2567970" y="1808016"/>
            <a:ext cx="4585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等线" panose="02010600030101010101" pitchFamily="2" charset="-122"/>
                <a:ea typeface="等线" panose="02010600030101010101" pitchFamily="2" charset="-122"/>
              </a:rPr>
              <a:t>Thank you!</a:t>
            </a:r>
          </a:p>
        </p:txBody>
      </p:sp>
      <p:sp>
        <p:nvSpPr>
          <p:cNvPr id="3" name="TextBox 3">
            <a:hlinkClick r:id="rId8"/>
            <a:extLst>
              <a:ext uri="{FF2B5EF4-FFF2-40B4-BE49-F238E27FC236}">
                <a16:creationId xmlns:a16="http://schemas.microsoft.com/office/drawing/2014/main" id="{A37CB6A3-2472-4718-9F82-55E0D3A7663C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32" y="876300"/>
            <a:ext cx="6284536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7F4E5F1-33DF-45D2-ADB3-14B9B0AB0941}"/>
              </a:ext>
            </a:extLst>
          </p:cNvPr>
          <p:cNvGrpSpPr/>
          <p:nvPr/>
        </p:nvGrpSpPr>
        <p:grpSpPr>
          <a:xfrm>
            <a:off x="2556777" y="670009"/>
            <a:ext cx="4821923" cy="4848392"/>
            <a:chOff x="2137678" y="1839146"/>
            <a:chExt cx="3162347" cy="317970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6061BB3-68CD-4F32-84E1-4EA19AF8C68F}"/>
                </a:ext>
              </a:extLst>
            </p:cNvPr>
            <p:cNvSpPr/>
            <p:nvPr/>
          </p:nvSpPr>
          <p:spPr>
            <a:xfrm>
              <a:off x="2137678" y="1839146"/>
              <a:ext cx="3162347" cy="3179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E3DDBA5-2934-4957-A5EB-78AC02389292}"/>
                </a:ext>
              </a:extLst>
            </p:cNvPr>
            <p:cNvSpPr txBox="1"/>
            <p:nvPr/>
          </p:nvSpPr>
          <p:spPr>
            <a:xfrm>
              <a:off x="3994544" y="2278281"/>
              <a:ext cx="928501" cy="19421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Part 1</a:t>
              </a:r>
              <a:endParaRPr lang="zh-CN" altLang="en-US" sz="8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>
            <a:off x="833987" y="2085788"/>
            <a:ext cx="6125615" cy="4188021"/>
            <a:chOff x="833986" y="2085784"/>
            <a:chExt cx="6125614" cy="41880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2" b="98475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1113E4-CA67-4480-8746-0867306E8388}"/>
              </a:ext>
            </a:extLst>
          </p:cNvPr>
          <p:cNvSpPr txBox="1"/>
          <p:nvPr/>
        </p:nvSpPr>
        <p:spPr>
          <a:xfrm>
            <a:off x="4364684" y="1148873"/>
            <a:ext cx="738664" cy="3179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your section here for a concise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5938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5E11AA35-37AD-4FFD-82BC-477717083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779" y="190905"/>
            <a:ext cx="4684444" cy="6476190"/>
          </a:xfrm>
          <a:prstGeom prst="rect">
            <a:avLst/>
          </a:prstGeom>
        </p:spPr>
      </p:pic>
      <p:sp>
        <p:nvSpPr>
          <p:cNvPr id="2" name="PA_椭圆 12">
            <a:extLst>
              <a:ext uri="{FF2B5EF4-FFF2-40B4-BE49-F238E27FC236}">
                <a16:creationId xmlns:a16="http://schemas.microsoft.com/office/drawing/2014/main" id="{6A36753D-1096-465D-AD14-0BFD6E61FF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76912" y="-290089"/>
            <a:ext cx="7438179" cy="7438178"/>
          </a:xfrm>
          <a:prstGeom prst="ellipse">
            <a:avLst/>
          </a:prstGeom>
          <a:solidFill>
            <a:schemeClr val="accent6">
              <a:lumMod val="40000"/>
              <a:lumOff val="60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3F9960-5DCA-4CC0-B2C6-B79FB23D6F7E}"/>
              </a:ext>
            </a:extLst>
          </p:cNvPr>
          <p:cNvGrpSpPr/>
          <p:nvPr/>
        </p:nvGrpSpPr>
        <p:grpSpPr>
          <a:xfrm>
            <a:off x="6742040" y="5233771"/>
            <a:ext cx="1757445" cy="1433264"/>
            <a:chOff x="9797030" y="2651119"/>
            <a:chExt cx="1885070" cy="153734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9619658-285F-41AC-8B74-BB59C99A64FA}"/>
                </a:ext>
              </a:extLst>
            </p:cNvPr>
            <p:cNvCxnSpPr/>
            <p:nvPr/>
          </p:nvCxnSpPr>
          <p:spPr>
            <a:xfrm flipV="1">
              <a:off x="9797030" y="3108104"/>
              <a:ext cx="1068323" cy="1080362"/>
            </a:xfrm>
            <a:prstGeom prst="line">
              <a:avLst/>
            </a:prstGeom>
            <a:ln w="9525">
              <a:solidFill>
                <a:srgbClr val="F2F2F2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814291E-7564-453A-9602-CB8ABB526B7E}"/>
                </a:ext>
              </a:extLst>
            </p:cNvPr>
            <p:cNvCxnSpPr/>
            <p:nvPr/>
          </p:nvCxnSpPr>
          <p:spPr>
            <a:xfrm flipV="1">
              <a:off x="10613777" y="2651119"/>
              <a:ext cx="1068323" cy="1080362"/>
            </a:xfrm>
            <a:prstGeom prst="line">
              <a:avLst/>
            </a:prstGeom>
            <a:ln w="9525">
              <a:solidFill>
                <a:srgbClr val="F2F2F2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2FCFF90-EA88-4AED-9F1C-66C57915CBDA}"/>
                </a:ext>
              </a:extLst>
            </p:cNvPr>
            <p:cNvCxnSpPr/>
            <p:nvPr/>
          </p:nvCxnSpPr>
          <p:spPr>
            <a:xfrm flipV="1">
              <a:off x="10683039" y="3429194"/>
              <a:ext cx="654776" cy="662155"/>
            </a:xfrm>
            <a:prstGeom prst="line">
              <a:avLst/>
            </a:prstGeom>
            <a:ln w="9525">
              <a:solidFill>
                <a:srgbClr val="F2F2F2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044C5F4-C260-4827-8D9D-CD58EA39F033}"/>
                </a:ext>
              </a:extLst>
            </p:cNvPr>
            <p:cNvSpPr/>
            <p:nvPr/>
          </p:nvSpPr>
          <p:spPr>
            <a:xfrm>
              <a:off x="9931690" y="3747478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7B33949-01E1-449F-BD7D-0B197A7F4160}"/>
                </a:ext>
              </a:extLst>
            </p:cNvPr>
            <p:cNvSpPr/>
            <p:nvPr/>
          </p:nvSpPr>
          <p:spPr>
            <a:xfrm>
              <a:off x="11191669" y="2836011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C9DDA0B-1968-4317-BFB5-1DBABFA7F3CC}"/>
                </a:ext>
              </a:extLst>
            </p:cNvPr>
            <p:cNvSpPr/>
            <p:nvPr/>
          </p:nvSpPr>
          <p:spPr>
            <a:xfrm>
              <a:off x="11230739" y="3719685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70BD8D13-4CA3-492F-92C0-243D3183C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558654"/>
              </p:ext>
            </p:extLst>
          </p:nvPr>
        </p:nvGraphicFramePr>
        <p:xfrm>
          <a:off x="3262246" y="908141"/>
          <a:ext cx="5667513" cy="37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5F4DC072-C2CA-4C75-8EF3-BEE5D1F0DFCB}"/>
              </a:ext>
            </a:extLst>
          </p:cNvPr>
          <p:cNvSpPr txBox="1"/>
          <p:nvPr/>
        </p:nvSpPr>
        <p:spPr>
          <a:xfrm>
            <a:off x="5376573" y="553362"/>
            <a:ext cx="1438855" cy="1067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EF7B39-67FC-409D-A682-83A75ED921F7}"/>
              </a:ext>
            </a:extLst>
          </p:cNvPr>
          <p:cNvSpPr txBox="1"/>
          <p:nvPr/>
        </p:nvSpPr>
        <p:spPr>
          <a:xfrm>
            <a:off x="3644751" y="4499527"/>
            <a:ext cx="834139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6699C8-2B6B-4D79-A01E-A61720A90487}"/>
              </a:ext>
            </a:extLst>
          </p:cNvPr>
          <p:cNvSpPr txBox="1"/>
          <p:nvPr/>
        </p:nvSpPr>
        <p:spPr>
          <a:xfrm>
            <a:off x="5034161" y="4499528"/>
            <a:ext cx="834139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9C05DB-78D9-4E88-BD42-9E727AA673CA}"/>
              </a:ext>
            </a:extLst>
          </p:cNvPr>
          <p:cNvSpPr txBox="1"/>
          <p:nvPr/>
        </p:nvSpPr>
        <p:spPr>
          <a:xfrm>
            <a:off x="6405365" y="4499527"/>
            <a:ext cx="834139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4B9640-15C3-4AB0-9594-DEF3959072E2}"/>
              </a:ext>
            </a:extLst>
          </p:cNvPr>
          <p:cNvSpPr txBox="1"/>
          <p:nvPr/>
        </p:nvSpPr>
        <p:spPr>
          <a:xfrm>
            <a:off x="7796131" y="4499527"/>
            <a:ext cx="834139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text.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BA4B3E-E2CD-4238-827D-3A50B6F6712E}"/>
              </a:ext>
            </a:extLst>
          </p:cNvPr>
          <p:cNvSpPr txBox="1"/>
          <p:nvPr/>
        </p:nvSpPr>
        <p:spPr>
          <a:xfrm>
            <a:off x="3943359" y="5559874"/>
            <a:ext cx="430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your content description here, the language should be concise.</a:t>
            </a:r>
          </a:p>
        </p:txBody>
      </p:sp>
      <p:sp>
        <p:nvSpPr>
          <p:cNvPr id="17" name="PA_椭圆 1">
            <a:extLst>
              <a:ext uri="{FF2B5EF4-FFF2-40B4-BE49-F238E27FC236}">
                <a16:creationId xmlns:a16="http://schemas.microsoft.com/office/drawing/2014/main" id="{7D24D472-2C76-494A-A643-C639828E02C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568" y="-1523432"/>
            <a:ext cx="9904864" cy="9904864"/>
          </a:xfrm>
          <a:prstGeom prst="ellips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PA_椭圆 1">
            <a:extLst>
              <a:ext uri="{FF2B5EF4-FFF2-40B4-BE49-F238E27FC236}">
                <a16:creationId xmlns:a16="http://schemas.microsoft.com/office/drawing/2014/main" id="{02C9D21C-0951-42F5-B085-53C43D6A3B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361917" y="-3028919"/>
            <a:ext cx="12915839" cy="12915839"/>
          </a:xfrm>
          <a:prstGeom prst="ellips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9" name="PA_组合 11">
            <a:extLst>
              <a:ext uri="{FF2B5EF4-FFF2-40B4-BE49-F238E27FC236}">
                <a16:creationId xmlns:a16="http://schemas.microsoft.com/office/drawing/2014/main" id="{51D1DF1B-F349-4590-B34E-7FFA307753C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7040774">
            <a:off x="570382" y="857752"/>
            <a:ext cx="1757445" cy="1433265"/>
            <a:chOff x="422635" y="406941"/>
            <a:chExt cx="1757445" cy="1433265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2EC25F3-B764-40FE-9BA0-A2AE44EEB06C}"/>
                </a:ext>
              </a:extLst>
            </p:cNvPr>
            <p:cNvCxnSpPr/>
            <p:nvPr/>
          </p:nvCxnSpPr>
          <p:spPr>
            <a:xfrm flipV="1">
              <a:off x="422635" y="832988"/>
              <a:ext cx="995994" cy="100721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6">
                  <a:lumMod val="40000"/>
                  <a:lumOff val="60000"/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51FB408-4282-46EE-BEC5-33C77E78F6A7}"/>
                </a:ext>
              </a:extLst>
            </p:cNvPr>
            <p:cNvCxnSpPr/>
            <p:nvPr/>
          </p:nvCxnSpPr>
          <p:spPr>
            <a:xfrm flipV="1">
              <a:off x="1184086" y="406941"/>
              <a:ext cx="995994" cy="100721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6">
                  <a:lumMod val="40000"/>
                  <a:lumOff val="60000"/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5041F82-D1E5-4DBB-9F21-03F4A52BFC61}"/>
                </a:ext>
              </a:extLst>
            </p:cNvPr>
            <p:cNvCxnSpPr/>
            <p:nvPr/>
          </p:nvCxnSpPr>
          <p:spPr>
            <a:xfrm flipV="1">
              <a:off x="1248658" y="1132338"/>
              <a:ext cx="610446" cy="61732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6">
                  <a:lumMod val="40000"/>
                  <a:lumOff val="60000"/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id="{51A7DBF1-A60A-4071-A9DB-ABC3F88ABF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48" y="1"/>
            <a:ext cx="5150859" cy="658022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1D58A63-A7B1-4B7B-8B3A-895DF93E6B7E}"/>
              </a:ext>
            </a:extLst>
          </p:cNvPr>
          <p:cNvGrpSpPr/>
          <p:nvPr/>
        </p:nvGrpSpPr>
        <p:grpSpPr>
          <a:xfrm>
            <a:off x="759424" y="1101193"/>
            <a:ext cx="4840677" cy="4840677"/>
            <a:chOff x="416721" y="1114944"/>
            <a:chExt cx="4840677" cy="4840677"/>
          </a:xfrm>
        </p:grpSpPr>
        <p:grpSp>
          <p:nvGrpSpPr>
            <p:cNvPr id="3" name="Group 99">
              <a:extLst>
                <a:ext uri="{FF2B5EF4-FFF2-40B4-BE49-F238E27FC236}">
                  <a16:creationId xmlns:a16="http://schemas.microsoft.com/office/drawing/2014/main" id="{71B1FBAD-721F-4367-A42A-501EAB57DEEB}"/>
                </a:ext>
              </a:extLst>
            </p:cNvPr>
            <p:cNvGrpSpPr/>
            <p:nvPr/>
          </p:nvGrpSpPr>
          <p:grpSpPr>
            <a:xfrm>
              <a:off x="1058576" y="1735214"/>
              <a:ext cx="3556966" cy="3600136"/>
              <a:chOff x="4951411" y="1311276"/>
              <a:chExt cx="4184652" cy="4235449"/>
            </a:xfrm>
          </p:grpSpPr>
          <p:sp>
            <p:nvSpPr>
              <p:cNvPr id="14" name="íṩľíḍè-Straight Connector 100">
                <a:extLst>
                  <a:ext uri="{FF2B5EF4-FFF2-40B4-BE49-F238E27FC236}">
                    <a16:creationId xmlns:a16="http://schemas.microsoft.com/office/drawing/2014/main" id="{C6C9E9FC-7F10-4B60-A98F-B1054C780C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943725" y="1311276"/>
                <a:ext cx="1130300" cy="26670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íṩľíḍè-Freeform: Shape 101">
                <a:extLst>
                  <a:ext uri="{FF2B5EF4-FFF2-40B4-BE49-F238E27FC236}">
                    <a16:creationId xmlns:a16="http://schemas.microsoft.com/office/drawing/2014/main" id="{178CC2CC-3434-4385-9936-D2DF8B481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25" y="1577976"/>
                <a:ext cx="1062038" cy="18002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íṩľíḍè-Freeform: Shape 102">
                <a:extLst>
                  <a:ext uri="{FF2B5EF4-FFF2-40B4-BE49-F238E27FC236}">
                    <a16:creationId xmlns:a16="http://schemas.microsoft.com/office/drawing/2014/main" id="{A7A42C3D-0470-495F-B262-25608A45F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4" y="3378201"/>
                <a:ext cx="3087688" cy="2168524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íṩľíḍè-Straight Connector 103">
                <a:extLst>
                  <a:ext uri="{FF2B5EF4-FFF2-40B4-BE49-F238E27FC236}">
                    <a16:creationId xmlns:a16="http://schemas.microsoft.com/office/drawing/2014/main" id="{36D0EDCE-7819-4E9A-97F6-726293B76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100" y="4216401"/>
                <a:ext cx="930275" cy="118745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íṩľíḍè-Freeform: Shape 104">
                <a:extLst>
                  <a:ext uri="{FF2B5EF4-FFF2-40B4-BE49-F238E27FC236}">
                    <a16:creationId xmlns:a16="http://schemas.microsoft.com/office/drawing/2014/main" id="{168356EF-076F-4019-91D2-A5578C0F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411" y="2489105"/>
                <a:ext cx="166691" cy="1727299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" fmla="*/ 12868 w 12868"/>
                  <a:gd name="connsiteY0" fmla="*/ 0 h 9028"/>
                  <a:gd name="connsiteX1" fmla="*/ 10018 w 12868"/>
                  <a:gd name="connsiteY1" fmla="*/ 386 h 9028"/>
                  <a:gd name="connsiteX2" fmla="*/ 5140 w 12868"/>
                  <a:gd name="connsiteY2" fmla="*/ 1461 h 9028"/>
                  <a:gd name="connsiteX3" fmla="*/ 854 w 12868"/>
                  <a:gd name="connsiteY3" fmla="*/ 2274 h 9028"/>
                  <a:gd name="connsiteX4" fmla="*/ 0 w 12868"/>
                  <a:gd name="connsiteY4" fmla="*/ 6055 h 9028"/>
                  <a:gd name="connsiteX5" fmla="*/ 1724 w 12868"/>
                  <a:gd name="connsiteY5" fmla="*/ 9028 h 9028"/>
                  <a:gd name="connsiteX0" fmla="*/ 7785 w 7785"/>
                  <a:gd name="connsiteY0" fmla="*/ 0 h 9572"/>
                  <a:gd name="connsiteX1" fmla="*/ 3994 w 7785"/>
                  <a:gd name="connsiteY1" fmla="*/ 1190 h 9572"/>
                  <a:gd name="connsiteX2" fmla="*/ 664 w 7785"/>
                  <a:gd name="connsiteY2" fmla="*/ 2091 h 9572"/>
                  <a:gd name="connsiteX3" fmla="*/ 0 w 7785"/>
                  <a:gd name="connsiteY3" fmla="*/ 6279 h 9572"/>
                  <a:gd name="connsiteX4" fmla="*/ 1340 w 7785"/>
                  <a:gd name="connsiteY4" fmla="*/ 9572 h 9572"/>
                  <a:gd name="connsiteX0" fmla="*/ 5130 w 5130"/>
                  <a:gd name="connsiteY0" fmla="*/ 0 h 8757"/>
                  <a:gd name="connsiteX1" fmla="*/ 853 w 5130"/>
                  <a:gd name="connsiteY1" fmla="*/ 941 h 8757"/>
                  <a:gd name="connsiteX2" fmla="*/ 0 w 5130"/>
                  <a:gd name="connsiteY2" fmla="*/ 5317 h 8757"/>
                  <a:gd name="connsiteX3" fmla="*/ 1721 w 5130"/>
                  <a:gd name="connsiteY3" fmla="*/ 8757 h 8757"/>
                  <a:gd name="connsiteX0" fmla="*/ 1663 w 3355"/>
                  <a:gd name="connsiteY0" fmla="*/ 0 h 8925"/>
                  <a:gd name="connsiteX1" fmla="*/ 0 w 3355"/>
                  <a:gd name="connsiteY1" fmla="*/ 4997 h 8925"/>
                  <a:gd name="connsiteX2" fmla="*/ 3355 w 3355"/>
                  <a:gd name="connsiteY2" fmla="*/ 8925 h 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íṩľíḍè-Straight Connector 105">
                <a:extLst>
                  <a:ext uri="{FF2B5EF4-FFF2-40B4-BE49-F238E27FC236}">
                    <a16:creationId xmlns:a16="http://schemas.microsoft.com/office/drawing/2014/main" id="{87EECB13-7740-42A4-9B79-56AC0116F0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18200" y="1311276"/>
                <a:ext cx="1025525" cy="34766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0" name="íṩľíḍè-Freeform: Shape 106">
                <a:extLst>
                  <a:ext uri="{FF2B5EF4-FFF2-40B4-BE49-F238E27FC236}">
                    <a16:creationId xmlns:a16="http://schemas.microsoft.com/office/drawing/2014/main" id="{1B94840C-6859-4802-8FB3-57B9CFE76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695" y="1547849"/>
                <a:ext cx="2159653" cy="12055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" fmla="*/ 0 w 10000"/>
                  <a:gd name="connsiteY0" fmla="*/ 5798 h 5798"/>
                  <a:gd name="connsiteX1" fmla="*/ 0 w 10000"/>
                  <a:gd name="connsiteY1" fmla="*/ 5798 h 5798"/>
                  <a:gd name="connsiteX2" fmla="*/ 4953 w 10000"/>
                  <a:gd name="connsiteY2" fmla="*/ 0 h 5798"/>
                  <a:gd name="connsiteX3" fmla="*/ 4953 w 10000"/>
                  <a:gd name="connsiteY3" fmla="*/ 0 h 5798"/>
                  <a:gd name="connsiteX4" fmla="*/ 10000 w 10000"/>
                  <a:gd name="connsiteY4" fmla="*/ 1092 h 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íṩľíḍè-Freeform: Shape 107">
                <a:extLst>
                  <a:ext uri="{FF2B5EF4-FFF2-40B4-BE49-F238E27FC236}">
                    <a16:creationId xmlns:a16="http://schemas.microsoft.com/office/drawing/2014/main" id="{2BA80ABF-3BA1-498B-BD04-DE4BE260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5799" y="3549651"/>
                <a:ext cx="282575" cy="1854200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" name="ïṧḷïḓê-Freeform: Shape 108">
                <a:extLst>
                  <a:ext uri="{FF2B5EF4-FFF2-40B4-BE49-F238E27FC236}">
                    <a16:creationId xmlns:a16="http://schemas.microsoft.com/office/drawing/2014/main" id="{78B9C0AA-F1A7-4BE0-A947-6193CAA65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5799" y="1666876"/>
                <a:ext cx="209550" cy="1882775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ïṧḷïḓê-Freeform: Shape 109">
                <a:extLst>
                  <a:ext uri="{FF2B5EF4-FFF2-40B4-BE49-F238E27FC236}">
                    <a16:creationId xmlns:a16="http://schemas.microsoft.com/office/drawing/2014/main" id="{FCCAF27A-F035-41F0-AE39-881F1171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49" y="4346575"/>
                <a:ext cx="476270" cy="120015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" fmla="*/ 0 w 7538"/>
                  <a:gd name="connsiteY0" fmla="*/ 0 h 10000"/>
                  <a:gd name="connsiteX1" fmla="*/ 5503 w 7538"/>
                  <a:gd name="connsiteY1" fmla="*/ 7817 h 10000"/>
                  <a:gd name="connsiteX2" fmla="*/ 7538 w 7538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4" name="ïṧḷïḓê-Freeform: Shape 110">
                <a:extLst>
                  <a:ext uri="{FF2B5EF4-FFF2-40B4-BE49-F238E27FC236}">
                    <a16:creationId xmlns:a16="http://schemas.microsoft.com/office/drawing/2014/main" id="{5066657E-9FAE-414D-979D-26B133539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0" y="1557339"/>
                <a:ext cx="523875" cy="278923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5" name="ïṧḷïḓê-Straight Connector 111">
                <a:extLst>
                  <a:ext uri="{FF2B5EF4-FFF2-40B4-BE49-F238E27FC236}">
                    <a16:creationId xmlns:a16="http://schemas.microsoft.com/office/drawing/2014/main" id="{AD9C5CE9-744F-467F-B27B-AB602F42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3725" y="1311276"/>
                <a:ext cx="28575" cy="24606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ïṧḷïḓê-Straight Connector 112">
                <a:extLst>
                  <a:ext uri="{FF2B5EF4-FFF2-40B4-BE49-F238E27FC236}">
                    <a16:creationId xmlns:a16="http://schemas.microsoft.com/office/drawing/2014/main" id="{6FC6B667-01D2-46E2-BEFE-DCB3D96540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33963" y="1657222"/>
                <a:ext cx="874730" cy="831979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7" name="ïṧḷïḓê-Straight Connector 113">
                <a:extLst>
                  <a:ext uri="{FF2B5EF4-FFF2-40B4-BE49-F238E27FC236}">
                    <a16:creationId xmlns:a16="http://schemas.microsoft.com/office/drawing/2014/main" id="{05591E73-4D0E-49C3-B1AB-7A314BBEF4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888413" y="3265489"/>
                <a:ext cx="247650" cy="11271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ïṧḷïḓê-Straight Connector 114">
                <a:extLst>
                  <a:ext uri="{FF2B5EF4-FFF2-40B4-BE49-F238E27FC236}">
                    <a16:creationId xmlns:a16="http://schemas.microsoft.com/office/drawing/2014/main" id="{EC38324E-F339-4340-BF34-3D046ADF9CE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063440" y="1579414"/>
                <a:ext cx="282046" cy="733574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9" name="ïṧḷïḓê-Straight Connector 115">
                <a:extLst>
                  <a:ext uri="{FF2B5EF4-FFF2-40B4-BE49-F238E27FC236}">
                    <a16:creationId xmlns:a16="http://schemas.microsoft.com/office/drawing/2014/main" id="{6E7699B3-2184-4E9B-BDFE-0CEC11B26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345488" y="2312989"/>
                <a:ext cx="542925" cy="95250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ïṧḷïḓê-Straight Connector 116">
                <a:extLst>
                  <a:ext uri="{FF2B5EF4-FFF2-40B4-BE49-F238E27FC236}">
                    <a16:creationId xmlns:a16="http://schemas.microsoft.com/office/drawing/2014/main" id="{981F86C1-0CD0-4EDA-82D8-3DF6DDC8D7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888413" y="3265489"/>
                <a:ext cx="23812" cy="1282699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ïṧḷïḓê-Freeform: Shape 117">
                <a:extLst>
                  <a:ext uri="{FF2B5EF4-FFF2-40B4-BE49-F238E27FC236}">
                    <a16:creationId xmlns:a16="http://schemas.microsoft.com/office/drawing/2014/main" id="{32A7CB23-59C8-489F-A019-86F124B81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0" y="4346576"/>
                <a:ext cx="2022475" cy="38258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ïṧḷïḓê-Straight Connector 118">
                <a:extLst>
                  <a:ext uri="{FF2B5EF4-FFF2-40B4-BE49-F238E27FC236}">
                    <a16:creationId xmlns:a16="http://schemas.microsoft.com/office/drawing/2014/main" id="{02ADD499-E1E2-4F88-AB21-6A8552251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5800" y="3549651"/>
                <a:ext cx="1123950" cy="796925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ïṧḷïḓê-Straight Connector 119">
                <a:extLst>
                  <a:ext uri="{FF2B5EF4-FFF2-40B4-BE49-F238E27FC236}">
                    <a16:creationId xmlns:a16="http://schemas.microsoft.com/office/drawing/2014/main" id="{7C6D2E2B-CF14-4786-A9D2-E63998230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63" y="2489201"/>
                <a:ext cx="731838" cy="106045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ïṧḷïḓê-Straight Connector 120">
                <a:extLst>
                  <a:ext uri="{FF2B5EF4-FFF2-40B4-BE49-F238E27FC236}">
                    <a16:creationId xmlns:a16="http://schemas.microsoft.com/office/drawing/2014/main" id="{9D174721-A6A8-4020-AE40-7FCE24AF49E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33963" y="2251076"/>
                <a:ext cx="941388" cy="238125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ïṧḷïḓê-Straight Connector 121">
                <a:extLst>
                  <a:ext uri="{FF2B5EF4-FFF2-40B4-BE49-F238E27FC236}">
                    <a16:creationId xmlns:a16="http://schemas.microsoft.com/office/drawing/2014/main" id="{C764C0A3-9FB6-46DE-816B-F7012E0EE7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75350" y="1557339"/>
                <a:ext cx="996950" cy="693738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ïṧḷïḓê-Straight Connector 122">
                <a:extLst>
                  <a:ext uri="{FF2B5EF4-FFF2-40B4-BE49-F238E27FC236}">
                    <a16:creationId xmlns:a16="http://schemas.microsoft.com/office/drawing/2014/main" id="{2C425150-398A-4A83-BFEE-59A00008123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972300" y="1557339"/>
                <a:ext cx="1373188" cy="75565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ïṧḷïḓê-Freeform: Shape 123">
                <a:extLst>
                  <a:ext uri="{FF2B5EF4-FFF2-40B4-BE49-F238E27FC236}">
                    <a16:creationId xmlns:a16="http://schemas.microsoft.com/office/drawing/2014/main" id="{98EB322B-922A-4C49-B79F-DE1EA9CA1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5488" y="2312989"/>
                <a:ext cx="666750" cy="928688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ïṧḷïḓê-Freeform: Shape 124">
                <a:extLst>
                  <a:ext uri="{FF2B5EF4-FFF2-40B4-BE49-F238E27FC236}">
                    <a16:creationId xmlns:a16="http://schemas.microsoft.com/office/drawing/2014/main" id="{1CF20758-FE4E-4801-BBBA-37CB59377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0088" y="2312989"/>
                <a:ext cx="571500" cy="2416175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ïṧḷïḓê-Straight Connector 125">
                <a:extLst>
                  <a:ext uri="{FF2B5EF4-FFF2-40B4-BE49-F238E27FC236}">
                    <a16:creationId xmlns:a16="http://schemas.microsoft.com/office/drawing/2014/main" id="{73405604-577F-4250-81DC-654D1F21CC9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413625" y="2312989"/>
                <a:ext cx="931863" cy="29845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0" name="ïṧḷïḓê-Straight Connector 126">
                <a:extLst>
                  <a:ext uri="{FF2B5EF4-FFF2-40B4-BE49-F238E27FC236}">
                    <a16:creationId xmlns:a16="http://schemas.microsoft.com/office/drawing/2014/main" id="{CEFFA70F-0010-4104-ACFB-09C510CFEF3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765800" y="2611439"/>
                <a:ext cx="1647825" cy="95091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ïṧḷïḓê-Freeform: Shape 127">
                <a:extLst>
                  <a:ext uri="{FF2B5EF4-FFF2-40B4-BE49-F238E27FC236}">
                    <a16:creationId xmlns:a16="http://schemas.microsoft.com/office/drawing/2014/main" id="{1EFC83A2-E3DF-4BCF-AF9B-E84A1FA7A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100" y="3562351"/>
                <a:ext cx="876300" cy="1244600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ïṧḷïḓê-Straight Connector 128">
                <a:extLst>
                  <a:ext uri="{FF2B5EF4-FFF2-40B4-BE49-F238E27FC236}">
                    <a16:creationId xmlns:a16="http://schemas.microsoft.com/office/drawing/2014/main" id="{087BDDD8-242C-41EE-B7A9-C37620196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94400" y="4346576"/>
                <a:ext cx="895350" cy="460375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3" name="ïṧḷïḓê-Freeform: Shape 129">
                <a:extLst>
                  <a:ext uri="{FF2B5EF4-FFF2-40B4-BE49-F238E27FC236}">
                    <a16:creationId xmlns:a16="http://schemas.microsoft.com/office/drawing/2014/main" id="{D8136E90-DA6A-45DA-9972-626264684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0" y="3265488"/>
                <a:ext cx="1998663" cy="1081088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4" name="ïṧḷïḓê-Freeform: Shape 130">
                <a:extLst>
                  <a:ext uri="{FF2B5EF4-FFF2-40B4-BE49-F238E27FC236}">
                    <a16:creationId xmlns:a16="http://schemas.microsoft.com/office/drawing/2014/main" id="{8E222A81-CEB3-4AD2-B402-E5BD86695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250" y="5224463"/>
                <a:ext cx="2043113" cy="184150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5" name="ïṧḷïḓê-Freeform: Shape 131">
                <a:extLst>
                  <a:ext uri="{FF2B5EF4-FFF2-40B4-BE49-F238E27FC236}">
                    <a16:creationId xmlns:a16="http://schemas.microsoft.com/office/drawing/2014/main" id="{D11A5086-838B-4697-B256-64F291E35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399" y="4729162"/>
                <a:ext cx="2338388" cy="555625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6" name="ïṧḷïḓê-Straight Connector 132">
                <a:extLst>
                  <a:ext uri="{FF2B5EF4-FFF2-40B4-BE49-F238E27FC236}">
                    <a16:creationId xmlns:a16="http://schemas.microsoft.com/office/drawing/2014/main" id="{331C6C00-300E-44E6-8581-D48BDAD53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3625" y="2611438"/>
                <a:ext cx="908050" cy="87630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7" name="ïṧḷïḓê-Straight Connector 133">
                <a:extLst>
                  <a:ext uri="{FF2B5EF4-FFF2-40B4-BE49-F238E27FC236}">
                    <a16:creationId xmlns:a16="http://schemas.microsoft.com/office/drawing/2014/main" id="{DDDE9145-FF0F-4CE0-ACC6-A4086454D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5350" y="2251076"/>
                <a:ext cx="1438275" cy="36036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99162E4-F01D-4A0E-9A0B-017B26D865DB}"/>
                </a:ext>
              </a:extLst>
            </p:cNvPr>
            <p:cNvSpPr/>
            <p:nvPr/>
          </p:nvSpPr>
          <p:spPr>
            <a:xfrm>
              <a:off x="416721" y="1114944"/>
              <a:ext cx="4840677" cy="4840677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6D7F2FD-2599-45CC-91DB-44CE7C91A191}"/>
                </a:ext>
              </a:extLst>
            </p:cNvPr>
            <p:cNvSpPr/>
            <p:nvPr/>
          </p:nvSpPr>
          <p:spPr>
            <a:xfrm>
              <a:off x="2009574" y="2707797"/>
              <a:ext cx="1654971" cy="1654971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AD10EE1F-1554-4F2A-89AA-CA993FFE3C63}"/>
              </a:ext>
            </a:extLst>
          </p:cNvPr>
          <p:cNvSpPr/>
          <p:nvPr/>
        </p:nvSpPr>
        <p:spPr>
          <a:xfrm>
            <a:off x="4097156" y="579671"/>
            <a:ext cx="1774808" cy="1774808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88EBED9-5BD1-4D51-983C-3FF219FC6DA0}"/>
              </a:ext>
            </a:extLst>
          </p:cNvPr>
          <p:cNvSpPr/>
          <p:nvPr/>
        </p:nvSpPr>
        <p:spPr>
          <a:xfrm>
            <a:off x="744623" y="5454333"/>
            <a:ext cx="858397" cy="858397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4AEE123-00E0-4557-96EE-4AB78D2DB5E1}"/>
              </a:ext>
            </a:extLst>
          </p:cNvPr>
          <p:cNvSpPr txBox="1"/>
          <p:nvPr/>
        </p:nvSpPr>
        <p:spPr>
          <a:xfrm>
            <a:off x="6320039" y="1821943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2800" b="1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solidFill>
                <a:schemeClr val="accent6">
                  <a:lumMod val="60000"/>
                  <a:lumOff val="4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52A014F-AFC0-4DF6-8462-E0B16590A46C}"/>
              </a:ext>
            </a:extLst>
          </p:cNvPr>
          <p:cNvCxnSpPr/>
          <p:nvPr/>
        </p:nvCxnSpPr>
        <p:spPr>
          <a:xfrm>
            <a:off x="6721711" y="2482122"/>
            <a:ext cx="805245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30D83D1-DC3F-4448-9446-9BD378315A0C}"/>
              </a:ext>
            </a:extLst>
          </p:cNvPr>
          <p:cNvSpPr txBox="1"/>
          <p:nvPr/>
        </p:nvSpPr>
        <p:spPr>
          <a:xfrm>
            <a:off x="6553914" y="2745891"/>
            <a:ext cx="3563257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 eros.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urna.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9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30">
            <a:extLst>
              <a:ext uri="{FF2B5EF4-FFF2-40B4-BE49-F238E27FC236}">
                <a16:creationId xmlns:a16="http://schemas.microsoft.com/office/drawing/2014/main" id="{6675FE8E-729B-4F83-A855-DF10129F2CB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3617" y="5109347"/>
            <a:ext cx="579513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sp>
        <p:nvSpPr>
          <p:cNvPr id="3" name="PA_文本框 1030">
            <a:extLst>
              <a:ext uri="{FF2B5EF4-FFF2-40B4-BE49-F238E27FC236}">
                <a16:creationId xmlns:a16="http://schemas.microsoft.com/office/drawing/2014/main" id="{3B36EA17-C5EB-4233-90A7-CAA9C4938A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0775" y="691527"/>
            <a:ext cx="5795136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title text.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A428EAD5-237C-43A0-AB83-03AF1AFA4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3036"/>
              </p:ext>
            </p:extLst>
          </p:nvPr>
        </p:nvGraphicFramePr>
        <p:xfrm>
          <a:off x="-548516" y="1661620"/>
          <a:ext cx="9826883" cy="308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B50CE30-DE81-4A30-98EB-C0E95A8F8C79}"/>
              </a:ext>
            </a:extLst>
          </p:cNvPr>
          <p:cNvSpPr/>
          <p:nvPr/>
        </p:nvSpPr>
        <p:spPr>
          <a:xfrm rot="5400000">
            <a:off x="5721454" y="3235442"/>
            <a:ext cx="3716991" cy="387124"/>
          </a:xfrm>
          <a:custGeom>
            <a:avLst/>
            <a:gdLst>
              <a:gd name="connsiteX0" fmla="*/ 0 w 5920740"/>
              <a:gd name="connsiteY0" fmla="*/ 1203960 h 2316480"/>
              <a:gd name="connsiteX1" fmla="*/ 1859280 w 5920740"/>
              <a:gd name="connsiteY1" fmla="*/ 1203960 h 2316480"/>
              <a:gd name="connsiteX2" fmla="*/ 2019300 w 5920740"/>
              <a:gd name="connsiteY2" fmla="*/ 693420 h 2316480"/>
              <a:gd name="connsiteX3" fmla="*/ 2240280 w 5920740"/>
              <a:gd name="connsiteY3" fmla="*/ 2316480 h 2316480"/>
              <a:gd name="connsiteX4" fmla="*/ 2461260 w 5920740"/>
              <a:gd name="connsiteY4" fmla="*/ 0 h 2316480"/>
              <a:gd name="connsiteX5" fmla="*/ 2529840 w 5920740"/>
              <a:gd name="connsiteY5" fmla="*/ 1493520 h 2316480"/>
              <a:gd name="connsiteX6" fmla="*/ 2590800 w 5920740"/>
              <a:gd name="connsiteY6" fmla="*/ 1211580 h 2316480"/>
              <a:gd name="connsiteX7" fmla="*/ 2727960 w 5920740"/>
              <a:gd name="connsiteY7" fmla="*/ 1211580 h 2316480"/>
              <a:gd name="connsiteX8" fmla="*/ 2781300 w 5920740"/>
              <a:gd name="connsiteY8" fmla="*/ 807720 h 2316480"/>
              <a:gd name="connsiteX9" fmla="*/ 2887980 w 5920740"/>
              <a:gd name="connsiteY9" fmla="*/ 1943100 h 2316480"/>
              <a:gd name="connsiteX10" fmla="*/ 3055620 w 5920740"/>
              <a:gd name="connsiteY10" fmla="*/ 556260 h 2316480"/>
              <a:gd name="connsiteX11" fmla="*/ 3345180 w 5920740"/>
              <a:gd name="connsiteY11" fmla="*/ 1508760 h 2316480"/>
              <a:gd name="connsiteX12" fmla="*/ 3627120 w 5920740"/>
              <a:gd name="connsiteY12" fmla="*/ 1181100 h 2316480"/>
              <a:gd name="connsiteX13" fmla="*/ 5730240 w 5920740"/>
              <a:gd name="connsiteY13" fmla="*/ 1181100 h 2316480"/>
              <a:gd name="connsiteX14" fmla="*/ 5920740 w 5920740"/>
              <a:gd name="connsiteY14" fmla="*/ 1181100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0740" h="2316480">
                <a:moveTo>
                  <a:pt x="0" y="1203960"/>
                </a:moveTo>
                <a:lnTo>
                  <a:pt x="1859280" y="1203960"/>
                </a:lnTo>
                <a:lnTo>
                  <a:pt x="2019300" y="693420"/>
                </a:lnTo>
                <a:lnTo>
                  <a:pt x="2240280" y="2316480"/>
                </a:lnTo>
                <a:lnTo>
                  <a:pt x="2461260" y="0"/>
                </a:lnTo>
                <a:lnTo>
                  <a:pt x="2529840" y="1493520"/>
                </a:lnTo>
                <a:lnTo>
                  <a:pt x="2590800" y="1211580"/>
                </a:lnTo>
                <a:lnTo>
                  <a:pt x="2727960" y="1211580"/>
                </a:lnTo>
                <a:lnTo>
                  <a:pt x="2781300" y="807720"/>
                </a:lnTo>
                <a:lnTo>
                  <a:pt x="2887980" y="1943100"/>
                </a:lnTo>
                <a:lnTo>
                  <a:pt x="3055620" y="556260"/>
                </a:lnTo>
                <a:lnTo>
                  <a:pt x="3345180" y="1508760"/>
                </a:lnTo>
                <a:lnTo>
                  <a:pt x="3627120" y="1181100"/>
                </a:lnTo>
                <a:lnTo>
                  <a:pt x="5730240" y="1181100"/>
                </a:lnTo>
                <a:lnTo>
                  <a:pt x="5920740" y="1181100"/>
                </a:lnTo>
              </a:path>
            </a:pathLst>
          </a:cu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27E5DA-18D1-48BF-BD75-D558DD599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227" y="469540"/>
            <a:ext cx="4004816" cy="7121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223EC3-8C4B-49F5-9F93-F190364CC6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9" y="3200399"/>
            <a:ext cx="3152776" cy="3152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B9F598-653D-4915-9621-09318DF84D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437" y="2619374"/>
            <a:ext cx="2225891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c="http://schemas.openxmlformats.org/drawingml/2006/chart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32">
            <a:extLst>
              <a:ext uri="{FF2B5EF4-FFF2-40B4-BE49-F238E27FC236}">
                <a16:creationId xmlns:a16="http://schemas.microsoft.com/office/drawing/2014/main" id="{600DA402-0AA9-4639-83C5-016929CF3D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-164689" y="2340636"/>
            <a:ext cx="6857999" cy="2176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PA_文本框 2">
            <a:extLst>
              <a:ext uri="{FF2B5EF4-FFF2-40B4-BE49-F238E27FC236}">
                <a16:creationId xmlns:a16="http://schemas.microsoft.com/office/drawing/2014/main" id="{1CA5B88F-9BC3-4023-9F94-201B503FAF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9658" y="1324045"/>
            <a:ext cx="2105192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600" dirty="0">
                <a:solidFill>
                  <a:srgbClr val="0D0D0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Title</a:t>
            </a:r>
          </a:p>
        </p:txBody>
      </p:sp>
      <p:grpSp>
        <p:nvGrpSpPr>
          <p:cNvPr id="10" name="PA_组合 56">
            <a:extLst>
              <a:ext uri="{FF2B5EF4-FFF2-40B4-BE49-F238E27FC236}">
                <a16:creationId xmlns:a16="http://schemas.microsoft.com/office/drawing/2014/main" id="{B79C930F-329C-402A-9EC7-5A932E73049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250316" y="203000"/>
            <a:ext cx="1262905" cy="1168048"/>
            <a:chOff x="924522" y="197564"/>
            <a:chExt cx="1824318" cy="1687294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89FEB37-BEA5-4DE8-814E-5D13625A577C}"/>
                </a:ext>
              </a:extLst>
            </p:cNvPr>
            <p:cNvCxnSpPr/>
            <p:nvPr/>
          </p:nvCxnSpPr>
          <p:spPr>
            <a:xfrm>
              <a:off x="924522" y="685656"/>
              <a:ext cx="1824318" cy="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73904BF-393C-45BA-A0A7-93D7784E2B31}"/>
                </a:ext>
              </a:extLst>
            </p:cNvPr>
            <p:cNvCxnSpPr/>
            <p:nvPr/>
          </p:nvCxnSpPr>
          <p:spPr>
            <a:xfrm>
              <a:off x="1247692" y="1045990"/>
              <a:ext cx="1401415" cy="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3A91458-2E38-4B67-997D-99A8A43A7465}"/>
                </a:ext>
              </a:extLst>
            </p:cNvPr>
            <p:cNvCxnSpPr/>
            <p:nvPr/>
          </p:nvCxnSpPr>
          <p:spPr>
            <a:xfrm>
              <a:off x="1836681" y="484081"/>
              <a:ext cx="0" cy="134620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8D11D9F-32DC-46C9-BAEE-B2CA6DEF1140}"/>
                </a:ext>
              </a:extLst>
            </p:cNvPr>
            <p:cNvCxnSpPr/>
            <p:nvPr/>
          </p:nvCxnSpPr>
          <p:spPr>
            <a:xfrm>
              <a:off x="1456929" y="197564"/>
              <a:ext cx="0" cy="1687294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PA_组合 80">
            <a:extLst>
              <a:ext uri="{FF2B5EF4-FFF2-40B4-BE49-F238E27FC236}">
                <a16:creationId xmlns:a16="http://schemas.microsoft.com/office/drawing/2014/main" id="{C7A68ACC-0041-4331-A062-C19EDBB7BC1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993990" y="5474892"/>
            <a:ext cx="1262905" cy="1168048"/>
            <a:chOff x="924522" y="197564"/>
            <a:chExt cx="1824318" cy="1687294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1A5A807-44D6-465D-9428-4F81A2163CB3}"/>
                </a:ext>
              </a:extLst>
            </p:cNvPr>
            <p:cNvCxnSpPr/>
            <p:nvPr/>
          </p:nvCxnSpPr>
          <p:spPr>
            <a:xfrm>
              <a:off x="924522" y="685656"/>
              <a:ext cx="1824318" cy="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50DF87C-066E-456B-B38D-FE02D5BC8201}"/>
                </a:ext>
              </a:extLst>
            </p:cNvPr>
            <p:cNvCxnSpPr/>
            <p:nvPr/>
          </p:nvCxnSpPr>
          <p:spPr>
            <a:xfrm>
              <a:off x="1247692" y="1045990"/>
              <a:ext cx="1401415" cy="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A6C4834-9DD5-4CC5-8D33-B524646D366D}"/>
                </a:ext>
              </a:extLst>
            </p:cNvPr>
            <p:cNvCxnSpPr/>
            <p:nvPr/>
          </p:nvCxnSpPr>
          <p:spPr>
            <a:xfrm>
              <a:off x="1836681" y="484081"/>
              <a:ext cx="0" cy="1346200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4C7333B-94BC-45A8-8CCF-171110FABBFD}"/>
                </a:ext>
              </a:extLst>
            </p:cNvPr>
            <p:cNvCxnSpPr/>
            <p:nvPr/>
          </p:nvCxnSpPr>
          <p:spPr>
            <a:xfrm>
              <a:off x="1456929" y="197564"/>
              <a:ext cx="0" cy="1687294"/>
            </a:xfrm>
            <a:prstGeom prst="line">
              <a:avLst/>
            </a:prstGeom>
            <a:ln>
              <a:solidFill>
                <a:srgbClr val="0D0D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_椭圆 3">
            <a:extLst>
              <a:ext uri="{FF2B5EF4-FFF2-40B4-BE49-F238E27FC236}">
                <a16:creationId xmlns:a16="http://schemas.microsoft.com/office/drawing/2014/main" id="{F9C921E1-AA0F-446C-A00A-806DBD9442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8711391" y="-1762432"/>
            <a:ext cx="10382864" cy="10382864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PA_椭圆 55">
            <a:extLst>
              <a:ext uri="{FF2B5EF4-FFF2-40B4-BE49-F238E27FC236}">
                <a16:creationId xmlns:a16="http://schemas.microsoft.com/office/drawing/2014/main" id="{90DC5C97-F411-4AA2-A71A-656FFD4C33F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7482641" y="-533682"/>
            <a:ext cx="7925365" cy="7925365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2" name="PA_组合 1032">
            <a:extLst>
              <a:ext uri="{FF2B5EF4-FFF2-40B4-BE49-F238E27FC236}">
                <a16:creationId xmlns:a16="http://schemas.microsoft.com/office/drawing/2014/main" id="{1FB31DAD-7A9A-4C01-93F1-6B60AA8ED51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658627" y="-463697"/>
            <a:ext cx="7862512" cy="8945895"/>
            <a:chOff x="7658626" y="-463699"/>
            <a:chExt cx="7862512" cy="894589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ADE32E8-3871-47EE-ABC6-EED0FA08AC71}"/>
                </a:ext>
              </a:extLst>
            </p:cNvPr>
            <p:cNvGrpSpPr/>
            <p:nvPr/>
          </p:nvGrpSpPr>
          <p:grpSpPr>
            <a:xfrm>
              <a:off x="7891975" y="-426352"/>
              <a:ext cx="6469236" cy="8300166"/>
              <a:chOff x="7331432" y="-690426"/>
              <a:chExt cx="6469236" cy="8300166"/>
            </a:xfrm>
            <a:grpFill/>
          </p:grpSpPr>
          <p:sp>
            <p:nvSpPr>
              <p:cNvPr id="95" name="PA_任意多边形 887">
                <a:extLst>
                  <a:ext uri="{FF2B5EF4-FFF2-40B4-BE49-F238E27FC236}">
                    <a16:creationId xmlns:a16="http://schemas.microsoft.com/office/drawing/2014/main" id="{889EB4A2-1A69-41A2-8D31-7C34AF66FC4E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7394932" y="4930334"/>
                <a:ext cx="896222" cy="1422702"/>
              </a:xfrm>
              <a:custGeom>
                <a:avLst/>
                <a:gdLst/>
                <a:ahLst/>
                <a:cxnLst/>
                <a:rect l="0" t="0" r="0" b="0"/>
                <a:pathLst>
                  <a:path w="896222" h="1422702">
                    <a:moveTo>
                      <a:pt x="896221" y="0"/>
                    </a:moveTo>
                    <a:lnTo>
                      <a:pt x="0" y="1422701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PA_任意多边形 888">
                <a:extLst>
                  <a:ext uri="{FF2B5EF4-FFF2-40B4-BE49-F238E27FC236}">
                    <a16:creationId xmlns:a16="http://schemas.microsoft.com/office/drawing/2014/main" id="{74F24C49-3EE8-488E-9C15-1D22FCE6F8EB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7394932" y="6024662"/>
                <a:ext cx="1994739" cy="328374"/>
              </a:xfrm>
              <a:custGeom>
                <a:avLst/>
                <a:gdLst/>
                <a:ahLst/>
                <a:cxnLst/>
                <a:rect l="0" t="0" r="0" b="0"/>
                <a:pathLst>
                  <a:path w="1994739" h="328374">
                    <a:moveTo>
                      <a:pt x="0" y="328373"/>
                    </a:moveTo>
                    <a:lnTo>
                      <a:pt x="199473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PA_任意多边形 889">
                <a:extLst>
                  <a:ext uri="{FF2B5EF4-FFF2-40B4-BE49-F238E27FC236}">
                    <a16:creationId xmlns:a16="http://schemas.microsoft.com/office/drawing/2014/main" id="{8E973547-E763-45E7-972F-2A01D1553A94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8291153" y="4930334"/>
                <a:ext cx="1098518" cy="1094329"/>
              </a:xfrm>
              <a:custGeom>
                <a:avLst/>
                <a:gdLst/>
                <a:ahLst/>
                <a:cxnLst/>
                <a:rect l="0" t="0" r="0" b="0"/>
                <a:pathLst>
                  <a:path w="1098518" h="1094329">
                    <a:moveTo>
                      <a:pt x="0" y="0"/>
                    </a:moveTo>
                    <a:lnTo>
                      <a:pt x="1098517" y="109432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PA_任意多边形 890">
                <a:extLst>
                  <a:ext uri="{FF2B5EF4-FFF2-40B4-BE49-F238E27FC236}">
                    <a16:creationId xmlns:a16="http://schemas.microsoft.com/office/drawing/2014/main" id="{D43CEC19-315A-4CDC-A917-F382D17504F7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7394932" y="6353035"/>
                <a:ext cx="776219" cy="949507"/>
              </a:xfrm>
              <a:custGeom>
                <a:avLst/>
                <a:gdLst/>
                <a:ahLst/>
                <a:cxnLst/>
                <a:rect l="0" t="0" r="0" b="0"/>
                <a:pathLst>
                  <a:path w="776219" h="949507">
                    <a:moveTo>
                      <a:pt x="0" y="0"/>
                    </a:moveTo>
                    <a:lnTo>
                      <a:pt x="776218" y="94950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9" name="PA_任意多边形 891">
                <a:extLst>
                  <a:ext uri="{FF2B5EF4-FFF2-40B4-BE49-F238E27FC236}">
                    <a16:creationId xmlns:a16="http://schemas.microsoft.com/office/drawing/2014/main" id="{922919FE-4985-45F5-9577-BE3A8F070F8C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8171150" y="6024662"/>
                <a:ext cx="1218521" cy="1277880"/>
              </a:xfrm>
              <a:custGeom>
                <a:avLst/>
                <a:gdLst/>
                <a:ahLst/>
                <a:cxnLst/>
                <a:rect l="0" t="0" r="0" b="0"/>
                <a:pathLst>
                  <a:path w="1218521" h="1277880">
                    <a:moveTo>
                      <a:pt x="1218520" y="0"/>
                    </a:moveTo>
                    <a:lnTo>
                      <a:pt x="0" y="1277879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0" name="PA_任意多边形 892">
                <a:extLst>
                  <a:ext uri="{FF2B5EF4-FFF2-40B4-BE49-F238E27FC236}">
                    <a16:creationId xmlns:a16="http://schemas.microsoft.com/office/drawing/2014/main" id="{0E0F329A-4241-456B-B900-5E93AE564819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8171150" y="7208569"/>
                <a:ext cx="2315717" cy="93973"/>
              </a:xfrm>
              <a:custGeom>
                <a:avLst/>
                <a:gdLst/>
                <a:ahLst/>
                <a:cxnLst/>
                <a:rect l="0" t="0" r="0" b="0"/>
                <a:pathLst>
                  <a:path w="2315717" h="93973">
                    <a:moveTo>
                      <a:pt x="0" y="93972"/>
                    </a:moveTo>
                    <a:lnTo>
                      <a:pt x="2315716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1" name="PA_任意多边形 893">
                <a:extLst>
                  <a:ext uri="{FF2B5EF4-FFF2-40B4-BE49-F238E27FC236}">
                    <a16:creationId xmlns:a16="http://schemas.microsoft.com/office/drawing/2014/main" id="{04A044F4-219F-4823-A4B2-5490D46BDACB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9389670" y="6024662"/>
                <a:ext cx="1097197" cy="1183908"/>
              </a:xfrm>
              <a:custGeom>
                <a:avLst/>
                <a:gdLst/>
                <a:ahLst/>
                <a:cxnLst/>
                <a:rect l="0" t="0" r="0" b="0"/>
                <a:pathLst>
                  <a:path w="1097197" h="1183908">
                    <a:moveTo>
                      <a:pt x="0" y="0"/>
                    </a:moveTo>
                    <a:lnTo>
                      <a:pt x="1097196" y="1183907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2" name="PA_任意多边形 894">
                <a:extLst>
                  <a:ext uri="{FF2B5EF4-FFF2-40B4-BE49-F238E27FC236}">
                    <a16:creationId xmlns:a16="http://schemas.microsoft.com/office/drawing/2014/main" id="{F4533712-1E39-4149-ADE3-7FF3F1C9F55A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10486866" y="5283100"/>
                <a:ext cx="575692" cy="1925470"/>
              </a:xfrm>
              <a:custGeom>
                <a:avLst/>
                <a:gdLst/>
                <a:ahLst/>
                <a:cxnLst/>
                <a:rect l="0" t="0" r="0" b="0"/>
                <a:pathLst>
                  <a:path w="575692" h="1925470">
                    <a:moveTo>
                      <a:pt x="0" y="1925469"/>
                    </a:moveTo>
                    <a:lnTo>
                      <a:pt x="57569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3" name="PA_任意多边形 895">
                <a:extLst>
                  <a:ext uri="{FF2B5EF4-FFF2-40B4-BE49-F238E27FC236}">
                    <a16:creationId xmlns:a16="http://schemas.microsoft.com/office/drawing/2014/main" id="{28C74466-C031-420A-8C11-C7781BD52A53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9389670" y="5283100"/>
                <a:ext cx="1672888" cy="741563"/>
              </a:xfrm>
              <a:custGeom>
                <a:avLst/>
                <a:gdLst/>
                <a:ahLst/>
                <a:cxnLst/>
                <a:rect l="0" t="0" r="0" b="0"/>
                <a:pathLst>
                  <a:path w="1672888" h="741563">
                    <a:moveTo>
                      <a:pt x="0" y="741562"/>
                    </a:moveTo>
                    <a:lnTo>
                      <a:pt x="167288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4" name="PA_任意多边形 896">
                <a:extLst>
                  <a:ext uri="{FF2B5EF4-FFF2-40B4-BE49-F238E27FC236}">
                    <a16:creationId xmlns:a16="http://schemas.microsoft.com/office/drawing/2014/main" id="{4839EEBF-5014-4FEB-B7BA-4636CA81D2DC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9389670" y="4236840"/>
                <a:ext cx="956259" cy="1787823"/>
              </a:xfrm>
              <a:custGeom>
                <a:avLst/>
                <a:gdLst/>
                <a:ahLst/>
                <a:cxnLst/>
                <a:rect l="0" t="0" r="0" b="0"/>
                <a:pathLst>
                  <a:path w="956259" h="1787823">
                    <a:moveTo>
                      <a:pt x="0" y="1787822"/>
                    </a:moveTo>
                    <a:lnTo>
                      <a:pt x="95625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5" name="PA_任意多边形 897">
                <a:extLst>
                  <a:ext uri="{FF2B5EF4-FFF2-40B4-BE49-F238E27FC236}">
                    <a16:creationId xmlns:a16="http://schemas.microsoft.com/office/drawing/2014/main" id="{83EE39B8-3C98-4848-A29B-C4A57BC9B50D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8291153" y="4236840"/>
                <a:ext cx="2054776" cy="693495"/>
              </a:xfrm>
              <a:custGeom>
                <a:avLst/>
                <a:gdLst/>
                <a:ahLst/>
                <a:cxnLst/>
                <a:rect l="0" t="0" r="0" b="0"/>
                <a:pathLst>
                  <a:path w="2054776" h="693495">
                    <a:moveTo>
                      <a:pt x="0" y="693494"/>
                    </a:moveTo>
                    <a:lnTo>
                      <a:pt x="205477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6" name="PA_任意多边形 898">
                <a:extLst>
                  <a:ext uri="{FF2B5EF4-FFF2-40B4-BE49-F238E27FC236}">
                    <a16:creationId xmlns:a16="http://schemas.microsoft.com/office/drawing/2014/main" id="{F92EF694-C1EC-4FA9-9922-DAACCA0A7B3D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10345928" y="4236840"/>
                <a:ext cx="716630" cy="1046261"/>
              </a:xfrm>
              <a:custGeom>
                <a:avLst/>
                <a:gdLst/>
                <a:ahLst/>
                <a:cxnLst/>
                <a:rect l="0" t="0" r="0" b="0"/>
                <a:pathLst>
                  <a:path w="716630" h="1046261">
                    <a:moveTo>
                      <a:pt x="716629" y="10462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7" name="PA_任意多边形 899">
                <a:extLst>
                  <a:ext uri="{FF2B5EF4-FFF2-40B4-BE49-F238E27FC236}">
                    <a16:creationId xmlns:a16="http://schemas.microsoft.com/office/drawing/2014/main" id="{4BC9ED1E-C0D8-4D3F-A045-20FB88D9F8C2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10486866" y="6055608"/>
                <a:ext cx="1435614" cy="1152962"/>
              </a:xfrm>
              <a:custGeom>
                <a:avLst/>
                <a:gdLst/>
                <a:ahLst/>
                <a:cxnLst/>
                <a:rect l="0" t="0" r="0" b="0"/>
                <a:pathLst>
                  <a:path w="1435614" h="1152962">
                    <a:moveTo>
                      <a:pt x="0" y="1152961"/>
                    </a:moveTo>
                    <a:lnTo>
                      <a:pt x="143561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8" name="PA_任意多边形 900">
                <a:extLst>
                  <a:ext uri="{FF2B5EF4-FFF2-40B4-BE49-F238E27FC236}">
                    <a16:creationId xmlns:a16="http://schemas.microsoft.com/office/drawing/2014/main" id="{D75A0408-B969-43B3-8D79-BC05A3438C92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11062557" y="5283100"/>
                <a:ext cx="859923" cy="772509"/>
              </a:xfrm>
              <a:custGeom>
                <a:avLst/>
                <a:gdLst/>
                <a:ahLst/>
                <a:cxnLst/>
                <a:rect l="0" t="0" r="0" b="0"/>
                <a:pathLst>
                  <a:path w="859923" h="772509">
                    <a:moveTo>
                      <a:pt x="0" y="0"/>
                    </a:moveTo>
                    <a:lnTo>
                      <a:pt x="859922" y="77250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9" name="PA_任意多边形 901">
                <a:extLst>
                  <a:ext uri="{FF2B5EF4-FFF2-40B4-BE49-F238E27FC236}">
                    <a16:creationId xmlns:a16="http://schemas.microsoft.com/office/drawing/2014/main" id="{0AE48FA4-2621-49D4-99FB-A98F64A7885B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10486866" y="7208569"/>
                <a:ext cx="1775977" cy="337672"/>
              </a:xfrm>
              <a:custGeom>
                <a:avLst/>
                <a:gdLst/>
                <a:ahLst/>
                <a:cxnLst/>
                <a:rect l="0" t="0" r="0" b="0"/>
                <a:pathLst>
                  <a:path w="1775977" h="337672">
                    <a:moveTo>
                      <a:pt x="0" y="0"/>
                    </a:moveTo>
                    <a:lnTo>
                      <a:pt x="1775976" y="337671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0" name="PA_任意多边形 902">
                <a:extLst>
                  <a:ext uri="{FF2B5EF4-FFF2-40B4-BE49-F238E27FC236}">
                    <a16:creationId xmlns:a16="http://schemas.microsoft.com/office/drawing/2014/main" id="{C9E61C08-E428-4AA8-BA8D-76386EAF7061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11922479" y="6055608"/>
                <a:ext cx="340364" cy="1490633"/>
              </a:xfrm>
              <a:custGeom>
                <a:avLst/>
                <a:gdLst/>
                <a:ahLst/>
                <a:cxnLst/>
                <a:rect l="0" t="0" r="0" b="0"/>
                <a:pathLst>
                  <a:path w="340364" h="1490633">
                    <a:moveTo>
                      <a:pt x="0" y="0"/>
                    </a:moveTo>
                    <a:lnTo>
                      <a:pt x="340363" y="1490632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1" name="PA_任意多边形 903">
                <a:extLst>
                  <a:ext uri="{FF2B5EF4-FFF2-40B4-BE49-F238E27FC236}">
                    <a16:creationId xmlns:a16="http://schemas.microsoft.com/office/drawing/2014/main" id="{268C0A8A-F1B7-4DA2-ACFC-FB8AEF6EDE8E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12262842" y="5689396"/>
                <a:ext cx="512429" cy="1856845"/>
              </a:xfrm>
              <a:custGeom>
                <a:avLst/>
                <a:gdLst/>
                <a:ahLst/>
                <a:cxnLst/>
                <a:rect l="0" t="0" r="0" b="0"/>
                <a:pathLst>
                  <a:path w="512429" h="1856845">
                    <a:moveTo>
                      <a:pt x="0" y="1856844"/>
                    </a:moveTo>
                    <a:lnTo>
                      <a:pt x="51242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2" name="PA_任意多边形 904">
                <a:extLst>
                  <a:ext uri="{FF2B5EF4-FFF2-40B4-BE49-F238E27FC236}">
                    <a16:creationId xmlns:a16="http://schemas.microsoft.com/office/drawing/2014/main" id="{BA6ACD9B-D0CC-4287-A229-C07B8532726A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11922479" y="5689396"/>
                <a:ext cx="852792" cy="366213"/>
              </a:xfrm>
              <a:custGeom>
                <a:avLst/>
                <a:gdLst/>
                <a:ahLst/>
                <a:cxnLst/>
                <a:rect l="0" t="0" r="0" b="0"/>
                <a:pathLst>
                  <a:path w="852792" h="366213">
                    <a:moveTo>
                      <a:pt x="0" y="366212"/>
                    </a:moveTo>
                    <a:lnTo>
                      <a:pt x="85279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3" name="PA_任意多边形 905">
                <a:extLst>
                  <a:ext uri="{FF2B5EF4-FFF2-40B4-BE49-F238E27FC236}">
                    <a16:creationId xmlns:a16="http://schemas.microsoft.com/office/drawing/2014/main" id="{080BAEA8-5510-4911-A222-BCEAC4D27CA4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12262842" y="7255556"/>
                <a:ext cx="1415847" cy="290685"/>
              </a:xfrm>
              <a:custGeom>
                <a:avLst/>
                <a:gdLst/>
                <a:ahLst/>
                <a:cxnLst/>
                <a:rect l="0" t="0" r="0" b="0"/>
                <a:pathLst>
                  <a:path w="1415847" h="290685">
                    <a:moveTo>
                      <a:pt x="0" y="290684"/>
                    </a:moveTo>
                    <a:lnTo>
                      <a:pt x="1415846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4" name="PA_任意多边形 906">
                <a:extLst>
                  <a:ext uri="{FF2B5EF4-FFF2-40B4-BE49-F238E27FC236}">
                    <a16:creationId xmlns:a16="http://schemas.microsoft.com/office/drawing/2014/main" id="{50AAFF3C-695E-4E2D-92EE-0ED02784B66D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12775270" y="5689396"/>
                <a:ext cx="903419" cy="1566161"/>
              </a:xfrm>
              <a:custGeom>
                <a:avLst/>
                <a:gdLst/>
                <a:ahLst/>
                <a:cxnLst/>
                <a:rect l="0" t="0" r="0" b="0"/>
                <a:pathLst>
                  <a:path w="903419" h="1566161">
                    <a:moveTo>
                      <a:pt x="903418" y="15661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5" name="PA_任意多边形 907">
                <a:extLst>
                  <a:ext uri="{FF2B5EF4-FFF2-40B4-BE49-F238E27FC236}">
                    <a16:creationId xmlns:a16="http://schemas.microsoft.com/office/drawing/2014/main" id="{965843DB-5FD5-4BCA-ABDA-EC13C9256F1F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11062557" y="5283100"/>
                <a:ext cx="1712714" cy="406297"/>
              </a:xfrm>
              <a:custGeom>
                <a:avLst/>
                <a:gdLst/>
                <a:ahLst/>
                <a:cxnLst/>
                <a:rect l="0" t="0" r="0" b="0"/>
                <a:pathLst>
                  <a:path w="1712714" h="406297">
                    <a:moveTo>
                      <a:pt x="0" y="0"/>
                    </a:moveTo>
                    <a:lnTo>
                      <a:pt x="1712713" y="4062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6" name="PA_任意多边形 908">
                <a:extLst>
                  <a:ext uri="{FF2B5EF4-FFF2-40B4-BE49-F238E27FC236}">
                    <a16:creationId xmlns:a16="http://schemas.microsoft.com/office/drawing/2014/main" id="{0BDEC1D3-7143-4B54-B00F-F4E1CD526B3D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13678688" y="5283100"/>
                <a:ext cx="27814" cy="1972457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1972457">
                    <a:moveTo>
                      <a:pt x="0" y="1972456"/>
                    </a:moveTo>
                    <a:lnTo>
                      <a:pt x="2781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7" name="PA_任意多边形 909">
                <a:extLst>
                  <a:ext uri="{FF2B5EF4-FFF2-40B4-BE49-F238E27FC236}">
                    <a16:creationId xmlns:a16="http://schemas.microsoft.com/office/drawing/2014/main" id="{B7D5904A-3F1A-4A94-A12A-58F13DD3BF28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>
                <a:off x="12775270" y="5283100"/>
                <a:ext cx="931232" cy="406297"/>
              </a:xfrm>
              <a:custGeom>
                <a:avLst/>
                <a:gdLst/>
                <a:ahLst/>
                <a:cxnLst/>
                <a:rect l="0" t="0" r="0" b="0"/>
                <a:pathLst>
                  <a:path w="931232" h="406297">
                    <a:moveTo>
                      <a:pt x="931231" y="0"/>
                    </a:moveTo>
                    <a:lnTo>
                      <a:pt x="0" y="4062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8" name="PA_任意多边形 910">
                <a:extLst>
                  <a:ext uri="{FF2B5EF4-FFF2-40B4-BE49-F238E27FC236}">
                    <a16:creationId xmlns:a16="http://schemas.microsoft.com/office/drawing/2014/main" id="{8E6D0EDF-7544-4EDD-97AF-CEF75B1D1E56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>
                <a:off x="11062557" y="3714488"/>
                <a:ext cx="1855135" cy="1568613"/>
              </a:xfrm>
              <a:custGeom>
                <a:avLst/>
                <a:gdLst/>
                <a:ahLst/>
                <a:cxnLst/>
                <a:rect l="0" t="0" r="0" b="0"/>
                <a:pathLst>
                  <a:path w="1855135" h="1568613">
                    <a:moveTo>
                      <a:pt x="0" y="1568612"/>
                    </a:moveTo>
                    <a:lnTo>
                      <a:pt x="185513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9" name="PA_任意多边形 911">
                <a:extLst>
                  <a:ext uri="{FF2B5EF4-FFF2-40B4-BE49-F238E27FC236}">
                    <a16:creationId xmlns:a16="http://schemas.microsoft.com/office/drawing/2014/main" id="{8B57CDCA-4E39-4C78-BA6C-DAECAC34D006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>
                <a:off x="10345928" y="3714488"/>
                <a:ext cx="2571764" cy="522353"/>
              </a:xfrm>
              <a:custGeom>
                <a:avLst/>
                <a:gdLst/>
                <a:ahLst/>
                <a:cxnLst/>
                <a:rect l="0" t="0" r="0" b="0"/>
                <a:pathLst>
                  <a:path w="2571764" h="522353">
                    <a:moveTo>
                      <a:pt x="0" y="522352"/>
                    </a:moveTo>
                    <a:lnTo>
                      <a:pt x="257176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0" name="PA_任意多边形 912">
                <a:extLst>
                  <a:ext uri="{FF2B5EF4-FFF2-40B4-BE49-F238E27FC236}">
                    <a16:creationId xmlns:a16="http://schemas.microsoft.com/office/drawing/2014/main" id="{2F251ADB-6134-4CAF-87C5-B5018F1BB2B6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>
                <a:off x="12775270" y="3714488"/>
                <a:ext cx="142422" cy="1974909"/>
              </a:xfrm>
              <a:custGeom>
                <a:avLst/>
                <a:gdLst/>
                <a:ahLst/>
                <a:cxnLst/>
                <a:rect l="0" t="0" r="0" b="0"/>
                <a:pathLst>
                  <a:path w="142422" h="1974909">
                    <a:moveTo>
                      <a:pt x="0" y="1974908"/>
                    </a:moveTo>
                    <a:lnTo>
                      <a:pt x="14242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1" name="PA_任意多边形 913">
                <a:extLst>
                  <a:ext uri="{FF2B5EF4-FFF2-40B4-BE49-F238E27FC236}">
                    <a16:creationId xmlns:a16="http://schemas.microsoft.com/office/drawing/2014/main" id="{2EF13DA4-A203-4687-A6B4-BBB9B92D939D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>
                <a:off x="12917691" y="3714488"/>
                <a:ext cx="788811" cy="1568613"/>
              </a:xfrm>
              <a:custGeom>
                <a:avLst/>
                <a:gdLst/>
                <a:ahLst/>
                <a:cxnLst/>
                <a:rect l="0" t="0" r="0" b="0"/>
                <a:pathLst>
                  <a:path w="788811" h="1568613">
                    <a:moveTo>
                      <a:pt x="788810" y="1568612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2" name="PA_任意多边形 914">
                <a:extLst>
                  <a:ext uri="{FF2B5EF4-FFF2-40B4-BE49-F238E27FC236}">
                    <a16:creationId xmlns:a16="http://schemas.microsoft.com/office/drawing/2014/main" id="{3E2DCC21-8D71-4A65-A3A5-4B7917E2E9F1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>
                <a:off x="13706501" y="1903237"/>
                <a:ext cx="30668" cy="3379864"/>
              </a:xfrm>
              <a:custGeom>
                <a:avLst/>
                <a:gdLst/>
                <a:ahLst/>
                <a:cxnLst/>
                <a:rect l="0" t="0" r="0" b="0"/>
                <a:pathLst>
                  <a:path w="30668" h="3379864">
                    <a:moveTo>
                      <a:pt x="0" y="3379863"/>
                    </a:moveTo>
                    <a:lnTo>
                      <a:pt x="3066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3" name="PA_任意多边形 915">
                <a:extLst>
                  <a:ext uri="{FF2B5EF4-FFF2-40B4-BE49-F238E27FC236}">
                    <a16:creationId xmlns:a16="http://schemas.microsoft.com/office/drawing/2014/main" id="{8688CA7D-8114-43F6-A2FA-C1D47C5CC040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>
                <a:off x="12917691" y="1903237"/>
                <a:ext cx="819478" cy="1811252"/>
              </a:xfrm>
              <a:custGeom>
                <a:avLst/>
                <a:gdLst/>
                <a:ahLst/>
                <a:cxnLst/>
                <a:rect l="0" t="0" r="0" b="0"/>
                <a:pathLst>
                  <a:path w="819478" h="1811252">
                    <a:moveTo>
                      <a:pt x="0" y="1811251"/>
                    </a:moveTo>
                    <a:lnTo>
                      <a:pt x="81947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4" name="PA_任意多边形 916">
                <a:extLst>
                  <a:ext uri="{FF2B5EF4-FFF2-40B4-BE49-F238E27FC236}">
                    <a16:creationId xmlns:a16="http://schemas.microsoft.com/office/drawing/2014/main" id="{E7183A9D-ECF4-47D0-B14F-608BB17A99C5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>
                <a:off x="9283587" y="3522276"/>
                <a:ext cx="1062342" cy="714565"/>
              </a:xfrm>
              <a:custGeom>
                <a:avLst/>
                <a:gdLst/>
                <a:ahLst/>
                <a:cxnLst/>
                <a:rect l="0" t="0" r="0" b="0"/>
                <a:pathLst>
                  <a:path w="1062342" h="714565">
                    <a:moveTo>
                      <a:pt x="1062341" y="714564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5" name="PA_任意多边形 917">
                <a:extLst>
                  <a:ext uri="{FF2B5EF4-FFF2-40B4-BE49-F238E27FC236}">
                    <a16:creationId xmlns:a16="http://schemas.microsoft.com/office/drawing/2014/main" id="{DA1C2389-820B-46B8-B117-7A5BED6F641F}"/>
                  </a:ext>
                </a:extLst>
              </p:cNvPr>
              <p:cNvSpPr/>
              <p:nvPr>
                <p:custDataLst>
                  <p:tags r:id="rId109"/>
                </p:custDataLst>
              </p:nvPr>
            </p:nvSpPr>
            <p:spPr>
              <a:xfrm>
                <a:off x="8291153" y="3522276"/>
                <a:ext cx="992435" cy="1408059"/>
              </a:xfrm>
              <a:custGeom>
                <a:avLst/>
                <a:gdLst/>
                <a:ahLst/>
                <a:cxnLst/>
                <a:rect l="0" t="0" r="0" b="0"/>
                <a:pathLst>
                  <a:path w="992435" h="1408059">
                    <a:moveTo>
                      <a:pt x="0" y="1408058"/>
                    </a:moveTo>
                    <a:lnTo>
                      <a:pt x="99243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6" name="PA_任意多边形 919">
                <a:extLst>
                  <a:ext uri="{FF2B5EF4-FFF2-40B4-BE49-F238E27FC236}">
                    <a16:creationId xmlns:a16="http://schemas.microsoft.com/office/drawing/2014/main" id="{7E00853D-844E-4E77-8DC8-EBCC7DCE5BBC}"/>
                  </a:ext>
                </a:extLst>
              </p:cNvPr>
              <p:cNvSpPr/>
              <p:nvPr>
                <p:custDataLst>
                  <p:tags r:id="rId110"/>
                </p:custDataLst>
              </p:nvPr>
            </p:nvSpPr>
            <p:spPr>
              <a:xfrm>
                <a:off x="9283587" y="1546298"/>
                <a:ext cx="594065" cy="1975979"/>
              </a:xfrm>
              <a:custGeom>
                <a:avLst/>
                <a:gdLst/>
                <a:ahLst/>
                <a:cxnLst/>
                <a:rect l="0" t="0" r="0" b="0"/>
                <a:pathLst>
                  <a:path w="594065" h="1975979">
                    <a:moveTo>
                      <a:pt x="594064" y="0"/>
                    </a:moveTo>
                    <a:lnTo>
                      <a:pt x="0" y="197597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7" name="PA_任意多边形 920">
                <a:extLst>
                  <a:ext uri="{FF2B5EF4-FFF2-40B4-BE49-F238E27FC236}">
                    <a16:creationId xmlns:a16="http://schemas.microsoft.com/office/drawing/2014/main" id="{26E7D197-FC22-4266-8D9C-E240C5E11F85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>
                <a:off x="11033172" y="2741590"/>
                <a:ext cx="1884520" cy="972899"/>
              </a:xfrm>
              <a:custGeom>
                <a:avLst/>
                <a:gdLst/>
                <a:ahLst/>
                <a:cxnLst/>
                <a:rect l="0" t="0" r="0" b="0"/>
                <a:pathLst>
                  <a:path w="1884520" h="972899">
                    <a:moveTo>
                      <a:pt x="1884519" y="972898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8" name="PA_任意多边形 921">
                <a:extLst>
                  <a:ext uri="{FF2B5EF4-FFF2-40B4-BE49-F238E27FC236}">
                    <a16:creationId xmlns:a16="http://schemas.microsoft.com/office/drawing/2014/main" id="{E52A698B-035E-4050-B6C5-45BD8BF39D8D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>
                <a:off x="10345928" y="2741590"/>
                <a:ext cx="687245" cy="1495251"/>
              </a:xfrm>
              <a:custGeom>
                <a:avLst/>
                <a:gdLst/>
                <a:ahLst/>
                <a:cxnLst/>
                <a:rect l="0" t="0" r="0" b="0"/>
                <a:pathLst>
                  <a:path w="687245" h="1495251">
                    <a:moveTo>
                      <a:pt x="0" y="1495250"/>
                    </a:moveTo>
                    <a:lnTo>
                      <a:pt x="68724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9" name="PA_任意多边形 922">
                <a:extLst>
                  <a:ext uri="{FF2B5EF4-FFF2-40B4-BE49-F238E27FC236}">
                    <a16:creationId xmlns:a16="http://schemas.microsoft.com/office/drawing/2014/main" id="{893EFC06-CE71-481B-9364-A1C646FCCCD5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>
                <a:off x="9283587" y="2741590"/>
                <a:ext cx="1749586" cy="780687"/>
              </a:xfrm>
              <a:custGeom>
                <a:avLst/>
                <a:gdLst/>
                <a:ahLst/>
                <a:cxnLst/>
                <a:rect l="0" t="0" r="0" b="0"/>
                <a:pathLst>
                  <a:path w="1749586" h="780687">
                    <a:moveTo>
                      <a:pt x="0" y="780686"/>
                    </a:moveTo>
                    <a:lnTo>
                      <a:pt x="174958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0" name="PA_任意多边形 923">
                <a:extLst>
                  <a:ext uri="{FF2B5EF4-FFF2-40B4-BE49-F238E27FC236}">
                    <a16:creationId xmlns:a16="http://schemas.microsoft.com/office/drawing/2014/main" id="{C35B7563-8F23-4F9F-873D-1B0EEFB44FDC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>
                <a:off x="9877651" y="1546298"/>
                <a:ext cx="1155522" cy="1195293"/>
              </a:xfrm>
              <a:custGeom>
                <a:avLst/>
                <a:gdLst/>
                <a:ahLst/>
                <a:cxnLst/>
                <a:rect l="0" t="0" r="0" b="0"/>
                <a:pathLst>
                  <a:path w="1155522" h="1195293">
                    <a:moveTo>
                      <a:pt x="0" y="0"/>
                    </a:moveTo>
                    <a:lnTo>
                      <a:pt x="1155521" y="1195292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1" name="PA_任意多边形 924">
                <a:extLst>
                  <a:ext uri="{FF2B5EF4-FFF2-40B4-BE49-F238E27FC236}">
                    <a16:creationId xmlns:a16="http://schemas.microsoft.com/office/drawing/2014/main" id="{9A2FB05F-0BBF-44AE-BC31-69BFB2FF941D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>
                <a:off x="12911258" y="691198"/>
                <a:ext cx="825911" cy="1212040"/>
              </a:xfrm>
              <a:custGeom>
                <a:avLst/>
                <a:gdLst/>
                <a:ahLst/>
                <a:cxnLst/>
                <a:rect l="0" t="0" r="0" b="0"/>
                <a:pathLst>
                  <a:path w="825911" h="1212040">
                    <a:moveTo>
                      <a:pt x="0" y="0"/>
                    </a:moveTo>
                    <a:lnTo>
                      <a:pt x="825910" y="1212039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2" name="PA_任意多边形 925">
                <a:extLst>
                  <a:ext uri="{FF2B5EF4-FFF2-40B4-BE49-F238E27FC236}">
                    <a16:creationId xmlns:a16="http://schemas.microsoft.com/office/drawing/2014/main" id="{D6C80277-0616-42F3-8562-6EA63C7051FF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>
                <a:off x="12354399" y="-626926"/>
                <a:ext cx="1382770" cy="2530164"/>
              </a:xfrm>
              <a:custGeom>
                <a:avLst/>
                <a:gdLst/>
                <a:ahLst/>
                <a:cxnLst/>
                <a:rect l="0" t="0" r="0" b="0"/>
                <a:pathLst>
                  <a:path w="1382770" h="2530164">
                    <a:moveTo>
                      <a:pt x="1382769" y="2530163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3" name="PA_任意多边形 926">
                <a:extLst>
                  <a:ext uri="{FF2B5EF4-FFF2-40B4-BE49-F238E27FC236}">
                    <a16:creationId xmlns:a16="http://schemas.microsoft.com/office/drawing/2014/main" id="{A40ECD25-1FA7-4912-938C-1252CC85005E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>
                <a:off x="12354399" y="-626926"/>
                <a:ext cx="556860" cy="1318125"/>
              </a:xfrm>
              <a:custGeom>
                <a:avLst/>
                <a:gdLst/>
                <a:ahLst/>
                <a:cxnLst/>
                <a:rect l="0" t="0" r="0" b="0"/>
                <a:pathLst>
                  <a:path w="556860" h="1318125">
                    <a:moveTo>
                      <a:pt x="556859" y="1318124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4" name="PA_任意多边形 927">
                <a:extLst>
                  <a:ext uri="{FF2B5EF4-FFF2-40B4-BE49-F238E27FC236}">
                    <a16:creationId xmlns:a16="http://schemas.microsoft.com/office/drawing/2014/main" id="{42F47395-0A69-4278-83BE-FBEE09BABBF9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>
                <a:off x="11124728" y="612702"/>
                <a:ext cx="1786531" cy="78497"/>
              </a:xfrm>
              <a:custGeom>
                <a:avLst/>
                <a:gdLst/>
                <a:ahLst/>
                <a:cxnLst/>
                <a:rect l="0" t="0" r="0" b="0"/>
                <a:pathLst>
                  <a:path w="1786531" h="78497">
                    <a:moveTo>
                      <a:pt x="0" y="0"/>
                    </a:moveTo>
                    <a:lnTo>
                      <a:pt x="1786530" y="784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5" name="PA_任意多边形 928">
                <a:extLst>
                  <a:ext uri="{FF2B5EF4-FFF2-40B4-BE49-F238E27FC236}">
                    <a16:creationId xmlns:a16="http://schemas.microsoft.com/office/drawing/2014/main" id="{CA42CDC4-3FD4-4EA1-9FF5-499DC85F4AE9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>
                <a:off x="11124728" y="-626926"/>
                <a:ext cx="1229672" cy="1239629"/>
              </a:xfrm>
              <a:custGeom>
                <a:avLst/>
                <a:gdLst/>
                <a:ahLst/>
                <a:cxnLst/>
                <a:rect l="0" t="0" r="0" b="0"/>
                <a:pathLst>
                  <a:path w="1229672" h="1239629">
                    <a:moveTo>
                      <a:pt x="0" y="1239628"/>
                    </a:moveTo>
                    <a:lnTo>
                      <a:pt x="122967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6" name="PA_任意多边形 929">
                <a:extLst>
                  <a:ext uri="{FF2B5EF4-FFF2-40B4-BE49-F238E27FC236}">
                    <a16:creationId xmlns:a16="http://schemas.microsoft.com/office/drawing/2014/main" id="{8D9ADDDE-E2A0-4480-860F-C452C218A974}"/>
                  </a:ext>
                </a:extLst>
              </p:cNvPr>
              <p:cNvSpPr/>
              <p:nvPr>
                <p:custDataLst>
                  <p:tags r:id="rId120"/>
                </p:custDataLst>
              </p:nvPr>
            </p:nvSpPr>
            <p:spPr>
              <a:xfrm>
                <a:off x="12003137" y="1818128"/>
                <a:ext cx="1734032" cy="85110"/>
              </a:xfrm>
              <a:custGeom>
                <a:avLst/>
                <a:gdLst/>
                <a:ahLst/>
                <a:cxnLst/>
                <a:rect l="0" t="0" r="0" b="0"/>
                <a:pathLst>
                  <a:path w="1734032" h="85110">
                    <a:moveTo>
                      <a:pt x="1734031" y="85109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7" name="PA_任意多边形 930">
                <a:extLst>
                  <a:ext uri="{FF2B5EF4-FFF2-40B4-BE49-F238E27FC236}">
                    <a16:creationId xmlns:a16="http://schemas.microsoft.com/office/drawing/2014/main" id="{4FE7206E-D8CF-48D0-B733-C17A1D0CEDC1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>
                <a:off x="12003137" y="1818128"/>
                <a:ext cx="914555" cy="1896361"/>
              </a:xfrm>
              <a:custGeom>
                <a:avLst/>
                <a:gdLst/>
                <a:ahLst/>
                <a:cxnLst/>
                <a:rect l="0" t="0" r="0" b="0"/>
                <a:pathLst>
                  <a:path w="914555" h="1896361">
                    <a:moveTo>
                      <a:pt x="914554" y="18963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8" name="PA_任意多边形 931">
                <a:extLst>
                  <a:ext uri="{FF2B5EF4-FFF2-40B4-BE49-F238E27FC236}">
                    <a16:creationId xmlns:a16="http://schemas.microsoft.com/office/drawing/2014/main" id="{73A4E18C-1944-4DA4-985D-56ECC6229CA8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>
                <a:off x="11033172" y="1818128"/>
                <a:ext cx="969966" cy="923463"/>
              </a:xfrm>
              <a:custGeom>
                <a:avLst/>
                <a:gdLst/>
                <a:ahLst/>
                <a:cxnLst/>
                <a:rect l="0" t="0" r="0" b="0"/>
                <a:pathLst>
                  <a:path w="969966" h="923463">
                    <a:moveTo>
                      <a:pt x="0" y="923462"/>
                    </a:moveTo>
                    <a:lnTo>
                      <a:pt x="96996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9" name="PA_任意多边形 932">
                <a:extLst>
                  <a:ext uri="{FF2B5EF4-FFF2-40B4-BE49-F238E27FC236}">
                    <a16:creationId xmlns:a16="http://schemas.microsoft.com/office/drawing/2014/main" id="{5010D252-381B-4C21-9796-EA6E9DB8FBB6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>
                <a:off x="12003137" y="691198"/>
                <a:ext cx="908122" cy="1126931"/>
              </a:xfrm>
              <a:custGeom>
                <a:avLst/>
                <a:gdLst/>
                <a:ahLst/>
                <a:cxnLst/>
                <a:rect l="0" t="0" r="0" b="0"/>
                <a:pathLst>
                  <a:path w="908122" h="1126931">
                    <a:moveTo>
                      <a:pt x="908121" y="0"/>
                    </a:moveTo>
                    <a:lnTo>
                      <a:pt x="0" y="112693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0" name="PA_任意多边形 933">
                <a:extLst>
                  <a:ext uri="{FF2B5EF4-FFF2-40B4-BE49-F238E27FC236}">
                    <a16:creationId xmlns:a16="http://schemas.microsoft.com/office/drawing/2014/main" id="{A1A5423A-6B2D-48EC-BA07-37130909A8A0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>
                <a:off x="9877651" y="1546298"/>
                <a:ext cx="2125487" cy="271831"/>
              </a:xfrm>
              <a:custGeom>
                <a:avLst/>
                <a:gdLst/>
                <a:ahLst/>
                <a:cxnLst/>
                <a:rect l="0" t="0" r="0" b="0"/>
                <a:pathLst>
                  <a:path w="2125487" h="271831">
                    <a:moveTo>
                      <a:pt x="0" y="0"/>
                    </a:moveTo>
                    <a:lnTo>
                      <a:pt x="2125486" y="27183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1" name="PA_任意多边形 934">
                <a:extLst>
                  <a:ext uri="{FF2B5EF4-FFF2-40B4-BE49-F238E27FC236}">
                    <a16:creationId xmlns:a16="http://schemas.microsoft.com/office/drawing/2014/main" id="{FB39BE0B-48C9-4C3A-B34F-A0385D173105}"/>
                  </a:ext>
                </a:extLst>
              </p:cNvPr>
              <p:cNvSpPr/>
              <p:nvPr>
                <p:custDataLst>
                  <p:tags r:id="rId125"/>
                </p:custDataLst>
              </p:nvPr>
            </p:nvSpPr>
            <p:spPr>
              <a:xfrm>
                <a:off x="9877651" y="612702"/>
                <a:ext cx="1247078" cy="933597"/>
              </a:xfrm>
              <a:custGeom>
                <a:avLst/>
                <a:gdLst/>
                <a:ahLst/>
                <a:cxnLst/>
                <a:rect l="0" t="0" r="0" b="0"/>
                <a:pathLst>
                  <a:path w="1247078" h="933597">
                    <a:moveTo>
                      <a:pt x="1247077" y="0"/>
                    </a:moveTo>
                    <a:lnTo>
                      <a:pt x="0" y="9335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2" name="PA_任意多边形 935">
                <a:extLst>
                  <a:ext uri="{FF2B5EF4-FFF2-40B4-BE49-F238E27FC236}">
                    <a16:creationId xmlns:a16="http://schemas.microsoft.com/office/drawing/2014/main" id="{F01452FE-8C1C-456D-9FB1-F75ACA2E5B2E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>
                <a:off x="11124728" y="612702"/>
                <a:ext cx="878410" cy="1205427"/>
              </a:xfrm>
              <a:custGeom>
                <a:avLst/>
                <a:gdLst/>
                <a:ahLst/>
                <a:cxnLst/>
                <a:rect l="0" t="0" r="0" b="0"/>
                <a:pathLst>
                  <a:path w="878410" h="1205427">
                    <a:moveTo>
                      <a:pt x="0" y="0"/>
                    </a:moveTo>
                    <a:lnTo>
                      <a:pt x="878409" y="120542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55686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3" name="PA_椭圆 936">
                <a:extLst>
                  <a:ext uri="{FF2B5EF4-FFF2-40B4-BE49-F238E27FC236}">
                    <a16:creationId xmlns:a16="http://schemas.microsoft.com/office/drawing/2014/main" id="{211558C3-464C-4508-B6E9-53860B6C0D5C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>
                <a:off x="7331432" y="6289535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4" name="PA_椭圆 937">
                <a:extLst>
                  <a:ext uri="{FF2B5EF4-FFF2-40B4-BE49-F238E27FC236}">
                    <a16:creationId xmlns:a16="http://schemas.microsoft.com/office/drawing/2014/main" id="{D007B93F-8677-4EDC-A304-93DD13811C87}"/>
                  </a:ext>
                </a:extLst>
              </p:cNvPr>
              <p:cNvSpPr/>
              <p:nvPr>
                <p:custDataLst>
                  <p:tags r:id="rId128"/>
                </p:custDataLst>
              </p:nvPr>
            </p:nvSpPr>
            <p:spPr>
              <a:xfrm>
                <a:off x="8227653" y="4866834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5" name="PA_椭圆 938">
                <a:extLst>
                  <a:ext uri="{FF2B5EF4-FFF2-40B4-BE49-F238E27FC236}">
                    <a16:creationId xmlns:a16="http://schemas.microsoft.com/office/drawing/2014/main" id="{41EF2C3B-68B2-4AA4-A245-3596A43EA356}"/>
                  </a:ext>
                </a:extLst>
              </p:cNvPr>
              <p:cNvSpPr/>
              <p:nvPr>
                <p:custDataLst>
                  <p:tags r:id="rId129"/>
                </p:custDataLst>
              </p:nvPr>
            </p:nvSpPr>
            <p:spPr>
              <a:xfrm>
                <a:off x="9326170" y="5961162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6" name="PA_椭圆 939">
                <a:extLst>
                  <a:ext uri="{FF2B5EF4-FFF2-40B4-BE49-F238E27FC236}">
                    <a16:creationId xmlns:a16="http://schemas.microsoft.com/office/drawing/2014/main" id="{5A8D7178-F335-4749-BB37-5A46156AEC1A}"/>
                  </a:ext>
                </a:extLst>
              </p:cNvPr>
              <p:cNvSpPr/>
              <p:nvPr>
                <p:custDataLst>
                  <p:tags r:id="rId130"/>
                </p:custDataLst>
              </p:nvPr>
            </p:nvSpPr>
            <p:spPr>
              <a:xfrm>
                <a:off x="8107650" y="7239041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7" name="PA_椭圆 940">
                <a:extLst>
                  <a:ext uri="{FF2B5EF4-FFF2-40B4-BE49-F238E27FC236}">
                    <a16:creationId xmlns:a16="http://schemas.microsoft.com/office/drawing/2014/main" id="{68C1F671-B04B-43C9-A68E-8758D70C2C7D}"/>
                  </a:ext>
                </a:extLst>
              </p:cNvPr>
              <p:cNvSpPr/>
              <p:nvPr>
                <p:custDataLst>
                  <p:tags r:id="rId131"/>
                </p:custDataLst>
              </p:nvPr>
            </p:nvSpPr>
            <p:spPr>
              <a:xfrm>
                <a:off x="10423366" y="7145069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8" name="PA_椭圆 941">
                <a:extLst>
                  <a:ext uri="{FF2B5EF4-FFF2-40B4-BE49-F238E27FC236}">
                    <a16:creationId xmlns:a16="http://schemas.microsoft.com/office/drawing/2014/main" id="{1A7D89D3-6A99-4D37-AD3A-63C01547529A}"/>
                  </a:ext>
                </a:extLst>
              </p:cNvPr>
              <p:cNvSpPr/>
              <p:nvPr>
                <p:custDataLst>
                  <p:tags r:id="rId132"/>
                </p:custDataLst>
              </p:nvPr>
            </p:nvSpPr>
            <p:spPr>
              <a:xfrm>
                <a:off x="10999057" y="521960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9" name="PA_椭圆 942">
                <a:extLst>
                  <a:ext uri="{FF2B5EF4-FFF2-40B4-BE49-F238E27FC236}">
                    <a16:creationId xmlns:a16="http://schemas.microsoft.com/office/drawing/2014/main" id="{82BEF882-8F03-4EB7-B5F4-83226F149C9F}"/>
                  </a:ext>
                </a:extLst>
              </p:cNvPr>
              <p:cNvSpPr/>
              <p:nvPr>
                <p:custDataLst>
                  <p:tags r:id="rId133"/>
                </p:custDataLst>
              </p:nvPr>
            </p:nvSpPr>
            <p:spPr>
              <a:xfrm>
                <a:off x="10282428" y="417334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0" name="PA_椭圆 943">
                <a:extLst>
                  <a:ext uri="{FF2B5EF4-FFF2-40B4-BE49-F238E27FC236}">
                    <a16:creationId xmlns:a16="http://schemas.microsoft.com/office/drawing/2014/main" id="{6DA6B8AE-8F32-4D31-85BB-2B2E43199077}"/>
                  </a:ext>
                </a:extLst>
              </p:cNvPr>
              <p:cNvSpPr/>
              <p:nvPr>
                <p:custDataLst>
                  <p:tags r:id="rId134"/>
                </p:custDataLst>
              </p:nvPr>
            </p:nvSpPr>
            <p:spPr>
              <a:xfrm>
                <a:off x="11858979" y="599210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1" name="PA_椭圆 944">
                <a:extLst>
                  <a:ext uri="{FF2B5EF4-FFF2-40B4-BE49-F238E27FC236}">
                    <a16:creationId xmlns:a16="http://schemas.microsoft.com/office/drawing/2014/main" id="{CDFBF6E0-B887-4737-B794-53BB9F01DCC9}"/>
                  </a:ext>
                </a:extLst>
              </p:cNvPr>
              <p:cNvSpPr/>
              <p:nvPr>
                <p:custDataLst>
                  <p:tags r:id="rId135"/>
                </p:custDataLst>
              </p:nvPr>
            </p:nvSpPr>
            <p:spPr>
              <a:xfrm>
                <a:off x="12199342" y="748274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2" name="PA_椭圆 945">
                <a:extLst>
                  <a:ext uri="{FF2B5EF4-FFF2-40B4-BE49-F238E27FC236}">
                    <a16:creationId xmlns:a16="http://schemas.microsoft.com/office/drawing/2014/main" id="{72F75D28-D9B5-42F7-9F37-869DEB50D1BC}"/>
                  </a:ext>
                </a:extLst>
              </p:cNvPr>
              <p:cNvSpPr/>
              <p:nvPr>
                <p:custDataLst>
                  <p:tags r:id="rId136"/>
                </p:custDataLst>
              </p:nvPr>
            </p:nvSpPr>
            <p:spPr>
              <a:xfrm>
                <a:off x="13615188" y="7192056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3" name="PA_椭圆 946">
                <a:extLst>
                  <a:ext uri="{FF2B5EF4-FFF2-40B4-BE49-F238E27FC236}">
                    <a16:creationId xmlns:a16="http://schemas.microsoft.com/office/drawing/2014/main" id="{2439BAF0-A5BC-47D3-BDBA-243BDB1DBBB7}"/>
                  </a:ext>
                </a:extLst>
              </p:cNvPr>
              <p:cNvSpPr/>
              <p:nvPr>
                <p:custDataLst>
                  <p:tags r:id="rId137"/>
                </p:custDataLst>
              </p:nvPr>
            </p:nvSpPr>
            <p:spPr>
              <a:xfrm>
                <a:off x="13643001" y="521960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4" name="PA_椭圆 947">
                <a:extLst>
                  <a:ext uri="{FF2B5EF4-FFF2-40B4-BE49-F238E27FC236}">
                    <a16:creationId xmlns:a16="http://schemas.microsoft.com/office/drawing/2014/main" id="{A8991C62-B91E-4C61-A981-16E0458458AF}"/>
                  </a:ext>
                </a:extLst>
              </p:cNvPr>
              <p:cNvSpPr/>
              <p:nvPr>
                <p:custDataLst>
                  <p:tags r:id="rId138"/>
                </p:custDataLst>
              </p:nvPr>
            </p:nvSpPr>
            <p:spPr>
              <a:xfrm>
                <a:off x="12711770" y="5625896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5" name="PA_椭圆 948">
                <a:extLst>
                  <a:ext uri="{FF2B5EF4-FFF2-40B4-BE49-F238E27FC236}">
                    <a16:creationId xmlns:a16="http://schemas.microsoft.com/office/drawing/2014/main" id="{58710791-B656-488F-8E40-A6E557B521D8}"/>
                  </a:ext>
                </a:extLst>
              </p:cNvPr>
              <p:cNvSpPr/>
              <p:nvPr>
                <p:custDataLst>
                  <p:tags r:id="rId139"/>
                </p:custDataLst>
              </p:nvPr>
            </p:nvSpPr>
            <p:spPr>
              <a:xfrm>
                <a:off x="12854191" y="365098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6" name="PA_椭圆 949">
                <a:extLst>
                  <a:ext uri="{FF2B5EF4-FFF2-40B4-BE49-F238E27FC236}">
                    <a16:creationId xmlns:a16="http://schemas.microsoft.com/office/drawing/2014/main" id="{963469FB-DF4F-4136-A9B9-775BD44164DC}"/>
                  </a:ext>
                </a:extLst>
              </p:cNvPr>
              <p:cNvSpPr/>
              <p:nvPr>
                <p:custDataLst>
                  <p:tags r:id="rId140"/>
                </p:custDataLst>
              </p:nvPr>
            </p:nvSpPr>
            <p:spPr>
              <a:xfrm>
                <a:off x="13673668" y="1839737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7" name="PA_椭圆 950">
                <a:extLst>
                  <a:ext uri="{FF2B5EF4-FFF2-40B4-BE49-F238E27FC236}">
                    <a16:creationId xmlns:a16="http://schemas.microsoft.com/office/drawing/2014/main" id="{0B4A8DE2-3723-445F-B039-DD058C455028}"/>
                  </a:ext>
                </a:extLst>
              </p:cNvPr>
              <p:cNvSpPr/>
              <p:nvPr>
                <p:custDataLst>
                  <p:tags r:id="rId141"/>
                </p:custDataLst>
              </p:nvPr>
            </p:nvSpPr>
            <p:spPr>
              <a:xfrm>
                <a:off x="12847758" y="62769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8" name="PA_椭圆 951">
                <a:extLst>
                  <a:ext uri="{FF2B5EF4-FFF2-40B4-BE49-F238E27FC236}">
                    <a16:creationId xmlns:a16="http://schemas.microsoft.com/office/drawing/2014/main" id="{D5D184F1-85DB-4249-8037-952FCE5A064C}"/>
                  </a:ext>
                </a:extLst>
              </p:cNvPr>
              <p:cNvSpPr/>
              <p:nvPr>
                <p:custDataLst>
                  <p:tags r:id="rId142"/>
                </p:custDataLst>
              </p:nvPr>
            </p:nvSpPr>
            <p:spPr>
              <a:xfrm>
                <a:off x="9814151" y="148279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9" name="PA_椭圆 952">
                <a:extLst>
                  <a:ext uri="{FF2B5EF4-FFF2-40B4-BE49-F238E27FC236}">
                    <a16:creationId xmlns:a16="http://schemas.microsoft.com/office/drawing/2014/main" id="{C87415BA-E3C0-40C3-90C1-2E1B7B380FEF}"/>
                  </a:ext>
                </a:extLst>
              </p:cNvPr>
              <p:cNvSpPr/>
              <p:nvPr>
                <p:custDataLst>
                  <p:tags r:id="rId143"/>
                </p:custDataLst>
              </p:nvPr>
            </p:nvSpPr>
            <p:spPr>
              <a:xfrm>
                <a:off x="9220087" y="3458776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0" name="PA_椭圆 953">
                <a:extLst>
                  <a:ext uri="{FF2B5EF4-FFF2-40B4-BE49-F238E27FC236}">
                    <a16:creationId xmlns:a16="http://schemas.microsoft.com/office/drawing/2014/main" id="{33250F77-E1AC-427F-A775-3F1FE087CE61}"/>
                  </a:ext>
                </a:extLst>
              </p:cNvPr>
              <p:cNvSpPr/>
              <p:nvPr>
                <p:custDataLst>
                  <p:tags r:id="rId144"/>
                </p:custDataLst>
              </p:nvPr>
            </p:nvSpPr>
            <p:spPr>
              <a:xfrm>
                <a:off x="10969672" y="267809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1" name="PA_椭圆 954">
                <a:extLst>
                  <a:ext uri="{FF2B5EF4-FFF2-40B4-BE49-F238E27FC236}">
                    <a16:creationId xmlns:a16="http://schemas.microsoft.com/office/drawing/2014/main" id="{E4D8DE61-5A27-4001-B080-62F5C04ECD7E}"/>
                  </a:ext>
                </a:extLst>
              </p:cNvPr>
              <p:cNvSpPr/>
              <p:nvPr>
                <p:custDataLst>
                  <p:tags r:id="rId145"/>
                </p:custDataLst>
              </p:nvPr>
            </p:nvSpPr>
            <p:spPr>
              <a:xfrm>
                <a:off x="11061228" y="549202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2" name="PA_椭圆 955">
                <a:extLst>
                  <a:ext uri="{FF2B5EF4-FFF2-40B4-BE49-F238E27FC236}">
                    <a16:creationId xmlns:a16="http://schemas.microsoft.com/office/drawing/2014/main" id="{3DB5131E-E569-4D9B-BEC6-5BC46A350CEB}"/>
                  </a:ext>
                </a:extLst>
              </p:cNvPr>
              <p:cNvSpPr/>
              <p:nvPr>
                <p:custDataLst>
                  <p:tags r:id="rId146"/>
                </p:custDataLst>
              </p:nvPr>
            </p:nvSpPr>
            <p:spPr>
              <a:xfrm>
                <a:off x="12290899" y="-690426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3" name="PA_椭圆 956">
                <a:extLst>
                  <a:ext uri="{FF2B5EF4-FFF2-40B4-BE49-F238E27FC236}">
                    <a16:creationId xmlns:a16="http://schemas.microsoft.com/office/drawing/2014/main" id="{B63B4D01-A1B8-4B9D-B75E-EB7A76B84FF6}"/>
                  </a:ext>
                </a:extLst>
              </p:cNvPr>
              <p:cNvSpPr/>
              <p:nvPr>
                <p:custDataLst>
                  <p:tags r:id="rId147"/>
                </p:custDataLst>
              </p:nvPr>
            </p:nvSpPr>
            <p:spPr>
              <a:xfrm>
                <a:off x="11939637" y="175462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199C066-0041-4DCB-97CE-E0A8CB1A3D4F}"/>
                </a:ext>
              </a:extLst>
            </p:cNvPr>
            <p:cNvGrpSpPr/>
            <p:nvPr/>
          </p:nvGrpSpPr>
          <p:grpSpPr>
            <a:xfrm rot="21388869">
              <a:off x="7658626" y="-463699"/>
              <a:ext cx="7862512" cy="8945895"/>
              <a:chOff x="7776614" y="-463699"/>
              <a:chExt cx="7862512" cy="8945895"/>
            </a:xfrm>
            <a:grpFill/>
          </p:grpSpPr>
          <p:sp>
            <p:nvSpPr>
              <p:cNvPr id="25" name="PA_任意多边形 890">
                <a:extLst>
                  <a:ext uri="{FF2B5EF4-FFF2-40B4-BE49-F238E27FC236}">
                    <a16:creationId xmlns:a16="http://schemas.microsoft.com/office/drawing/2014/main" id="{B31ED4CB-182E-4EE0-ADDB-04E324B21B2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8308734">
                <a:off x="11319568" y="7619333"/>
                <a:ext cx="776219" cy="949507"/>
              </a:xfrm>
              <a:custGeom>
                <a:avLst/>
                <a:gdLst/>
                <a:ahLst/>
                <a:cxnLst/>
                <a:rect l="0" t="0" r="0" b="0"/>
                <a:pathLst>
                  <a:path w="776219" h="949507">
                    <a:moveTo>
                      <a:pt x="0" y="0"/>
                    </a:moveTo>
                    <a:lnTo>
                      <a:pt x="776218" y="94950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PA_任意多边形 925">
                <a:extLst>
                  <a:ext uri="{FF2B5EF4-FFF2-40B4-BE49-F238E27FC236}">
                    <a16:creationId xmlns:a16="http://schemas.microsoft.com/office/drawing/2014/main" id="{B5987593-DA50-4D8D-8D80-EBCD57CF319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8308734">
                <a:off x="8984607" y="-1037396"/>
                <a:ext cx="1382770" cy="2530164"/>
              </a:xfrm>
              <a:custGeom>
                <a:avLst/>
                <a:gdLst/>
                <a:ahLst/>
                <a:cxnLst/>
                <a:rect l="0" t="0" r="0" b="0"/>
                <a:pathLst>
                  <a:path w="1382770" h="2530164">
                    <a:moveTo>
                      <a:pt x="1382769" y="2530163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7" name="PA_任意多边形 887">
                <a:extLst>
                  <a:ext uri="{FF2B5EF4-FFF2-40B4-BE49-F238E27FC236}">
                    <a16:creationId xmlns:a16="http://schemas.microsoft.com/office/drawing/2014/main" id="{638E9FEC-29B9-4E62-9C16-81174CBE976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8308734">
                <a:off x="10324240" y="6650885"/>
                <a:ext cx="896222" cy="1422702"/>
              </a:xfrm>
              <a:custGeom>
                <a:avLst/>
                <a:gdLst/>
                <a:ahLst/>
                <a:cxnLst/>
                <a:rect l="0" t="0" r="0" b="0"/>
                <a:pathLst>
                  <a:path w="896222" h="1422702">
                    <a:moveTo>
                      <a:pt x="896221" y="0"/>
                    </a:moveTo>
                    <a:lnTo>
                      <a:pt x="0" y="1422701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PA_任意多边形 888">
                <a:extLst>
                  <a:ext uri="{FF2B5EF4-FFF2-40B4-BE49-F238E27FC236}">
                    <a16:creationId xmlns:a16="http://schemas.microsoft.com/office/drawing/2014/main" id="{F8CEF03C-ABB9-4BD9-A244-E2D878F9463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8308734">
                <a:off x="10538577" y="7063903"/>
                <a:ext cx="1994739" cy="328374"/>
              </a:xfrm>
              <a:custGeom>
                <a:avLst/>
                <a:gdLst/>
                <a:ahLst/>
                <a:cxnLst/>
                <a:rect l="0" t="0" r="0" b="0"/>
                <a:pathLst>
                  <a:path w="1994739" h="328374">
                    <a:moveTo>
                      <a:pt x="0" y="328373"/>
                    </a:moveTo>
                    <a:lnTo>
                      <a:pt x="199473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9" name="PA_任意多边形 889">
                <a:extLst>
                  <a:ext uri="{FF2B5EF4-FFF2-40B4-BE49-F238E27FC236}">
                    <a16:creationId xmlns:a16="http://schemas.microsoft.com/office/drawing/2014/main" id="{A5AC1EFC-5B1B-43A6-9293-AE6ECD802246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8308734">
                <a:off x="10662979" y="5905016"/>
                <a:ext cx="1098518" cy="1094329"/>
              </a:xfrm>
              <a:custGeom>
                <a:avLst/>
                <a:gdLst/>
                <a:ahLst/>
                <a:cxnLst/>
                <a:rect l="0" t="0" r="0" b="0"/>
                <a:pathLst>
                  <a:path w="1098518" h="1094329">
                    <a:moveTo>
                      <a:pt x="0" y="0"/>
                    </a:moveTo>
                    <a:lnTo>
                      <a:pt x="1098517" y="109432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PA_任意多边形 891">
                <a:extLst>
                  <a:ext uri="{FF2B5EF4-FFF2-40B4-BE49-F238E27FC236}">
                    <a16:creationId xmlns:a16="http://schemas.microsoft.com/office/drawing/2014/main" id="{0FCCABC2-A8D8-4D9B-8299-9EE744DE852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 rot="18308734">
                <a:off x="11538305" y="6545091"/>
                <a:ext cx="1218521" cy="1277880"/>
              </a:xfrm>
              <a:custGeom>
                <a:avLst/>
                <a:gdLst/>
                <a:ahLst/>
                <a:cxnLst/>
                <a:rect l="0" t="0" r="0" b="0"/>
                <a:pathLst>
                  <a:path w="1218521" h="1277880">
                    <a:moveTo>
                      <a:pt x="1218520" y="0"/>
                    </a:moveTo>
                    <a:lnTo>
                      <a:pt x="0" y="1277879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PA_任意多边形 892">
                <a:extLst>
                  <a:ext uri="{FF2B5EF4-FFF2-40B4-BE49-F238E27FC236}">
                    <a16:creationId xmlns:a16="http://schemas.microsoft.com/office/drawing/2014/main" id="{5B7CF316-8047-4650-B2BE-38CFF06F74C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rot="18308734">
                <a:off x="11789546" y="7029221"/>
                <a:ext cx="2315717" cy="93973"/>
              </a:xfrm>
              <a:custGeom>
                <a:avLst/>
                <a:gdLst/>
                <a:ahLst/>
                <a:cxnLst/>
                <a:rect l="0" t="0" r="0" b="0"/>
                <a:pathLst>
                  <a:path w="2315717" h="93973">
                    <a:moveTo>
                      <a:pt x="0" y="93972"/>
                    </a:moveTo>
                    <a:lnTo>
                      <a:pt x="2315716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PA_任意多边形 893">
                <a:extLst>
                  <a:ext uri="{FF2B5EF4-FFF2-40B4-BE49-F238E27FC236}">
                    <a16:creationId xmlns:a16="http://schemas.microsoft.com/office/drawing/2014/main" id="{27C95248-A102-410D-980D-1EE5FFC6AAC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18308734">
                <a:off x="12227074" y="5618258"/>
                <a:ext cx="1097197" cy="1183908"/>
              </a:xfrm>
              <a:custGeom>
                <a:avLst/>
                <a:gdLst/>
                <a:ahLst/>
                <a:cxnLst/>
                <a:rect l="0" t="0" r="0" b="0"/>
                <a:pathLst>
                  <a:path w="1097197" h="1183908">
                    <a:moveTo>
                      <a:pt x="0" y="0"/>
                    </a:moveTo>
                    <a:lnTo>
                      <a:pt x="1097196" y="1183907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PA_任意多边形 894">
                <a:extLst>
                  <a:ext uri="{FF2B5EF4-FFF2-40B4-BE49-F238E27FC236}">
                    <a16:creationId xmlns:a16="http://schemas.microsoft.com/office/drawing/2014/main" id="{42F1A623-1BDD-45E0-978B-C2A4647BF657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8308734">
                <a:off x="12666145" y="4350081"/>
                <a:ext cx="575692" cy="1925470"/>
              </a:xfrm>
              <a:custGeom>
                <a:avLst/>
                <a:gdLst/>
                <a:ahLst/>
                <a:cxnLst/>
                <a:rect l="0" t="0" r="0" b="0"/>
                <a:pathLst>
                  <a:path w="575692" h="1925470">
                    <a:moveTo>
                      <a:pt x="0" y="1925469"/>
                    </a:moveTo>
                    <a:lnTo>
                      <a:pt x="57569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PA_任意多边形 895">
                <a:extLst>
                  <a:ext uri="{FF2B5EF4-FFF2-40B4-BE49-F238E27FC236}">
                    <a16:creationId xmlns:a16="http://schemas.microsoft.com/office/drawing/2014/main" id="{85593650-EF2C-4026-9BA1-4CC51BAED18C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rot="18308734">
                <a:off x="11317708" y="5049857"/>
                <a:ext cx="1672888" cy="741563"/>
              </a:xfrm>
              <a:custGeom>
                <a:avLst/>
                <a:gdLst/>
                <a:ahLst/>
                <a:cxnLst/>
                <a:rect l="0" t="0" r="0" b="0"/>
                <a:pathLst>
                  <a:path w="1672888" h="741563">
                    <a:moveTo>
                      <a:pt x="0" y="741562"/>
                    </a:moveTo>
                    <a:lnTo>
                      <a:pt x="167288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PA_任意多边形 896">
                <a:extLst>
                  <a:ext uri="{FF2B5EF4-FFF2-40B4-BE49-F238E27FC236}">
                    <a16:creationId xmlns:a16="http://schemas.microsoft.com/office/drawing/2014/main" id="{BEF06531-EA50-4C10-BA40-8314909E1B2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8308734">
                <a:off x="11041997" y="4518576"/>
                <a:ext cx="956259" cy="1787823"/>
              </a:xfrm>
              <a:custGeom>
                <a:avLst/>
                <a:gdLst/>
                <a:ahLst/>
                <a:cxnLst/>
                <a:rect l="0" t="0" r="0" b="0"/>
                <a:pathLst>
                  <a:path w="956259" h="1787823">
                    <a:moveTo>
                      <a:pt x="0" y="1787822"/>
                    </a:moveTo>
                    <a:lnTo>
                      <a:pt x="95625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PA_任意多边形 897">
                <a:extLst>
                  <a:ext uri="{FF2B5EF4-FFF2-40B4-BE49-F238E27FC236}">
                    <a16:creationId xmlns:a16="http://schemas.microsoft.com/office/drawing/2014/main" id="{8AB74E02-9597-4DDF-9EB5-62B3DC10AF6D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 rot="18308734">
                <a:off x="9729143" y="5199886"/>
                <a:ext cx="2054776" cy="693495"/>
              </a:xfrm>
              <a:custGeom>
                <a:avLst/>
                <a:gdLst/>
                <a:ahLst/>
                <a:cxnLst/>
                <a:rect l="0" t="0" r="0" b="0"/>
                <a:pathLst>
                  <a:path w="2054776" h="693495">
                    <a:moveTo>
                      <a:pt x="0" y="693494"/>
                    </a:moveTo>
                    <a:lnTo>
                      <a:pt x="205477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PA_任意多边形 898">
                <a:extLst>
                  <a:ext uri="{FF2B5EF4-FFF2-40B4-BE49-F238E27FC236}">
                    <a16:creationId xmlns:a16="http://schemas.microsoft.com/office/drawing/2014/main" id="{081A0425-5530-4471-87D1-E3AD3810297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rot="18308734">
                <a:off x="11340131" y="3991961"/>
                <a:ext cx="716630" cy="1046261"/>
              </a:xfrm>
              <a:custGeom>
                <a:avLst/>
                <a:gdLst/>
                <a:ahLst/>
                <a:cxnLst/>
                <a:rect l="0" t="0" r="0" b="0"/>
                <a:pathLst>
                  <a:path w="716630" h="1046261">
                    <a:moveTo>
                      <a:pt x="716629" y="10462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PA_任意多边形 899">
                <a:extLst>
                  <a:ext uri="{FF2B5EF4-FFF2-40B4-BE49-F238E27FC236}">
                    <a16:creationId xmlns:a16="http://schemas.microsoft.com/office/drawing/2014/main" id="{466B1C32-8306-48D5-AB99-CC7524CCF5E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 rot="18308734">
                <a:off x="12799531" y="4607109"/>
                <a:ext cx="1435614" cy="1152962"/>
              </a:xfrm>
              <a:custGeom>
                <a:avLst/>
                <a:gdLst/>
                <a:ahLst/>
                <a:cxnLst/>
                <a:rect l="0" t="0" r="0" b="0"/>
                <a:pathLst>
                  <a:path w="1435614" h="1152962">
                    <a:moveTo>
                      <a:pt x="0" y="1152961"/>
                    </a:moveTo>
                    <a:lnTo>
                      <a:pt x="143561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PA_任意多边形 900">
                <a:extLst>
                  <a:ext uri="{FF2B5EF4-FFF2-40B4-BE49-F238E27FC236}">
                    <a16:creationId xmlns:a16="http://schemas.microsoft.com/office/drawing/2014/main" id="{9B80215E-EC38-4A3B-BC45-C72504F7B008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18308734">
                <a:off x="12465856" y="4007763"/>
                <a:ext cx="859923" cy="772509"/>
              </a:xfrm>
              <a:custGeom>
                <a:avLst/>
                <a:gdLst/>
                <a:ahLst/>
                <a:cxnLst/>
                <a:rect l="0" t="0" r="0" b="0"/>
                <a:pathLst>
                  <a:path w="859923" h="772509">
                    <a:moveTo>
                      <a:pt x="0" y="0"/>
                    </a:moveTo>
                    <a:lnTo>
                      <a:pt x="859922" y="77250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0" name="PA_任意多边形 901">
                <a:extLst>
                  <a:ext uri="{FF2B5EF4-FFF2-40B4-BE49-F238E27FC236}">
                    <a16:creationId xmlns:a16="http://schemas.microsoft.com/office/drawing/2014/main" id="{12F24AFB-2A01-45D6-94C2-768776DAFDA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 rot="18308734">
                <a:off x="13336754" y="5304643"/>
                <a:ext cx="1775977" cy="337672"/>
              </a:xfrm>
              <a:custGeom>
                <a:avLst/>
                <a:gdLst/>
                <a:ahLst/>
                <a:cxnLst/>
                <a:rect l="0" t="0" r="0" b="0"/>
                <a:pathLst>
                  <a:path w="1775977" h="337672">
                    <a:moveTo>
                      <a:pt x="0" y="0"/>
                    </a:moveTo>
                    <a:lnTo>
                      <a:pt x="1775976" y="337671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PA_任意多边形 902">
                <a:extLst>
                  <a:ext uri="{FF2B5EF4-FFF2-40B4-BE49-F238E27FC236}">
                    <a16:creationId xmlns:a16="http://schemas.microsoft.com/office/drawing/2014/main" id="{3A915F8F-C05E-41A9-B64C-839B063F1D3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 rot="18308734">
                <a:off x="13996387" y="3809363"/>
                <a:ext cx="340364" cy="1490633"/>
              </a:xfrm>
              <a:custGeom>
                <a:avLst/>
                <a:gdLst/>
                <a:ahLst/>
                <a:cxnLst/>
                <a:rect l="0" t="0" r="0" b="0"/>
                <a:pathLst>
                  <a:path w="340364" h="1490633">
                    <a:moveTo>
                      <a:pt x="0" y="0"/>
                    </a:moveTo>
                    <a:lnTo>
                      <a:pt x="340363" y="1490632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PA_任意多边形 903">
                <a:extLst>
                  <a:ext uri="{FF2B5EF4-FFF2-40B4-BE49-F238E27FC236}">
                    <a16:creationId xmlns:a16="http://schemas.microsoft.com/office/drawing/2014/main" id="{62638BAA-3EF6-474A-A92D-20534A8748F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 rot="18308734">
                <a:off x="14006087" y="3172191"/>
                <a:ext cx="512429" cy="1856845"/>
              </a:xfrm>
              <a:custGeom>
                <a:avLst/>
                <a:gdLst/>
                <a:ahLst/>
                <a:cxnLst/>
                <a:rect l="0" t="0" r="0" b="0"/>
                <a:pathLst>
                  <a:path w="512429" h="1856845">
                    <a:moveTo>
                      <a:pt x="0" y="1856844"/>
                    </a:moveTo>
                    <a:lnTo>
                      <a:pt x="512428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3" name="PA_任意多边形 904">
                <a:extLst>
                  <a:ext uri="{FF2B5EF4-FFF2-40B4-BE49-F238E27FC236}">
                    <a16:creationId xmlns:a16="http://schemas.microsoft.com/office/drawing/2014/main" id="{1603D38C-2F6B-4F07-903E-93FEA72F7D6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 rot="18308734">
                <a:off x="13128500" y="3627618"/>
                <a:ext cx="852792" cy="366213"/>
              </a:xfrm>
              <a:custGeom>
                <a:avLst/>
                <a:gdLst/>
                <a:ahLst/>
                <a:cxnLst/>
                <a:rect l="0" t="0" r="0" b="0"/>
                <a:pathLst>
                  <a:path w="852792" h="366213">
                    <a:moveTo>
                      <a:pt x="0" y="366212"/>
                    </a:moveTo>
                    <a:lnTo>
                      <a:pt x="85279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4" name="PA_任意多边形 905">
                <a:extLst>
                  <a:ext uri="{FF2B5EF4-FFF2-40B4-BE49-F238E27FC236}">
                    <a16:creationId xmlns:a16="http://schemas.microsoft.com/office/drawing/2014/main" id="{593B07BA-7FCE-491A-93B6-31B7C49232F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 rot="18308734">
                <a:off x="14454725" y="4036697"/>
                <a:ext cx="1415847" cy="290685"/>
              </a:xfrm>
              <a:custGeom>
                <a:avLst/>
                <a:gdLst/>
                <a:ahLst/>
                <a:cxnLst/>
                <a:rect l="0" t="0" r="0" b="0"/>
                <a:pathLst>
                  <a:path w="1415847" h="290685">
                    <a:moveTo>
                      <a:pt x="0" y="290684"/>
                    </a:moveTo>
                    <a:lnTo>
                      <a:pt x="1415846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5" name="PA_任意多边形 906">
                <a:extLst>
                  <a:ext uri="{FF2B5EF4-FFF2-40B4-BE49-F238E27FC236}">
                    <a16:creationId xmlns:a16="http://schemas.microsoft.com/office/drawing/2014/main" id="{F52A914C-4CC5-4561-8792-D1690DED2B5D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 rot="18308734">
                <a:off x="14099267" y="2655003"/>
                <a:ext cx="903419" cy="1566161"/>
              </a:xfrm>
              <a:custGeom>
                <a:avLst/>
                <a:gdLst/>
                <a:ahLst/>
                <a:cxnLst/>
                <a:rect l="0" t="0" r="0" b="0"/>
                <a:pathLst>
                  <a:path w="903419" h="1566161">
                    <a:moveTo>
                      <a:pt x="903418" y="15661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6" name="PA_任意多边形 907">
                <a:extLst>
                  <a:ext uri="{FF2B5EF4-FFF2-40B4-BE49-F238E27FC236}">
                    <a16:creationId xmlns:a16="http://schemas.microsoft.com/office/drawing/2014/main" id="{6F0FCF9A-45FA-4DC5-8E5A-939180CE758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 rot="18308734">
                <a:off x="12135193" y="3736802"/>
                <a:ext cx="1712714" cy="406297"/>
              </a:xfrm>
              <a:custGeom>
                <a:avLst/>
                <a:gdLst/>
                <a:ahLst/>
                <a:cxnLst/>
                <a:rect l="0" t="0" r="0" b="0"/>
                <a:pathLst>
                  <a:path w="1712714" h="406297">
                    <a:moveTo>
                      <a:pt x="0" y="0"/>
                    </a:moveTo>
                    <a:lnTo>
                      <a:pt x="1712713" y="4062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7" name="PA_任意多边形 908">
                <a:extLst>
                  <a:ext uri="{FF2B5EF4-FFF2-40B4-BE49-F238E27FC236}">
                    <a16:creationId xmlns:a16="http://schemas.microsoft.com/office/drawing/2014/main" id="{67B1A771-BF98-4E51-AC81-76E86B6EF4B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 rot="18308734">
                <a:off x="14638991" y="1954182"/>
                <a:ext cx="27814" cy="1972457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1972457">
                    <a:moveTo>
                      <a:pt x="0" y="1972456"/>
                    </a:moveTo>
                    <a:lnTo>
                      <a:pt x="2781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8" name="PA_任意多边形 909">
                <a:extLst>
                  <a:ext uri="{FF2B5EF4-FFF2-40B4-BE49-F238E27FC236}">
                    <a16:creationId xmlns:a16="http://schemas.microsoft.com/office/drawing/2014/main" id="{E995A423-98B0-48AD-91C8-20B419B369A0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18308734">
                <a:off x="13286935" y="2655836"/>
                <a:ext cx="931232" cy="406297"/>
              </a:xfrm>
              <a:custGeom>
                <a:avLst/>
                <a:gdLst/>
                <a:ahLst/>
                <a:cxnLst/>
                <a:rect l="0" t="0" r="0" b="0"/>
                <a:pathLst>
                  <a:path w="931232" h="406297">
                    <a:moveTo>
                      <a:pt x="931231" y="0"/>
                    </a:moveTo>
                    <a:lnTo>
                      <a:pt x="0" y="4062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PA_任意多边形 910">
                <a:extLst>
                  <a:ext uri="{FF2B5EF4-FFF2-40B4-BE49-F238E27FC236}">
                    <a16:creationId xmlns:a16="http://schemas.microsoft.com/office/drawing/2014/main" id="{480129D3-4781-4AC4-8D68-6388B94B731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 rot="18308734">
                <a:off x="11297542" y="2528982"/>
                <a:ext cx="1855135" cy="1568613"/>
              </a:xfrm>
              <a:custGeom>
                <a:avLst/>
                <a:gdLst/>
                <a:ahLst/>
                <a:cxnLst/>
                <a:rect l="0" t="0" r="0" b="0"/>
                <a:pathLst>
                  <a:path w="1855135" h="1568613">
                    <a:moveTo>
                      <a:pt x="0" y="1568612"/>
                    </a:moveTo>
                    <a:lnTo>
                      <a:pt x="185513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0" name="PA_任意多边形 911">
                <a:extLst>
                  <a:ext uri="{FF2B5EF4-FFF2-40B4-BE49-F238E27FC236}">
                    <a16:creationId xmlns:a16="http://schemas.microsoft.com/office/drawing/2014/main" id="{F3005C43-B3C8-4AD6-B0CD-11AC242DDFA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 rot="18308734">
                <a:off x="10305202" y="3043961"/>
                <a:ext cx="2571764" cy="522353"/>
              </a:xfrm>
              <a:custGeom>
                <a:avLst/>
                <a:gdLst/>
                <a:ahLst/>
                <a:cxnLst/>
                <a:rect l="0" t="0" r="0" b="0"/>
                <a:pathLst>
                  <a:path w="2571764" h="522353">
                    <a:moveTo>
                      <a:pt x="0" y="522352"/>
                    </a:moveTo>
                    <a:lnTo>
                      <a:pt x="2571763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1" name="PA_任意多边形 912">
                <a:extLst>
                  <a:ext uri="{FF2B5EF4-FFF2-40B4-BE49-F238E27FC236}">
                    <a16:creationId xmlns:a16="http://schemas.microsoft.com/office/drawing/2014/main" id="{AF3E11C7-9A96-4F0E-A405-7DBB6E23E27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 rot="18308734">
                <a:off x="12812977" y="1742542"/>
                <a:ext cx="142422" cy="1974909"/>
              </a:xfrm>
              <a:custGeom>
                <a:avLst/>
                <a:gdLst/>
                <a:ahLst/>
                <a:cxnLst/>
                <a:rect l="0" t="0" r="0" b="0"/>
                <a:pathLst>
                  <a:path w="142422" h="1974909">
                    <a:moveTo>
                      <a:pt x="0" y="1974908"/>
                    </a:moveTo>
                    <a:lnTo>
                      <a:pt x="14242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2" name="PA_任意多边形 913">
                <a:extLst>
                  <a:ext uri="{FF2B5EF4-FFF2-40B4-BE49-F238E27FC236}">
                    <a16:creationId xmlns:a16="http://schemas.microsoft.com/office/drawing/2014/main" id="{C35127B8-240F-45E4-A422-08BCDEF30D8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 rot="18308734">
                <a:off x="12591705" y="1448016"/>
                <a:ext cx="788811" cy="1568613"/>
              </a:xfrm>
              <a:custGeom>
                <a:avLst/>
                <a:gdLst/>
                <a:ahLst/>
                <a:cxnLst/>
                <a:rect l="0" t="0" r="0" b="0"/>
                <a:pathLst>
                  <a:path w="788811" h="1568613">
                    <a:moveTo>
                      <a:pt x="788810" y="1568612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3" name="PA_任意多边形 914">
                <a:extLst>
                  <a:ext uri="{FF2B5EF4-FFF2-40B4-BE49-F238E27FC236}">
                    <a16:creationId xmlns:a16="http://schemas.microsoft.com/office/drawing/2014/main" id="{E127F54C-D06E-4797-8B6D-4196A989CA6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 rot="18308734">
                <a:off x="12466121" y="-313978"/>
                <a:ext cx="30668" cy="3379864"/>
              </a:xfrm>
              <a:custGeom>
                <a:avLst/>
                <a:gdLst/>
                <a:ahLst/>
                <a:cxnLst/>
                <a:rect l="0" t="0" r="0" b="0"/>
                <a:pathLst>
                  <a:path w="30668" h="3379864">
                    <a:moveTo>
                      <a:pt x="0" y="3379863"/>
                    </a:moveTo>
                    <a:lnTo>
                      <a:pt x="3066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4" name="PA_任意多边形 915">
                <a:extLst>
                  <a:ext uri="{FF2B5EF4-FFF2-40B4-BE49-F238E27FC236}">
                    <a16:creationId xmlns:a16="http://schemas.microsoft.com/office/drawing/2014/main" id="{89436A77-C559-4C38-A189-9F9DD234438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 rot="18308734">
                <a:off x="11203354" y="341340"/>
                <a:ext cx="819478" cy="1811252"/>
              </a:xfrm>
              <a:custGeom>
                <a:avLst/>
                <a:gdLst/>
                <a:ahLst/>
                <a:cxnLst/>
                <a:rect l="0" t="0" r="0" b="0"/>
                <a:pathLst>
                  <a:path w="819478" h="1811252">
                    <a:moveTo>
                      <a:pt x="0" y="1811251"/>
                    </a:moveTo>
                    <a:lnTo>
                      <a:pt x="819477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5" name="PA_任意多边形 916">
                <a:extLst>
                  <a:ext uri="{FF2B5EF4-FFF2-40B4-BE49-F238E27FC236}">
                    <a16:creationId xmlns:a16="http://schemas.microsoft.com/office/drawing/2014/main" id="{A2479D2A-EA03-4624-A2FB-083A5330F9C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 rot="18308734">
                <a:off x="9935332" y="4378320"/>
                <a:ext cx="1062342" cy="714565"/>
              </a:xfrm>
              <a:custGeom>
                <a:avLst/>
                <a:gdLst/>
                <a:ahLst/>
                <a:cxnLst/>
                <a:rect l="0" t="0" r="0" b="0"/>
                <a:pathLst>
                  <a:path w="1062342" h="714565">
                    <a:moveTo>
                      <a:pt x="1062341" y="714564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6" name="PA_任意多边形 917">
                <a:extLst>
                  <a:ext uri="{FF2B5EF4-FFF2-40B4-BE49-F238E27FC236}">
                    <a16:creationId xmlns:a16="http://schemas.microsoft.com/office/drawing/2014/main" id="{7D6E9CCC-E861-4674-96F7-34B2ECD65BC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 rot="18308734">
                <a:off x="9662396" y="5071266"/>
                <a:ext cx="992435" cy="1408059"/>
              </a:xfrm>
              <a:custGeom>
                <a:avLst/>
                <a:gdLst/>
                <a:ahLst/>
                <a:cxnLst/>
                <a:rect l="0" t="0" r="0" b="0"/>
                <a:pathLst>
                  <a:path w="992435" h="1408059">
                    <a:moveTo>
                      <a:pt x="0" y="1408058"/>
                    </a:moveTo>
                    <a:lnTo>
                      <a:pt x="99243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7" name="PA_任意多边形 918">
                <a:extLst>
                  <a:ext uri="{FF2B5EF4-FFF2-40B4-BE49-F238E27FC236}">
                    <a16:creationId xmlns:a16="http://schemas.microsoft.com/office/drawing/2014/main" id="{537DF59B-94EE-4757-8A2C-B8A38035A18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 rot="18308734">
                <a:off x="8728481" y="3271655"/>
                <a:ext cx="1586499" cy="3384037"/>
              </a:xfrm>
              <a:custGeom>
                <a:avLst/>
                <a:gdLst/>
                <a:ahLst/>
                <a:cxnLst/>
                <a:rect l="0" t="0" r="0" b="0"/>
                <a:pathLst>
                  <a:path w="1586499" h="3384037">
                    <a:moveTo>
                      <a:pt x="1586498" y="0"/>
                    </a:moveTo>
                    <a:lnTo>
                      <a:pt x="0" y="338403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8" name="PA_任意多边形 919">
                <a:extLst>
                  <a:ext uri="{FF2B5EF4-FFF2-40B4-BE49-F238E27FC236}">
                    <a16:creationId xmlns:a16="http://schemas.microsoft.com/office/drawing/2014/main" id="{7F1AB999-A2C5-4F79-8957-C872CAE0C740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 rot="18308734">
                <a:off x="8934669" y="3164653"/>
                <a:ext cx="594065" cy="1975979"/>
              </a:xfrm>
              <a:custGeom>
                <a:avLst/>
                <a:gdLst/>
                <a:ahLst/>
                <a:cxnLst/>
                <a:rect l="0" t="0" r="0" b="0"/>
                <a:pathLst>
                  <a:path w="594065" h="1975979">
                    <a:moveTo>
                      <a:pt x="594064" y="0"/>
                    </a:moveTo>
                    <a:lnTo>
                      <a:pt x="0" y="1975978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9" name="PA_任意多边形 920">
                <a:extLst>
                  <a:ext uri="{FF2B5EF4-FFF2-40B4-BE49-F238E27FC236}">
                    <a16:creationId xmlns:a16="http://schemas.microsoft.com/office/drawing/2014/main" id="{072C8BB8-4E5C-47EB-B79D-3E0A68B41C6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 rot="18308734">
                <a:off x="10235305" y="2107336"/>
                <a:ext cx="1884520" cy="972899"/>
              </a:xfrm>
              <a:custGeom>
                <a:avLst/>
                <a:gdLst/>
                <a:ahLst/>
                <a:cxnLst/>
                <a:rect l="0" t="0" r="0" b="0"/>
                <a:pathLst>
                  <a:path w="1884520" h="972899">
                    <a:moveTo>
                      <a:pt x="1884519" y="972898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0" name="PA_任意多边形 921">
                <a:extLst>
                  <a:ext uri="{FF2B5EF4-FFF2-40B4-BE49-F238E27FC236}">
                    <a16:creationId xmlns:a16="http://schemas.microsoft.com/office/drawing/2014/main" id="{327709BE-F977-4DF6-AE97-B27334D8878D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 rot="18308734">
                <a:off x="10307279" y="3047963"/>
                <a:ext cx="687245" cy="1495251"/>
              </a:xfrm>
              <a:custGeom>
                <a:avLst/>
                <a:gdLst/>
                <a:ahLst/>
                <a:cxnLst/>
                <a:rect l="0" t="0" r="0" b="0"/>
                <a:pathLst>
                  <a:path w="687245" h="1495251">
                    <a:moveTo>
                      <a:pt x="0" y="1495250"/>
                    </a:moveTo>
                    <a:lnTo>
                      <a:pt x="687244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1" name="PA_任意多边形 922">
                <a:extLst>
                  <a:ext uri="{FF2B5EF4-FFF2-40B4-BE49-F238E27FC236}">
                    <a16:creationId xmlns:a16="http://schemas.microsoft.com/office/drawing/2014/main" id="{F2730B09-CBA0-490D-9EDD-67EC06A2636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 rot="18308734">
                <a:off x="9178190" y="3633907"/>
                <a:ext cx="1749586" cy="780687"/>
              </a:xfrm>
              <a:custGeom>
                <a:avLst/>
                <a:gdLst/>
                <a:ahLst/>
                <a:cxnLst/>
                <a:rect l="0" t="0" r="0" b="0"/>
                <a:pathLst>
                  <a:path w="1749586" h="780687">
                    <a:moveTo>
                      <a:pt x="0" y="780686"/>
                    </a:moveTo>
                    <a:lnTo>
                      <a:pt x="174958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2" name="PA_任意多边形 923">
                <a:extLst>
                  <a:ext uri="{FF2B5EF4-FFF2-40B4-BE49-F238E27FC236}">
                    <a16:creationId xmlns:a16="http://schemas.microsoft.com/office/drawing/2014/main" id="{FC5E1E6C-ABB2-4A32-AE3C-FAD05B338412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 rot="18308734">
                <a:off x="8838340" y="2614982"/>
                <a:ext cx="1155522" cy="1195293"/>
              </a:xfrm>
              <a:custGeom>
                <a:avLst/>
                <a:gdLst/>
                <a:ahLst/>
                <a:cxnLst/>
                <a:rect l="0" t="0" r="0" b="0"/>
                <a:pathLst>
                  <a:path w="1155522" h="1195293">
                    <a:moveTo>
                      <a:pt x="0" y="0"/>
                    </a:moveTo>
                    <a:lnTo>
                      <a:pt x="1155521" y="1195292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3" name="PA_任意多边形 924">
                <a:extLst>
                  <a:ext uri="{FF2B5EF4-FFF2-40B4-BE49-F238E27FC236}">
                    <a16:creationId xmlns:a16="http://schemas.microsoft.com/office/drawing/2014/main" id="{7D1162FD-6348-431F-9F7B-68FBD02879C6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 rot="18308734">
                <a:off x="9962226" y="-226611"/>
                <a:ext cx="825911" cy="1212040"/>
              </a:xfrm>
              <a:custGeom>
                <a:avLst/>
                <a:gdLst/>
                <a:ahLst/>
                <a:cxnLst/>
                <a:rect l="0" t="0" r="0" b="0"/>
                <a:pathLst>
                  <a:path w="825911" h="1212040">
                    <a:moveTo>
                      <a:pt x="0" y="0"/>
                    </a:moveTo>
                    <a:lnTo>
                      <a:pt x="825910" y="1212039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4" name="PA_任意多边形 926">
                <a:extLst>
                  <a:ext uri="{FF2B5EF4-FFF2-40B4-BE49-F238E27FC236}">
                    <a16:creationId xmlns:a16="http://schemas.microsoft.com/office/drawing/2014/main" id="{F8778F19-E40C-49D6-B80E-9A5E2DB636C8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 rot="18308734">
                <a:off x="8664305" y="-442565"/>
                <a:ext cx="556860" cy="1318125"/>
              </a:xfrm>
              <a:custGeom>
                <a:avLst/>
                <a:gdLst/>
                <a:ahLst/>
                <a:cxnLst/>
                <a:rect l="0" t="0" r="0" b="0"/>
                <a:pathLst>
                  <a:path w="556860" h="1318125">
                    <a:moveTo>
                      <a:pt x="556859" y="1318124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5" name="PA_任意多边形 927">
                <a:extLst>
                  <a:ext uri="{FF2B5EF4-FFF2-40B4-BE49-F238E27FC236}">
                    <a16:creationId xmlns:a16="http://schemas.microsoft.com/office/drawing/2014/main" id="{0EE1107B-261D-4AE4-8C04-D3CF95F6468F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 rot="18308734">
                <a:off x="8202352" y="1036794"/>
                <a:ext cx="1786531" cy="78497"/>
              </a:xfrm>
              <a:custGeom>
                <a:avLst/>
                <a:gdLst/>
                <a:ahLst/>
                <a:cxnLst/>
                <a:rect l="0" t="0" r="0" b="0"/>
                <a:pathLst>
                  <a:path w="1786531" h="78497">
                    <a:moveTo>
                      <a:pt x="0" y="0"/>
                    </a:moveTo>
                    <a:lnTo>
                      <a:pt x="1786530" y="784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6" name="PA_任意多边形 928">
                <a:extLst>
                  <a:ext uri="{FF2B5EF4-FFF2-40B4-BE49-F238E27FC236}">
                    <a16:creationId xmlns:a16="http://schemas.microsoft.com/office/drawing/2014/main" id="{5E0F5A3F-5CD7-4089-A5CB-1FB134940321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 rot="18308734">
                <a:off x="7781593" y="304505"/>
                <a:ext cx="1229672" cy="1239629"/>
              </a:xfrm>
              <a:custGeom>
                <a:avLst/>
                <a:gdLst/>
                <a:ahLst/>
                <a:cxnLst/>
                <a:rect l="0" t="0" r="0" b="0"/>
                <a:pathLst>
                  <a:path w="1229672" h="1239629">
                    <a:moveTo>
                      <a:pt x="0" y="1239628"/>
                    </a:moveTo>
                    <a:lnTo>
                      <a:pt x="1229671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7" name="PA_任意多边形 929">
                <a:extLst>
                  <a:ext uri="{FF2B5EF4-FFF2-40B4-BE49-F238E27FC236}">
                    <a16:creationId xmlns:a16="http://schemas.microsoft.com/office/drawing/2014/main" id="{BD0798B4-019F-4CDB-9C3B-5C9128055AC7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 rot="18308734">
                <a:off x="9707524" y="1032497"/>
                <a:ext cx="1734032" cy="85110"/>
              </a:xfrm>
              <a:custGeom>
                <a:avLst/>
                <a:gdLst/>
                <a:ahLst/>
                <a:cxnLst/>
                <a:rect l="0" t="0" r="0" b="0"/>
                <a:pathLst>
                  <a:path w="1734032" h="85110">
                    <a:moveTo>
                      <a:pt x="1734031" y="85109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8" name="PA_任意多边形 930">
                <a:extLst>
                  <a:ext uri="{FF2B5EF4-FFF2-40B4-BE49-F238E27FC236}">
                    <a16:creationId xmlns:a16="http://schemas.microsoft.com/office/drawing/2014/main" id="{E61F0F6F-7EE6-4E40-847A-DFAFF261E2A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 rot="18308734">
                <a:off x="10621917" y="983240"/>
                <a:ext cx="914555" cy="1896361"/>
              </a:xfrm>
              <a:custGeom>
                <a:avLst/>
                <a:gdLst/>
                <a:ahLst/>
                <a:cxnLst/>
                <a:rect l="0" t="0" r="0" b="0"/>
                <a:pathLst>
                  <a:path w="914555" h="1896361">
                    <a:moveTo>
                      <a:pt x="914554" y="189636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9" name="PA_任意多边形 931">
                <a:extLst>
                  <a:ext uri="{FF2B5EF4-FFF2-40B4-BE49-F238E27FC236}">
                    <a16:creationId xmlns:a16="http://schemas.microsoft.com/office/drawing/2014/main" id="{DCB20D95-CE5F-4F94-AB12-3343B599273B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 rot="18308734">
                <a:off x="9654029" y="1960141"/>
                <a:ext cx="969966" cy="923463"/>
              </a:xfrm>
              <a:custGeom>
                <a:avLst/>
                <a:gdLst/>
                <a:ahLst/>
                <a:cxnLst/>
                <a:rect l="0" t="0" r="0" b="0"/>
                <a:pathLst>
                  <a:path w="969966" h="923463">
                    <a:moveTo>
                      <a:pt x="0" y="923462"/>
                    </a:moveTo>
                    <a:lnTo>
                      <a:pt x="969965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0" name="PA_任意多边形 932">
                <a:extLst>
                  <a:ext uri="{FF2B5EF4-FFF2-40B4-BE49-F238E27FC236}">
                    <a16:creationId xmlns:a16="http://schemas.microsoft.com/office/drawing/2014/main" id="{D80170EF-9A0E-4181-8E4F-6D60A761C8E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 rot="18308734">
                <a:off x="9387221" y="500398"/>
                <a:ext cx="908122" cy="1126931"/>
              </a:xfrm>
              <a:custGeom>
                <a:avLst/>
                <a:gdLst/>
                <a:ahLst/>
                <a:cxnLst/>
                <a:rect l="0" t="0" r="0" b="0"/>
                <a:pathLst>
                  <a:path w="908122" h="1126931">
                    <a:moveTo>
                      <a:pt x="908121" y="0"/>
                    </a:moveTo>
                    <a:lnTo>
                      <a:pt x="0" y="112693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1" name="PA_任意多边形 933">
                <a:extLst>
                  <a:ext uri="{FF2B5EF4-FFF2-40B4-BE49-F238E27FC236}">
                    <a16:creationId xmlns:a16="http://schemas.microsoft.com/office/drawing/2014/main" id="{2A4CCAA2-9F1F-4D41-9994-19F621B99368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 rot="18308734">
                <a:off x="8254986" y="2414348"/>
                <a:ext cx="2125487" cy="271831"/>
              </a:xfrm>
              <a:custGeom>
                <a:avLst/>
                <a:gdLst/>
                <a:ahLst/>
                <a:cxnLst/>
                <a:rect l="0" t="0" r="0" b="0"/>
                <a:pathLst>
                  <a:path w="2125487" h="271831">
                    <a:moveTo>
                      <a:pt x="0" y="0"/>
                    </a:moveTo>
                    <a:lnTo>
                      <a:pt x="2125486" y="271830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2" name="PA_任意多边形 934">
                <a:extLst>
                  <a:ext uri="{FF2B5EF4-FFF2-40B4-BE49-F238E27FC236}">
                    <a16:creationId xmlns:a16="http://schemas.microsoft.com/office/drawing/2014/main" id="{10AAB68B-5FD4-4374-BE9E-672168F310DE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 rot="18308734">
                <a:off x="7948527" y="2095644"/>
                <a:ext cx="1247078" cy="933597"/>
              </a:xfrm>
              <a:custGeom>
                <a:avLst/>
                <a:gdLst/>
                <a:ahLst/>
                <a:cxnLst/>
                <a:rect l="0" t="0" r="0" b="0"/>
                <a:pathLst>
                  <a:path w="1247078" h="933597">
                    <a:moveTo>
                      <a:pt x="1247077" y="0"/>
                    </a:moveTo>
                    <a:lnTo>
                      <a:pt x="0" y="93359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3" name="PA_任意多边形 935">
                <a:extLst>
                  <a:ext uri="{FF2B5EF4-FFF2-40B4-BE49-F238E27FC236}">
                    <a16:creationId xmlns:a16="http://schemas.microsoft.com/office/drawing/2014/main" id="{4AF7210C-2343-408E-BB63-358B9FA94C22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 rot="18308734">
                <a:off x="8855771" y="1168973"/>
                <a:ext cx="878410" cy="1205427"/>
              </a:xfrm>
              <a:custGeom>
                <a:avLst/>
                <a:gdLst/>
                <a:ahLst/>
                <a:cxnLst/>
                <a:rect l="0" t="0" r="0" b="0"/>
                <a:pathLst>
                  <a:path w="878410" h="1205427">
                    <a:moveTo>
                      <a:pt x="0" y="0"/>
                    </a:moveTo>
                    <a:lnTo>
                      <a:pt x="878409" y="1205426"/>
                    </a:lnTo>
                  </a:path>
                </a:pathLst>
              </a:custGeom>
              <a:grpFill/>
              <a:ln w="12700" cap="flat" cmpd="sng" algn="ctr">
                <a:solidFill>
                  <a:srgbClr val="F2F2F2">
                    <a:alpha val="8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4" name="PA_椭圆 936">
                <a:extLst>
                  <a:ext uri="{FF2B5EF4-FFF2-40B4-BE49-F238E27FC236}">
                    <a16:creationId xmlns:a16="http://schemas.microsoft.com/office/drawing/2014/main" id="{00912C15-9612-4D2C-9699-C6D8890AE639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 rot="18308734">
                <a:off x="11032558" y="8074646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5" name="PA_椭圆 937">
                <a:extLst>
                  <a:ext uri="{FF2B5EF4-FFF2-40B4-BE49-F238E27FC236}">
                    <a16:creationId xmlns:a16="http://schemas.microsoft.com/office/drawing/2014/main" id="{61780370-E957-4E39-B2C4-3F007D7BD1FD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 rot="18308734">
                <a:off x="10385142" y="6522827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6" name="PA_椭圆 938">
                <a:extLst>
                  <a:ext uri="{FF2B5EF4-FFF2-40B4-BE49-F238E27FC236}">
                    <a16:creationId xmlns:a16="http://schemas.microsoft.com/office/drawing/2014/main" id="{9D704A44-911B-49E3-991B-C69C8EABAA1D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 rot="18308734">
                <a:off x="11912333" y="6254535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7" name="PA_椭圆 939">
                <a:extLst>
                  <a:ext uri="{FF2B5EF4-FFF2-40B4-BE49-F238E27FC236}">
                    <a16:creationId xmlns:a16="http://schemas.microsoft.com/office/drawing/2014/main" id="{BEACD580-6D79-4C9B-A7C7-820889D3961E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 rot="18308734">
                <a:off x="12255796" y="7986527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8" name="PA_椭圆 940">
                <a:extLst>
                  <a:ext uri="{FF2B5EF4-FFF2-40B4-BE49-F238E27FC236}">
                    <a16:creationId xmlns:a16="http://schemas.microsoft.com/office/drawing/2014/main" id="{CCC10C43-93C9-4334-B7BE-7E6001C90192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 rot="18308734">
                <a:off x="13512011" y="6038889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9" name="PA_椭圆 941">
                <a:extLst>
                  <a:ext uri="{FF2B5EF4-FFF2-40B4-BE49-F238E27FC236}">
                    <a16:creationId xmlns:a16="http://schemas.microsoft.com/office/drawing/2014/main" id="{66B72801-9BB1-466D-A6FA-227C6DA4CB92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 rot="18308734">
                <a:off x="12268970" y="4459744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0" name="PA_椭圆 942">
                <a:extLst>
                  <a:ext uri="{FF2B5EF4-FFF2-40B4-BE49-F238E27FC236}">
                    <a16:creationId xmlns:a16="http://schemas.microsoft.com/office/drawing/2014/main" id="{AC0B5F75-8AB4-4101-9CB8-2211AD25799E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 rot="18308734">
                <a:off x="11000920" y="444344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PA_椭圆 943">
                <a:extLst>
                  <a:ext uri="{FF2B5EF4-FFF2-40B4-BE49-F238E27FC236}">
                    <a16:creationId xmlns:a16="http://schemas.microsoft.com/office/drawing/2014/main" id="{08F57216-7C53-46A0-83C1-5C6AB22C4F8F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 rot="18308734">
                <a:off x="13395663" y="4201291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2" name="PA_椭圆 944">
                <a:extLst>
                  <a:ext uri="{FF2B5EF4-FFF2-40B4-BE49-F238E27FC236}">
                    <a16:creationId xmlns:a16="http://schemas.microsoft.com/office/drawing/2014/main" id="{58B63552-9946-4B34-AE4B-91B23F29D2A2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 rot="18308734">
                <a:off x="14810473" y="4781069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3" name="PA_椭圆 945">
                <a:extLst>
                  <a:ext uri="{FF2B5EF4-FFF2-40B4-BE49-F238E27FC236}">
                    <a16:creationId xmlns:a16="http://schemas.microsoft.com/office/drawing/2014/main" id="{3FA2310F-AB85-41FA-8E04-97BE1A882102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 rot="18308734">
                <a:off x="15387823" y="3456009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4" name="PA_椭圆 946">
                <a:extLst>
                  <a:ext uri="{FF2B5EF4-FFF2-40B4-BE49-F238E27FC236}">
                    <a16:creationId xmlns:a16="http://schemas.microsoft.com/office/drawing/2014/main" id="{2DB94ECA-1C15-4046-9FB9-3230ECD36EF0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 rot="18308734">
                <a:off x="13790972" y="2297811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5" name="PA_椭圆 947">
                <a:extLst>
                  <a:ext uri="{FF2B5EF4-FFF2-40B4-BE49-F238E27FC236}">
                    <a16:creationId xmlns:a16="http://schemas.microsoft.com/office/drawing/2014/main" id="{C492CF15-2FB4-4DDB-BFF2-C8841B1EB9D1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 rot="18308734">
                <a:off x="13587128" y="329315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PA_椭圆 948">
                <a:extLst>
                  <a:ext uri="{FF2B5EF4-FFF2-40B4-BE49-F238E27FC236}">
                    <a16:creationId xmlns:a16="http://schemas.microsoft.com/office/drawing/2014/main" id="{C1F72EBE-FC7E-4E2A-9E09-EF44326388C4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 rot="18308734">
                <a:off x="12054247" y="2039835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7" name="PA_椭圆 949">
                <a:extLst>
                  <a:ext uri="{FF2B5EF4-FFF2-40B4-BE49-F238E27FC236}">
                    <a16:creationId xmlns:a16="http://schemas.microsoft.com/office/drawing/2014/main" id="{654DB09B-342A-433E-B337-E06DAD8E8BC3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 rot="18308734">
                <a:off x="11044938" y="32709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8" name="PA_椭圆 950">
                <a:extLst>
                  <a:ext uri="{FF2B5EF4-FFF2-40B4-BE49-F238E27FC236}">
                    <a16:creationId xmlns:a16="http://schemas.microsoft.com/office/drawing/2014/main" id="{A4903CF2-DCB4-4BD2-819A-2DB137E1D236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 rot="18308734">
                <a:off x="9578423" y="30472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9" name="PA_椭圆 951">
                <a:extLst>
                  <a:ext uri="{FF2B5EF4-FFF2-40B4-BE49-F238E27FC236}">
                    <a16:creationId xmlns:a16="http://schemas.microsoft.com/office/drawing/2014/main" id="{10F438DB-A5E0-4B6E-9D2D-36F5E4660BBC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 rot="18308734">
                <a:off x="8531319" y="3277520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0" name="PA_椭圆 952">
                <a:extLst>
                  <a:ext uri="{FF2B5EF4-FFF2-40B4-BE49-F238E27FC236}">
                    <a16:creationId xmlns:a16="http://schemas.microsoft.com/office/drawing/2014/main" id="{71264490-F3C4-4389-BA56-B2C286CCDC0A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 rot="18308734">
                <a:off x="9805084" y="4900765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1" name="PA_椭圆 953">
                <a:extLst>
                  <a:ext uri="{FF2B5EF4-FFF2-40B4-BE49-F238E27FC236}">
                    <a16:creationId xmlns:a16="http://schemas.microsoft.com/office/drawing/2014/main" id="{CE2DFA81-9B1F-4EC3-883C-C409267F50C7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 rot="18308734">
                <a:off x="10173882" y="3020737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PA_椭圆 954">
                <a:extLst>
                  <a:ext uri="{FF2B5EF4-FFF2-40B4-BE49-F238E27FC236}">
                    <a16:creationId xmlns:a16="http://schemas.microsoft.com/office/drawing/2014/main" id="{5E012141-9D5C-4288-ADAB-CDDA08CB05D2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 rot="18308734">
                <a:off x="8485811" y="1720365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PA_椭圆 955">
                <a:extLst>
                  <a:ext uri="{FF2B5EF4-FFF2-40B4-BE49-F238E27FC236}">
                    <a16:creationId xmlns:a16="http://schemas.microsoft.com/office/drawing/2014/main" id="{E5112909-E30C-4F96-A629-7B273E0133F4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 rot="18308734">
                <a:off x="8180044" y="1274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PA_椭圆 956">
                <a:extLst>
                  <a:ext uri="{FF2B5EF4-FFF2-40B4-BE49-F238E27FC236}">
                    <a16:creationId xmlns:a16="http://schemas.microsoft.com/office/drawing/2014/main" id="{9E64D1DE-7A8E-4A11-9281-DA27955FDE39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 rot="18308734">
                <a:off x="9977140" y="1696008"/>
                <a:ext cx="127000" cy="127000"/>
              </a:xfrm>
              <a:prstGeom prst="ellipse">
                <a:avLst/>
              </a:prstGeom>
              <a:grpFill/>
              <a:ln>
                <a:solidFill>
                  <a:srgbClr val="F2F2F2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64" name="PA_文本框 1030">
            <a:extLst>
              <a:ext uri="{FF2B5EF4-FFF2-40B4-BE49-F238E27FC236}">
                <a16:creationId xmlns:a16="http://schemas.microsoft.com/office/drawing/2014/main" id="{1F4283E7-7E4A-4B82-9F89-C32FBA0C4BC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03323" y="2993241"/>
            <a:ext cx="325310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a brief description of the content here.</a:t>
            </a:r>
          </a:p>
        </p:txBody>
      </p:sp>
      <p:pic>
        <p:nvPicPr>
          <p:cNvPr id="166" name="图片 165">
            <a:extLst>
              <a:ext uri="{FF2B5EF4-FFF2-40B4-BE49-F238E27FC236}">
                <a16:creationId xmlns:a16="http://schemas.microsoft.com/office/drawing/2014/main" id="{BA16036B-C751-4B60-845F-9BC88B4A549F}"/>
              </a:ext>
            </a:extLst>
          </p:cNvPr>
          <p:cNvPicPr>
            <a:picLocks noChangeAspect="1"/>
          </p:cNvPicPr>
          <p:nvPr/>
        </p:nvPicPr>
        <p:blipFill>
          <a:blip r:embed="rId1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107" y="2320038"/>
            <a:ext cx="3355243" cy="4533225"/>
          </a:xfrm>
          <a:prstGeom prst="rect">
            <a:avLst/>
          </a:prstGeom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79569ABB-303F-4E25-8A54-77BBA22E115C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71435" y="284838"/>
            <a:ext cx="6605952" cy="66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32" y="876300"/>
            <a:ext cx="6284536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7F4E5F1-33DF-45D2-ADB3-14B9B0AB0941}"/>
              </a:ext>
            </a:extLst>
          </p:cNvPr>
          <p:cNvGrpSpPr/>
          <p:nvPr/>
        </p:nvGrpSpPr>
        <p:grpSpPr>
          <a:xfrm>
            <a:off x="2556777" y="670009"/>
            <a:ext cx="4821923" cy="4848392"/>
            <a:chOff x="2137678" y="1839146"/>
            <a:chExt cx="3162347" cy="317970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6061BB3-68CD-4F32-84E1-4EA19AF8C68F}"/>
                </a:ext>
              </a:extLst>
            </p:cNvPr>
            <p:cNvSpPr/>
            <p:nvPr/>
          </p:nvSpPr>
          <p:spPr>
            <a:xfrm>
              <a:off x="2137678" y="1839146"/>
              <a:ext cx="3162347" cy="3179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E3DDBA5-2934-4957-A5EB-78AC02389292}"/>
                </a:ext>
              </a:extLst>
            </p:cNvPr>
            <p:cNvSpPr txBox="1"/>
            <p:nvPr/>
          </p:nvSpPr>
          <p:spPr>
            <a:xfrm>
              <a:off x="3969746" y="2457920"/>
              <a:ext cx="928501" cy="19421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Part 2</a:t>
              </a:r>
              <a:endParaRPr lang="zh-CN" altLang="en-US" sz="8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>
            <a:off x="833987" y="2085788"/>
            <a:ext cx="6125615" cy="4188021"/>
            <a:chOff x="833986" y="2085784"/>
            <a:chExt cx="6125614" cy="41880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2" b="98475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1113E4-CA67-4480-8746-0867306E8388}"/>
              </a:ext>
            </a:extLst>
          </p:cNvPr>
          <p:cNvSpPr txBox="1"/>
          <p:nvPr/>
        </p:nvSpPr>
        <p:spPr>
          <a:xfrm>
            <a:off x="4738687" y="1656820"/>
            <a:ext cx="738664" cy="3179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Enter your section here for a concise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0066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525BC14-CD7E-4DAF-8B56-51A2B553102E}"/>
              </a:ext>
            </a:extLst>
          </p:cNvPr>
          <p:cNvSpPr txBox="1"/>
          <p:nvPr/>
        </p:nvSpPr>
        <p:spPr>
          <a:xfrm>
            <a:off x="4445000" y="798247"/>
            <a:ext cx="33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b="1" spc="300" dirty="0">
                <a:solidFill>
                  <a:srgbClr val="00B0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Keywords Here.</a:t>
            </a:r>
            <a:endParaRPr lang="zh-CN" altLang="en-US" sz="2800" b="1" spc="300" dirty="0">
              <a:solidFill>
                <a:srgbClr val="00B0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DEF17E-A617-47F6-BA7E-BAC8B7A373C6}"/>
              </a:ext>
            </a:extLst>
          </p:cNvPr>
          <p:cNvSpPr txBox="1"/>
          <p:nvPr/>
        </p:nvSpPr>
        <p:spPr>
          <a:xfrm>
            <a:off x="1161144" y="5294655"/>
            <a:ext cx="986971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Lorem ipsumor sit amet, consectetuer adipiscing elit. Maecenas porttitor congue massa. Fusce posuere, magna sed pulvinar ultricies, purus lectus malesuada libero, sit amet commodo magna eros.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quis.</a:t>
            </a:r>
            <a:r>
              <a:rPr lang="en-GB" altLang="zh-CN" sz="16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GB" altLang="zh-CN" sz="1600" dirty="0" err="1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urna.</a:t>
            </a:r>
            <a:endParaRPr lang="en-GB" altLang="zh-CN" sz="16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877DA85-E9F1-40BA-AC51-BB84C3C002E0}"/>
              </a:ext>
            </a:extLst>
          </p:cNvPr>
          <p:cNvCxnSpPr>
            <a:cxnSpLocks/>
          </p:cNvCxnSpPr>
          <p:nvPr/>
        </p:nvCxnSpPr>
        <p:spPr>
          <a:xfrm>
            <a:off x="11853865" y="6473371"/>
            <a:ext cx="288131" cy="0"/>
          </a:xfrm>
          <a:prstGeom prst="line">
            <a:avLst/>
          </a:prstGeom>
          <a:ln>
            <a:solidFill>
              <a:schemeClr val="tx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灯片编号占位符 14">
            <a:extLst>
              <a:ext uri="{FF2B5EF4-FFF2-40B4-BE49-F238E27FC236}">
                <a16:creationId xmlns:a16="http://schemas.microsoft.com/office/drawing/2014/main" id="{DC1017B6-E41D-4A33-ADCF-E4502621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85" y="6139730"/>
            <a:ext cx="1003971" cy="365125"/>
          </a:xfrm>
        </p:spPr>
        <p:txBody>
          <a:bodyPr/>
          <a:lstStyle/>
          <a:p>
            <a:r>
              <a:rPr lang="en-GB" altLang="zh-CN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Page.</a:t>
            </a:r>
            <a:r>
              <a:rPr lang="zh-CN" altLang="en-US" sz="1050" spc="300" dirty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fld id="{2C876148-9C27-4B1D-AF05-A3522A5FE3E3}" type="slidenum">
              <a:rPr lang="zh-CN" altLang="en-US" sz="1050" spc="300" smtClean="0">
                <a:solidFill>
                  <a:srgbClr val="52525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9</a:t>
            </a:fld>
            <a:endParaRPr lang="zh-CN" altLang="en-US" sz="1050" spc="300" dirty="0">
              <a:solidFill>
                <a:srgbClr val="52525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D543DD1-B684-4A14-A8F4-2B481CA2CFA3}"/>
              </a:ext>
            </a:extLst>
          </p:cNvPr>
          <p:cNvGrpSpPr/>
          <p:nvPr/>
        </p:nvGrpSpPr>
        <p:grpSpPr>
          <a:xfrm>
            <a:off x="3219159" y="1959489"/>
            <a:ext cx="5753687" cy="2995678"/>
            <a:chOff x="3219157" y="1959489"/>
            <a:chExt cx="5753686" cy="299567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B6FE530-715A-4CCA-B3D6-89B3D143B0EE}"/>
                </a:ext>
              </a:extLst>
            </p:cNvPr>
            <p:cNvSpPr/>
            <p:nvPr/>
          </p:nvSpPr>
          <p:spPr>
            <a:xfrm>
              <a:off x="4060874" y="3695967"/>
              <a:ext cx="337027" cy="1140523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B702ED7-FA35-487F-94EA-E88BCCA07696}"/>
                </a:ext>
              </a:extLst>
            </p:cNvPr>
            <p:cNvSpPr/>
            <p:nvPr/>
          </p:nvSpPr>
          <p:spPr>
            <a:xfrm>
              <a:off x="4683078" y="2591819"/>
              <a:ext cx="337027" cy="2244671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C3F5112-489F-4956-B7AE-7DE9891FB741}"/>
                </a:ext>
              </a:extLst>
            </p:cNvPr>
            <p:cNvSpPr/>
            <p:nvPr/>
          </p:nvSpPr>
          <p:spPr>
            <a:xfrm>
              <a:off x="5305282" y="2939035"/>
              <a:ext cx="337027" cy="1897454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A6F9247-7DC6-4F7B-BD00-5E6E4FDA0E75}"/>
                </a:ext>
              </a:extLst>
            </p:cNvPr>
            <p:cNvSpPr/>
            <p:nvPr/>
          </p:nvSpPr>
          <p:spPr>
            <a:xfrm>
              <a:off x="5927487" y="3320973"/>
              <a:ext cx="337027" cy="1515517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13C245D-2BEB-41A6-ABEB-726FD3F693BF}"/>
                </a:ext>
              </a:extLst>
            </p:cNvPr>
            <p:cNvSpPr/>
            <p:nvPr/>
          </p:nvSpPr>
          <p:spPr>
            <a:xfrm>
              <a:off x="6549691" y="2307102"/>
              <a:ext cx="337027" cy="2529388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61132D3-827F-4EB7-BF9E-E2A2769F4519}"/>
                </a:ext>
              </a:extLst>
            </p:cNvPr>
            <p:cNvSpPr/>
            <p:nvPr/>
          </p:nvSpPr>
          <p:spPr>
            <a:xfrm>
              <a:off x="7171895" y="2783615"/>
              <a:ext cx="337027" cy="2052875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BD1B15A-3EB4-4D8E-99C9-D1474A8D50E8}"/>
                </a:ext>
              </a:extLst>
            </p:cNvPr>
            <p:cNvSpPr/>
            <p:nvPr/>
          </p:nvSpPr>
          <p:spPr>
            <a:xfrm>
              <a:off x="7794099" y="3945963"/>
              <a:ext cx="337027" cy="890527"/>
            </a:xfrm>
            <a:prstGeom prst="rect">
              <a:avLst/>
            </a:prstGeom>
            <a:noFill/>
            <a:ln w="6350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30B5A13-6A4E-40A6-AB0D-B0FFDAF604DE}"/>
                </a:ext>
              </a:extLst>
            </p:cNvPr>
            <p:cNvCxnSpPr/>
            <p:nvPr/>
          </p:nvCxnSpPr>
          <p:spPr>
            <a:xfrm>
              <a:off x="3219157" y="4836489"/>
              <a:ext cx="5753686" cy="0"/>
            </a:xfrm>
            <a:prstGeom prst="line">
              <a:avLst/>
            </a:prstGeom>
            <a:ln w="31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1FC1E08-9FEB-4566-8E6B-4739B17CAF27}"/>
                </a:ext>
              </a:extLst>
            </p:cNvPr>
            <p:cNvSpPr txBox="1"/>
            <p:nvPr/>
          </p:nvSpPr>
          <p:spPr>
            <a:xfrm>
              <a:off x="3986786" y="3379639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30。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C05362F-67B9-4F94-A88C-1DFD1DFD4127}"/>
                </a:ext>
              </a:extLst>
            </p:cNvPr>
            <p:cNvSpPr txBox="1"/>
            <p:nvPr/>
          </p:nvSpPr>
          <p:spPr>
            <a:xfrm>
              <a:off x="4608992" y="2244206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55。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B3499F-7B25-40A7-A92F-08654709DC83}"/>
                </a:ext>
              </a:extLst>
            </p:cNvPr>
            <p:cNvSpPr txBox="1"/>
            <p:nvPr/>
          </p:nvSpPr>
          <p:spPr>
            <a:xfrm>
              <a:off x="5231195" y="2591422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45。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4D6D8C0-39DC-43D3-8B05-B3AC57653F24}"/>
                </a:ext>
              </a:extLst>
            </p:cNvPr>
            <p:cNvSpPr txBox="1"/>
            <p:nvPr/>
          </p:nvSpPr>
          <p:spPr>
            <a:xfrm>
              <a:off x="5853399" y="2982068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40。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CEFA7BF-573B-4D7C-A8D4-F5537FC7A9F6}"/>
                </a:ext>
              </a:extLst>
            </p:cNvPr>
            <p:cNvSpPr txBox="1"/>
            <p:nvPr/>
          </p:nvSpPr>
          <p:spPr>
            <a:xfrm>
              <a:off x="6475603" y="1959489"/>
              <a:ext cx="48520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3646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60。</a:t>
              </a:r>
              <a:r>
                <a:rPr lang="en-US" altLang="zh-CN" sz="1100" dirty="0">
                  <a:solidFill>
                    <a:srgbClr val="F3646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600" dirty="0">
                <a:solidFill>
                  <a:srgbClr val="F3646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324DC21-A44E-4C9D-BC14-1C258D4C9DF6}"/>
                </a:ext>
              </a:extLst>
            </p:cNvPr>
            <p:cNvSpPr txBox="1"/>
            <p:nvPr/>
          </p:nvSpPr>
          <p:spPr>
            <a:xfrm>
              <a:off x="7097807" y="2436002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48。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659FB6D-C630-426E-8B8A-60D5CE00F5A0}"/>
                </a:ext>
              </a:extLst>
            </p:cNvPr>
            <p:cNvSpPr txBox="1"/>
            <p:nvPr/>
          </p:nvSpPr>
          <p:spPr>
            <a:xfrm>
              <a:off x="7720011" y="3598350"/>
              <a:ext cx="485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22。</a:t>
              </a:r>
              <a:r>
                <a:rPr lang="en-US" altLang="zh-CN" sz="105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EFAA81A-F468-4F4E-A5EA-9717B6CF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5696" y="3656869"/>
              <a:ext cx="890330" cy="129829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B925603-539D-42AB-BA4F-D0F46A32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835" y="3828865"/>
              <a:ext cx="772380" cy="112630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763C72D-A7D9-4B45-9F9A-D297C1428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5777309" y="3309930"/>
              <a:ext cx="609998" cy="1526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0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102E0FC-2360-4C21-A42E-BDA94489578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五月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BuYhM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AbmITL+mGY49BAAANBMAACcAAAB1bml2ZXJzYWwvZmxhc2hfcHVibGlzaGluZ19zZXR0aW5ncy54bWzVWF9zGjcQf+dTaK6Tx4Cd2q3jATzYPsZMMFC41MkTI+4WTrVOuko6CHnqp+kH6yfpChl82I4t3JJph2HgVru//S+trn72JeNkDkozKRrBYfUgICBimTAxawQfo/bbk4BoQ0VCuRTQCIQMyFmzUs+LCWc6HYExyKoJwgh9mptGkBqTn9Zqi8WiynSu7KrkhUF8XY1lVssVaBAGVC3ndIk/ZpmDDu4QPADwm0lxJ9asVAipO6RrmRQcCEvQcsGsU5S3OdVpUHNsExrfzpQsRHIhuVREzSaN4IeTlv2seRzUJctA2JjoJhIt2ZzSJGHWCspH7CuQFNgsRXMPD44CsmCJSRvBuyMLg+y1xzArcOc7tTAXEoMgzB1+BoYm1FD36BQqmILCbIBuGlUAgm7RSpwGvpgNwZGSpaAZiyNcITZUjeAyGg/DdjgMexfh+OOw60z1log6UTf0khkMw1HYi8Lh+LzT31HiNVrC61anu6PMTXg+6kS7auq1rncVGVz1e34yV58H4bDb6X0YR/1+N+oM7qVWqS8luV7brpc61pUs1FZVrNtskEojHxSHBoNtzqmaQSTbDKt4SrmGgPyWw+yXgnJmlraycTe4BchbOofYDG3ZNgJbisE9nANE01BZqSeONz3x/mjL+5pTX/LsaUPr1Bgap9g/Zl3+ZcqaayrFVuXbZzKRPNm4BNkEkh7NoLQrjG6ZaCPnYUCmmAiOzrYUozwgzKDz8UZYFxNtmFntPu0yJ0Es3CaBXI8eBSNOqUIXdZl+F3fb+nEzFAm5VHSBW5uLhyN/i30AwoftCmPPbfxB+bCHiuodOEmLcx/m4boSfZivqboFRSIpuRf/YF0rpCOm0sv2jDIvu29gopkBH9Zz5qX6RhY8IUtZEM5ugRhJ0Poiw38pkPJJQKZKZisqHlaGaM6wruYMFpCc+Sj6jCqyAiXxZMw5GKfh94J9JROYSoW4QOdYbEhn2uFXdwLOqdb3oHRt45tRt3MZjju9y/DTG+sgTeYUz6bdwLGtIcvNXvDpkghp1nIYjpgWWMs2KQlLVms+vlVfnwbNsoK7NP/byShB7zEl+9GyS2JetMBbbUrnq0a0zbWCxhZkmBKHiQsxHgpMFOALGFNBpOBLQmPc8rRt6zmThUaKa2AHrV9voZMnTKyeZniAoUaVgPKCPDh89+PR8U8/n7w/rdb++uPPt88K3Y0lA06tOjeXXDw7A3pLPpg3X5D75gTpLberpc9Mk96ST8yU3rIPJ0tvwUfz5QuSz0yZm/ns8QBTr9nB6uk5azUQ/hfHLAzSrz5N0gs/RV79GY684Po+XP0PntOUnRgGpWnBywQ8YWZux8QzhrMMJ5vku+0X+6nqV1TmP7oBuLLeT2X6hvk7d+P/xmX3tLkMb91+NzfK7bcsdiVjgmUYCHukbl7NNI+PDvA+/eRSpYJo22+6mpW/AVBLAwQUAAIACAABuYhM2MZ1ibgCAABPCgAAIQAAAHVuaXZlcnNhbC9mbGFzaF9za2luX3NldHRpbmdzLnhtbJVWbW/aMBD+vl+B2HfSvdJJKRKlTKrUrdVa9buTHImFY0e2Q8e/n8+xGxsIZFiV8N3znM/n546makv54sNkkuaCCfkMWlNeKrR424QWN9Os1VrwWS64Bq5nXMiasOni40/7SROLvMQSO5BjORuSQ3/M3H7GUNwZ3+a4hgi5qBvC9w+iFLOM5NtSipYXF1Or9g1IRvnWIK9+zFfrwQMYVfpeQx3ltL7GNY7SSFAKMKXva1wXWYxkwPxJV/YzktMfdf72B7QdVVRb2vITriFaQ0qIi3y9xDWM5yZ6/CpzXOcJGv5qA/3yGdcglJE9yDj43VdcgwzRtM3/aKSRosSCxpzzj/jOYYIUpv0wqytcFwl4ITzo4iu48ti73gUg9zXs+xTbVQr2hHU9GAj46BmDhZYtpInfdT5VibfHVpv+gMWGMGUAoakHPZmkn0irfJjY1uP+wBvlRQByhh7xKlhbw6rLNwDG9h6/Wt3aURHm924LEpSwc8Ygw97YI3+bsh4hA2OPfGa0gEfO9kfwQ0/H8U98S9xjnq++8QInZuvr5Xfeiyc9YOOq4Ghn8JhaFLBQmM4LrQFfLU2srUspOcop5WRHS6Kp4L8Ql+3tZVSaHDic0k7rKtVUMzglN5ujGdLhe9n9ZTV2vwn93br9RJsRfjMlWpO8qs1vkppOHM/0iAkzTU4zcEgaOMh7vhEjOTWRW5AvQrCxp3ChIcTaaw+BRddYQ/A0CUqQJqdrnLogp4rP2zoDuTZvRsGLJrZ1uIqWFTN/+pXCGxQxYcDZMXVlwnFC3zUZGJwAgMi88ortNp2nbpmmDHbg+z4w2AsP3SxVRqFDYlvqB9joUG7OMkqPbkz0QglxseME4dXkJeKBEzpiybvAseY1yZS9WdT1fgD3kaOR7CcZSi8cYnbvlBQFNv7jChoj/iP5D1BLAwQUAAIACAABuYhM/aTWJBAEAABFEgAAJgAAAHVuaXZlcnNhbC9odG1sX3B1Ymxpc2hpbmdfc2V0dGluZ3MueG1szVhRcxo3EH73r9BcJ4/h7NRpHQ/gweY8ZoKBwqVOnhhxt3CqddJF0kHIU39Nf1h/SVcIMNgOFh4702E8+Fa73+5qd6XvqJ59yzmZgtJMilpwVDkMCIhEpkxMasGn+PLtSUC0oSKlXAqoBUIG5Kx+UC3KEWc6G4AxqKoJwgh9WphakBlTnIbhbDarMF0ouyp5aRBfVxKZh4UCDcKACgtO5/hl5gXoYIngAYB/uRRLs/rBASFVh3Qt05IDYSlGLphNivIrk/MgdFojmtxOlCxFeiG5VERNRrXgl5OG/ax0HFKT5SDslug6Cq3YnNI0ZTYIygfsO5AM2CTDaI8OjwMyY6nJasG7YwuD6uFDmAW4S51amAuJeyDMEj8HQ1NqqHt0DhWMQWExQNeNKgFBt2Qbmga+mbXAidK5oDlLYlwhdqdqQTMe9qPLqB91LqLhp37bheptEbfiduRl0+tHg6gTR/3heau7p8VzvETXjVZ7T5ub6HzQivf11Glc72vSu+p2/GyuvvSifrvV+TiMu9123OrdWS1Kv1HkarjdL1XsK1mqra5YTVkvk0beaw4NBqecUzWBWF4y7OIx5RoC8lcBkz9KypmZ287Gw+AWoGjoAhLTt21bC2wrBndwDhBDQ2cbM/F+PRMfjreyD537jcweD7RKjaFJhvNjVu2/KVlpjaXY6nz7TEaSp+uUxrjTHLNpKEZ5QJjB7JL1qrF7YC4ZxxpY26PKWJgH6SUZVRi03pQvd9IOc1KPREqais7wrHIZOvGP1HsgfNSucDe53VFQPuqRonoPTdLg3Ee5v+otH+Vrqm5BkVhK7qXfW1WftMRYesWeU+YV9w2MNDPgo3rOvFzfyJKnZC5LwtktECMJRl/m+F8GZPNsJ2Ml84WUU22I5iwFMmUwg/TMx9EXdJGXaIlXXcHBOA9fS/adjGAsFeICnWKzoZxph1/ZC7igWt+B0lWMbwbtVjMatjrN6PMbmyBNpxRvm/3AcVAhL8yr4NM5EdKs7HA7ElpiL9uipCxdrPnkVnl+GTTLS+7K/NLF2IB+xZK8jpd9CvNkBN5uMzpdDKIdrgU0jiDDkjhMXEjwUGeiBF/AhAoiBZ8TmuCRp+1YT5ksNUrcADto/fwInT1hYvE0QZ6KHlUKygvy8Ojdr8fvf/v95MNpJfz373/e7jRaEo0ep9adYxoXO1mdt+U9BvmE3Q85obfdvpHu4Ifelo+wRG/b+1zR2/ABY3zCcgdvXDOuhwSmGlq68zhzWlC8n0OcMO0/fdq+E32OvSYuGnjBdX20uh89+ZHlAL2N+98rBLwzJu4MxFuDsxy5SvrTToDX6dNn9Npulu468YV6zXfjXnpi/r9JuKf1S+XWW+T6zWz714oDlG//9FM/+A9QSwMEFAACAAgAAbmITFmugxqhAQAALA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Ry/3LetXZ/UEsDBBQAAgAIAAG5iE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G5iEw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G5iEw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A7mITFgmFhyrFQAAfCQAABcAAAB1bml2ZXJzYWwvdW5pdmVyc2FsLnBuZ+1Za1hSabsmc2pqOk1O40wHnaYmajIr0zzrTGlqKXQ2TzhNmpqKiSKhAs10MFNjlNLRBCct8gTkWUGhyUY8M0bCJCIVAuES8BAqB+FDv72/b669r2vva//af/rBxf2utVjPvZ73ud/7eReZxyE+q1duXAkCgVb7+XqdBIGWBoBAZn9+vMx0xD/7/kemryVJJ30Ogaj9m+WmgXnU9wHfg0A1+E/05xdOrrjsG5QEAq1PXvgsGblofQUE2v6pn9f3p6/AFMJjWXGoFvbkfNGU2ZSZ3Qa7deC8wltfVvzw3YkVmUszD20vNyec8Fpxe82hdb3fXfjMLHfd8XUEv+3r/nSys7TQFYenkYqNMPSYfOyYWimcD5p4UMVvOyvkNVWmqkJ8eiYGfKy3YCZ+X+6jYhkNNSgRxhIEej1Utezo2kdZvDfi6O7n8PMg0NX7OzCn2xPtMXNvMhTZJsqOZ1zkTkWG6RJj/QHTcDhZ/iiEmb8cBPrz2F5hqqptdihz4aqwVPlZxyWm3xvXBwQeN1S0W4an1xA71LKZ5aDmYC/uhtGHmotJuqWg0D2W6wPwnoa5eBLOgAZjZJe/BPexdEKVxxtFkwgua1sDSZqHYTUSsSYcN69O0T4I61CUsOV1HA8BpGcujAvJU8PeJ/Ywqzl7q+qUUV0uypeKVaBhd9vtRcoWGakswyr1ndiicLl1+sS7n5ZbOfH6OON2kCLWbJtqCzv+7VeeJWhpoTiRxtRecjUSJ95zoeF/rYinCjyA1Ok+R7ysTTlwlx0Xd9iOFaUPsmYEzZTOYnLIOiVDdUU0Njt9hLt1xhLUjLW1KWoEWzlr6EaDDg/t5E8Wj9eWxmz6aAX5ereLEjLkmDxTo6LbQc1q76cE2e4umpobPuKDpe0LYquAPz89+fvLANdPBsxB4+IfBj5z3lVlUfyc2zY7kuaWMPq8WtpTr4dxeRYtj0mpY+LJXGj9pWBseFOIykOGgFCtMO8HxOhaYXaVxbONgT0kpGiNBOJ9CsuZC6VCf8POtVtb4Y+ZR4XaFvjTIg9QpH2c9B9PcRG9PMkYt9qG4FsFbeHFAHYNJdzURl3RZBXSvUXfE26YEqsjdEa9zNMzcd4uIb9C3RHpJYn0PmUVInCqZPe5eOAr6EZZ4kl8zfgFaY+4lVdQ0qBqabPDCSGFTTwL9bkxHmGS2BsoCJdwFXBhjSqpk35n/BjK0wwEJ19Ld9+LMMuzILucCLhSDX4VezwymDj6kn8N8TUhMqnF9MAOKZeYoXeGUmxlo5XSvtRahR6m+0VxZjMxUnRp5HBzdXS3SDn6193rXmH8lbeKJy4GU9Pebk3MlWsK5Q57CqYPcA0m6tZGUk8Qdn50B/eSe0NOdk/9OJQ82NpgCB2Jcm+gOXAuhQXayugXcXXph3YK+ut760iXo4KlFIAY8woW4Hm95zY57gImWxqlVH1ZwoZ2SBBWaxtC7yTmU2Jaijsr5ylqqVNkSzBqHgZUsC/Ar8HdGckDd5E0vKK6jEdURAnB7hkRW9Tp6wSXzUHwxk9yyMXRo9e3TynhRC9+5lkI5GjffblzUNeKo8TOu8XvIpjIUCz0FwmCUkeONLg4d2svMTsRAmTkqzqlYGvYWfv4b46OWZRe/33jvszb/hy/6K7Mix9553P8YoXSb7gHsGG2AAUXtxUoR8e6q9NsowwYXp0yNiqMn+oMu/LmBv7wTnFsCQK9uqH8XAg7rL4nm+wGBwhEfS/GU9z0+/FEi6CD4jGE1WGHcCzHZXouSPUJ2uZiOmXbGLo0hGP7ihZvHxn60Sm/3yKFOo+M01ciDQrMF6DXX4VzeroGtFQE8TPJ6MXd3CREMDgY+eKeRYHDz0exNEmjIEzGcQNqBaKeoNl4BikrOWig/mY772D0t/528HuvO98/P/tsB0D5tWuulwCNbeyRmKMZOZ1TgGSI3YsqUsdRgCHYrI11S/FkA1WN6GpGWq99Y1e2q+YEflDfO9k7Z6pCJulpOdvX6nBLcYz6rwrkESwnlQeN3tbD27SuqpdLiSqwqcNsjhqeuTKYHknMFx1wL6gTBh/U5WE4zePAweemVQ74Ace9S8CnZjiCfyyMyskJpUaOReVUoX7blnuyx4sXJDY9BvSXRnCg86SAKS6WO+936WEOtmZc3lBW4RETLOva72cjsSgNDuyQzPRrk5y3njl/ptafTNxRBGGQKMgwAcDcXVRrUIj2SQhkRXNWSuHA6YJpJ9+do7PZtPJznvcyN6t6w6cHJSeBHLezY04oPGsYatdmyruAjYwQCgSeHM8vm1RJvjNlMw66e+haI4AAPe1DPonuXuHbwWc0OG8NgcJ4hPLi4mrwabUtklIGuYWwI6BjQ4J8iN8N1oeZCjMiVVolArZP2ujOsqyfnckmF9tEFbpgVzxKL717yzc0Ing+/mTffbQdTtrjVphfosGURFdCq/trSRS1llpwIdDe26xC2f4Kf/1CX9rOgi0BLSwZFpawLCLd+xSZgs8J7a91VhbuLYgNjuOHAF37w6xxmkJRUitDPf7Cm5siVKfN7Ac4dOAgRcHz4BmkdL7hpcuYZgno9aHSXWA75LPa7kxfSDHCmQtU7a256UuWmD8iU8Axzuf7uvwDqgglwVRypCaORo6aB1pzCZRgqJSG8QCYW7oji+1lf52+moxoayoZfyma3u7ybfSlYFt+ffmFTZnZG0s+rlCkCM4l1N1+cLuGWx0V28YUACRJLM6kmUAsdOdgCnSo37s5W4DD9Er354t2f2HHtFraEjprdOON7SfO99TfLq2lOg7kiXa7PGaLUkwyxwN/NSh/JR3mzffRY0m9LOpSUPMrk+U0nytIfNE7KPnvNlcqX4l4kV7XMr8ERP18IPkj5xjmq2EDCBSYFW0GAn1xa4fJLH/6H+BwqqKBf8fkre8y/7dLP8AP8AP8AD/AD/AD/AA/wA/wA/wAP8D/Z/g7BSXCzH5sQqT/8w2KdxWNoGXEMhkpTfkuE0xySh3N9bnD1Ev2hju/oo2HzxzQCcLWgkBwqrq40bWkNSTCKI7y1L2q6E87kJBfIWEgRXtqjRluKk+kfZuaF+ITrhviDxHbKmtZr1RKLQh0ebp1smNT4EyfcboTnUANQREDC2Vw18ciHzgXQzXGEF2KSGhpYcpyGn0chcL0A6+iStx5AYLUdw8y7sBw82poNm7yD0u8FU4/eQHqrn4JJic50ZjaMTbboJGVsOKHUhkRTOTQt01BfbMzggTRQUqHKo2hpONDnx+EFKkWXkjTZGiKShr2POtlkGdAozVotO991hVlWyX2fZl1Az/tHpoeSbs23Gg5/1NXRZkcvufFIpNt4JLZ4STOZGa0Iwb4abnV3PNm88AOmbm7kqFiiksEGqfszbrnJ+9orq31mEt0+sZ/rPGWTsXCRU1cbNH31hbSyBJs7rquenqrrUCu3GZZkxPDDOVXe85K/MMLGDszDNddgBFZ1wAW9ItjvlXaeM2MZtpFTtVVhkhduuLTcxO+JrkU0Yn0kGS+rBqRV0jg63v9oh0534KHhSviPYLOQU/XUTE8tkbSTFuSBw1af7SldXWWOQJeFQp5x4s/O3BmWmI4XuK24xAPekPZNjtysLWbqusMasoFjhc81iCIgCG9PJqeDS2f1di/MrGAjjJkfQCZoayCFwI7mpAoIeeQPfEEJidG1NnlN5v6lpEFLbKFwgmK+ILmTk58rxSBWXn3SUW0X/pLtxOzGeZdM6fK9B7CRoZyW5TwiK0Mm/oifQMUaM5K6YSeOdo4EJ8W6QmCN+opx2aL0VuQfNzgniThaMNEqYHpZ088RXyawj2LBuMwj1kEC7XW/lo7AGfcJsd/Nzp10K1UurehH24glEbwMaOtgr9QTMKMyo3OFm9NFsCQPZsPNSnONPWaBsuaK6bOUAA9yj9EuP8csifUR1MEQ81Dj/1nBAGBdwZy90DYvjCqspFBGHhJ8fTiGujxNHrkmgeCmcqQi/wJQon+IRFnLWxcAq8E9Gutk+kXnozlt1CnOJUo9mt7L67z4Io4R8ro7kCG1G+fJMGPzop882RqA8PhNJ8V0z2nXQmrxnHru/VqdWM5y7G7OTiw0ECOoeOLUZt0/ajHZXL54xKPxXcvBi2fRXL+7G/xyZv6LfwH4je93pEqf1QwJOsCql3XLMzJ+L1AWAy+nak8Zx+fgXlM9DFVaWxJ9NF1Cu3j4qSvYbir4Y3gus1H7iS9fQC/P/z5hiOZecO2mUMrBbfL9dXN5wq6Unlf+JVX98S1RyJfYEZtBJ3zU/Y6xONSuatI0z8gMsw0GdPqjai5QRp2sD8tDy4whSWMDxWsEs69a2wby3+1Jsp9WRVcAHLse2D840VVpevnC8RsZn+a1vfUlsqLEWbB4DJGHGvjmbFYdAiYgs8iXCDSWN7eJwOOlb+sT6efEvNxH5f+XCkNSWCsLM7mcHb5Ihgosbha0Omy+/nMq4Jdw/1VaW5HSE8Nk3icXrRt/t0cYtaPuxc7mSWO+dKzbQK5MN/jeYqIcLtkLioHv0hSMUHDzQNOOxno2UFT5sjOHM+9JMcnjVN9t4pI/H5kMIzGNM6rcG81acSoe/yGYJ9Zxc/Vu7lTSa6K7cIaU50Ub9flAc13qjC96k5Vi5WmjSB3xra0WrE7Uw940FiAXUiU8+cSN5xoe9HVa4AV/sSJvK3Q60K3XJqC0t6zlzW8zLtJMZhiCJu6XhxdcZ54lsXnQBaK0n91C9whwprs6+bXFH/1/nZczwt3T2Us//ibX/hZYYdhDEgwFLb8QBssqZGjUQdkr8zjvrvDNq0C2x2q3+TxVchh7RBzi507TfQlj99sfvqmixV3H3HvuLj6X1zQ4Mqb1w85Ql85xJU4MeJpPHQT+byrSFvHjU8b3EN4MBIZig+A7eNshCxU9G3PeTlUkSSOiSi30PjaUMTfFvH4ZeYQTFbpj+B2OomS2h43/xm452In8NRFxaRfqB3Ld/Zb3YJ1gAfaD76H7CEARH7z7Y74zbxJ4h1h0ChzYAshM9psDTXNjffYB/2WWPrbCKZyK7QaXasYQQKNbUP9rKKbRSPz44tajWPl56LeIsLE1eFcoHH15VOhz1n5BefTnsFKDKMIy4DJ+yK99Er6Da+b8ucsD0zQ0gqzeJ32CU35azU9ElK7BknkrA84wa6RiqzanU7bS/4e/hfLfHhqEIuafz6VTVkUk//hABU2ZVFeLuhP3WP3eS/MQmkazI2yCi3s6ko7vUqymuIfDh1LemEtQF9yFz65eQjjcoaj27AhQ9v4fVOvn90o/aIIMT+1TEqNHlojmKg43vsEi2hwOW3vjfLfURozUcDSS94t95z7fXLLj/cSC3l7lqafnL1S/SAtKuaeXO1T5pA87b1YCoX/zsL4bs73wjnIv8iEHZ7ftgx5Mvx3wtb9uQmnqjl8Bw+wsUp96uFtislOvoRotdqHrjsWBBnRieWr+9XDGwIAdbbi/kOAP2WHIZ714hqH1uggrnilNnm9V0sd9s0n4U5aXhMT+V6ows4eXOupnxiQecy2iNHPLYqrTdl6glkvfATzN+mo7L/maibXktP6NM4TM6SOOb1A8m2uj1VMySbotnat36kb31cQtKlLn5j9qBvKf/PQwqgd/YYzrR5sVbD2oTYK9wct6OlwGF67wxfLOc4mY8MLANNsc54Y3AMrxGkDA3d1RxZTJ1bhjLoBS9bcH+J93VuQBeCS9KkrpN77kXTkEuOguxXgh+T7TIWoHW7ox8k+/5FDRTrwT2n1+o3d2Na+EaIpFDVN+yyyvGEJi15kmfyMmUMu51cpWKQmTqZRmznIpOEZyewIk+nkrUK686C37Yp3FI1Zu3W3xtrAReZu/yqloU6wX7imO3Do+FjEiA2X8skcTTnZbPgkEcgKAOMbNtJRpUcXqTwe2VX9N6X3evAu5FsW6GF7zwn1C0rLA5OulGKww4E35dfbssjaS2E3V2auQjP76Y2XWsqhv9qN6wKyw+jimgWB3USW8PmyeHsKv2b7bUQ6wubrgjr/MJViU1nGLfIwmC5OXD9Q34kbL6QJKSfq8Zx06QEfT6OGgzfMsT0RBRo5FJeqd/BP6bEInb3inKOc/AJwvcR4tgtfs/KavtjwVeOitxW4neCnMOSMjsVk9jJ5l4Mz4CMLK3qXq6o1SYrz3Yqo9fjjGGzbASjpPn8y82o2jd8YOhIZZvvpCfHunf2VrlaLNchqZG8L5/bMae/u5AIucZGkzYTQEeaKYKALwOZUidNGrtq07B31GNiCJ9wiext+ytCv5m70yt0028SaV9SEjkCMUkcW+r2ahmtz3yUbAw79JEDiC7jvrPC54PaVhFXoDBPzkyIUdSu+Ce7+aJF8HpjvFoTi2iWLF+tVao+IazzsGL4w8dKvDSwy4wTK5qzQji/cTWt9YZWFGa6JplvQgTqtXuaJ0yunNnpVvFb4pXRQpkcvMKE4LbfkVzzjsOWKYWpaa/GR2Ss2aDCFaWyL9T03yDYQFo3l8D99j3/QPvadVGFarSzcTV2hYnoUyduSYUogcqb3AKeefT68NGby6dK1w58fHiBGsFOYUMzYKUV6KCZs+2WGchKxUShOvAdNnrr4XItsW6Vxt+5S6Tbc+HsENvWH7j/7RAvmlTpewx6SdQOVrssW3PVbY/BIECs/0It7yF7o/+8bTq77W9MgNQ2WDp9OMDXhLQamHM7dcm2BnbpjU0L9YsdSqkuFGVJ+SMsjJgJuTBIKBXz9z4w3Z1tWxJny2Y0FDcdp7ucrnaddxqjGhTZ0sf8AcMGlMbk4l1ZdxlfYeSAcl/4zsUcg12R8NQXF08Bvh93pvq9ThGKJ/ZT7W+V+dO6Mhlo7D3ptR7pG+1lJNzGk3s9K3+OGtA/rcH2Y8YTDoLJMVoyHrms6kZzHwc7U+XiavF5ggaA2eurfrC352Bw++2gvpgLTWtzxgLU+Fxm1SdgYOLP0qpPKKEoelCRcoQNt3W7CWv4fQUZPchhkSwAqlqgKKQqfHwvEW2Hn3hy841Lo2JMMmBnCmdD0W5YV1dP2ojOmzn+ztq/KNb5kegTQZwq2jriZSAlzULXczc2OovTpuYT7zMmchPrc06T0qS4x2i4hX877CPR08K7jr9QLToq0kbSw9v18+boEK1Nr/va46herZ0EjyABzier+VMND/fAy7kJxi2l7Iot+MAM1uwoDZPU6JwVaFcAyPE4kR9N3LfxlLjZa7zB+pvlWbEcJWQYCNcO8LECgp9/ZLwGBVi3C17w0VRsfAjKdk7841uQx9/paytem4wEFMLratKFpsDBdCqe/f0EpM25JHzI37bIYySdviqO7J0zLKYP4KQj0muxnPTiRaB85N9G+Fj+CM86nbDVt+gBb97u2WuObd+9woBXOiOB1ZuGzpjAgP2+IF/XQDz//A1BLAwQUAAIACAADuYhMfxS3iE0AAABqAAAAGwAAAHVuaXZlcnNhbC91bml2ZXJzYWwucG5nLnhtbLOxr8jNUShLLSrOzM+zVTLUM1Cyt+PlsikoSi3LTC1XqACKGekZQICSQqWtkgkStzwzpSTDVsnCyBAhlpGamZ5RYqtkZmgGF9QHGgkAUEsBAgAAFAACAAgAQ5RXRw3AMR7AAQAA2gMAAA8AAAAAAAAAAQAAAAAAAAAAAG5vbmUvcGxheWVyLnhtbFBLAQIAABQAAgAIAAG5iEwVDq0oZAQAAAcRAAAdAAAAAAAAAAEAAAAAAO0BAAB1bml2ZXJzYWwvY29tbW9uX21lc3NhZ2VzLmxuZ1BLAQIAABQAAgAIAAG5iEy/phmOPQQAADQTAAAnAAAAAAAAAAEAAAAAAIwGAAB1bml2ZXJzYWwvZmxhc2hfcHVibGlzaGluZ19zZXR0aW5ncy54bWxQSwECAAAUAAIACAABuYhM2MZ1ibgCAABPCgAAIQAAAAAAAAABAAAAAAAOCwAAdW5pdmVyc2FsL2ZsYXNoX3NraW5fc2V0dGluZ3MueG1sUEsBAgAAFAACAAgAAbmITP2k1iQQBAAARRIAACYAAAAAAAAAAQAAAAAABQ4AAHVuaXZlcnNhbC9odG1sX3B1Ymxpc2hpbmdfc2V0dGluZ3MueG1sUEsBAgAAFAACAAgAAbmITFmugxqhAQAALAYAAB8AAAAAAAAAAQAAAAAAWRIAAHVuaXZlcnNhbC9odG1sX3NraW5fc2V0dGluZ3MuanNQSwECAAAUAAIACAABuYhMPTwv0cEAAADlAQAAGgAAAAAAAAABAAAAAAA3FAAAdW5pdmVyc2FsL2kxOG5fcHJlc2V0cy54bWxQSwECAAAUAAIACAABuYhMDNK2rG4AAABuAAAAHAAAAAAAAAABAAAAAAAwFQAAdW5pdmVyc2FsL2xvY2FsX3NldHRpbmdzLnhtbFBLAQIAABQAAgAIAESUV0cjtE77+wIAALAIAAAUAAAAAAAAAAEAAAAAANgVAAB1bml2ZXJzYWwvcGxheWVyLnhtbFBLAQIAABQAAgAIAAG5iEw129mtaAEAAPMCAAApAAAAAAAAAAEAAAAAAAUZAAB1bml2ZXJzYWwvc2tpbl9jdXN0b21pemF0aW9uX3NldHRpbmdzLnhtbFBLAQIAABQAAgAIAAO5iExYJhYcqxUAAHwkAAAXAAAAAAAAAAAAAAAAALQaAAB1bml2ZXJzYWwvdW5pdmVyc2FsLnBuZ1BLAQIAABQAAgAIAAO5iEx/FLeITQAAAGoAAAAbAAAAAAAAAAEAAAAAAJQwAAB1bml2ZXJzYWwvdW5pdmVyc2FsLnBuZy54bWxQSwUGAAAAAAwADACGAwAAGjEAAAAA"/>
  <p:tag name="ISPRING_SCORM_PASSING_SCORE" val="100.000000"/>
  <p:tag name="ISPRING_OUTPUT_FOLDER" val="D:\ppt\第12批\685233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71.0674,415.9921"/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14.64,333.6094"/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814.64,333.6094"/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814.64,333.6094"/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938.7779,476.8195"/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938.7779,476.8195"/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965.5781,594.1921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38.7779,476.8195,965.5781,594.1921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65.5781,594.1921,1005.927,447.9839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38.7779,476.8195,1005.927,447.9839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65.5781,594.1921,1077.062,571.3036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7.062,571.3036,1005.927,447.9839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1005.927,447.9839"/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7.062,571.3036,1079.252,415.9921"/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05.927,447.9839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1017.141,292.4794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1017.141,292.4794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05.927,447.9839,1017.141,292.4794"/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17.141,292.4794"/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81.667,149.8612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1081.667,149.8612"/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730.9911,277.3445"/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730.9911,277.3445"/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730.9911,277.3445"/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868.7537,215.8732"/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868.7537,215.8732"/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0.9911,277.3445,868.7537,215.8732"/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868.7537,215.8732"/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1081.667,149.8612"/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81.667,149.8612,972.7874,-49.36425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972.7874,-49.36425"/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1016.635,54.42504"/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972.7874,-49.36425"/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81.667,149.8612,945.1289,143.1597"/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945.1289,143.1597"/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8.7537,215.8732,945.1289,143.1597"/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945.1289,143.1597"/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945.1289,143.1597"/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777.7678,121.7557"/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945.1289,143.1597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82.2781,500.239"/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52.8467,388.2153"/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39.3441,474.3828"/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43.3976,575.0032"/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25.7375,567.6039"/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71.0674,415.9921"/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14.64,333.6094"/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38.7779,476.8195"/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65.5781,594.1921"/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77.062,571.3036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79.252,415.9921"/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05.927,447.9839"/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17.141,292.4794"/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81.667,149.8612"/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16.635,54.42504"/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77.7678,121.7557"/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30.9911,277.3445"/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68.7537,215.8732"/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75.9628,48.24425"/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72.7874,-49.36425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45.1289,143.1597"/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0.9449,191.3635,185.7906,171.2231"/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85.7906,171.2231,214.632,200.9835"/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0.9449,191.3635,214.632,200.9835"/>
  <p:tag name="PA" val="v3.2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65.1755,239.4165,240.9449,191.3635"/>
  <p:tag name="PA" val="v3.2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0.9449,191.3635,232.6842,232.7705"/>
  <p:tag name="PA" val="v3.2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65.1755,239.4165,232.6842,232.7705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14.632,200.9835,232.6842,232.7705"/>
  <p:tag name="PA" val="v3.2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0.9449,301.9077,265.1755,239.4165"/>
  <p:tag name="PA" val="v3.2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65.1755,239.4165,223.339,282.5715"/>
  <p:tag name="PA" val="v3.2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0.9449,301.9077,223.339,282.5715"/>
  <p:tag name="PA" val="v3.2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2.6842,232.7705,223.339,282.5715"/>
  <p:tag name="PA" val="v3.2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2906,323.9373,240.9449,301.9077"/>
  <p:tag name="PA" val="v3.2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2906,323.9373,223.339,282.5715"/>
  <p:tag name="PA" val="v3.2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2.6842,232.7705,196.6396,263.259"/>
  <p:tag name="PA" val="v3.2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6396,263.259,223.339,282.5715"/>
  <p:tag name="PA" val="v3.2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9.5869,280.378,149.442,317.0209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9.442,317.0209,158.1395,272.3857"/>
  <p:tag name="PA" val="v3.2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9.5869,280.378,158.1395,272.3857"/>
  <p:tag name="PA" val="v3.2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6396,263.259,167.3955,223.7009"/>
  <p:tag name="PA" val="v3.2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67.3955,223.7009,158.1395,272.3857"/>
  <p:tag name="PA" val="v3.2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6396,263.259,158.1395,272.3857"/>
  <p:tag name="PA" val="v3.2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39.9594,186.3064,112.2252,230.8389"/>
  <p:tag name="PA" val="v3.2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2.2252,230.8389,139.8103,246.021"/>
  <p:tag name="PA" val="v3.2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39.9594,186.3064,139.8103,246.021"/>
  <p:tag name="PA" val="v3.2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67.3955,223.7009,139.9594,186.3064"/>
  <p:tag name="PA" val="v3.2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67.3955,223.7009,139.8103,246.02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2.2252,230.8389,119.5869,280.378"/>
  <p:tag name="PA" val="v3.2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9.5869,280.378,139.8103,246.021"/>
  <p:tag name="PA" val="v3.2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58.1395,272.3857,139.8103,246.021"/>
  <p:tag name="PA" val="v3.2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85.7906,171.2231,139.9594,186.3064"/>
  <p:tag name="PA" val="v3.2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39.9594,186.3064,170.6261,196.8303"/>
  <p:tag name="PA" val="v3.2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85.7906,171.2231,170.6261,196.8303"/>
  <p:tag name="PA" val="v3.2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67.3955,223.7009,170.6261,196.8303"/>
  <p:tag name="PA" val="v3.2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14.632,200.9835,170.6261,196.8303"/>
  <p:tag name="PA" val="v3.2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23.339,282.5715,186.5748,296.4765"/>
  <p:tag name="PA" val="v3.2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2906,323.9373,186.5748,296.4765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6396,263.259,186.5748,296.4765"/>
  <p:tag name="PA" val="v3.2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9.442,317.0209,196.2906,323.9373"/>
  <p:tag name="PA" val="v3.2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9.442,317.0209,186.5748,296.4765"/>
  <p:tag name="PA" val="v3.2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58.1395,272.3857,186.5748,296.4765"/>
  <p:tag name="PA" val="v3.2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96.6396,263.259,203.7803,228.9165"/>
  <p:tag name="PA" val="v3.2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67.3955,223.7009,203.7803,228.9165"/>
  <p:tag name="PA" val="v3.2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14.632,200.9835,203.7803,228.9165"/>
  <p:tag name="PA" val="v3.2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2.6842,232.7705,203.7803,228.9165"/>
  <p:tag name="PA" val="v3.2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0.6261,196.8303,203.7803,228.9165"/>
  <p:tag name="PA" val="v3.2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85.7906,171.2231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2781,500.239,643.3976,575.0032"/>
  <p:tag name="PA" val="v3.2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40.9449,191.3635"/>
  <p:tag name="PA" val="v3.2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65.1755,239.4165"/>
  <p:tag name="PA" val="v3.2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40.9449,301.9077"/>
  <p:tag name="PA" val="v3.2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96.2906,323.9373"/>
  <p:tag name="PA" val="v3.2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49.442,317.0209"/>
  <p:tag name="PA" val="v3.2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19.5869,280.378"/>
  <p:tag name="PA" val="v3.2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12.2252,230.8389"/>
  <p:tag name="PA" val="v3.2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39.9594,186.3064"/>
  <p:tag name="PA" val="v3.2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67.3955,223.7009"/>
  <p:tag name="PA" val="v3.2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14.632,200.9835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81.667,149.8612,972.7874,-49.36425"/>
  <p:tag name="PA" val="v3.2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32.6842,232.7705"/>
  <p:tag name="PA" val="v3.2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96.6396,263.259"/>
  <p:tag name="PA" val="v3.2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23.339,282.5715"/>
  <p:tag name="PA" val="v3.2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58.1395,272.3857"/>
  <p:tag name="PA" val="v3.2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39.8103,246.021"/>
  <p:tag name="PA" val="v3.2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70.6261,196.8303"/>
  <p:tag name="PA" val="v3.2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86.5748,296.4765"/>
  <p:tag name="PA" val="v3.2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03.7803,228.9165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582.2781,500.239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2781,500.239,739.3441,474.3828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739.3441,474.3828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643.3976,575.0032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43.3976,575.0032,825.7375,567.6039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25.7375,567.6039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871.0674,415.9921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71.0674,415.9921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14.64,333.6094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814.64,333.6094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814.64,333.6094"/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938.7779,476.8195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938.7779,476.8195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965.5781,594.1921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38.7779,476.8195,965.5781,594.1921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65.5781,594.1921,1005.927,447.9839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38.7779,476.8195,1005.927,447.9839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65.5781,594.1921,1077.062,571.3036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7.062,571.3036,1005.927,447.9839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1005.927,447.9839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7.062,571.3036,1079.252,415.9921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05.927,447.9839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1.0674,415.9921,1017.141,292.4794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1017.141,292.4794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05.927,447.9839,1017.141,292.4794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17.141,292.4794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9.252,415.9921,1081.667,149.8612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1081.667,149.8612"/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730.9911,277.3445"/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730.9911,277.3445"/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652.8467,388.2153"/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730.9911,277.3445"/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868.7537,215.8732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14.64,333.6094,868.7537,215.8732"/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0.9911,277.3445,868.7537,215.8732"/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868.7537,215.8732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1081.667,149.8612"/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972.7874,-49.36425"/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1016.635,54.42504"/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972.7874,-49.36425"/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81.667,149.8612,945.1289,143.1597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7.141,292.4794,945.1289,143.1597"/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8.7537,215.8732,945.1289,143.1597"/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6.635,54.42504,945.1289,143.1597"/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7.7678,121.7557,945.1289,143.1597"/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777.7678,121.7557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75.9628,48.24425,945.1289,143.1597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82.2781,500.239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52.8467,388.2153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39.3441,474.3828"/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43.3976,575.0032"/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25.7375,567.6039"/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71.0674,415.9921"/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14.64,333.6094"/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38.7779,476.8195"/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65.5781,594.192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77.062,571.3036"/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79.252,415.9921"/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05.927,447.9839"/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17.141,292.4794"/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81.667,149.8612"/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16.635,54.42504"/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77.7678,121.7557"/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30.9911,277.3445"/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68.7537,215.8732"/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75.9628,48.24425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72.7874,-49.36425"/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45.1289,143.1597"/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582.2781,500.239"/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2781,500.239,739.3441,474.3828"/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2.8467,388.2153,739.3441,474.3828"/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2781,500.239,643.3976,575.0032"/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643.3976,575.0032"/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43.3976,575.0032,825.7375,567.6039"/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9.3441,474.3828,825.7375,567.6039"/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25.7375,567.6039,871.0674,415.9921"/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gzoxr0u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931</Words>
  <Application>Microsoft Office PowerPoint</Application>
  <PresentationFormat>宽屏</PresentationFormat>
  <Paragraphs>153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字魂59号-创粗黑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74</cp:revision>
  <dcterms:created xsi:type="dcterms:W3CDTF">2018-05-01T03:03:36Z</dcterms:created>
  <dcterms:modified xsi:type="dcterms:W3CDTF">2020-08-06T01:26:56Z</dcterms:modified>
</cp:coreProperties>
</file>