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6" r:id="rId3"/>
    <p:sldId id="258" r:id="rId4"/>
    <p:sldId id="259" r:id="rId5"/>
    <p:sldId id="266" r:id="rId6"/>
    <p:sldId id="267" r:id="rId7"/>
    <p:sldId id="268" r:id="rId8"/>
    <p:sldId id="265" r:id="rId9"/>
    <p:sldId id="264" r:id="rId10"/>
    <p:sldId id="260" r:id="rId11"/>
    <p:sldId id="261" r:id="rId12"/>
    <p:sldId id="262" r:id="rId13"/>
    <p:sldId id="263" r:id="rId14"/>
    <p:sldId id="269" r:id="rId15"/>
    <p:sldId id="275" r:id="rId16"/>
    <p:sldId id="276" r:id="rId17"/>
    <p:sldId id="277" r:id="rId18"/>
    <p:sldId id="274" r:id="rId19"/>
    <p:sldId id="270" r:id="rId20"/>
    <p:sldId id="271" r:id="rId21"/>
    <p:sldId id="272" r:id="rId22"/>
    <p:sldId id="273" r:id="rId23"/>
    <p:sldId id="278" r:id="rId24"/>
    <p:sldId id="279" r:id="rId25"/>
    <p:sldId id="304" r:id="rId26"/>
    <p:sldId id="305" r:id="rId27"/>
    <p:sldId id="306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D2B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CBC40C01-5349-4893-8589-424599843ADE}" type="datetimeFigureOut">
              <a:rPr lang="zh-CN" altLang="en-US" smtClean="0"/>
              <a:pPr/>
              <a:t>2020/8/7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EBBA5D7F-901D-4F8F-B314-3F01109C8BB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655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A5D7F-901D-4F8F-B314-3F01109C8BB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696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A5D7F-901D-4F8F-B314-3F01109C8BB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756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A5D7F-901D-4F8F-B314-3F01109C8BB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570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A5D7F-901D-4F8F-B314-3F01109C8BB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615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A5D7F-901D-4F8F-B314-3F01109C8BB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997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A5D7F-901D-4F8F-B314-3F01109C8BB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498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A5D7F-901D-4F8F-B314-3F01109C8BB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621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A5D7F-901D-4F8F-B314-3F01109C8BB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957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A5D7F-901D-4F8F-B314-3F01109C8BB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929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A5D7F-901D-4F8F-B314-3F01109C8BB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01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A5D7F-901D-4F8F-B314-3F01109C8BB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945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A5D7F-901D-4F8F-B314-3F01109C8BB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273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A5D7F-901D-4F8F-B314-3F01109C8BB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902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A5D7F-901D-4F8F-B314-3F01109C8BB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5743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A5D7F-901D-4F8F-B314-3F01109C8BB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622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A5D7F-901D-4F8F-B314-3F01109C8BB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492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A5D7F-901D-4F8F-B314-3F01109C8BB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838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A5D7F-901D-4F8F-B314-3F01109C8BB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375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A5D7F-901D-4F8F-B314-3F01109C8BB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277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A5D7F-901D-4F8F-B314-3F01109C8BB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786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A5D7F-901D-4F8F-B314-3F01109C8BB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688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A5D7F-901D-4F8F-B314-3F01109C8BB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526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A5D7F-901D-4F8F-B314-3F01109C8BB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330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A5D7F-901D-4F8F-B314-3F01109C8BB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106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0D1A97-E181-4504-9D5C-23412F591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1E1F07E-C1B0-46B2-A8EB-A4D69E714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32EF59-0727-4810-B24B-624DF8431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DF26-5057-4D4D-9AFC-D783F3335667}" type="datetimeFigureOut">
              <a:rPr lang="zh-CN" altLang="en-US" smtClean="0"/>
              <a:t>2020/8/7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4014DC-5781-468F-9F1D-965337B15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506625-1F15-4708-A796-748506B5C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2FAB-F480-4B18-96C3-4AA1AC45FD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717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EE15A7-3F29-48B5-8D5E-1E59F675F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DDA451-7F85-4B7E-8930-8428AB2D0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971A30-C2BA-47AF-B14B-625421E75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DF26-5057-4D4D-9AFC-D783F3335667}" type="datetimeFigureOut">
              <a:rPr lang="zh-CN" altLang="en-US" smtClean="0"/>
              <a:t>2020/8/7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C0F98A-A0D9-4578-9006-E8106CC8F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C112D0-DB78-4460-947F-D752CC60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2FAB-F480-4B18-96C3-4AA1AC45FD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90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8C97126-1AFE-42E5-9852-52C97FCE1F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29AF6C-EA0D-422F-B6C0-377B5E2E6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841020-968E-46BD-B675-22DED4C9C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DF26-5057-4D4D-9AFC-D783F3335667}" type="datetimeFigureOut">
              <a:rPr lang="zh-CN" altLang="en-US" smtClean="0"/>
              <a:t>2020/8/7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E18DC7-9485-4258-9F79-5796B499F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5A9CDC-B6D7-491D-9DEB-98DE51A43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2FAB-F480-4B18-96C3-4AA1AC45FD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400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67674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828BA3-E200-4CE8-8E5D-B330A35A8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4B68C6-9D71-4F6C-950F-E96F4A075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6C1FA1-A0D2-4CE8-A509-6CD9BE53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DF26-5057-4D4D-9AFC-D783F3335667}" type="datetimeFigureOut">
              <a:rPr lang="zh-CN" altLang="en-US" smtClean="0"/>
              <a:t>2020/8/7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548C96-8B98-46A0-BD55-CD988A04E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877716-021B-40C3-8F4C-CC4038677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2FAB-F480-4B18-96C3-4AA1AC45FD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55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6C2386-AE58-4F5C-AEEB-916AE5CE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076A9AA-F80E-407C-A5A6-CACC85B82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EBDEE9-0C6C-4644-9587-6CB1B2435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DF26-5057-4D4D-9AFC-D783F3335667}" type="datetimeFigureOut">
              <a:rPr lang="zh-CN" altLang="en-US" smtClean="0"/>
              <a:t>2020/8/7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A1950D-A05C-40AF-ACFB-395E98C9F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C59758-4813-42C3-B63E-CC03539B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2FAB-F480-4B18-96C3-4AA1AC45FD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29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23E9B0-C671-4CA1-8058-9C17B37A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41794E-7CF6-4B51-B384-6E7B55B61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DFC830-AFCD-4DFA-AC39-C04C35E83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2A1BF2-93B4-465F-A37E-6B8BFE3F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DF26-5057-4D4D-9AFC-D783F3335667}" type="datetimeFigureOut">
              <a:rPr lang="zh-CN" altLang="en-US" smtClean="0"/>
              <a:t>2020/8/7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F18C744-3A4A-4C47-9222-D5C74030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02E7C7-108F-4105-9D80-52A3045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2FAB-F480-4B18-96C3-4AA1AC45FD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81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7C0AB9-BBE1-4A40-B3FE-686DF5C8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F73221-E37F-4CFC-A00C-D925D9E1D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46B3DD-4217-49C0-84D1-426AAD9D7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73BE411-A14D-43E6-AA55-D6F37720F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D89E3CE-8326-4D8C-A578-F2F8F4E75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A84C10-FA99-432B-BA8C-03A6E4B6B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DF26-5057-4D4D-9AFC-D783F3335667}" type="datetimeFigureOut">
              <a:rPr lang="zh-CN" altLang="en-US" smtClean="0"/>
              <a:t>2020/8/7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1158064-F643-4C86-811F-0A6F45A40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2CC138-CBA7-4265-BA6D-910259E7A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2FAB-F480-4B18-96C3-4AA1AC45FD4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100364" y="643001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966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F24D90-A2DC-4F1F-95D0-1D3C3043B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B20703D-D72B-4CD0-BCD3-2277048DF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DF26-5057-4D4D-9AFC-D783F3335667}" type="datetimeFigureOut">
              <a:rPr lang="zh-CN" altLang="en-US" smtClean="0"/>
              <a:t>2020/8/7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0238522-54FD-40FA-BA9A-D6D745A2F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7BA47A6-DB1A-4CBD-B162-75DD7114F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2FAB-F480-4B18-96C3-4AA1AC45FD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37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E34D9E9-7A25-4283-87F7-4DD1900A5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DF26-5057-4D4D-9AFC-D783F3335667}" type="datetimeFigureOut">
              <a:rPr lang="zh-CN" altLang="en-US" smtClean="0"/>
              <a:t>2020/8/7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C5123CD-8FB8-4D17-9BC4-78848969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BE33BE0-3130-4ACC-9579-A8A1974E9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2FAB-F480-4B18-96C3-4AA1AC45FD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25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CC5F43-29B1-44B8-AC3B-BE79CD99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3459D1-4818-4464-850B-EE956B081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4F8AE77-A859-43BE-B4A5-5E36A6083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76597C1-54CE-40BE-94BB-23BC42CCB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DF26-5057-4D4D-9AFC-D783F3335667}" type="datetimeFigureOut">
              <a:rPr lang="zh-CN" altLang="en-US" smtClean="0"/>
              <a:t>2020/8/7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13D1E6-5722-41A5-8BE4-467B8B95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476400-2191-4DB7-A8DF-750BDD57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2FAB-F480-4B18-96C3-4AA1AC45FD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363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1DC90D-E764-4557-A3B6-D3307E07E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C92BE45-2E3A-4402-8B8B-BE1DE0F97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F295F7-0D7B-4C7D-9F67-7E65333D3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FDC48A-CBA3-4BBF-BDD6-1E003182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DF26-5057-4D4D-9AFC-D783F3335667}" type="datetimeFigureOut">
              <a:rPr lang="zh-CN" altLang="en-US" smtClean="0"/>
              <a:t>2020/8/7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31BFB6-D45D-4794-B31B-4CD4F8558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9A656C-48A6-4AB6-84E6-21B80BC28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2FAB-F480-4B18-96C3-4AA1AC45FD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69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0192ABA-E539-4B43-B6F0-404501695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22461C-35ED-4725-9677-35E82241C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FF5528-CC24-4924-8657-A6E3038D0E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1EBFDF26-5057-4D4D-9AFC-D783F3335667}" type="datetimeFigureOut">
              <a:rPr lang="zh-CN" altLang="en-US" smtClean="0"/>
              <a:pPr/>
              <a:t>2020/8/7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C2ADED-C279-4B97-B9FB-F26FC7892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29288E-87E4-41C3-BA35-DCC180BF4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204F2FAB-F480-4B18-96C3-4AA1AC45FD4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718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CC9627F-8D75-418F-A63E-35735D66E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60424"/>
            <a:ext cx="6951116" cy="66975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9AD374E-4F1C-469A-9CE7-1A271CD02B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9435" y="2946934"/>
            <a:ext cx="3730760" cy="42367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7203BD0-634D-466F-A2C7-FECCC88F0D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540" y="1310985"/>
            <a:ext cx="4133851" cy="5715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82CAC97-A66D-451E-BEE5-B0BC5B613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768" y="3837568"/>
            <a:ext cx="7122699" cy="341889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043851D-7D9D-4C5A-A0FC-0FB8759AB9B1}"/>
              </a:ext>
            </a:extLst>
          </p:cNvPr>
          <p:cNvGrpSpPr/>
          <p:nvPr/>
        </p:nvGrpSpPr>
        <p:grpSpPr>
          <a:xfrm>
            <a:off x="3054829" y="-756081"/>
            <a:ext cx="6412969" cy="7406022"/>
            <a:chOff x="3054826" y="-756081"/>
            <a:chExt cx="6412969" cy="740602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823619C-DEDD-40AB-A5A8-518207BB3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4826" y="-756081"/>
              <a:ext cx="6412969" cy="7406022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A5A3102-734C-4851-BD1B-E073B7904F53}"/>
                </a:ext>
              </a:extLst>
            </p:cNvPr>
            <p:cNvSpPr/>
            <p:nvPr/>
          </p:nvSpPr>
          <p:spPr>
            <a:xfrm>
              <a:off x="4828674" y="2502568"/>
              <a:ext cx="625642" cy="26309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9B20F712-7DE2-474A-A3AB-00D5EE30E2B4}"/>
              </a:ext>
            </a:extLst>
          </p:cNvPr>
          <p:cNvSpPr txBox="1"/>
          <p:nvPr/>
        </p:nvSpPr>
        <p:spPr>
          <a:xfrm>
            <a:off x="5283435" y="1037745"/>
            <a:ext cx="800219" cy="40055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4000" dirty="0">
                <a:latin typeface="方正细谭黑简体" panose="02000000000000000000" pitchFamily="2" charset="-122"/>
                <a:ea typeface="方正细谭黑简体" panose="02000000000000000000" pitchFamily="2" charset="-122"/>
              </a:rPr>
              <a:t>BEST TEMPLATE</a:t>
            </a:r>
            <a:endParaRPr lang="zh-CN" altLang="en-US" sz="4000" dirty="0">
              <a:latin typeface="方正细谭黑简体" panose="02000000000000000000" pitchFamily="2" charset="-122"/>
              <a:ea typeface="方正细谭黑简体" panose="02000000000000000000" pitchFamily="2" charset="-122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983C7289-AD51-4D65-8303-467F0BB00AD4}"/>
              </a:ext>
            </a:extLst>
          </p:cNvPr>
          <p:cNvCxnSpPr/>
          <p:nvPr/>
        </p:nvCxnSpPr>
        <p:spPr>
          <a:xfrm>
            <a:off x="6096000" y="1439553"/>
            <a:ext cx="0" cy="3341226"/>
          </a:xfrm>
          <a:prstGeom prst="line">
            <a:avLst/>
          </a:prstGeom>
          <a:ln>
            <a:solidFill>
              <a:srgbClr val="B2D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3479BFFC-1BB0-4301-BCD3-9CB6443BF640}"/>
              </a:ext>
            </a:extLst>
          </p:cNvPr>
          <p:cNvSpPr txBox="1"/>
          <p:nvPr/>
        </p:nvSpPr>
        <p:spPr>
          <a:xfrm>
            <a:off x="6376447" y="1439553"/>
            <a:ext cx="400110" cy="39454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 dirty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Insert the Subtitle of Your Presentation.</a:t>
            </a:r>
          </a:p>
        </p:txBody>
      </p:sp>
      <p:sp>
        <p:nvSpPr>
          <p:cNvPr id="3" name="TextBox 3">
            <a:hlinkClick r:id="rId8"/>
            <a:extLst>
              <a:ext uri="{FF2B5EF4-FFF2-40B4-BE49-F238E27FC236}">
                <a16:creationId xmlns:a16="http://schemas.microsoft.com/office/drawing/2014/main" id="{9FB89BE0-D0C8-4A2C-A004-C68C8C969AC4}"/>
              </a:ext>
            </a:extLst>
          </p:cNvPr>
          <p:cNvSpPr txBox="1"/>
          <p:nvPr/>
        </p:nvSpPr>
        <p:spPr>
          <a:xfrm>
            <a:off x="439148" y="659829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https://www.freeppt7.com.</a:t>
            </a:r>
            <a:endParaRPr lang="ko-KR" altLang="en-US" sz="1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2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A3A94197-07EA-489F-B8DD-4245D92E7758}"/>
              </a:ext>
            </a:extLst>
          </p:cNvPr>
          <p:cNvCxnSpPr/>
          <p:nvPr/>
        </p:nvCxnSpPr>
        <p:spPr>
          <a:xfrm>
            <a:off x="1003300" y="1155700"/>
            <a:ext cx="0" cy="250190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EAE6EAFC-563C-4AEC-9A01-BCE485E422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568" y="482600"/>
            <a:ext cx="1693335" cy="8128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05B9A48-CC4A-4D33-BCAA-3A9575B8B45F}"/>
              </a:ext>
            </a:extLst>
          </p:cNvPr>
          <p:cNvSpPr/>
          <p:nvPr/>
        </p:nvSpPr>
        <p:spPr>
          <a:xfrm>
            <a:off x="1610439" y="2534001"/>
            <a:ext cx="9228543" cy="3516587"/>
          </a:xfrm>
          <a:prstGeom prst="rect">
            <a:avLst/>
          </a:prstGeom>
          <a:solidFill>
            <a:srgbClr val="06060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AA31194-5B3B-4FAF-AD9F-00AED47E8A67}"/>
              </a:ext>
            </a:extLst>
          </p:cNvPr>
          <p:cNvSpPr/>
          <p:nvPr/>
        </p:nvSpPr>
        <p:spPr>
          <a:xfrm>
            <a:off x="1003302" y="1968500"/>
            <a:ext cx="7251700" cy="33371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9068D07-CB09-43DF-861F-F91BD4F831F0}"/>
              </a:ext>
            </a:extLst>
          </p:cNvPr>
          <p:cNvSpPr/>
          <p:nvPr/>
        </p:nvSpPr>
        <p:spPr>
          <a:xfrm>
            <a:off x="2668708" y="2812740"/>
            <a:ext cx="7112000" cy="2959100"/>
          </a:xfrm>
          <a:prstGeom prst="rect">
            <a:avLst/>
          </a:prstGeom>
          <a:solidFill>
            <a:srgbClr val="B2D2B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A71FB93-6AF3-478F-B27F-EDB588998868}"/>
              </a:ext>
            </a:extLst>
          </p:cNvPr>
          <p:cNvGrpSpPr/>
          <p:nvPr/>
        </p:nvGrpSpPr>
        <p:grpSpPr>
          <a:xfrm>
            <a:off x="1610439" y="2445851"/>
            <a:ext cx="3421855" cy="3448982"/>
            <a:chOff x="4136115" y="2820778"/>
            <a:chExt cx="1251365" cy="12612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79C945D-5EA0-45FB-B4AE-D3FBBDE1B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0384" y="2921249"/>
              <a:ext cx="982280" cy="1060344"/>
            </a:xfrm>
            <a:custGeom>
              <a:avLst/>
              <a:gdLst>
                <a:gd name="connsiteX0" fmla="*/ 530172 w 1060344"/>
                <a:gd name="connsiteY0" fmla="*/ 0 h 1060344"/>
                <a:gd name="connsiteX1" fmla="*/ 1060344 w 1060344"/>
                <a:gd name="connsiteY1" fmla="*/ 530172 h 1060344"/>
                <a:gd name="connsiteX2" fmla="*/ 530172 w 1060344"/>
                <a:gd name="connsiteY2" fmla="*/ 1060344 h 1060344"/>
                <a:gd name="connsiteX3" fmla="*/ 0 w 1060344"/>
                <a:gd name="connsiteY3" fmla="*/ 530172 h 1060344"/>
                <a:gd name="connsiteX4" fmla="*/ 530172 w 1060344"/>
                <a:gd name="connsiteY4" fmla="*/ 0 h 106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344" h="1060344">
                  <a:moveTo>
                    <a:pt x="530172" y="0"/>
                  </a:moveTo>
                  <a:cubicBezTo>
                    <a:pt x="822978" y="0"/>
                    <a:pt x="1060344" y="237366"/>
                    <a:pt x="1060344" y="530172"/>
                  </a:cubicBezTo>
                  <a:cubicBezTo>
                    <a:pt x="1060344" y="822978"/>
                    <a:pt x="822978" y="1060344"/>
                    <a:pt x="530172" y="1060344"/>
                  </a:cubicBezTo>
                  <a:cubicBezTo>
                    <a:pt x="237366" y="1060344"/>
                    <a:pt x="0" y="822978"/>
                    <a:pt x="0" y="530172"/>
                  </a:cubicBezTo>
                  <a:cubicBezTo>
                    <a:pt x="0" y="237366"/>
                    <a:pt x="237366" y="0"/>
                    <a:pt x="530172" y="0"/>
                  </a:cubicBezTo>
                  <a:close/>
                </a:path>
              </a:pathLst>
            </a:custGeom>
          </p:spPr>
        </p:pic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32551A67-605B-477B-865D-A32B76CEA2AA}"/>
                </a:ext>
              </a:extLst>
            </p:cNvPr>
            <p:cNvSpPr/>
            <p:nvPr/>
          </p:nvSpPr>
          <p:spPr>
            <a:xfrm>
              <a:off x="4136115" y="2820778"/>
              <a:ext cx="1251365" cy="1261287"/>
            </a:xfrm>
            <a:custGeom>
              <a:avLst/>
              <a:gdLst>
                <a:gd name="connsiteX0" fmla="*/ 626234 w 1251365"/>
                <a:gd name="connsiteY0" fmla="*/ 0 h 1261287"/>
                <a:gd name="connsiteX1" fmla="*/ 1085693 w 1251365"/>
                <a:gd name="connsiteY1" fmla="*/ 200659 h 1261287"/>
                <a:gd name="connsiteX2" fmla="*/ 1251365 w 1251365"/>
                <a:gd name="connsiteY2" fmla="*/ 633951 h 1261287"/>
                <a:gd name="connsiteX3" fmla="*/ 1076305 w 1251365"/>
                <a:gd name="connsiteY3" fmla="*/ 1073307 h 1261287"/>
                <a:gd name="connsiteX4" fmla="*/ 626234 w 1251365"/>
                <a:gd name="connsiteY4" fmla="*/ 1261287 h 1261287"/>
                <a:gd name="connsiteX5" fmla="*/ 175061 w 1251365"/>
                <a:gd name="connsiteY5" fmla="*/ 1073307 h 1261287"/>
                <a:gd name="connsiteX6" fmla="*/ 0 w 1251365"/>
                <a:gd name="connsiteY6" fmla="*/ 633951 h 1261287"/>
                <a:gd name="connsiteX7" fmla="*/ 165672 w 1251365"/>
                <a:gd name="connsiteY7" fmla="*/ 201762 h 1261287"/>
                <a:gd name="connsiteX8" fmla="*/ 626234 w 1251365"/>
                <a:gd name="connsiteY8" fmla="*/ 0 h 1261287"/>
                <a:gd name="connsiteX9" fmla="*/ 625682 w 1251365"/>
                <a:gd name="connsiteY9" fmla="*/ 151046 h 1261287"/>
                <a:gd name="connsiteX10" fmla="*/ 294865 w 1251365"/>
                <a:gd name="connsiteY10" fmla="*/ 293271 h 1261287"/>
                <a:gd name="connsiteX11" fmla="*/ 156559 w 1251365"/>
                <a:gd name="connsiteY11" fmla="*/ 637259 h 1261287"/>
                <a:gd name="connsiteX12" fmla="*/ 219627 w 1251365"/>
                <a:gd name="connsiteY12" fmla="*/ 879814 h 1261287"/>
                <a:gd name="connsiteX13" fmla="*/ 390019 w 1251365"/>
                <a:gd name="connsiteY13" fmla="*/ 1053461 h 1261287"/>
                <a:gd name="connsiteX14" fmla="*/ 625682 w 1251365"/>
                <a:gd name="connsiteY14" fmla="*/ 1114651 h 1261287"/>
                <a:gd name="connsiteX15" fmla="*/ 861347 w 1251365"/>
                <a:gd name="connsiteY15" fmla="*/ 1053461 h 1261287"/>
                <a:gd name="connsiteX16" fmla="*/ 1031739 w 1251365"/>
                <a:gd name="connsiteY16" fmla="*/ 879814 h 1261287"/>
                <a:gd name="connsiteX17" fmla="*/ 1094806 w 1251365"/>
                <a:gd name="connsiteY17" fmla="*/ 637259 h 1261287"/>
                <a:gd name="connsiteX18" fmla="*/ 955949 w 1251365"/>
                <a:gd name="connsiteY18" fmla="*/ 293271 h 1261287"/>
                <a:gd name="connsiteX19" fmla="*/ 625682 w 1251365"/>
                <a:gd name="connsiteY19" fmla="*/ 151046 h 126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1365" h="1261287">
                  <a:moveTo>
                    <a:pt x="626234" y="0"/>
                  </a:moveTo>
                  <a:cubicBezTo>
                    <a:pt x="811045" y="0"/>
                    <a:pt x="964198" y="66887"/>
                    <a:pt x="1085693" y="200659"/>
                  </a:cubicBezTo>
                  <a:cubicBezTo>
                    <a:pt x="1196141" y="322672"/>
                    <a:pt x="1251365" y="467102"/>
                    <a:pt x="1251365" y="633951"/>
                  </a:cubicBezTo>
                  <a:cubicBezTo>
                    <a:pt x="1251365" y="801535"/>
                    <a:pt x="1193011" y="947987"/>
                    <a:pt x="1076305" y="1073307"/>
                  </a:cubicBezTo>
                  <a:cubicBezTo>
                    <a:pt x="959598" y="1198627"/>
                    <a:pt x="809575" y="1261287"/>
                    <a:pt x="626234" y="1261287"/>
                  </a:cubicBezTo>
                  <a:cubicBezTo>
                    <a:pt x="442159" y="1261287"/>
                    <a:pt x="291767" y="1198627"/>
                    <a:pt x="175061" y="1073307"/>
                  </a:cubicBezTo>
                  <a:cubicBezTo>
                    <a:pt x="58353" y="947987"/>
                    <a:pt x="0" y="801535"/>
                    <a:pt x="0" y="633951"/>
                  </a:cubicBezTo>
                  <a:cubicBezTo>
                    <a:pt x="0" y="467837"/>
                    <a:pt x="55225" y="323775"/>
                    <a:pt x="165672" y="201762"/>
                  </a:cubicBezTo>
                  <a:cubicBezTo>
                    <a:pt x="287168" y="67254"/>
                    <a:pt x="440689" y="0"/>
                    <a:pt x="626234" y="0"/>
                  </a:cubicBezTo>
                  <a:close/>
                  <a:moveTo>
                    <a:pt x="625682" y="151046"/>
                  </a:moveTo>
                  <a:cubicBezTo>
                    <a:pt x="497342" y="151046"/>
                    <a:pt x="387070" y="198454"/>
                    <a:pt x="294865" y="293271"/>
                  </a:cubicBezTo>
                  <a:cubicBezTo>
                    <a:pt x="202661" y="388089"/>
                    <a:pt x="156559" y="502751"/>
                    <a:pt x="156559" y="637259"/>
                  </a:cubicBezTo>
                  <a:cubicBezTo>
                    <a:pt x="156559" y="723990"/>
                    <a:pt x="177582" y="804842"/>
                    <a:pt x="219627" y="879814"/>
                  </a:cubicBezTo>
                  <a:cubicBezTo>
                    <a:pt x="261672" y="954785"/>
                    <a:pt x="318469" y="1012668"/>
                    <a:pt x="390019" y="1053461"/>
                  </a:cubicBezTo>
                  <a:cubicBezTo>
                    <a:pt x="461567" y="1094255"/>
                    <a:pt x="540123" y="1114651"/>
                    <a:pt x="625682" y="1114651"/>
                  </a:cubicBezTo>
                  <a:cubicBezTo>
                    <a:pt x="711243" y="1114651"/>
                    <a:pt x="789798" y="1094255"/>
                    <a:pt x="861347" y="1053461"/>
                  </a:cubicBezTo>
                  <a:cubicBezTo>
                    <a:pt x="932896" y="1012668"/>
                    <a:pt x="989694" y="954785"/>
                    <a:pt x="1031739" y="879814"/>
                  </a:cubicBezTo>
                  <a:cubicBezTo>
                    <a:pt x="1073784" y="804842"/>
                    <a:pt x="1094806" y="723990"/>
                    <a:pt x="1094806" y="637259"/>
                  </a:cubicBezTo>
                  <a:cubicBezTo>
                    <a:pt x="1094806" y="502751"/>
                    <a:pt x="1048521" y="388089"/>
                    <a:pt x="955949" y="293271"/>
                  </a:cubicBezTo>
                  <a:cubicBezTo>
                    <a:pt x="863377" y="198454"/>
                    <a:pt x="753288" y="151046"/>
                    <a:pt x="625682" y="1510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2BCEC443-5CFC-4C4C-990A-5BF486D28D97}"/>
              </a:ext>
            </a:extLst>
          </p:cNvPr>
          <p:cNvSpPr/>
          <p:nvPr/>
        </p:nvSpPr>
        <p:spPr>
          <a:xfrm>
            <a:off x="5857629" y="4043990"/>
            <a:ext cx="3058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If birds sing no more.</a:t>
            </a:r>
            <a:endParaRPr lang="zh-CN" altLang="zh-CN" sz="1400" dirty="0">
              <a:solidFill>
                <a:schemeClr val="bg1"/>
              </a:solidFill>
              <a:latin typeface="字魂59号-创粗黑" panose="00000500000000000000" pitchFamily="2" charset="-122"/>
              <a:ea typeface="晴圆" panose="020F00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If the day is done.</a:t>
            </a:r>
            <a:endParaRPr lang="zh-CN" altLang="zh-CN" sz="1400" dirty="0">
              <a:solidFill>
                <a:schemeClr val="bg1"/>
              </a:solidFill>
              <a:latin typeface="字魂59号-创粗黑" panose="00000500000000000000" pitchFamily="2" charset="-122"/>
              <a:ea typeface="晴圆" panose="020F00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If the wind has. </a:t>
            </a:r>
            <a:r>
              <a:rPr lang="en-US" altLang="zh-CN" sz="1400" dirty="0" err="1">
                <a:solidFill>
                  <a:schemeClr val="bg1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Fiagged.</a:t>
            </a: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 Tired.</a:t>
            </a:r>
            <a:endParaRPr lang="zh-CN" altLang="en-US" sz="1400" dirty="0">
              <a:solidFill>
                <a:schemeClr val="bg1"/>
              </a:solidFill>
              <a:latin typeface="字魂59号-创粗黑" panose="00000500000000000000" pitchFamily="2" charset="-122"/>
              <a:ea typeface="晴圆" panose="020F0000000000000000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F180BCE-0055-406C-9F06-7D1369F3765D}"/>
              </a:ext>
            </a:extLst>
          </p:cNvPr>
          <p:cNvSpPr/>
          <p:nvPr/>
        </p:nvSpPr>
        <p:spPr>
          <a:xfrm>
            <a:off x="5857631" y="3462989"/>
            <a:ext cx="3004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Arial Unicode MS" panose="020B0604020202020204" pitchFamily="34" charset="-122"/>
              </a:rPr>
              <a:t>THEDAY IS DONE.</a:t>
            </a:r>
            <a:endParaRPr lang="zh-CN" altLang="en-US" sz="24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F1BD0A3-28C1-4643-9D6F-208E5172E8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684" y="1767310"/>
            <a:ext cx="3176585" cy="4391595"/>
          </a:xfrm>
          <a:prstGeom prst="rect">
            <a:avLst/>
          </a:pr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431C2B8-71C8-430A-A5A8-41665B0A78B2}"/>
              </a:ext>
            </a:extLst>
          </p:cNvPr>
          <p:cNvCxnSpPr/>
          <p:nvPr/>
        </p:nvCxnSpPr>
        <p:spPr>
          <a:xfrm>
            <a:off x="5924551" y="3963108"/>
            <a:ext cx="2748308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8E91CDAB-DAF1-4BAA-8082-9187CD48D75C}"/>
              </a:ext>
            </a:extLst>
          </p:cNvPr>
          <p:cNvCxnSpPr>
            <a:cxnSpLocks/>
          </p:cNvCxnSpPr>
          <p:nvPr/>
        </p:nvCxnSpPr>
        <p:spPr>
          <a:xfrm>
            <a:off x="8115302" y="2397470"/>
            <a:ext cx="3873500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任意多边形 45">
            <a:extLst>
              <a:ext uri="{FF2B5EF4-FFF2-40B4-BE49-F238E27FC236}">
                <a16:creationId xmlns:a16="http://schemas.microsoft.com/office/drawing/2014/main" id="{343F1C2F-37C1-4C50-AB95-8B0C1B82073D}"/>
              </a:ext>
            </a:extLst>
          </p:cNvPr>
          <p:cNvSpPr/>
          <p:nvPr/>
        </p:nvSpPr>
        <p:spPr>
          <a:xfrm>
            <a:off x="6337836" y="2154240"/>
            <a:ext cx="1564229" cy="425302"/>
          </a:xfrm>
          <a:custGeom>
            <a:avLst/>
            <a:gdLst/>
            <a:ahLst/>
            <a:cxnLst/>
            <a:rect l="l" t="t" r="r" b="b"/>
            <a:pathLst>
              <a:path w="2114252" h="574849">
                <a:moveTo>
                  <a:pt x="52462" y="67345"/>
                </a:moveTo>
                <a:lnTo>
                  <a:pt x="52462" y="509364"/>
                </a:lnTo>
                <a:lnTo>
                  <a:pt x="115714" y="509364"/>
                </a:lnTo>
                <a:cubicBezTo>
                  <a:pt x="191368" y="509364"/>
                  <a:pt x="243830" y="504655"/>
                  <a:pt x="273099" y="495237"/>
                </a:cubicBezTo>
                <a:cubicBezTo>
                  <a:pt x="314275" y="481855"/>
                  <a:pt x="346645" y="457752"/>
                  <a:pt x="370210" y="422931"/>
                </a:cubicBezTo>
                <a:cubicBezTo>
                  <a:pt x="393774" y="388109"/>
                  <a:pt x="405556" y="345543"/>
                  <a:pt x="405556" y="295232"/>
                </a:cubicBezTo>
                <a:cubicBezTo>
                  <a:pt x="405556" y="242441"/>
                  <a:pt x="392782" y="197334"/>
                  <a:pt x="367233" y="159912"/>
                </a:cubicBezTo>
                <a:cubicBezTo>
                  <a:pt x="341684" y="122490"/>
                  <a:pt x="306089" y="96839"/>
                  <a:pt x="260449" y="82960"/>
                </a:cubicBezTo>
                <a:cubicBezTo>
                  <a:pt x="226218" y="72550"/>
                  <a:pt x="169788" y="67345"/>
                  <a:pt x="91157" y="67345"/>
                </a:cubicBezTo>
                <a:close/>
                <a:moveTo>
                  <a:pt x="834553" y="53206"/>
                </a:moveTo>
                <a:cubicBezTo>
                  <a:pt x="794056" y="53206"/>
                  <a:pt x="755670" y="63757"/>
                  <a:pt x="719398" y="84858"/>
                </a:cubicBezTo>
                <a:cubicBezTo>
                  <a:pt x="683124" y="105960"/>
                  <a:pt x="654802" y="134383"/>
                  <a:pt x="634429" y="170129"/>
                </a:cubicBezTo>
                <a:cubicBezTo>
                  <a:pt x="614056" y="205875"/>
                  <a:pt x="603870" y="245718"/>
                  <a:pt x="603870" y="289657"/>
                </a:cubicBezTo>
                <a:cubicBezTo>
                  <a:pt x="603870" y="354699"/>
                  <a:pt x="626416" y="409624"/>
                  <a:pt x="671508" y="454432"/>
                </a:cubicBezTo>
                <a:cubicBezTo>
                  <a:pt x="716600" y="499239"/>
                  <a:pt x="770949" y="521643"/>
                  <a:pt x="834553" y="521643"/>
                </a:cubicBezTo>
                <a:cubicBezTo>
                  <a:pt x="877035" y="521643"/>
                  <a:pt x="916351" y="511341"/>
                  <a:pt x="952500" y="490738"/>
                </a:cubicBezTo>
                <a:cubicBezTo>
                  <a:pt x="988649" y="470134"/>
                  <a:pt x="1016848" y="441959"/>
                  <a:pt x="1037096" y="406211"/>
                </a:cubicBezTo>
                <a:cubicBezTo>
                  <a:pt x="1057345" y="370463"/>
                  <a:pt x="1067469" y="330744"/>
                  <a:pt x="1067469" y="287052"/>
                </a:cubicBezTo>
                <a:cubicBezTo>
                  <a:pt x="1067469" y="243609"/>
                  <a:pt x="1057345" y="204325"/>
                  <a:pt x="1037096" y="169199"/>
                </a:cubicBezTo>
                <a:cubicBezTo>
                  <a:pt x="1016848" y="134073"/>
                  <a:pt x="988338" y="105960"/>
                  <a:pt x="951569" y="84858"/>
                </a:cubicBezTo>
                <a:cubicBezTo>
                  <a:pt x="914800" y="63757"/>
                  <a:pt x="875795" y="53206"/>
                  <a:pt x="834553" y="53206"/>
                </a:cubicBezTo>
                <a:close/>
                <a:moveTo>
                  <a:pt x="1800597" y="13767"/>
                </a:moveTo>
                <a:lnTo>
                  <a:pt x="2114252" y="13767"/>
                </a:lnTo>
                <a:lnTo>
                  <a:pt x="2114252" y="67345"/>
                </a:lnTo>
                <a:lnTo>
                  <a:pt x="1855291" y="67345"/>
                </a:lnTo>
                <a:lnTo>
                  <a:pt x="1855291" y="238869"/>
                </a:lnTo>
                <a:lnTo>
                  <a:pt x="2112020" y="238869"/>
                </a:lnTo>
                <a:lnTo>
                  <a:pt x="2112020" y="292447"/>
                </a:lnTo>
                <a:lnTo>
                  <a:pt x="1855291" y="292447"/>
                </a:lnTo>
                <a:lnTo>
                  <a:pt x="1855291" y="507504"/>
                </a:lnTo>
                <a:lnTo>
                  <a:pt x="2112020" y="507504"/>
                </a:lnTo>
                <a:lnTo>
                  <a:pt x="2112020" y="561082"/>
                </a:lnTo>
                <a:lnTo>
                  <a:pt x="1800597" y="561082"/>
                </a:lnTo>
                <a:close/>
                <a:moveTo>
                  <a:pt x="1238622" y="13767"/>
                </a:moveTo>
                <a:lnTo>
                  <a:pt x="1250528" y="13767"/>
                </a:lnTo>
                <a:lnTo>
                  <a:pt x="1614785" y="433311"/>
                </a:lnTo>
                <a:lnTo>
                  <a:pt x="1614785" y="13767"/>
                </a:lnTo>
                <a:lnTo>
                  <a:pt x="1668735" y="13767"/>
                </a:lnTo>
                <a:lnTo>
                  <a:pt x="1668735" y="561082"/>
                </a:lnTo>
                <a:lnTo>
                  <a:pt x="1656457" y="561082"/>
                </a:lnTo>
                <a:lnTo>
                  <a:pt x="1295176" y="146642"/>
                </a:lnTo>
                <a:lnTo>
                  <a:pt x="1295176" y="561082"/>
                </a:lnTo>
                <a:lnTo>
                  <a:pt x="1238622" y="561082"/>
                </a:lnTo>
                <a:close/>
                <a:moveTo>
                  <a:pt x="0" y="13767"/>
                </a:moveTo>
                <a:lnTo>
                  <a:pt x="113481" y="13767"/>
                </a:lnTo>
                <a:cubicBezTo>
                  <a:pt x="195337" y="13767"/>
                  <a:pt x="254744" y="20340"/>
                  <a:pt x="291703" y="33487"/>
                </a:cubicBezTo>
                <a:cubicBezTo>
                  <a:pt x="344785" y="52090"/>
                  <a:pt x="386271" y="84336"/>
                  <a:pt x="416160" y="130225"/>
                </a:cubicBezTo>
                <a:cubicBezTo>
                  <a:pt x="446050" y="176114"/>
                  <a:pt x="460995" y="230808"/>
                  <a:pt x="460995" y="294308"/>
                </a:cubicBezTo>
                <a:cubicBezTo>
                  <a:pt x="460995" y="349126"/>
                  <a:pt x="449150" y="397371"/>
                  <a:pt x="425462" y="439043"/>
                </a:cubicBezTo>
                <a:cubicBezTo>
                  <a:pt x="401774" y="480715"/>
                  <a:pt x="371016" y="511473"/>
                  <a:pt x="333189" y="531317"/>
                </a:cubicBezTo>
                <a:cubicBezTo>
                  <a:pt x="295361" y="551160"/>
                  <a:pt x="242341" y="561082"/>
                  <a:pt x="174128" y="561082"/>
                </a:cubicBezTo>
                <a:lnTo>
                  <a:pt x="0" y="561082"/>
                </a:lnTo>
                <a:close/>
                <a:moveTo>
                  <a:pt x="832135" y="0"/>
                </a:moveTo>
                <a:cubicBezTo>
                  <a:pt x="915033" y="0"/>
                  <a:pt x="984406" y="27657"/>
                  <a:pt x="1040253" y="82972"/>
                </a:cubicBezTo>
                <a:cubicBezTo>
                  <a:pt x="1096100" y="138286"/>
                  <a:pt x="1124024" y="206375"/>
                  <a:pt x="1124024" y="287239"/>
                </a:cubicBezTo>
                <a:cubicBezTo>
                  <a:pt x="1124024" y="367358"/>
                  <a:pt x="1096162" y="435322"/>
                  <a:pt x="1040439" y="491133"/>
                </a:cubicBezTo>
                <a:cubicBezTo>
                  <a:pt x="984716" y="546944"/>
                  <a:pt x="916769" y="574849"/>
                  <a:pt x="836600" y="574849"/>
                </a:cubicBezTo>
                <a:cubicBezTo>
                  <a:pt x="755438" y="574849"/>
                  <a:pt x="686934" y="547068"/>
                  <a:pt x="631086" y="491505"/>
                </a:cubicBezTo>
                <a:cubicBezTo>
                  <a:pt x="575239" y="435943"/>
                  <a:pt x="547315" y="368722"/>
                  <a:pt x="547315" y="289843"/>
                </a:cubicBezTo>
                <a:cubicBezTo>
                  <a:pt x="547315" y="237257"/>
                  <a:pt x="560035" y="188516"/>
                  <a:pt x="585476" y="143619"/>
                </a:cubicBezTo>
                <a:cubicBezTo>
                  <a:pt x="610916" y="98723"/>
                  <a:pt x="645603" y="63562"/>
                  <a:pt x="689536" y="38137"/>
                </a:cubicBezTo>
                <a:cubicBezTo>
                  <a:pt x="733469" y="12713"/>
                  <a:pt x="781002" y="0"/>
                  <a:pt x="832135" y="0"/>
                </a:cubicBezTo>
                <a:close/>
              </a:path>
            </a:pathLst>
          </a:custGeom>
          <a:solidFill>
            <a:srgbClr val="B2D2B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60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931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2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AD57994-B6D6-40F1-9AE9-5C2816CF7C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76" y="1127562"/>
            <a:ext cx="5292725" cy="4696691"/>
          </a:xfrm>
          <a:custGeom>
            <a:avLst/>
            <a:gdLst>
              <a:gd name="connsiteX0" fmla="*/ 0 w 5292725"/>
              <a:gd name="connsiteY0" fmla="*/ 0 h 4696691"/>
              <a:gd name="connsiteX1" fmla="*/ 5292725 w 5292725"/>
              <a:gd name="connsiteY1" fmla="*/ 0 h 4696691"/>
              <a:gd name="connsiteX2" fmla="*/ 5292725 w 5292725"/>
              <a:gd name="connsiteY2" fmla="*/ 4696691 h 4696691"/>
              <a:gd name="connsiteX3" fmla="*/ 0 w 5292725"/>
              <a:gd name="connsiteY3" fmla="*/ 4696691 h 469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2725" h="4696691">
                <a:moveTo>
                  <a:pt x="0" y="0"/>
                </a:moveTo>
                <a:lnTo>
                  <a:pt x="5292725" y="0"/>
                </a:lnTo>
                <a:lnTo>
                  <a:pt x="5292725" y="4696691"/>
                </a:lnTo>
                <a:lnTo>
                  <a:pt x="0" y="4696691"/>
                </a:lnTo>
                <a:close/>
              </a:path>
            </a:pathLst>
          </a:cu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85DD140-215B-4BC7-BC42-C9B1D7985422}"/>
              </a:ext>
            </a:extLst>
          </p:cNvPr>
          <p:cNvSpPr/>
          <p:nvPr/>
        </p:nvSpPr>
        <p:spPr>
          <a:xfrm>
            <a:off x="958116" y="1304218"/>
            <a:ext cx="4983045" cy="4343372"/>
          </a:xfrm>
          <a:prstGeom prst="rect">
            <a:avLst/>
          </a:prstGeom>
          <a:noFill/>
          <a:ln>
            <a:solidFill>
              <a:srgbClr val="B2D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A8A9983-F9D1-4703-B674-44CAAD000B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3" y="1127562"/>
            <a:ext cx="5292725" cy="4696691"/>
          </a:xfrm>
          <a:custGeom>
            <a:avLst/>
            <a:gdLst>
              <a:gd name="connsiteX0" fmla="*/ 0 w 5292725"/>
              <a:gd name="connsiteY0" fmla="*/ 0 h 4696691"/>
              <a:gd name="connsiteX1" fmla="*/ 5292725 w 5292725"/>
              <a:gd name="connsiteY1" fmla="*/ 0 h 4696691"/>
              <a:gd name="connsiteX2" fmla="*/ 5292725 w 5292725"/>
              <a:gd name="connsiteY2" fmla="*/ 4696691 h 4696691"/>
              <a:gd name="connsiteX3" fmla="*/ 0 w 5292725"/>
              <a:gd name="connsiteY3" fmla="*/ 4696691 h 469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2725" h="4696691">
                <a:moveTo>
                  <a:pt x="0" y="0"/>
                </a:moveTo>
                <a:lnTo>
                  <a:pt x="5292725" y="0"/>
                </a:lnTo>
                <a:lnTo>
                  <a:pt x="5292725" y="4696691"/>
                </a:lnTo>
                <a:lnTo>
                  <a:pt x="0" y="4696691"/>
                </a:lnTo>
                <a:close/>
              </a:path>
            </a:pathLst>
          </a:cu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7652CBC-0ED0-4368-B5DD-4FCE13DACEDD}"/>
              </a:ext>
            </a:extLst>
          </p:cNvPr>
          <p:cNvSpPr/>
          <p:nvPr/>
        </p:nvSpPr>
        <p:spPr>
          <a:xfrm>
            <a:off x="6096000" y="1127562"/>
            <a:ext cx="5292725" cy="4696691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F27143A-35D3-415D-9A3D-B8C755A839AF}"/>
              </a:ext>
            </a:extLst>
          </p:cNvPr>
          <p:cNvSpPr/>
          <p:nvPr/>
        </p:nvSpPr>
        <p:spPr>
          <a:xfrm>
            <a:off x="4357255" y="2543251"/>
            <a:ext cx="3477492" cy="186531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714D9A3-821D-4E37-8592-8716AE6034BB}"/>
              </a:ext>
            </a:extLst>
          </p:cNvPr>
          <p:cNvSpPr/>
          <p:nvPr/>
        </p:nvSpPr>
        <p:spPr>
          <a:xfrm>
            <a:off x="8008708" y="3247354"/>
            <a:ext cx="3058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字魂59号-创粗黑" panose="00000500000000000000" pitchFamily="2" charset="-122"/>
                <a:ea typeface="晴圆" panose="020F0000000000000000" pitchFamily="34" charset="-122"/>
              </a:rPr>
              <a:t>If birds sing no more.</a:t>
            </a:r>
            <a:endParaRPr lang="zh-CN" altLang="zh-CN" sz="1400" dirty="0">
              <a:latin typeface="字魂59号-创粗黑" panose="00000500000000000000" pitchFamily="2" charset="-122"/>
              <a:ea typeface="晴圆" panose="020F00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字魂59号-创粗黑" panose="00000500000000000000" pitchFamily="2" charset="-122"/>
                <a:ea typeface="晴圆" panose="020F0000000000000000" pitchFamily="34" charset="-122"/>
              </a:rPr>
              <a:t>If the day is done.</a:t>
            </a:r>
            <a:endParaRPr lang="zh-CN" altLang="zh-CN" sz="1400" dirty="0">
              <a:latin typeface="字魂59号-创粗黑" panose="00000500000000000000" pitchFamily="2" charset="-122"/>
              <a:ea typeface="晴圆" panose="020F00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字魂59号-创粗黑" panose="00000500000000000000" pitchFamily="2" charset="-122"/>
                <a:ea typeface="晴圆" panose="020F0000000000000000" pitchFamily="34" charset="-122"/>
              </a:rPr>
              <a:t>If the wind has. </a:t>
            </a:r>
            <a:r>
              <a:rPr lang="en-US" altLang="zh-CN" sz="1400" dirty="0" err="1">
                <a:latin typeface="字魂59号-创粗黑" panose="00000500000000000000" pitchFamily="2" charset="-122"/>
                <a:ea typeface="晴圆" panose="020F0000000000000000" pitchFamily="34" charset="-122"/>
              </a:rPr>
              <a:t>Fiagged.</a:t>
            </a:r>
            <a:r>
              <a:rPr lang="en-US" altLang="zh-CN" sz="1400" dirty="0">
                <a:latin typeface="字魂59号-创粗黑" panose="00000500000000000000" pitchFamily="2" charset="-122"/>
                <a:ea typeface="晴圆" panose="020F0000000000000000" pitchFamily="34" charset="-122"/>
              </a:rPr>
              <a:t> Tired.</a:t>
            </a:r>
            <a:endParaRPr lang="zh-CN" altLang="en-US" sz="1400" dirty="0">
              <a:latin typeface="字魂59号-创粗黑" panose="00000500000000000000" pitchFamily="2" charset="-122"/>
              <a:ea typeface="晴圆" panose="020F0000000000000000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86EC82D-443E-4D21-BF25-0ACB5E0C0938}"/>
              </a:ext>
            </a:extLst>
          </p:cNvPr>
          <p:cNvSpPr/>
          <p:nvPr/>
        </p:nvSpPr>
        <p:spPr>
          <a:xfrm>
            <a:off x="8008707" y="2666357"/>
            <a:ext cx="3058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Arial Unicode MS" panose="020B0604020202020204" pitchFamily="34" charset="-122"/>
              </a:rPr>
              <a:t>THEDAY IS DONE.</a:t>
            </a:r>
            <a:endParaRPr lang="zh-CN" altLang="en-US" sz="24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21B30DC-20C3-4B7C-BC9E-240B23A25D1F}"/>
              </a:ext>
            </a:extLst>
          </p:cNvPr>
          <p:cNvCxnSpPr/>
          <p:nvPr/>
        </p:nvCxnSpPr>
        <p:spPr>
          <a:xfrm>
            <a:off x="8075631" y="3166472"/>
            <a:ext cx="2748308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 45">
            <a:extLst>
              <a:ext uri="{FF2B5EF4-FFF2-40B4-BE49-F238E27FC236}">
                <a16:creationId xmlns:a16="http://schemas.microsoft.com/office/drawing/2014/main" id="{A4271342-2176-4525-9475-0BA10060B5C9}"/>
              </a:ext>
            </a:extLst>
          </p:cNvPr>
          <p:cNvSpPr/>
          <p:nvPr/>
        </p:nvSpPr>
        <p:spPr>
          <a:xfrm>
            <a:off x="5313884" y="3247352"/>
            <a:ext cx="1564229" cy="425302"/>
          </a:xfrm>
          <a:custGeom>
            <a:avLst/>
            <a:gdLst/>
            <a:ahLst/>
            <a:cxnLst/>
            <a:rect l="l" t="t" r="r" b="b"/>
            <a:pathLst>
              <a:path w="2114252" h="574849">
                <a:moveTo>
                  <a:pt x="52462" y="67345"/>
                </a:moveTo>
                <a:lnTo>
                  <a:pt x="52462" y="509364"/>
                </a:lnTo>
                <a:lnTo>
                  <a:pt x="115714" y="509364"/>
                </a:lnTo>
                <a:cubicBezTo>
                  <a:pt x="191368" y="509364"/>
                  <a:pt x="243830" y="504655"/>
                  <a:pt x="273099" y="495237"/>
                </a:cubicBezTo>
                <a:cubicBezTo>
                  <a:pt x="314275" y="481855"/>
                  <a:pt x="346645" y="457752"/>
                  <a:pt x="370210" y="422931"/>
                </a:cubicBezTo>
                <a:cubicBezTo>
                  <a:pt x="393774" y="388109"/>
                  <a:pt x="405556" y="345543"/>
                  <a:pt x="405556" y="295232"/>
                </a:cubicBezTo>
                <a:cubicBezTo>
                  <a:pt x="405556" y="242441"/>
                  <a:pt x="392782" y="197334"/>
                  <a:pt x="367233" y="159912"/>
                </a:cubicBezTo>
                <a:cubicBezTo>
                  <a:pt x="341684" y="122490"/>
                  <a:pt x="306089" y="96839"/>
                  <a:pt x="260449" y="82960"/>
                </a:cubicBezTo>
                <a:cubicBezTo>
                  <a:pt x="226218" y="72550"/>
                  <a:pt x="169788" y="67345"/>
                  <a:pt x="91157" y="67345"/>
                </a:cubicBezTo>
                <a:close/>
                <a:moveTo>
                  <a:pt x="834553" y="53206"/>
                </a:moveTo>
                <a:cubicBezTo>
                  <a:pt x="794056" y="53206"/>
                  <a:pt x="755670" y="63757"/>
                  <a:pt x="719398" y="84858"/>
                </a:cubicBezTo>
                <a:cubicBezTo>
                  <a:pt x="683124" y="105960"/>
                  <a:pt x="654802" y="134383"/>
                  <a:pt x="634429" y="170129"/>
                </a:cubicBezTo>
                <a:cubicBezTo>
                  <a:pt x="614056" y="205875"/>
                  <a:pt x="603870" y="245718"/>
                  <a:pt x="603870" y="289657"/>
                </a:cubicBezTo>
                <a:cubicBezTo>
                  <a:pt x="603870" y="354699"/>
                  <a:pt x="626416" y="409624"/>
                  <a:pt x="671508" y="454432"/>
                </a:cubicBezTo>
                <a:cubicBezTo>
                  <a:pt x="716600" y="499239"/>
                  <a:pt x="770949" y="521643"/>
                  <a:pt x="834553" y="521643"/>
                </a:cubicBezTo>
                <a:cubicBezTo>
                  <a:pt x="877035" y="521643"/>
                  <a:pt x="916351" y="511341"/>
                  <a:pt x="952500" y="490738"/>
                </a:cubicBezTo>
                <a:cubicBezTo>
                  <a:pt x="988649" y="470134"/>
                  <a:pt x="1016848" y="441959"/>
                  <a:pt x="1037096" y="406211"/>
                </a:cubicBezTo>
                <a:cubicBezTo>
                  <a:pt x="1057345" y="370463"/>
                  <a:pt x="1067469" y="330744"/>
                  <a:pt x="1067469" y="287052"/>
                </a:cubicBezTo>
                <a:cubicBezTo>
                  <a:pt x="1067469" y="243609"/>
                  <a:pt x="1057345" y="204325"/>
                  <a:pt x="1037096" y="169199"/>
                </a:cubicBezTo>
                <a:cubicBezTo>
                  <a:pt x="1016848" y="134073"/>
                  <a:pt x="988338" y="105960"/>
                  <a:pt x="951569" y="84858"/>
                </a:cubicBezTo>
                <a:cubicBezTo>
                  <a:pt x="914800" y="63757"/>
                  <a:pt x="875795" y="53206"/>
                  <a:pt x="834553" y="53206"/>
                </a:cubicBezTo>
                <a:close/>
                <a:moveTo>
                  <a:pt x="1800597" y="13767"/>
                </a:moveTo>
                <a:lnTo>
                  <a:pt x="2114252" y="13767"/>
                </a:lnTo>
                <a:lnTo>
                  <a:pt x="2114252" y="67345"/>
                </a:lnTo>
                <a:lnTo>
                  <a:pt x="1855291" y="67345"/>
                </a:lnTo>
                <a:lnTo>
                  <a:pt x="1855291" y="238869"/>
                </a:lnTo>
                <a:lnTo>
                  <a:pt x="2112020" y="238869"/>
                </a:lnTo>
                <a:lnTo>
                  <a:pt x="2112020" y="292447"/>
                </a:lnTo>
                <a:lnTo>
                  <a:pt x="1855291" y="292447"/>
                </a:lnTo>
                <a:lnTo>
                  <a:pt x="1855291" y="507504"/>
                </a:lnTo>
                <a:lnTo>
                  <a:pt x="2112020" y="507504"/>
                </a:lnTo>
                <a:lnTo>
                  <a:pt x="2112020" y="561082"/>
                </a:lnTo>
                <a:lnTo>
                  <a:pt x="1800597" y="561082"/>
                </a:lnTo>
                <a:close/>
                <a:moveTo>
                  <a:pt x="1238622" y="13767"/>
                </a:moveTo>
                <a:lnTo>
                  <a:pt x="1250528" y="13767"/>
                </a:lnTo>
                <a:lnTo>
                  <a:pt x="1614785" y="433311"/>
                </a:lnTo>
                <a:lnTo>
                  <a:pt x="1614785" y="13767"/>
                </a:lnTo>
                <a:lnTo>
                  <a:pt x="1668735" y="13767"/>
                </a:lnTo>
                <a:lnTo>
                  <a:pt x="1668735" y="561082"/>
                </a:lnTo>
                <a:lnTo>
                  <a:pt x="1656457" y="561082"/>
                </a:lnTo>
                <a:lnTo>
                  <a:pt x="1295176" y="146642"/>
                </a:lnTo>
                <a:lnTo>
                  <a:pt x="1295176" y="561082"/>
                </a:lnTo>
                <a:lnTo>
                  <a:pt x="1238622" y="561082"/>
                </a:lnTo>
                <a:close/>
                <a:moveTo>
                  <a:pt x="0" y="13767"/>
                </a:moveTo>
                <a:lnTo>
                  <a:pt x="113481" y="13767"/>
                </a:lnTo>
                <a:cubicBezTo>
                  <a:pt x="195337" y="13767"/>
                  <a:pt x="254744" y="20340"/>
                  <a:pt x="291703" y="33487"/>
                </a:cubicBezTo>
                <a:cubicBezTo>
                  <a:pt x="344785" y="52090"/>
                  <a:pt x="386271" y="84336"/>
                  <a:pt x="416160" y="130225"/>
                </a:cubicBezTo>
                <a:cubicBezTo>
                  <a:pt x="446050" y="176114"/>
                  <a:pt x="460995" y="230808"/>
                  <a:pt x="460995" y="294308"/>
                </a:cubicBezTo>
                <a:cubicBezTo>
                  <a:pt x="460995" y="349126"/>
                  <a:pt x="449150" y="397371"/>
                  <a:pt x="425462" y="439043"/>
                </a:cubicBezTo>
                <a:cubicBezTo>
                  <a:pt x="401774" y="480715"/>
                  <a:pt x="371016" y="511473"/>
                  <a:pt x="333189" y="531317"/>
                </a:cubicBezTo>
                <a:cubicBezTo>
                  <a:pt x="295361" y="551160"/>
                  <a:pt x="242341" y="561082"/>
                  <a:pt x="174128" y="561082"/>
                </a:cubicBezTo>
                <a:lnTo>
                  <a:pt x="0" y="561082"/>
                </a:lnTo>
                <a:close/>
                <a:moveTo>
                  <a:pt x="832135" y="0"/>
                </a:moveTo>
                <a:cubicBezTo>
                  <a:pt x="915033" y="0"/>
                  <a:pt x="984406" y="27657"/>
                  <a:pt x="1040253" y="82972"/>
                </a:cubicBezTo>
                <a:cubicBezTo>
                  <a:pt x="1096100" y="138286"/>
                  <a:pt x="1124024" y="206375"/>
                  <a:pt x="1124024" y="287239"/>
                </a:cubicBezTo>
                <a:cubicBezTo>
                  <a:pt x="1124024" y="367358"/>
                  <a:pt x="1096162" y="435322"/>
                  <a:pt x="1040439" y="491133"/>
                </a:cubicBezTo>
                <a:cubicBezTo>
                  <a:pt x="984716" y="546944"/>
                  <a:pt x="916769" y="574849"/>
                  <a:pt x="836600" y="574849"/>
                </a:cubicBezTo>
                <a:cubicBezTo>
                  <a:pt x="755438" y="574849"/>
                  <a:pt x="686934" y="547068"/>
                  <a:pt x="631086" y="491505"/>
                </a:cubicBezTo>
                <a:cubicBezTo>
                  <a:pt x="575239" y="435943"/>
                  <a:pt x="547315" y="368722"/>
                  <a:pt x="547315" y="289843"/>
                </a:cubicBezTo>
                <a:cubicBezTo>
                  <a:pt x="547315" y="237257"/>
                  <a:pt x="560035" y="188516"/>
                  <a:pt x="585476" y="143619"/>
                </a:cubicBezTo>
                <a:cubicBezTo>
                  <a:pt x="610916" y="98723"/>
                  <a:pt x="645603" y="63562"/>
                  <a:pt x="689536" y="38137"/>
                </a:cubicBezTo>
                <a:cubicBezTo>
                  <a:pt x="733469" y="12713"/>
                  <a:pt x="781002" y="0"/>
                  <a:pt x="8321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60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076C85B-69FC-4F2F-829B-2B15FB721B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19" y="547992"/>
            <a:ext cx="3730760" cy="423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4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2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6EE239E-A9FA-42B7-84D0-41EF29C8B0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8503" y="1111348"/>
            <a:ext cx="3193143" cy="4857646"/>
          </a:xfrm>
          <a:custGeom>
            <a:avLst/>
            <a:gdLst>
              <a:gd name="connsiteX0" fmla="*/ 1057716 w 3691733"/>
              <a:gd name="connsiteY0" fmla="*/ 0 h 4789715"/>
              <a:gd name="connsiteX1" fmla="*/ 3691733 w 3691733"/>
              <a:gd name="connsiteY1" fmla="*/ 0 h 4789715"/>
              <a:gd name="connsiteX2" fmla="*/ 3691733 w 3691733"/>
              <a:gd name="connsiteY2" fmla="*/ 4789715 h 4789715"/>
              <a:gd name="connsiteX3" fmla="*/ 0 w 3691733"/>
              <a:gd name="connsiteY3" fmla="*/ 4789715 h 4789715"/>
              <a:gd name="connsiteX4" fmla="*/ 0 w 3691733"/>
              <a:gd name="connsiteY4" fmla="*/ 535540 h 478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1733" h="4789715">
                <a:moveTo>
                  <a:pt x="1057716" y="0"/>
                </a:moveTo>
                <a:lnTo>
                  <a:pt x="3691733" y="0"/>
                </a:lnTo>
                <a:lnTo>
                  <a:pt x="3691733" y="4789715"/>
                </a:lnTo>
                <a:lnTo>
                  <a:pt x="0" y="4789715"/>
                </a:lnTo>
                <a:lnTo>
                  <a:pt x="0" y="535540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5B85076-259E-456D-8661-FFFAB5FDDE62}"/>
              </a:ext>
            </a:extLst>
          </p:cNvPr>
          <p:cNvSpPr/>
          <p:nvPr/>
        </p:nvSpPr>
        <p:spPr>
          <a:xfrm>
            <a:off x="6469246" y="2859550"/>
            <a:ext cx="358239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Tha sack of an sy'n san empty an tha a' sghead.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Ho garment is thorn and dust-laden.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Tha sack of an sy'n san empty an tha a' sghead.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Ho garment is thorn and dust-laden.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Tha sack of an sy'n san empty an tha a' sghead.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Ho garment is thorn and dust-laden.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A65F491-47E2-4C34-9300-72938B296E70}"/>
              </a:ext>
            </a:extLst>
          </p:cNvPr>
          <p:cNvSpPr/>
          <p:nvPr/>
        </p:nvSpPr>
        <p:spPr>
          <a:xfrm>
            <a:off x="6469245" y="1968471"/>
            <a:ext cx="4889999" cy="74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IF THE DAY IS DONE</a:t>
            </a:r>
            <a:endParaRPr lang="zh-CN" altLang="zh-CN" sz="3200" dirty="0">
              <a:solidFill>
                <a:schemeClr val="bg1"/>
              </a:solidFill>
              <a:latin typeface="字魂59号-创粗黑" panose="00000500000000000000" pitchFamily="2" charset="-122"/>
              <a:ea typeface="晴圆" panose="020F0000000000000000" pitchFamily="34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1E5666E-691E-4CA6-A964-0465EC0666C1}"/>
              </a:ext>
            </a:extLst>
          </p:cNvPr>
          <p:cNvCxnSpPr>
            <a:cxnSpLocks/>
          </p:cNvCxnSpPr>
          <p:nvPr/>
        </p:nvCxnSpPr>
        <p:spPr>
          <a:xfrm>
            <a:off x="5424057" y="2818617"/>
            <a:ext cx="7435603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9CE92003-DA15-4211-8644-F9AC9F1393FA}"/>
              </a:ext>
            </a:extLst>
          </p:cNvPr>
          <p:cNvSpPr/>
          <p:nvPr/>
        </p:nvSpPr>
        <p:spPr>
          <a:xfrm>
            <a:off x="1968500" y="1275326"/>
            <a:ext cx="3291037" cy="4693669"/>
          </a:xfrm>
          <a:custGeom>
            <a:avLst/>
            <a:gdLst>
              <a:gd name="connsiteX0" fmla="*/ 592030 w 3290289"/>
              <a:gd name="connsiteY0" fmla="*/ 0 h 4380377"/>
              <a:gd name="connsiteX1" fmla="*/ 3290289 w 3290289"/>
              <a:gd name="connsiteY1" fmla="*/ 0 h 4380377"/>
              <a:gd name="connsiteX2" fmla="*/ 3290289 w 3290289"/>
              <a:gd name="connsiteY2" fmla="*/ 4380377 h 4380377"/>
              <a:gd name="connsiteX3" fmla="*/ 0 w 3290289"/>
              <a:gd name="connsiteY3" fmla="*/ 4380377 h 4380377"/>
              <a:gd name="connsiteX4" fmla="*/ 0 w 3290289"/>
              <a:gd name="connsiteY4" fmla="*/ 371363 h 4380377"/>
              <a:gd name="connsiteX5" fmla="*/ 592030 w 3290289"/>
              <a:gd name="connsiteY5" fmla="*/ 371363 h 4380377"/>
              <a:gd name="connsiteX0" fmla="*/ 592030 w 3290289"/>
              <a:gd name="connsiteY0" fmla="*/ 371363 h 4380377"/>
              <a:gd name="connsiteX1" fmla="*/ 592030 w 3290289"/>
              <a:gd name="connsiteY1" fmla="*/ 0 h 4380377"/>
              <a:gd name="connsiteX2" fmla="*/ 3290289 w 3290289"/>
              <a:gd name="connsiteY2" fmla="*/ 0 h 4380377"/>
              <a:gd name="connsiteX3" fmla="*/ 3290289 w 3290289"/>
              <a:gd name="connsiteY3" fmla="*/ 4380377 h 4380377"/>
              <a:gd name="connsiteX4" fmla="*/ 0 w 3290289"/>
              <a:gd name="connsiteY4" fmla="*/ 4380377 h 4380377"/>
              <a:gd name="connsiteX5" fmla="*/ 0 w 3290289"/>
              <a:gd name="connsiteY5" fmla="*/ 371363 h 4380377"/>
              <a:gd name="connsiteX6" fmla="*/ 683470 w 3290289"/>
              <a:gd name="connsiteY6" fmla="*/ 462803 h 4380377"/>
              <a:gd name="connsiteX0" fmla="*/ 592030 w 3290289"/>
              <a:gd name="connsiteY0" fmla="*/ 371363 h 4380377"/>
              <a:gd name="connsiteX1" fmla="*/ 592030 w 3290289"/>
              <a:gd name="connsiteY1" fmla="*/ 0 h 4380377"/>
              <a:gd name="connsiteX2" fmla="*/ 3290289 w 3290289"/>
              <a:gd name="connsiteY2" fmla="*/ 0 h 4380377"/>
              <a:gd name="connsiteX3" fmla="*/ 3290289 w 3290289"/>
              <a:gd name="connsiteY3" fmla="*/ 4380377 h 4380377"/>
              <a:gd name="connsiteX4" fmla="*/ 0 w 3290289"/>
              <a:gd name="connsiteY4" fmla="*/ 4380377 h 4380377"/>
              <a:gd name="connsiteX5" fmla="*/ 0 w 3290289"/>
              <a:gd name="connsiteY5" fmla="*/ 371363 h 4380377"/>
              <a:gd name="connsiteX0" fmla="*/ 592030 w 3290289"/>
              <a:gd name="connsiteY0" fmla="*/ 0 h 4380377"/>
              <a:gd name="connsiteX1" fmla="*/ 3290289 w 3290289"/>
              <a:gd name="connsiteY1" fmla="*/ 0 h 4380377"/>
              <a:gd name="connsiteX2" fmla="*/ 3290289 w 3290289"/>
              <a:gd name="connsiteY2" fmla="*/ 4380377 h 4380377"/>
              <a:gd name="connsiteX3" fmla="*/ 0 w 3290289"/>
              <a:gd name="connsiteY3" fmla="*/ 4380377 h 4380377"/>
              <a:gd name="connsiteX4" fmla="*/ 0 w 3290289"/>
              <a:gd name="connsiteY4" fmla="*/ 371363 h 438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0289" h="4380377">
                <a:moveTo>
                  <a:pt x="592030" y="0"/>
                </a:moveTo>
                <a:lnTo>
                  <a:pt x="3290289" y="0"/>
                </a:lnTo>
                <a:lnTo>
                  <a:pt x="3290289" y="4380377"/>
                </a:lnTo>
                <a:lnTo>
                  <a:pt x="0" y="4380377"/>
                </a:lnTo>
                <a:lnTo>
                  <a:pt x="0" y="371363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8F692401-42AE-4DBC-96E4-00012B9A8837}"/>
              </a:ext>
            </a:extLst>
          </p:cNvPr>
          <p:cNvSpPr/>
          <p:nvPr/>
        </p:nvSpPr>
        <p:spPr>
          <a:xfrm rot="18400010" flipV="1">
            <a:off x="1818471" y="1083866"/>
            <a:ext cx="1033176" cy="522301"/>
          </a:xfrm>
          <a:custGeom>
            <a:avLst/>
            <a:gdLst>
              <a:gd name="connsiteX0" fmla="*/ 0 w 965915"/>
              <a:gd name="connsiteY0" fmla="*/ 0 h 489060"/>
              <a:gd name="connsiteX1" fmla="*/ 965915 w 965915"/>
              <a:gd name="connsiteY1" fmla="*/ 0 h 489060"/>
              <a:gd name="connsiteX2" fmla="*/ 0 w 965915"/>
              <a:gd name="connsiteY2" fmla="*/ 489060 h 489060"/>
              <a:gd name="connsiteX3" fmla="*/ 0 w 965915"/>
              <a:gd name="connsiteY3" fmla="*/ 0 h 48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5915" h="489060">
                <a:moveTo>
                  <a:pt x="0" y="0"/>
                </a:moveTo>
                <a:lnTo>
                  <a:pt x="965915" y="0"/>
                </a:lnTo>
                <a:lnTo>
                  <a:pt x="0" y="48906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907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2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B1AAE2F-2F16-4B11-A722-718F4DF94B4F}"/>
              </a:ext>
            </a:extLst>
          </p:cNvPr>
          <p:cNvSpPr/>
          <p:nvPr/>
        </p:nvSpPr>
        <p:spPr>
          <a:xfrm>
            <a:off x="803276" y="1426259"/>
            <a:ext cx="10585451" cy="40785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55A1341-7E83-4B56-B5C8-041E0AAB0798}"/>
              </a:ext>
            </a:extLst>
          </p:cNvPr>
          <p:cNvSpPr/>
          <p:nvPr/>
        </p:nvSpPr>
        <p:spPr>
          <a:xfrm>
            <a:off x="1028702" y="2801495"/>
            <a:ext cx="47845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字魂59号-创粗黑" panose="00000500000000000000" pitchFamily="2" charset="-122"/>
                <a:ea typeface="晴圆" panose="020F0000000000000000" pitchFamily="34" charset="-122"/>
              </a:rPr>
              <a:t>Tha sack of an sy'n san empty an tha a' sghead.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字魂59号-创粗黑" panose="00000500000000000000" pitchFamily="2" charset="-122"/>
                <a:ea typeface="晴圆" panose="020F0000000000000000" pitchFamily="34" charset="-122"/>
              </a:rPr>
              <a:t>Ho garment is thorn and dust-laden.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字魂59号-创粗黑" panose="00000500000000000000" pitchFamily="2" charset="-122"/>
                <a:ea typeface="晴圆" panose="020F0000000000000000" pitchFamily="34" charset="-122"/>
              </a:rPr>
              <a:t>Tha sack of an sy'n san empty an tha a' sghead.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字魂59号-创粗黑" panose="00000500000000000000" pitchFamily="2" charset="-122"/>
                <a:ea typeface="晴圆" panose="020F0000000000000000" pitchFamily="34" charset="-122"/>
              </a:rPr>
              <a:t>Ho garment is thorn and dust-laden.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9F151F8-8F33-4300-97AC-6EF28A4D8A4D}"/>
              </a:ext>
            </a:extLst>
          </p:cNvPr>
          <p:cNvSpPr/>
          <p:nvPr/>
        </p:nvSpPr>
        <p:spPr>
          <a:xfrm>
            <a:off x="1028702" y="1837845"/>
            <a:ext cx="4784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latin typeface="字魂59号-创粗黑" panose="00000500000000000000" pitchFamily="2" charset="-122"/>
                <a:ea typeface="晴圆" panose="020F0000000000000000" pitchFamily="34" charset="-122"/>
              </a:rPr>
              <a:t>IF THE DAY IS DONE.</a:t>
            </a:r>
            <a:endParaRPr lang="zh-CN" altLang="zh-CN" sz="3200" dirty="0">
              <a:latin typeface="字魂59号-创粗黑" panose="00000500000000000000" pitchFamily="2" charset="-122"/>
              <a:ea typeface="晴圆" panose="020F0000000000000000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6A806C2-A30F-474C-962C-74E4B647CFA7}"/>
              </a:ext>
            </a:extLst>
          </p:cNvPr>
          <p:cNvGrpSpPr/>
          <p:nvPr/>
        </p:nvGrpSpPr>
        <p:grpSpPr>
          <a:xfrm>
            <a:off x="5813221" y="936411"/>
            <a:ext cx="2351315" cy="3730171"/>
            <a:chOff x="5813221" y="936407"/>
            <a:chExt cx="2351314" cy="37301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583D64A-7999-463D-BB76-1D87C0C372B6}"/>
                </a:ext>
              </a:extLst>
            </p:cNvPr>
            <p:cNvSpPr/>
            <p:nvPr/>
          </p:nvSpPr>
          <p:spPr>
            <a:xfrm>
              <a:off x="5813221" y="936407"/>
              <a:ext cx="2351314" cy="373017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7E9E9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D1EFA05-1270-490A-A108-328867B4E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9F9F7"/>
                </a:clrFrom>
                <a:clrTo>
                  <a:srgbClr val="F9F9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6287" y="2206502"/>
              <a:ext cx="2025182" cy="2025182"/>
            </a:xfrm>
            <a:prstGeom prst="rect">
              <a:avLst/>
            </a:prstGeom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7DA9354F-DCC5-4601-B115-7B5D2F5A1027}"/>
              </a:ext>
            </a:extLst>
          </p:cNvPr>
          <p:cNvGrpSpPr/>
          <p:nvPr/>
        </p:nvGrpSpPr>
        <p:grpSpPr>
          <a:xfrm>
            <a:off x="8501413" y="1637633"/>
            <a:ext cx="2351315" cy="4726885"/>
            <a:chOff x="8501413" y="1637629"/>
            <a:chExt cx="2351314" cy="47268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B2AC39F-F05C-496E-BD1C-C105FF93F8A3}"/>
                </a:ext>
              </a:extLst>
            </p:cNvPr>
            <p:cNvSpPr/>
            <p:nvPr/>
          </p:nvSpPr>
          <p:spPr>
            <a:xfrm>
              <a:off x="8501413" y="1637629"/>
              <a:ext cx="2351314" cy="4726885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ABFA83C-3E23-4AFC-BA5D-6F919C8A6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14508" y="3067050"/>
              <a:ext cx="2338219" cy="3297464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043C18F-8E9B-4878-A718-CEF134C53012}"/>
              </a:ext>
            </a:extLst>
          </p:cNvPr>
          <p:cNvGrpSpPr/>
          <p:nvPr/>
        </p:nvGrpSpPr>
        <p:grpSpPr>
          <a:xfrm>
            <a:off x="8723631" y="1998553"/>
            <a:ext cx="1732334" cy="1083117"/>
            <a:chOff x="8620123" y="1856411"/>
            <a:chExt cx="1732334" cy="1083117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2C75BDF-5343-4C8F-9AFA-7AD86DA3B4D6}"/>
                </a:ext>
              </a:extLst>
            </p:cNvPr>
            <p:cNvSpPr/>
            <p:nvPr/>
          </p:nvSpPr>
          <p:spPr>
            <a:xfrm>
              <a:off x="8622024" y="2154698"/>
              <a:ext cx="1596163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59号-创粗黑" panose="00000500000000000000" pitchFamily="2" charset="-122"/>
                  <a:ea typeface="晴圆" panose="020F0000000000000000" pitchFamily="34" charset="-122"/>
                </a:rPr>
                <a:t>Tha sack of an sy'n san empty an tha a' sghead.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59号-创粗黑" panose="00000500000000000000" pitchFamily="2" charset="-122"/>
                  <a:ea typeface="晴圆" panose="020F0000000000000000" pitchFamily="34" charset="-122"/>
                </a:rPr>
                <a:t>Ho garment is thorn and dust-laden.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59号-创粗黑" panose="00000500000000000000" pitchFamily="2" charset="-122"/>
                  <a:ea typeface="晴圆" panose="020F0000000000000000" pitchFamily="34" charset="-122"/>
                </a:rPr>
                <a:t>Tha sack of an sy'n san empty an tha a' sghead.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59号-创粗黑" panose="00000500000000000000" pitchFamily="2" charset="-122"/>
                  <a:ea typeface="晴圆" panose="020F0000000000000000" pitchFamily="34" charset="-122"/>
                </a:rPr>
                <a:t>Ho garment is thorn and dust-laden. 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067619C-0812-4987-AC16-14A0F37F913D}"/>
                </a:ext>
              </a:extLst>
            </p:cNvPr>
            <p:cNvSpPr/>
            <p:nvPr/>
          </p:nvSpPr>
          <p:spPr>
            <a:xfrm>
              <a:off x="8620123" y="1856411"/>
              <a:ext cx="1732334" cy="2959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000" dirty="0">
                  <a:solidFill>
                    <a:srgbClr val="B2D2B0"/>
                  </a:solidFill>
                  <a:latin typeface="字魂59号-创粗黑" panose="00000500000000000000" pitchFamily="2" charset="-122"/>
                  <a:ea typeface="晴圆" panose="020F0000000000000000" pitchFamily="34" charset="-122"/>
                </a:rPr>
                <a:t>IF THE DAY IS DONE.</a:t>
              </a:r>
              <a:endParaRPr lang="zh-CN" altLang="zh-CN" sz="1000" dirty="0">
                <a:solidFill>
                  <a:srgbClr val="B2D2B0"/>
                </a:solidFill>
                <a:latin typeface="字魂59号-创粗黑" panose="00000500000000000000" pitchFamily="2" charset="-122"/>
                <a:ea typeface="晴圆" panose="020F00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344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1D8028DC-0F79-4AB3-9A1D-43CE5A77F072}"/>
              </a:ext>
            </a:extLst>
          </p:cNvPr>
          <p:cNvGrpSpPr/>
          <p:nvPr/>
        </p:nvGrpSpPr>
        <p:grpSpPr>
          <a:xfrm flipH="1">
            <a:off x="-1379623" y="160422"/>
            <a:ext cx="14405811" cy="7096041"/>
            <a:chOff x="-939434" y="160421"/>
            <a:chExt cx="13850823" cy="7096041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86A2526-F7D8-4C62-8013-6DFC9CCBF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60421"/>
              <a:ext cx="6951116" cy="669757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2AC3756-BDE2-4319-84C0-E4D81288E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39434" y="2946930"/>
              <a:ext cx="3730760" cy="4236729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F2A8D1D-CFA1-4C78-B204-3FD6D0A10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7539" y="1310985"/>
              <a:ext cx="4133850" cy="5715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57F84DE-CDD2-44CE-8BA3-7B0C3FD14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9767" y="3837568"/>
              <a:ext cx="7122698" cy="3418894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9143512-07D0-4BC5-8E7D-CF1BEDE355E5}"/>
              </a:ext>
            </a:extLst>
          </p:cNvPr>
          <p:cNvGrpSpPr/>
          <p:nvPr/>
        </p:nvGrpSpPr>
        <p:grpSpPr>
          <a:xfrm>
            <a:off x="770121" y="-464960"/>
            <a:ext cx="6036091" cy="6970783"/>
            <a:chOff x="6295332" y="-112783"/>
            <a:chExt cx="6036090" cy="6970783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814A3FD6-0360-4EA7-89D8-416AB93754C1}"/>
                </a:ext>
              </a:extLst>
            </p:cNvPr>
            <p:cNvGrpSpPr/>
            <p:nvPr/>
          </p:nvGrpSpPr>
          <p:grpSpPr>
            <a:xfrm>
              <a:off x="6295332" y="-112783"/>
              <a:ext cx="6036090" cy="6970783"/>
              <a:chOff x="3054826" y="-756081"/>
              <a:chExt cx="6412969" cy="7406022"/>
            </a:xfrm>
          </p:grpSpPr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3F078073-3090-467E-996C-CEB7901770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54826" y="-756081"/>
                <a:ext cx="6412969" cy="7406022"/>
              </a:xfrm>
              <a:prstGeom prst="rect">
                <a:avLst/>
              </a:prstGeom>
            </p:spPr>
          </p:pic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B4D842EB-AB07-4F40-8E35-08A05B0C1E35}"/>
                  </a:ext>
                </a:extLst>
              </p:cNvPr>
              <p:cNvSpPr/>
              <p:nvPr/>
            </p:nvSpPr>
            <p:spPr>
              <a:xfrm>
                <a:off x="4930493" y="2526599"/>
                <a:ext cx="625642" cy="26309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F30ED9B2-6FDE-4BB7-8576-7C29B9F7B706}"/>
                </a:ext>
              </a:extLst>
            </p:cNvPr>
            <p:cNvSpPr txBox="1"/>
            <p:nvPr/>
          </p:nvSpPr>
          <p:spPr>
            <a:xfrm>
              <a:off x="7709188" y="2820130"/>
              <a:ext cx="1954381" cy="9579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11500"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</a:defRPr>
              </a:lvl1pPr>
            </a:lstStyle>
            <a:p>
              <a:r>
                <a:rPr lang="en-US" altLang="zh-CN" dirty="0">
                  <a:latin typeface="方正细谭黑简体" panose="02000000000000000000" pitchFamily="2" charset="-122"/>
                  <a:ea typeface="方正细谭黑简体" panose="02000000000000000000" pitchFamily="2" charset="-122"/>
                </a:rPr>
                <a:t>3</a:t>
              </a:r>
              <a:endParaRPr lang="zh-CN" altLang="en-US" dirty="0">
                <a:latin typeface="方正细谭黑简体" panose="02000000000000000000" pitchFamily="2" charset="-122"/>
                <a:ea typeface="方正细谭黑简体" panose="02000000000000000000" pitchFamily="2" charset="-122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A70E7792-D811-40A8-A7D4-539519A1B478}"/>
              </a:ext>
            </a:extLst>
          </p:cNvPr>
          <p:cNvSpPr txBox="1"/>
          <p:nvPr/>
        </p:nvSpPr>
        <p:spPr>
          <a:xfrm>
            <a:off x="4118707" y="1310989"/>
            <a:ext cx="400110" cy="39454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a text description here, the language should be concise.</a:t>
            </a:r>
          </a:p>
        </p:txBody>
      </p:sp>
    </p:spTree>
    <p:extLst>
      <p:ext uri="{BB962C8B-B14F-4D97-AF65-F5344CB8AC3E}">
        <p14:creationId xmlns:p14="http://schemas.microsoft.com/office/powerpoint/2010/main" val="329961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2666550-309A-484A-8484-BBEE6826A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0200" y="1210103"/>
            <a:ext cx="4404768" cy="4244107"/>
          </a:xfrm>
          <a:prstGeom prst="rect">
            <a:avLst/>
          </a:prstGeom>
        </p:spPr>
      </p:pic>
      <p:sp>
        <p:nvSpPr>
          <p:cNvPr id="3" name="图文框 2">
            <a:extLst>
              <a:ext uri="{FF2B5EF4-FFF2-40B4-BE49-F238E27FC236}">
                <a16:creationId xmlns:a16="http://schemas.microsoft.com/office/drawing/2014/main" id="{D2ADDFB8-9772-42CC-99AD-DD5F3FF5192B}"/>
              </a:ext>
            </a:extLst>
          </p:cNvPr>
          <p:cNvSpPr/>
          <p:nvPr/>
        </p:nvSpPr>
        <p:spPr>
          <a:xfrm>
            <a:off x="3460751" y="1182460"/>
            <a:ext cx="4241800" cy="4241800"/>
          </a:xfrm>
          <a:prstGeom prst="frame">
            <a:avLst>
              <a:gd name="adj1" fmla="val 4053"/>
            </a:avLst>
          </a:prstGeom>
          <a:solidFill>
            <a:srgbClr val="B2D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7048666-29BA-4530-A70D-19E46D842187}"/>
              </a:ext>
            </a:extLst>
          </p:cNvPr>
          <p:cNvSpPr/>
          <p:nvPr/>
        </p:nvSpPr>
        <p:spPr>
          <a:xfrm>
            <a:off x="5789068" y="3781545"/>
            <a:ext cx="4152901" cy="1847612"/>
          </a:xfrm>
          <a:prstGeom prst="rect">
            <a:avLst/>
          </a:prstGeom>
          <a:solidFill>
            <a:srgbClr val="03030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4C5FF4D-675C-4BF3-99A5-CC6C05EC4E04}"/>
              </a:ext>
            </a:extLst>
          </p:cNvPr>
          <p:cNvSpPr/>
          <p:nvPr/>
        </p:nvSpPr>
        <p:spPr>
          <a:xfrm>
            <a:off x="6074319" y="4024721"/>
            <a:ext cx="358239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The Sawith of the provisions is.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empty before the voyage is adwe. 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9F19194-992A-4CAB-8A3A-6AB02CE5A40D}"/>
              </a:ext>
            </a:extLst>
          </p:cNvPr>
          <p:cNvSpPr/>
          <p:nvPr/>
        </p:nvSpPr>
        <p:spPr>
          <a:xfrm>
            <a:off x="6889208" y="4910815"/>
            <a:ext cx="1952625" cy="3030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See you.</a:t>
            </a:r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401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39BA5BFD-4C91-4717-A02D-7F275B2F9462}"/>
              </a:ext>
            </a:extLst>
          </p:cNvPr>
          <p:cNvSpPr/>
          <p:nvPr/>
        </p:nvSpPr>
        <p:spPr>
          <a:xfrm>
            <a:off x="1270000" y="1841500"/>
            <a:ext cx="11049000" cy="3733800"/>
          </a:xfrm>
          <a:prstGeom prst="rect">
            <a:avLst/>
          </a:prstGeom>
          <a:solidFill>
            <a:srgbClr val="B2D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5511142-67F8-4C7F-9CCA-11356153DE25}"/>
              </a:ext>
            </a:extLst>
          </p:cNvPr>
          <p:cNvGrpSpPr/>
          <p:nvPr/>
        </p:nvGrpSpPr>
        <p:grpSpPr>
          <a:xfrm>
            <a:off x="1991571" y="905117"/>
            <a:ext cx="3981023" cy="3933587"/>
            <a:chOff x="1654628" y="524113"/>
            <a:chExt cx="5012730" cy="49530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EB5834BD-7093-4594-A35A-C1BDBB64C53B}"/>
                </a:ext>
              </a:extLst>
            </p:cNvPr>
            <p:cNvGrpSpPr/>
            <p:nvPr/>
          </p:nvGrpSpPr>
          <p:grpSpPr>
            <a:xfrm>
              <a:off x="1654628" y="524113"/>
              <a:ext cx="5012730" cy="4953000"/>
              <a:chOff x="1277258" y="523015"/>
              <a:chExt cx="5012730" cy="4953000"/>
            </a:xfrm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61EC26B-B1A1-448F-8573-A6427D85B559}"/>
                  </a:ext>
                </a:extLst>
              </p:cNvPr>
              <p:cNvSpPr/>
              <p:nvPr/>
            </p:nvSpPr>
            <p:spPr>
              <a:xfrm>
                <a:off x="1277258" y="523015"/>
                <a:ext cx="4441372" cy="4953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54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9927C6AB-549B-4244-8D5D-D280B2B8F5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35828" y="572457"/>
                <a:ext cx="4854160" cy="4677110"/>
              </a:xfrm>
              <a:prstGeom prst="rect">
                <a:avLst/>
              </a:prstGeom>
              <a:effectLst/>
            </p:spPr>
          </p:pic>
        </p:grp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9F35B070-78D3-480B-A2A3-B54D16A15663}"/>
                </a:ext>
              </a:extLst>
            </p:cNvPr>
            <p:cNvSpPr/>
            <p:nvPr/>
          </p:nvSpPr>
          <p:spPr>
            <a:xfrm>
              <a:off x="1813198" y="4214007"/>
              <a:ext cx="2700604" cy="788608"/>
            </a:xfrm>
            <a:custGeom>
              <a:avLst/>
              <a:gdLst/>
              <a:ahLst/>
              <a:cxnLst/>
              <a:rect l="l" t="t" r="r" b="b"/>
              <a:pathLst>
                <a:path w="3180436" h="928725">
                  <a:moveTo>
                    <a:pt x="2678430" y="892606"/>
                  </a:moveTo>
                  <a:cubicBezTo>
                    <a:pt x="2685745" y="892606"/>
                    <a:pt x="2691232" y="895959"/>
                    <a:pt x="2694889" y="902665"/>
                  </a:cubicBezTo>
                  <a:cubicBezTo>
                    <a:pt x="2698547" y="909980"/>
                    <a:pt x="2697480" y="916686"/>
                    <a:pt x="2691689" y="922782"/>
                  </a:cubicBezTo>
                  <a:cubicBezTo>
                    <a:pt x="2688031" y="926744"/>
                    <a:pt x="2683916" y="928725"/>
                    <a:pt x="2679345" y="928725"/>
                  </a:cubicBezTo>
                  <a:cubicBezTo>
                    <a:pt x="2674468" y="928725"/>
                    <a:pt x="2670200" y="926744"/>
                    <a:pt x="2666543" y="922782"/>
                  </a:cubicBezTo>
                  <a:cubicBezTo>
                    <a:pt x="2662885" y="918819"/>
                    <a:pt x="2661056" y="914552"/>
                    <a:pt x="2661056" y="909980"/>
                  </a:cubicBezTo>
                  <a:cubicBezTo>
                    <a:pt x="2661056" y="905713"/>
                    <a:pt x="2662962" y="901750"/>
                    <a:pt x="2666771" y="898093"/>
                  </a:cubicBezTo>
                  <a:cubicBezTo>
                    <a:pt x="2670581" y="894435"/>
                    <a:pt x="2674468" y="892606"/>
                    <a:pt x="2678430" y="892606"/>
                  </a:cubicBezTo>
                  <a:close/>
                  <a:moveTo>
                    <a:pt x="2249805" y="892606"/>
                  </a:moveTo>
                  <a:cubicBezTo>
                    <a:pt x="2257120" y="892606"/>
                    <a:pt x="2262607" y="895959"/>
                    <a:pt x="2266264" y="902665"/>
                  </a:cubicBezTo>
                  <a:cubicBezTo>
                    <a:pt x="2269922" y="909980"/>
                    <a:pt x="2268855" y="916686"/>
                    <a:pt x="2263064" y="922782"/>
                  </a:cubicBezTo>
                  <a:cubicBezTo>
                    <a:pt x="2259406" y="926744"/>
                    <a:pt x="2255291" y="928725"/>
                    <a:pt x="2250719" y="928725"/>
                  </a:cubicBezTo>
                  <a:cubicBezTo>
                    <a:pt x="2245843" y="928725"/>
                    <a:pt x="2241575" y="926744"/>
                    <a:pt x="2237918" y="922782"/>
                  </a:cubicBezTo>
                  <a:cubicBezTo>
                    <a:pt x="2234260" y="918819"/>
                    <a:pt x="2232431" y="914552"/>
                    <a:pt x="2232431" y="909980"/>
                  </a:cubicBezTo>
                  <a:cubicBezTo>
                    <a:pt x="2232431" y="905713"/>
                    <a:pt x="2234336" y="901750"/>
                    <a:pt x="2238146" y="898093"/>
                  </a:cubicBezTo>
                  <a:cubicBezTo>
                    <a:pt x="2241956" y="894435"/>
                    <a:pt x="2245843" y="892606"/>
                    <a:pt x="2249805" y="892606"/>
                  </a:cubicBezTo>
                  <a:close/>
                  <a:moveTo>
                    <a:pt x="725805" y="892606"/>
                  </a:moveTo>
                  <a:cubicBezTo>
                    <a:pt x="733120" y="892606"/>
                    <a:pt x="738607" y="895959"/>
                    <a:pt x="742264" y="902665"/>
                  </a:cubicBezTo>
                  <a:cubicBezTo>
                    <a:pt x="745922" y="909980"/>
                    <a:pt x="744855" y="916686"/>
                    <a:pt x="739064" y="922782"/>
                  </a:cubicBezTo>
                  <a:cubicBezTo>
                    <a:pt x="735406" y="926744"/>
                    <a:pt x="731291" y="928725"/>
                    <a:pt x="726719" y="928725"/>
                  </a:cubicBezTo>
                  <a:cubicBezTo>
                    <a:pt x="721842" y="928725"/>
                    <a:pt x="717575" y="926744"/>
                    <a:pt x="713918" y="922782"/>
                  </a:cubicBezTo>
                  <a:cubicBezTo>
                    <a:pt x="710260" y="918819"/>
                    <a:pt x="708431" y="914552"/>
                    <a:pt x="708431" y="909980"/>
                  </a:cubicBezTo>
                  <a:cubicBezTo>
                    <a:pt x="708431" y="905713"/>
                    <a:pt x="710336" y="901750"/>
                    <a:pt x="714146" y="898093"/>
                  </a:cubicBezTo>
                  <a:cubicBezTo>
                    <a:pt x="717956" y="894435"/>
                    <a:pt x="721842" y="892606"/>
                    <a:pt x="725805" y="892606"/>
                  </a:cubicBezTo>
                  <a:close/>
                  <a:moveTo>
                    <a:pt x="2631796" y="892149"/>
                  </a:moveTo>
                  <a:cubicBezTo>
                    <a:pt x="2639111" y="892149"/>
                    <a:pt x="2644597" y="895502"/>
                    <a:pt x="2648255" y="902208"/>
                  </a:cubicBezTo>
                  <a:cubicBezTo>
                    <a:pt x="2651912" y="909523"/>
                    <a:pt x="2650846" y="916228"/>
                    <a:pt x="2645054" y="922324"/>
                  </a:cubicBezTo>
                  <a:cubicBezTo>
                    <a:pt x="2641397" y="926287"/>
                    <a:pt x="2637282" y="928268"/>
                    <a:pt x="2632710" y="928268"/>
                  </a:cubicBezTo>
                  <a:cubicBezTo>
                    <a:pt x="2627833" y="928268"/>
                    <a:pt x="2623566" y="926287"/>
                    <a:pt x="2619908" y="922324"/>
                  </a:cubicBezTo>
                  <a:cubicBezTo>
                    <a:pt x="2616251" y="918362"/>
                    <a:pt x="2614422" y="914095"/>
                    <a:pt x="2614422" y="909523"/>
                  </a:cubicBezTo>
                  <a:cubicBezTo>
                    <a:pt x="2614422" y="905256"/>
                    <a:pt x="2616327" y="901293"/>
                    <a:pt x="2620137" y="897636"/>
                  </a:cubicBezTo>
                  <a:cubicBezTo>
                    <a:pt x="2623947" y="893978"/>
                    <a:pt x="2627833" y="892149"/>
                    <a:pt x="2631796" y="892149"/>
                  </a:cubicBezTo>
                  <a:close/>
                  <a:moveTo>
                    <a:pt x="2585161" y="892149"/>
                  </a:moveTo>
                  <a:cubicBezTo>
                    <a:pt x="2592477" y="892149"/>
                    <a:pt x="2597963" y="895502"/>
                    <a:pt x="2601621" y="902208"/>
                  </a:cubicBezTo>
                  <a:cubicBezTo>
                    <a:pt x="2605278" y="909523"/>
                    <a:pt x="2604211" y="916228"/>
                    <a:pt x="2598420" y="922324"/>
                  </a:cubicBezTo>
                  <a:cubicBezTo>
                    <a:pt x="2594762" y="926287"/>
                    <a:pt x="2590648" y="928268"/>
                    <a:pt x="2586076" y="928268"/>
                  </a:cubicBezTo>
                  <a:cubicBezTo>
                    <a:pt x="2581199" y="928268"/>
                    <a:pt x="2576932" y="926287"/>
                    <a:pt x="2573274" y="922324"/>
                  </a:cubicBezTo>
                  <a:cubicBezTo>
                    <a:pt x="2569616" y="918362"/>
                    <a:pt x="2567788" y="914095"/>
                    <a:pt x="2567788" y="909523"/>
                  </a:cubicBezTo>
                  <a:cubicBezTo>
                    <a:pt x="2567788" y="905256"/>
                    <a:pt x="2569693" y="901293"/>
                    <a:pt x="2573503" y="897636"/>
                  </a:cubicBezTo>
                  <a:cubicBezTo>
                    <a:pt x="2577312" y="893978"/>
                    <a:pt x="2581199" y="892149"/>
                    <a:pt x="2585161" y="892149"/>
                  </a:cubicBezTo>
                  <a:close/>
                  <a:moveTo>
                    <a:pt x="2538527" y="892149"/>
                  </a:moveTo>
                  <a:cubicBezTo>
                    <a:pt x="2545842" y="892149"/>
                    <a:pt x="2551329" y="895502"/>
                    <a:pt x="2554986" y="902208"/>
                  </a:cubicBezTo>
                  <a:cubicBezTo>
                    <a:pt x="2558644" y="909523"/>
                    <a:pt x="2557577" y="916228"/>
                    <a:pt x="2551786" y="922324"/>
                  </a:cubicBezTo>
                  <a:cubicBezTo>
                    <a:pt x="2548128" y="926287"/>
                    <a:pt x="2544013" y="928268"/>
                    <a:pt x="2539441" y="928268"/>
                  </a:cubicBezTo>
                  <a:cubicBezTo>
                    <a:pt x="2534564" y="928268"/>
                    <a:pt x="2530297" y="926287"/>
                    <a:pt x="2526640" y="922324"/>
                  </a:cubicBezTo>
                  <a:cubicBezTo>
                    <a:pt x="2522982" y="918362"/>
                    <a:pt x="2521153" y="914095"/>
                    <a:pt x="2521153" y="909523"/>
                  </a:cubicBezTo>
                  <a:cubicBezTo>
                    <a:pt x="2521153" y="905256"/>
                    <a:pt x="2523058" y="901293"/>
                    <a:pt x="2526868" y="897636"/>
                  </a:cubicBezTo>
                  <a:cubicBezTo>
                    <a:pt x="2530678" y="893978"/>
                    <a:pt x="2534564" y="892149"/>
                    <a:pt x="2538527" y="892149"/>
                  </a:cubicBezTo>
                  <a:close/>
                  <a:moveTo>
                    <a:pt x="2491892" y="892149"/>
                  </a:moveTo>
                  <a:cubicBezTo>
                    <a:pt x="2499208" y="892149"/>
                    <a:pt x="2504694" y="895502"/>
                    <a:pt x="2508352" y="902208"/>
                  </a:cubicBezTo>
                  <a:cubicBezTo>
                    <a:pt x="2512009" y="909523"/>
                    <a:pt x="2510942" y="916228"/>
                    <a:pt x="2505151" y="922324"/>
                  </a:cubicBezTo>
                  <a:cubicBezTo>
                    <a:pt x="2501494" y="926287"/>
                    <a:pt x="2497379" y="928268"/>
                    <a:pt x="2492807" y="928268"/>
                  </a:cubicBezTo>
                  <a:cubicBezTo>
                    <a:pt x="2487930" y="928268"/>
                    <a:pt x="2483663" y="926287"/>
                    <a:pt x="2480005" y="922324"/>
                  </a:cubicBezTo>
                  <a:cubicBezTo>
                    <a:pt x="2476348" y="918362"/>
                    <a:pt x="2474519" y="914095"/>
                    <a:pt x="2474519" y="909523"/>
                  </a:cubicBezTo>
                  <a:cubicBezTo>
                    <a:pt x="2474519" y="905256"/>
                    <a:pt x="2476424" y="901293"/>
                    <a:pt x="2480234" y="897636"/>
                  </a:cubicBezTo>
                  <a:cubicBezTo>
                    <a:pt x="2484044" y="893978"/>
                    <a:pt x="2487930" y="892149"/>
                    <a:pt x="2491892" y="892149"/>
                  </a:cubicBezTo>
                  <a:close/>
                  <a:moveTo>
                    <a:pt x="2203171" y="892149"/>
                  </a:moveTo>
                  <a:cubicBezTo>
                    <a:pt x="2210486" y="892149"/>
                    <a:pt x="2215972" y="895502"/>
                    <a:pt x="2219630" y="902208"/>
                  </a:cubicBezTo>
                  <a:cubicBezTo>
                    <a:pt x="2223287" y="909523"/>
                    <a:pt x="2222221" y="916228"/>
                    <a:pt x="2216429" y="922324"/>
                  </a:cubicBezTo>
                  <a:cubicBezTo>
                    <a:pt x="2212772" y="926287"/>
                    <a:pt x="2208657" y="928268"/>
                    <a:pt x="2204085" y="928268"/>
                  </a:cubicBezTo>
                  <a:cubicBezTo>
                    <a:pt x="2199208" y="928268"/>
                    <a:pt x="2194941" y="926287"/>
                    <a:pt x="2191283" y="922324"/>
                  </a:cubicBezTo>
                  <a:cubicBezTo>
                    <a:pt x="2187626" y="918362"/>
                    <a:pt x="2185797" y="914095"/>
                    <a:pt x="2185797" y="909523"/>
                  </a:cubicBezTo>
                  <a:cubicBezTo>
                    <a:pt x="2185797" y="905256"/>
                    <a:pt x="2187702" y="901293"/>
                    <a:pt x="2191512" y="897636"/>
                  </a:cubicBezTo>
                  <a:cubicBezTo>
                    <a:pt x="2195322" y="893978"/>
                    <a:pt x="2199208" y="892149"/>
                    <a:pt x="2203171" y="892149"/>
                  </a:cubicBezTo>
                  <a:close/>
                  <a:moveTo>
                    <a:pt x="2156536" y="892149"/>
                  </a:moveTo>
                  <a:cubicBezTo>
                    <a:pt x="2163851" y="892149"/>
                    <a:pt x="2169338" y="895502"/>
                    <a:pt x="2172996" y="902208"/>
                  </a:cubicBezTo>
                  <a:cubicBezTo>
                    <a:pt x="2176653" y="909523"/>
                    <a:pt x="2175586" y="916228"/>
                    <a:pt x="2169795" y="922324"/>
                  </a:cubicBezTo>
                  <a:cubicBezTo>
                    <a:pt x="2166137" y="926287"/>
                    <a:pt x="2162023" y="928268"/>
                    <a:pt x="2157451" y="928268"/>
                  </a:cubicBezTo>
                  <a:cubicBezTo>
                    <a:pt x="2152574" y="928268"/>
                    <a:pt x="2148307" y="926287"/>
                    <a:pt x="2144649" y="922324"/>
                  </a:cubicBezTo>
                  <a:cubicBezTo>
                    <a:pt x="2140991" y="918362"/>
                    <a:pt x="2139163" y="914095"/>
                    <a:pt x="2139163" y="909523"/>
                  </a:cubicBezTo>
                  <a:cubicBezTo>
                    <a:pt x="2139163" y="905256"/>
                    <a:pt x="2141068" y="901293"/>
                    <a:pt x="2144878" y="897636"/>
                  </a:cubicBezTo>
                  <a:cubicBezTo>
                    <a:pt x="2148688" y="893978"/>
                    <a:pt x="2152574" y="892149"/>
                    <a:pt x="2156536" y="892149"/>
                  </a:cubicBezTo>
                  <a:close/>
                  <a:moveTo>
                    <a:pt x="2109902" y="892149"/>
                  </a:moveTo>
                  <a:cubicBezTo>
                    <a:pt x="2117217" y="892149"/>
                    <a:pt x="2122704" y="895502"/>
                    <a:pt x="2126361" y="902208"/>
                  </a:cubicBezTo>
                  <a:cubicBezTo>
                    <a:pt x="2130019" y="909523"/>
                    <a:pt x="2128952" y="916228"/>
                    <a:pt x="2123161" y="922324"/>
                  </a:cubicBezTo>
                  <a:cubicBezTo>
                    <a:pt x="2119503" y="926287"/>
                    <a:pt x="2115388" y="928268"/>
                    <a:pt x="2110816" y="928268"/>
                  </a:cubicBezTo>
                  <a:cubicBezTo>
                    <a:pt x="2105939" y="928268"/>
                    <a:pt x="2101672" y="926287"/>
                    <a:pt x="2098015" y="922324"/>
                  </a:cubicBezTo>
                  <a:cubicBezTo>
                    <a:pt x="2094357" y="918362"/>
                    <a:pt x="2092528" y="914095"/>
                    <a:pt x="2092528" y="909523"/>
                  </a:cubicBezTo>
                  <a:cubicBezTo>
                    <a:pt x="2092528" y="905256"/>
                    <a:pt x="2094433" y="901293"/>
                    <a:pt x="2098243" y="897636"/>
                  </a:cubicBezTo>
                  <a:cubicBezTo>
                    <a:pt x="2102053" y="893978"/>
                    <a:pt x="2105939" y="892149"/>
                    <a:pt x="2109902" y="892149"/>
                  </a:cubicBezTo>
                  <a:close/>
                  <a:moveTo>
                    <a:pt x="2063267" y="892149"/>
                  </a:moveTo>
                  <a:cubicBezTo>
                    <a:pt x="2070583" y="892149"/>
                    <a:pt x="2076069" y="895502"/>
                    <a:pt x="2079727" y="902208"/>
                  </a:cubicBezTo>
                  <a:cubicBezTo>
                    <a:pt x="2083384" y="909523"/>
                    <a:pt x="2082317" y="916228"/>
                    <a:pt x="2076526" y="922324"/>
                  </a:cubicBezTo>
                  <a:cubicBezTo>
                    <a:pt x="2072869" y="926287"/>
                    <a:pt x="2068754" y="928268"/>
                    <a:pt x="2064182" y="928268"/>
                  </a:cubicBezTo>
                  <a:cubicBezTo>
                    <a:pt x="2059305" y="928268"/>
                    <a:pt x="2055038" y="926287"/>
                    <a:pt x="2051380" y="922324"/>
                  </a:cubicBezTo>
                  <a:cubicBezTo>
                    <a:pt x="2047723" y="918362"/>
                    <a:pt x="2045894" y="914095"/>
                    <a:pt x="2045894" y="909523"/>
                  </a:cubicBezTo>
                  <a:cubicBezTo>
                    <a:pt x="2045894" y="905256"/>
                    <a:pt x="2047799" y="901293"/>
                    <a:pt x="2051609" y="897636"/>
                  </a:cubicBezTo>
                  <a:cubicBezTo>
                    <a:pt x="2055419" y="893978"/>
                    <a:pt x="2059305" y="892149"/>
                    <a:pt x="2063267" y="892149"/>
                  </a:cubicBezTo>
                  <a:close/>
                  <a:moveTo>
                    <a:pt x="1825142" y="892149"/>
                  </a:moveTo>
                  <a:cubicBezTo>
                    <a:pt x="1832458" y="892149"/>
                    <a:pt x="1837944" y="895502"/>
                    <a:pt x="1841602" y="902208"/>
                  </a:cubicBezTo>
                  <a:cubicBezTo>
                    <a:pt x="1845259" y="909523"/>
                    <a:pt x="1844193" y="916228"/>
                    <a:pt x="1838401" y="922324"/>
                  </a:cubicBezTo>
                  <a:cubicBezTo>
                    <a:pt x="1834744" y="926287"/>
                    <a:pt x="1830629" y="928268"/>
                    <a:pt x="1826057" y="928268"/>
                  </a:cubicBezTo>
                  <a:cubicBezTo>
                    <a:pt x="1821180" y="928268"/>
                    <a:pt x="1816913" y="926287"/>
                    <a:pt x="1813255" y="922324"/>
                  </a:cubicBezTo>
                  <a:cubicBezTo>
                    <a:pt x="1809598" y="918362"/>
                    <a:pt x="1807769" y="914095"/>
                    <a:pt x="1807769" y="909523"/>
                  </a:cubicBezTo>
                  <a:cubicBezTo>
                    <a:pt x="1807769" y="905256"/>
                    <a:pt x="1809674" y="901293"/>
                    <a:pt x="1813484" y="897636"/>
                  </a:cubicBezTo>
                  <a:cubicBezTo>
                    <a:pt x="1817294" y="893978"/>
                    <a:pt x="1821180" y="892149"/>
                    <a:pt x="1825142" y="892149"/>
                  </a:cubicBezTo>
                  <a:close/>
                  <a:moveTo>
                    <a:pt x="1107796" y="892149"/>
                  </a:moveTo>
                  <a:cubicBezTo>
                    <a:pt x="1115111" y="892149"/>
                    <a:pt x="1120597" y="895502"/>
                    <a:pt x="1124255" y="902208"/>
                  </a:cubicBezTo>
                  <a:cubicBezTo>
                    <a:pt x="1127912" y="909523"/>
                    <a:pt x="1126846" y="916228"/>
                    <a:pt x="1121054" y="922324"/>
                  </a:cubicBezTo>
                  <a:cubicBezTo>
                    <a:pt x="1117397" y="926287"/>
                    <a:pt x="1113282" y="928268"/>
                    <a:pt x="1108710" y="928268"/>
                  </a:cubicBezTo>
                  <a:cubicBezTo>
                    <a:pt x="1103833" y="928268"/>
                    <a:pt x="1099566" y="926287"/>
                    <a:pt x="1095908" y="922324"/>
                  </a:cubicBezTo>
                  <a:cubicBezTo>
                    <a:pt x="1092251" y="918362"/>
                    <a:pt x="1090422" y="914095"/>
                    <a:pt x="1090422" y="909523"/>
                  </a:cubicBezTo>
                  <a:cubicBezTo>
                    <a:pt x="1090422" y="905256"/>
                    <a:pt x="1092327" y="901293"/>
                    <a:pt x="1096137" y="897636"/>
                  </a:cubicBezTo>
                  <a:cubicBezTo>
                    <a:pt x="1099947" y="893978"/>
                    <a:pt x="1103833" y="892149"/>
                    <a:pt x="1107796" y="892149"/>
                  </a:cubicBezTo>
                  <a:close/>
                  <a:moveTo>
                    <a:pt x="1061161" y="892149"/>
                  </a:moveTo>
                  <a:cubicBezTo>
                    <a:pt x="1068476" y="892149"/>
                    <a:pt x="1073963" y="895502"/>
                    <a:pt x="1077620" y="902208"/>
                  </a:cubicBezTo>
                  <a:cubicBezTo>
                    <a:pt x="1081278" y="909523"/>
                    <a:pt x="1080211" y="916228"/>
                    <a:pt x="1074420" y="922324"/>
                  </a:cubicBezTo>
                  <a:cubicBezTo>
                    <a:pt x="1070762" y="926287"/>
                    <a:pt x="1066648" y="928268"/>
                    <a:pt x="1062076" y="928268"/>
                  </a:cubicBezTo>
                  <a:cubicBezTo>
                    <a:pt x="1057199" y="928268"/>
                    <a:pt x="1052932" y="926287"/>
                    <a:pt x="1049274" y="922324"/>
                  </a:cubicBezTo>
                  <a:cubicBezTo>
                    <a:pt x="1045616" y="918362"/>
                    <a:pt x="1043788" y="914095"/>
                    <a:pt x="1043788" y="909523"/>
                  </a:cubicBezTo>
                  <a:cubicBezTo>
                    <a:pt x="1043788" y="905256"/>
                    <a:pt x="1045693" y="901293"/>
                    <a:pt x="1049503" y="897636"/>
                  </a:cubicBezTo>
                  <a:cubicBezTo>
                    <a:pt x="1053313" y="893978"/>
                    <a:pt x="1057199" y="892149"/>
                    <a:pt x="1061161" y="892149"/>
                  </a:cubicBezTo>
                  <a:close/>
                  <a:moveTo>
                    <a:pt x="1014527" y="892149"/>
                  </a:moveTo>
                  <a:cubicBezTo>
                    <a:pt x="1021842" y="892149"/>
                    <a:pt x="1027328" y="895502"/>
                    <a:pt x="1030986" y="902208"/>
                  </a:cubicBezTo>
                  <a:cubicBezTo>
                    <a:pt x="1034644" y="909523"/>
                    <a:pt x="1033577" y="916228"/>
                    <a:pt x="1027786" y="922324"/>
                  </a:cubicBezTo>
                  <a:cubicBezTo>
                    <a:pt x="1024128" y="926287"/>
                    <a:pt x="1020013" y="928268"/>
                    <a:pt x="1015441" y="928268"/>
                  </a:cubicBezTo>
                  <a:cubicBezTo>
                    <a:pt x="1010564" y="928268"/>
                    <a:pt x="1006297" y="926287"/>
                    <a:pt x="1002640" y="922324"/>
                  </a:cubicBezTo>
                  <a:cubicBezTo>
                    <a:pt x="998982" y="918362"/>
                    <a:pt x="997153" y="914095"/>
                    <a:pt x="997153" y="909523"/>
                  </a:cubicBezTo>
                  <a:cubicBezTo>
                    <a:pt x="997153" y="905256"/>
                    <a:pt x="999058" y="901293"/>
                    <a:pt x="1002868" y="897636"/>
                  </a:cubicBezTo>
                  <a:cubicBezTo>
                    <a:pt x="1006678" y="893978"/>
                    <a:pt x="1010564" y="892149"/>
                    <a:pt x="1014527" y="892149"/>
                  </a:cubicBezTo>
                  <a:close/>
                  <a:moveTo>
                    <a:pt x="967892" y="892149"/>
                  </a:moveTo>
                  <a:cubicBezTo>
                    <a:pt x="975208" y="892149"/>
                    <a:pt x="980694" y="895502"/>
                    <a:pt x="984352" y="902208"/>
                  </a:cubicBezTo>
                  <a:cubicBezTo>
                    <a:pt x="988009" y="909523"/>
                    <a:pt x="986942" y="916228"/>
                    <a:pt x="981151" y="922324"/>
                  </a:cubicBezTo>
                  <a:cubicBezTo>
                    <a:pt x="977494" y="926287"/>
                    <a:pt x="973379" y="928268"/>
                    <a:pt x="968807" y="928268"/>
                  </a:cubicBezTo>
                  <a:cubicBezTo>
                    <a:pt x="963930" y="928268"/>
                    <a:pt x="959663" y="926287"/>
                    <a:pt x="956005" y="922324"/>
                  </a:cubicBezTo>
                  <a:cubicBezTo>
                    <a:pt x="952348" y="918362"/>
                    <a:pt x="950519" y="914095"/>
                    <a:pt x="950519" y="909523"/>
                  </a:cubicBezTo>
                  <a:cubicBezTo>
                    <a:pt x="950519" y="905256"/>
                    <a:pt x="952424" y="901293"/>
                    <a:pt x="956234" y="897636"/>
                  </a:cubicBezTo>
                  <a:cubicBezTo>
                    <a:pt x="960044" y="893978"/>
                    <a:pt x="963930" y="892149"/>
                    <a:pt x="967892" y="892149"/>
                  </a:cubicBezTo>
                  <a:close/>
                  <a:moveTo>
                    <a:pt x="539267" y="892149"/>
                  </a:moveTo>
                  <a:cubicBezTo>
                    <a:pt x="546583" y="892149"/>
                    <a:pt x="552069" y="895502"/>
                    <a:pt x="555727" y="902208"/>
                  </a:cubicBezTo>
                  <a:cubicBezTo>
                    <a:pt x="559384" y="909523"/>
                    <a:pt x="558317" y="916228"/>
                    <a:pt x="552526" y="922324"/>
                  </a:cubicBezTo>
                  <a:cubicBezTo>
                    <a:pt x="548869" y="926287"/>
                    <a:pt x="544754" y="928268"/>
                    <a:pt x="540182" y="928268"/>
                  </a:cubicBezTo>
                  <a:cubicBezTo>
                    <a:pt x="535305" y="928268"/>
                    <a:pt x="531038" y="926287"/>
                    <a:pt x="527380" y="922324"/>
                  </a:cubicBezTo>
                  <a:cubicBezTo>
                    <a:pt x="523723" y="918362"/>
                    <a:pt x="521894" y="914095"/>
                    <a:pt x="521894" y="909523"/>
                  </a:cubicBezTo>
                  <a:cubicBezTo>
                    <a:pt x="521894" y="905256"/>
                    <a:pt x="523799" y="901293"/>
                    <a:pt x="527609" y="897636"/>
                  </a:cubicBezTo>
                  <a:cubicBezTo>
                    <a:pt x="531419" y="893978"/>
                    <a:pt x="535305" y="892149"/>
                    <a:pt x="539267" y="892149"/>
                  </a:cubicBezTo>
                  <a:close/>
                  <a:moveTo>
                    <a:pt x="110642" y="892149"/>
                  </a:moveTo>
                  <a:cubicBezTo>
                    <a:pt x="117958" y="892149"/>
                    <a:pt x="123444" y="895502"/>
                    <a:pt x="127102" y="902208"/>
                  </a:cubicBezTo>
                  <a:cubicBezTo>
                    <a:pt x="130759" y="909523"/>
                    <a:pt x="129692" y="916228"/>
                    <a:pt x="123901" y="922324"/>
                  </a:cubicBezTo>
                  <a:cubicBezTo>
                    <a:pt x="120244" y="926287"/>
                    <a:pt x="116129" y="928268"/>
                    <a:pt x="111557" y="928268"/>
                  </a:cubicBezTo>
                  <a:cubicBezTo>
                    <a:pt x="106680" y="928268"/>
                    <a:pt x="102413" y="926287"/>
                    <a:pt x="98755" y="922324"/>
                  </a:cubicBezTo>
                  <a:cubicBezTo>
                    <a:pt x="95097" y="918362"/>
                    <a:pt x="93269" y="914095"/>
                    <a:pt x="93269" y="909523"/>
                  </a:cubicBezTo>
                  <a:cubicBezTo>
                    <a:pt x="93269" y="905256"/>
                    <a:pt x="95174" y="901293"/>
                    <a:pt x="98984" y="897636"/>
                  </a:cubicBezTo>
                  <a:cubicBezTo>
                    <a:pt x="102794" y="893978"/>
                    <a:pt x="106680" y="892149"/>
                    <a:pt x="110642" y="892149"/>
                  </a:cubicBezTo>
                  <a:close/>
                  <a:moveTo>
                    <a:pt x="2445258" y="891692"/>
                  </a:moveTo>
                  <a:cubicBezTo>
                    <a:pt x="2452573" y="891692"/>
                    <a:pt x="2458060" y="895045"/>
                    <a:pt x="2461717" y="901750"/>
                  </a:cubicBezTo>
                  <a:cubicBezTo>
                    <a:pt x="2465375" y="909066"/>
                    <a:pt x="2464308" y="915771"/>
                    <a:pt x="2458517" y="921867"/>
                  </a:cubicBezTo>
                  <a:cubicBezTo>
                    <a:pt x="2454859" y="925830"/>
                    <a:pt x="2450745" y="927811"/>
                    <a:pt x="2446172" y="927811"/>
                  </a:cubicBezTo>
                  <a:cubicBezTo>
                    <a:pt x="2441295" y="927811"/>
                    <a:pt x="2437029" y="925830"/>
                    <a:pt x="2433371" y="921867"/>
                  </a:cubicBezTo>
                  <a:cubicBezTo>
                    <a:pt x="2429713" y="917905"/>
                    <a:pt x="2427884" y="913638"/>
                    <a:pt x="2427884" y="909066"/>
                  </a:cubicBezTo>
                  <a:cubicBezTo>
                    <a:pt x="2427884" y="904798"/>
                    <a:pt x="2429789" y="900836"/>
                    <a:pt x="2433599" y="897178"/>
                  </a:cubicBezTo>
                  <a:cubicBezTo>
                    <a:pt x="2437409" y="893521"/>
                    <a:pt x="2441295" y="891692"/>
                    <a:pt x="2445258" y="891692"/>
                  </a:cubicBezTo>
                  <a:close/>
                  <a:moveTo>
                    <a:pt x="2398624" y="891692"/>
                  </a:moveTo>
                  <a:cubicBezTo>
                    <a:pt x="2405939" y="891692"/>
                    <a:pt x="2411425" y="895045"/>
                    <a:pt x="2415083" y="901750"/>
                  </a:cubicBezTo>
                  <a:cubicBezTo>
                    <a:pt x="2418740" y="909066"/>
                    <a:pt x="2417674" y="915771"/>
                    <a:pt x="2411882" y="921867"/>
                  </a:cubicBezTo>
                  <a:cubicBezTo>
                    <a:pt x="2408225" y="925830"/>
                    <a:pt x="2404110" y="927811"/>
                    <a:pt x="2399538" y="927811"/>
                  </a:cubicBezTo>
                  <a:cubicBezTo>
                    <a:pt x="2394661" y="927811"/>
                    <a:pt x="2390394" y="925830"/>
                    <a:pt x="2386737" y="921867"/>
                  </a:cubicBezTo>
                  <a:cubicBezTo>
                    <a:pt x="2383079" y="917905"/>
                    <a:pt x="2381250" y="913638"/>
                    <a:pt x="2381250" y="909066"/>
                  </a:cubicBezTo>
                  <a:cubicBezTo>
                    <a:pt x="2381250" y="904798"/>
                    <a:pt x="2383155" y="900836"/>
                    <a:pt x="2386965" y="897178"/>
                  </a:cubicBezTo>
                  <a:cubicBezTo>
                    <a:pt x="2390775" y="893521"/>
                    <a:pt x="2394661" y="891692"/>
                    <a:pt x="2398624" y="891692"/>
                  </a:cubicBezTo>
                  <a:close/>
                  <a:moveTo>
                    <a:pt x="2016633" y="891692"/>
                  </a:moveTo>
                  <a:cubicBezTo>
                    <a:pt x="2023948" y="891692"/>
                    <a:pt x="2029435" y="895045"/>
                    <a:pt x="2033092" y="901750"/>
                  </a:cubicBezTo>
                  <a:cubicBezTo>
                    <a:pt x="2036750" y="909066"/>
                    <a:pt x="2035683" y="915771"/>
                    <a:pt x="2029892" y="921867"/>
                  </a:cubicBezTo>
                  <a:cubicBezTo>
                    <a:pt x="2026234" y="925830"/>
                    <a:pt x="2022119" y="927811"/>
                    <a:pt x="2017547" y="927811"/>
                  </a:cubicBezTo>
                  <a:cubicBezTo>
                    <a:pt x="2012671" y="927811"/>
                    <a:pt x="2008404" y="925830"/>
                    <a:pt x="2004746" y="921867"/>
                  </a:cubicBezTo>
                  <a:cubicBezTo>
                    <a:pt x="2001088" y="917905"/>
                    <a:pt x="1999260" y="913638"/>
                    <a:pt x="1999260" y="909066"/>
                  </a:cubicBezTo>
                  <a:cubicBezTo>
                    <a:pt x="1999260" y="904798"/>
                    <a:pt x="2001164" y="900836"/>
                    <a:pt x="2004975" y="897178"/>
                  </a:cubicBezTo>
                  <a:cubicBezTo>
                    <a:pt x="2008784" y="893521"/>
                    <a:pt x="2012671" y="891692"/>
                    <a:pt x="2016633" y="891692"/>
                  </a:cubicBezTo>
                  <a:close/>
                  <a:moveTo>
                    <a:pt x="1969999" y="891692"/>
                  </a:moveTo>
                  <a:cubicBezTo>
                    <a:pt x="1977314" y="891692"/>
                    <a:pt x="1982800" y="895045"/>
                    <a:pt x="1986458" y="901750"/>
                  </a:cubicBezTo>
                  <a:cubicBezTo>
                    <a:pt x="1990115" y="909066"/>
                    <a:pt x="1989049" y="915771"/>
                    <a:pt x="1983258" y="921867"/>
                  </a:cubicBezTo>
                  <a:cubicBezTo>
                    <a:pt x="1979600" y="925830"/>
                    <a:pt x="1975485" y="927811"/>
                    <a:pt x="1970913" y="927811"/>
                  </a:cubicBezTo>
                  <a:cubicBezTo>
                    <a:pt x="1966036" y="927811"/>
                    <a:pt x="1961769" y="925830"/>
                    <a:pt x="1958112" y="921867"/>
                  </a:cubicBezTo>
                  <a:cubicBezTo>
                    <a:pt x="1954454" y="917905"/>
                    <a:pt x="1952625" y="913638"/>
                    <a:pt x="1952625" y="909066"/>
                  </a:cubicBezTo>
                  <a:cubicBezTo>
                    <a:pt x="1952625" y="904798"/>
                    <a:pt x="1954530" y="900836"/>
                    <a:pt x="1958340" y="897178"/>
                  </a:cubicBezTo>
                  <a:cubicBezTo>
                    <a:pt x="1962150" y="893521"/>
                    <a:pt x="1966036" y="891692"/>
                    <a:pt x="1969999" y="891692"/>
                  </a:cubicBezTo>
                  <a:close/>
                  <a:moveTo>
                    <a:pt x="1778508" y="891692"/>
                  </a:moveTo>
                  <a:cubicBezTo>
                    <a:pt x="1785823" y="891692"/>
                    <a:pt x="1791310" y="895045"/>
                    <a:pt x="1794967" y="901750"/>
                  </a:cubicBezTo>
                  <a:cubicBezTo>
                    <a:pt x="1798625" y="909066"/>
                    <a:pt x="1797558" y="915771"/>
                    <a:pt x="1791767" y="921867"/>
                  </a:cubicBezTo>
                  <a:cubicBezTo>
                    <a:pt x="1788109" y="925830"/>
                    <a:pt x="1783994" y="927811"/>
                    <a:pt x="1779422" y="927811"/>
                  </a:cubicBezTo>
                  <a:cubicBezTo>
                    <a:pt x="1774546" y="927811"/>
                    <a:pt x="1770278" y="925830"/>
                    <a:pt x="1766621" y="921867"/>
                  </a:cubicBezTo>
                  <a:cubicBezTo>
                    <a:pt x="1762963" y="917905"/>
                    <a:pt x="1761135" y="913638"/>
                    <a:pt x="1761135" y="909066"/>
                  </a:cubicBezTo>
                  <a:cubicBezTo>
                    <a:pt x="1761135" y="904798"/>
                    <a:pt x="1763039" y="900836"/>
                    <a:pt x="1766849" y="897178"/>
                  </a:cubicBezTo>
                  <a:cubicBezTo>
                    <a:pt x="1770659" y="893521"/>
                    <a:pt x="1774546" y="891692"/>
                    <a:pt x="1778508" y="891692"/>
                  </a:cubicBezTo>
                  <a:close/>
                  <a:moveTo>
                    <a:pt x="1731874" y="891692"/>
                  </a:moveTo>
                  <a:cubicBezTo>
                    <a:pt x="1739189" y="891692"/>
                    <a:pt x="1744675" y="895045"/>
                    <a:pt x="1748333" y="901750"/>
                  </a:cubicBezTo>
                  <a:cubicBezTo>
                    <a:pt x="1751990" y="909066"/>
                    <a:pt x="1750924" y="915771"/>
                    <a:pt x="1745132" y="921867"/>
                  </a:cubicBezTo>
                  <a:cubicBezTo>
                    <a:pt x="1741475" y="925830"/>
                    <a:pt x="1737360" y="927811"/>
                    <a:pt x="1732788" y="927811"/>
                  </a:cubicBezTo>
                  <a:cubicBezTo>
                    <a:pt x="1727911" y="927811"/>
                    <a:pt x="1723644" y="925830"/>
                    <a:pt x="1719986" y="921867"/>
                  </a:cubicBezTo>
                  <a:cubicBezTo>
                    <a:pt x="1716329" y="917905"/>
                    <a:pt x="1714500" y="913638"/>
                    <a:pt x="1714500" y="909066"/>
                  </a:cubicBezTo>
                  <a:cubicBezTo>
                    <a:pt x="1714500" y="904798"/>
                    <a:pt x="1716405" y="900836"/>
                    <a:pt x="1720215" y="897178"/>
                  </a:cubicBezTo>
                  <a:cubicBezTo>
                    <a:pt x="1724025" y="893521"/>
                    <a:pt x="1727911" y="891692"/>
                    <a:pt x="1731874" y="891692"/>
                  </a:cubicBezTo>
                  <a:close/>
                  <a:moveTo>
                    <a:pt x="1303249" y="891692"/>
                  </a:moveTo>
                  <a:cubicBezTo>
                    <a:pt x="1310564" y="891692"/>
                    <a:pt x="1316050" y="895045"/>
                    <a:pt x="1319708" y="901750"/>
                  </a:cubicBezTo>
                  <a:cubicBezTo>
                    <a:pt x="1323365" y="909066"/>
                    <a:pt x="1322299" y="915771"/>
                    <a:pt x="1316507" y="921867"/>
                  </a:cubicBezTo>
                  <a:cubicBezTo>
                    <a:pt x="1312850" y="925830"/>
                    <a:pt x="1308735" y="927811"/>
                    <a:pt x="1304163" y="927811"/>
                  </a:cubicBezTo>
                  <a:cubicBezTo>
                    <a:pt x="1299286" y="927811"/>
                    <a:pt x="1295019" y="925830"/>
                    <a:pt x="1291361" y="921867"/>
                  </a:cubicBezTo>
                  <a:cubicBezTo>
                    <a:pt x="1287704" y="917905"/>
                    <a:pt x="1285875" y="913638"/>
                    <a:pt x="1285875" y="909066"/>
                  </a:cubicBezTo>
                  <a:cubicBezTo>
                    <a:pt x="1285875" y="904798"/>
                    <a:pt x="1287780" y="900836"/>
                    <a:pt x="1291590" y="897178"/>
                  </a:cubicBezTo>
                  <a:cubicBezTo>
                    <a:pt x="1295400" y="893521"/>
                    <a:pt x="1299286" y="891692"/>
                    <a:pt x="1303249" y="891692"/>
                  </a:cubicBezTo>
                  <a:close/>
                  <a:moveTo>
                    <a:pt x="921258" y="891692"/>
                  </a:moveTo>
                  <a:cubicBezTo>
                    <a:pt x="928573" y="891692"/>
                    <a:pt x="934060" y="895045"/>
                    <a:pt x="937717" y="901750"/>
                  </a:cubicBezTo>
                  <a:cubicBezTo>
                    <a:pt x="941375" y="909066"/>
                    <a:pt x="940308" y="915771"/>
                    <a:pt x="934517" y="921867"/>
                  </a:cubicBezTo>
                  <a:cubicBezTo>
                    <a:pt x="930859" y="925830"/>
                    <a:pt x="926744" y="927811"/>
                    <a:pt x="922172" y="927811"/>
                  </a:cubicBezTo>
                  <a:cubicBezTo>
                    <a:pt x="917296" y="927811"/>
                    <a:pt x="913028" y="925830"/>
                    <a:pt x="909371" y="921867"/>
                  </a:cubicBezTo>
                  <a:cubicBezTo>
                    <a:pt x="905713" y="917905"/>
                    <a:pt x="903884" y="913638"/>
                    <a:pt x="903884" y="909066"/>
                  </a:cubicBezTo>
                  <a:cubicBezTo>
                    <a:pt x="903884" y="904798"/>
                    <a:pt x="905789" y="900836"/>
                    <a:pt x="909599" y="897178"/>
                  </a:cubicBezTo>
                  <a:cubicBezTo>
                    <a:pt x="913409" y="893521"/>
                    <a:pt x="917296" y="891692"/>
                    <a:pt x="921258" y="891692"/>
                  </a:cubicBezTo>
                  <a:close/>
                  <a:moveTo>
                    <a:pt x="492633" y="891692"/>
                  </a:moveTo>
                  <a:cubicBezTo>
                    <a:pt x="499948" y="891692"/>
                    <a:pt x="505435" y="895045"/>
                    <a:pt x="509092" y="901750"/>
                  </a:cubicBezTo>
                  <a:cubicBezTo>
                    <a:pt x="512750" y="909066"/>
                    <a:pt x="511683" y="915771"/>
                    <a:pt x="505892" y="921867"/>
                  </a:cubicBezTo>
                  <a:cubicBezTo>
                    <a:pt x="502234" y="925830"/>
                    <a:pt x="498119" y="927811"/>
                    <a:pt x="493547" y="927811"/>
                  </a:cubicBezTo>
                  <a:cubicBezTo>
                    <a:pt x="488671" y="927811"/>
                    <a:pt x="484403" y="925830"/>
                    <a:pt x="480746" y="921867"/>
                  </a:cubicBezTo>
                  <a:cubicBezTo>
                    <a:pt x="477088" y="917905"/>
                    <a:pt x="475259" y="913638"/>
                    <a:pt x="475259" y="909066"/>
                  </a:cubicBezTo>
                  <a:cubicBezTo>
                    <a:pt x="475259" y="904798"/>
                    <a:pt x="477164" y="900836"/>
                    <a:pt x="480974" y="897178"/>
                  </a:cubicBezTo>
                  <a:cubicBezTo>
                    <a:pt x="484784" y="893521"/>
                    <a:pt x="488671" y="891692"/>
                    <a:pt x="492633" y="891692"/>
                  </a:cubicBezTo>
                  <a:close/>
                  <a:moveTo>
                    <a:pt x="445999" y="891692"/>
                  </a:moveTo>
                  <a:cubicBezTo>
                    <a:pt x="453314" y="891692"/>
                    <a:pt x="458800" y="895045"/>
                    <a:pt x="462458" y="901750"/>
                  </a:cubicBezTo>
                  <a:cubicBezTo>
                    <a:pt x="466115" y="909066"/>
                    <a:pt x="465049" y="915771"/>
                    <a:pt x="459257" y="921867"/>
                  </a:cubicBezTo>
                  <a:cubicBezTo>
                    <a:pt x="455600" y="925830"/>
                    <a:pt x="451485" y="927811"/>
                    <a:pt x="446913" y="927811"/>
                  </a:cubicBezTo>
                  <a:cubicBezTo>
                    <a:pt x="442036" y="927811"/>
                    <a:pt x="437769" y="925830"/>
                    <a:pt x="434111" y="921867"/>
                  </a:cubicBezTo>
                  <a:cubicBezTo>
                    <a:pt x="430454" y="917905"/>
                    <a:pt x="428625" y="913638"/>
                    <a:pt x="428625" y="909066"/>
                  </a:cubicBezTo>
                  <a:cubicBezTo>
                    <a:pt x="428625" y="904798"/>
                    <a:pt x="430530" y="900836"/>
                    <a:pt x="434340" y="897178"/>
                  </a:cubicBezTo>
                  <a:cubicBezTo>
                    <a:pt x="438150" y="893521"/>
                    <a:pt x="442036" y="891692"/>
                    <a:pt x="445999" y="891692"/>
                  </a:cubicBezTo>
                  <a:close/>
                  <a:moveTo>
                    <a:pt x="64008" y="891692"/>
                  </a:moveTo>
                  <a:cubicBezTo>
                    <a:pt x="71323" y="891692"/>
                    <a:pt x="76810" y="895045"/>
                    <a:pt x="80467" y="901750"/>
                  </a:cubicBezTo>
                  <a:cubicBezTo>
                    <a:pt x="84125" y="909066"/>
                    <a:pt x="83058" y="915771"/>
                    <a:pt x="77267" y="921867"/>
                  </a:cubicBezTo>
                  <a:cubicBezTo>
                    <a:pt x="73609" y="925830"/>
                    <a:pt x="69494" y="927811"/>
                    <a:pt x="64922" y="927811"/>
                  </a:cubicBezTo>
                  <a:cubicBezTo>
                    <a:pt x="60046" y="927811"/>
                    <a:pt x="55778" y="925830"/>
                    <a:pt x="52121" y="921867"/>
                  </a:cubicBezTo>
                  <a:cubicBezTo>
                    <a:pt x="48463" y="917905"/>
                    <a:pt x="46634" y="913638"/>
                    <a:pt x="46634" y="909066"/>
                  </a:cubicBezTo>
                  <a:cubicBezTo>
                    <a:pt x="46634" y="904798"/>
                    <a:pt x="48539" y="900836"/>
                    <a:pt x="52349" y="897178"/>
                  </a:cubicBezTo>
                  <a:cubicBezTo>
                    <a:pt x="56159" y="893521"/>
                    <a:pt x="60046" y="891692"/>
                    <a:pt x="64008" y="891692"/>
                  </a:cubicBezTo>
                  <a:close/>
                  <a:moveTo>
                    <a:pt x="17374" y="891692"/>
                  </a:moveTo>
                  <a:cubicBezTo>
                    <a:pt x="24689" y="891692"/>
                    <a:pt x="30175" y="895045"/>
                    <a:pt x="33833" y="901750"/>
                  </a:cubicBezTo>
                  <a:cubicBezTo>
                    <a:pt x="37491" y="909066"/>
                    <a:pt x="36424" y="915771"/>
                    <a:pt x="30632" y="921867"/>
                  </a:cubicBezTo>
                  <a:cubicBezTo>
                    <a:pt x="26975" y="925830"/>
                    <a:pt x="22860" y="927811"/>
                    <a:pt x="18288" y="927811"/>
                  </a:cubicBezTo>
                  <a:cubicBezTo>
                    <a:pt x="13411" y="927811"/>
                    <a:pt x="9144" y="925830"/>
                    <a:pt x="5486" y="921867"/>
                  </a:cubicBezTo>
                  <a:cubicBezTo>
                    <a:pt x="1829" y="917905"/>
                    <a:pt x="0" y="913638"/>
                    <a:pt x="0" y="909066"/>
                  </a:cubicBezTo>
                  <a:cubicBezTo>
                    <a:pt x="0" y="904798"/>
                    <a:pt x="1905" y="900836"/>
                    <a:pt x="5715" y="897178"/>
                  </a:cubicBezTo>
                  <a:cubicBezTo>
                    <a:pt x="9525" y="893521"/>
                    <a:pt x="13411" y="891692"/>
                    <a:pt x="17374" y="891692"/>
                  </a:cubicBezTo>
                  <a:close/>
                  <a:moveTo>
                    <a:pt x="2678430" y="845515"/>
                  </a:moveTo>
                  <a:cubicBezTo>
                    <a:pt x="2685745" y="845515"/>
                    <a:pt x="2691232" y="848868"/>
                    <a:pt x="2694889" y="855573"/>
                  </a:cubicBezTo>
                  <a:cubicBezTo>
                    <a:pt x="2698547" y="862888"/>
                    <a:pt x="2697480" y="869594"/>
                    <a:pt x="2691689" y="875690"/>
                  </a:cubicBezTo>
                  <a:cubicBezTo>
                    <a:pt x="2688031" y="879652"/>
                    <a:pt x="2683916" y="881634"/>
                    <a:pt x="2679345" y="881634"/>
                  </a:cubicBezTo>
                  <a:cubicBezTo>
                    <a:pt x="2674468" y="881634"/>
                    <a:pt x="2670200" y="879652"/>
                    <a:pt x="2666543" y="875690"/>
                  </a:cubicBezTo>
                  <a:cubicBezTo>
                    <a:pt x="2662885" y="871728"/>
                    <a:pt x="2661056" y="867460"/>
                    <a:pt x="2661056" y="862888"/>
                  </a:cubicBezTo>
                  <a:cubicBezTo>
                    <a:pt x="2661056" y="858621"/>
                    <a:pt x="2662962" y="854659"/>
                    <a:pt x="2666771" y="851001"/>
                  </a:cubicBezTo>
                  <a:cubicBezTo>
                    <a:pt x="2670581" y="847344"/>
                    <a:pt x="2674468" y="845515"/>
                    <a:pt x="2678430" y="845515"/>
                  </a:cubicBezTo>
                  <a:close/>
                  <a:moveTo>
                    <a:pt x="1154430" y="845515"/>
                  </a:moveTo>
                  <a:cubicBezTo>
                    <a:pt x="1161745" y="845515"/>
                    <a:pt x="1167232" y="848868"/>
                    <a:pt x="1170889" y="855573"/>
                  </a:cubicBezTo>
                  <a:cubicBezTo>
                    <a:pt x="1174547" y="862888"/>
                    <a:pt x="1173480" y="869594"/>
                    <a:pt x="1167689" y="875690"/>
                  </a:cubicBezTo>
                  <a:cubicBezTo>
                    <a:pt x="1164031" y="879652"/>
                    <a:pt x="1159916" y="881634"/>
                    <a:pt x="1155344" y="881634"/>
                  </a:cubicBezTo>
                  <a:cubicBezTo>
                    <a:pt x="1150468" y="881634"/>
                    <a:pt x="1146200" y="879652"/>
                    <a:pt x="1142543" y="875690"/>
                  </a:cubicBezTo>
                  <a:cubicBezTo>
                    <a:pt x="1138885" y="871728"/>
                    <a:pt x="1137056" y="867460"/>
                    <a:pt x="1137056" y="862888"/>
                  </a:cubicBezTo>
                  <a:cubicBezTo>
                    <a:pt x="1137056" y="858621"/>
                    <a:pt x="1138962" y="854659"/>
                    <a:pt x="1142772" y="851001"/>
                  </a:cubicBezTo>
                  <a:cubicBezTo>
                    <a:pt x="1146581" y="847344"/>
                    <a:pt x="1150468" y="845515"/>
                    <a:pt x="1154430" y="845515"/>
                  </a:cubicBezTo>
                  <a:close/>
                  <a:moveTo>
                    <a:pt x="679171" y="845058"/>
                  </a:moveTo>
                  <a:cubicBezTo>
                    <a:pt x="686486" y="845058"/>
                    <a:pt x="691972" y="848410"/>
                    <a:pt x="695630" y="855116"/>
                  </a:cubicBezTo>
                  <a:cubicBezTo>
                    <a:pt x="699287" y="862431"/>
                    <a:pt x="698221" y="869137"/>
                    <a:pt x="692429" y="875233"/>
                  </a:cubicBezTo>
                  <a:cubicBezTo>
                    <a:pt x="688772" y="879195"/>
                    <a:pt x="684657" y="881176"/>
                    <a:pt x="680085" y="881176"/>
                  </a:cubicBezTo>
                  <a:cubicBezTo>
                    <a:pt x="675208" y="881176"/>
                    <a:pt x="670941" y="879195"/>
                    <a:pt x="667283" y="875233"/>
                  </a:cubicBezTo>
                  <a:cubicBezTo>
                    <a:pt x="663626" y="871270"/>
                    <a:pt x="661797" y="867003"/>
                    <a:pt x="661797" y="862431"/>
                  </a:cubicBezTo>
                  <a:cubicBezTo>
                    <a:pt x="661797" y="858164"/>
                    <a:pt x="663702" y="854202"/>
                    <a:pt x="667512" y="850544"/>
                  </a:cubicBezTo>
                  <a:cubicBezTo>
                    <a:pt x="671322" y="846886"/>
                    <a:pt x="675208" y="845058"/>
                    <a:pt x="679171" y="845058"/>
                  </a:cubicBezTo>
                  <a:close/>
                  <a:moveTo>
                    <a:pt x="2398624" y="844600"/>
                  </a:moveTo>
                  <a:cubicBezTo>
                    <a:pt x="2405939" y="844600"/>
                    <a:pt x="2411425" y="847953"/>
                    <a:pt x="2415083" y="854659"/>
                  </a:cubicBezTo>
                  <a:cubicBezTo>
                    <a:pt x="2418740" y="861974"/>
                    <a:pt x="2417674" y="868680"/>
                    <a:pt x="2411882" y="874776"/>
                  </a:cubicBezTo>
                  <a:cubicBezTo>
                    <a:pt x="2408225" y="878738"/>
                    <a:pt x="2404110" y="880719"/>
                    <a:pt x="2399538" y="880719"/>
                  </a:cubicBezTo>
                  <a:cubicBezTo>
                    <a:pt x="2394661" y="880719"/>
                    <a:pt x="2390394" y="878738"/>
                    <a:pt x="2386737" y="874776"/>
                  </a:cubicBezTo>
                  <a:cubicBezTo>
                    <a:pt x="2383079" y="870813"/>
                    <a:pt x="2381250" y="866546"/>
                    <a:pt x="2381250" y="861974"/>
                  </a:cubicBezTo>
                  <a:cubicBezTo>
                    <a:pt x="2381250" y="857707"/>
                    <a:pt x="2383155" y="853744"/>
                    <a:pt x="2386965" y="850087"/>
                  </a:cubicBezTo>
                  <a:cubicBezTo>
                    <a:pt x="2390775" y="846429"/>
                    <a:pt x="2394661" y="844600"/>
                    <a:pt x="2398624" y="844600"/>
                  </a:cubicBezTo>
                  <a:close/>
                  <a:moveTo>
                    <a:pt x="2016633" y="844600"/>
                  </a:moveTo>
                  <a:cubicBezTo>
                    <a:pt x="2023948" y="844600"/>
                    <a:pt x="2029435" y="847953"/>
                    <a:pt x="2033092" y="854659"/>
                  </a:cubicBezTo>
                  <a:cubicBezTo>
                    <a:pt x="2036750" y="861974"/>
                    <a:pt x="2035683" y="868680"/>
                    <a:pt x="2029892" y="874776"/>
                  </a:cubicBezTo>
                  <a:cubicBezTo>
                    <a:pt x="2026234" y="878738"/>
                    <a:pt x="2022119" y="880719"/>
                    <a:pt x="2017547" y="880719"/>
                  </a:cubicBezTo>
                  <a:cubicBezTo>
                    <a:pt x="2012671" y="880719"/>
                    <a:pt x="2008404" y="878738"/>
                    <a:pt x="2004746" y="874776"/>
                  </a:cubicBezTo>
                  <a:cubicBezTo>
                    <a:pt x="2001088" y="870813"/>
                    <a:pt x="1999260" y="866546"/>
                    <a:pt x="1999260" y="861974"/>
                  </a:cubicBezTo>
                  <a:cubicBezTo>
                    <a:pt x="1999260" y="857707"/>
                    <a:pt x="2001164" y="853744"/>
                    <a:pt x="2004975" y="850087"/>
                  </a:cubicBezTo>
                  <a:cubicBezTo>
                    <a:pt x="2008784" y="846429"/>
                    <a:pt x="2012671" y="844600"/>
                    <a:pt x="2016633" y="844600"/>
                  </a:cubicBezTo>
                  <a:close/>
                  <a:moveTo>
                    <a:pt x="1778508" y="844600"/>
                  </a:moveTo>
                  <a:cubicBezTo>
                    <a:pt x="1785823" y="844600"/>
                    <a:pt x="1791310" y="847953"/>
                    <a:pt x="1794967" y="854659"/>
                  </a:cubicBezTo>
                  <a:cubicBezTo>
                    <a:pt x="1798625" y="861974"/>
                    <a:pt x="1797558" y="868680"/>
                    <a:pt x="1791767" y="874776"/>
                  </a:cubicBezTo>
                  <a:cubicBezTo>
                    <a:pt x="1788109" y="878738"/>
                    <a:pt x="1783994" y="880719"/>
                    <a:pt x="1779422" y="880719"/>
                  </a:cubicBezTo>
                  <a:cubicBezTo>
                    <a:pt x="1774546" y="880719"/>
                    <a:pt x="1770278" y="878738"/>
                    <a:pt x="1766621" y="874776"/>
                  </a:cubicBezTo>
                  <a:cubicBezTo>
                    <a:pt x="1762963" y="870813"/>
                    <a:pt x="1761135" y="866546"/>
                    <a:pt x="1761135" y="861974"/>
                  </a:cubicBezTo>
                  <a:cubicBezTo>
                    <a:pt x="1761135" y="857707"/>
                    <a:pt x="1763039" y="853744"/>
                    <a:pt x="1766849" y="850087"/>
                  </a:cubicBezTo>
                  <a:cubicBezTo>
                    <a:pt x="1770659" y="846429"/>
                    <a:pt x="1774546" y="844600"/>
                    <a:pt x="1778508" y="844600"/>
                  </a:cubicBezTo>
                  <a:close/>
                  <a:moveTo>
                    <a:pt x="1303249" y="844600"/>
                  </a:moveTo>
                  <a:cubicBezTo>
                    <a:pt x="1310564" y="844600"/>
                    <a:pt x="1316050" y="847953"/>
                    <a:pt x="1319708" y="854659"/>
                  </a:cubicBezTo>
                  <a:cubicBezTo>
                    <a:pt x="1323365" y="861974"/>
                    <a:pt x="1322299" y="868680"/>
                    <a:pt x="1316507" y="874776"/>
                  </a:cubicBezTo>
                  <a:cubicBezTo>
                    <a:pt x="1312850" y="878738"/>
                    <a:pt x="1308735" y="880719"/>
                    <a:pt x="1304163" y="880719"/>
                  </a:cubicBezTo>
                  <a:cubicBezTo>
                    <a:pt x="1299286" y="880719"/>
                    <a:pt x="1295019" y="878738"/>
                    <a:pt x="1291361" y="874776"/>
                  </a:cubicBezTo>
                  <a:cubicBezTo>
                    <a:pt x="1287704" y="870813"/>
                    <a:pt x="1285875" y="866546"/>
                    <a:pt x="1285875" y="861974"/>
                  </a:cubicBezTo>
                  <a:cubicBezTo>
                    <a:pt x="1285875" y="857707"/>
                    <a:pt x="1287780" y="853744"/>
                    <a:pt x="1291590" y="850087"/>
                  </a:cubicBezTo>
                  <a:cubicBezTo>
                    <a:pt x="1295400" y="846429"/>
                    <a:pt x="1299286" y="844600"/>
                    <a:pt x="1303249" y="844600"/>
                  </a:cubicBezTo>
                  <a:close/>
                  <a:moveTo>
                    <a:pt x="874624" y="844600"/>
                  </a:moveTo>
                  <a:cubicBezTo>
                    <a:pt x="881939" y="844600"/>
                    <a:pt x="887425" y="847953"/>
                    <a:pt x="891083" y="854659"/>
                  </a:cubicBezTo>
                  <a:cubicBezTo>
                    <a:pt x="894740" y="861974"/>
                    <a:pt x="893674" y="868680"/>
                    <a:pt x="887882" y="874776"/>
                  </a:cubicBezTo>
                  <a:cubicBezTo>
                    <a:pt x="884225" y="878738"/>
                    <a:pt x="880110" y="880719"/>
                    <a:pt x="875538" y="880719"/>
                  </a:cubicBezTo>
                  <a:cubicBezTo>
                    <a:pt x="870661" y="880719"/>
                    <a:pt x="866394" y="878738"/>
                    <a:pt x="862736" y="874776"/>
                  </a:cubicBezTo>
                  <a:cubicBezTo>
                    <a:pt x="859079" y="870813"/>
                    <a:pt x="857250" y="866546"/>
                    <a:pt x="857250" y="861974"/>
                  </a:cubicBezTo>
                  <a:cubicBezTo>
                    <a:pt x="857250" y="857707"/>
                    <a:pt x="859155" y="853744"/>
                    <a:pt x="862965" y="850087"/>
                  </a:cubicBezTo>
                  <a:cubicBezTo>
                    <a:pt x="866775" y="846429"/>
                    <a:pt x="870661" y="844600"/>
                    <a:pt x="874624" y="844600"/>
                  </a:cubicBezTo>
                  <a:close/>
                  <a:moveTo>
                    <a:pt x="492633" y="844600"/>
                  </a:moveTo>
                  <a:cubicBezTo>
                    <a:pt x="499948" y="844600"/>
                    <a:pt x="505435" y="847953"/>
                    <a:pt x="509092" y="854659"/>
                  </a:cubicBezTo>
                  <a:cubicBezTo>
                    <a:pt x="512750" y="861974"/>
                    <a:pt x="511683" y="868680"/>
                    <a:pt x="505892" y="874776"/>
                  </a:cubicBezTo>
                  <a:cubicBezTo>
                    <a:pt x="502234" y="878738"/>
                    <a:pt x="498119" y="880719"/>
                    <a:pt x="493547" y="880719"/>
                  </a:cubicBezTo>
                  <a:cubicBezTo>
                    <a:pt x="488671" y="880719"/>
                    <a:pt x="484403" y="878738"/>
                    <a:pt x="480746" y="874776"/>
                  </a:cubicBezTo>
                  <a:cubicBezTo>
                    <a:pt x="477088" y="870813"/>
                    <a:pt x="475259" y="866546"/>
                    <a:pt x="475259" y="861974"/>
                  </a:cubicBezTo>
                  <a:cubicBezTo>
                    <a:pt x="475259" y="857707"/>
                    <a:pt x="477164" y="853744"/>
                    <a:pt x="480974" y="850087"/>
                  </a:cubicBezTo>
                  <a:cubicBezTo>
                    <a:pt x="484784" y="846429"/>
                    <a:pt x="488671" y="844600"/>
                    <a:pt x="492633" y="844600"/>
                  </a:cubicBezTo>
                  <a:close/>
                  <a:moveTo>
                    <a:pt x="64008" y="844600"/>
                  </a:moveTo>
                  <a:cubicBezTo>
                    <a:pt x="71323" y="844600"/>
                    <a:pt x="76810" y="847953"/>
                    <a:pt x="80467" y="854659"/>
                  </a:cubicBezTo>
                  <a:cubicBezTo>
                    <a:pt x="84125" y="861974"/>
                    <a:pt x="83058" y="868680"/>
                    <a:pt x="77267" y="874776"/>
                  </a:cubicBezTo>
                  <a:cubicBezTo>
                    <a:pt x="73609" y="878738"/>
                    <a:pt x="69494" y="880719"/>
                    <a:pt x="64922" y="880719"/>
                  </a:cubicBezTo>
                  <a:cubicBezTo>
                    <a:pt x="60046" y="880719"/>
                    <a:pt x="55778" y="878738"/>
                    <a:pt x="52121" y="874776"/>
                  </a:cubicBezTo>
                  <a:cubicBezTo>
                    <a:pt x="48463" y="870813"/>
                    <a:pt x="46634" y="866546"/>
                    <a:pt x="46634" y="861974"/>
                  </a:cubicBezTo>
                  <a:cubicBezTo>
                    <a:pt x="46634" y="857707"/>
                    <a:pt x="48539" y="853744"/>
                    <a:pt x="52349" y="850087"/>
                  </a:cubicBezTo>
                  <a:cubicBezTo>
                    <a:pt x="56159" y="846429"/>
                    <a:pt x="60046" y="844600"/>
                    <a:pt x="64008" y="844600"/>
                  </a:cubicBezTo>
                  <a:close/>
                  <a:moveTo>
                    <a:pt x="1154430" y="798423"/>
                  </a:moveTo>
                  <a:cubicBezTo>
                    <a:pt x="1161745" y="798423"/>
                    <a:pt x="1167232" y="801776"/>
                    <a:pt x="1170889" y="808482"/>
                  </a:cubicBezTo>
                  <a:cubicBezTo>
                    <a:pt x="1174547" y="815797"/>
                    <a:pt x="1173480" y="822502"/>
                    <a:pt x="1167689" y="828598"/>
                  </a:cubicBezTo>
                  <a:cubicBezTo>
                    <a:pt x="1164031" y="832561"/>
                    <a:pt x="1159916" y="834542"/>
                    <a:pt x="1155344" y="834542"/>
                  </a:cubicBezTo>
                  <a:cubicBezTo>
                    <a:pt x="1150468" y="834542"/>
                    <a:pt x="1146200" y="832561"/>
                    <a:pt x="1142543" y="828598"/>
                  </a:cubicBezTo>
                  <a:cubicBezTo>
                    <a:pt x="1138885" y="824636"/>
                    <a:pt x="1137056" y="820369"/>
                    <a:pt x="1137056" y="815797"/>
                  </a:cubicBezTo>
                  <a:cubicBezTo>
                    <a:pt x="1137056" y="811530"/>
                    <a:pt x="1138962" y="807567"/>
                    <a:pt x="1142772" y="803910"/>
                  </a:cubicBezTo>
                  <a:cubicBezTo>
                    <a:pt x="1146581" y="800252"/>
                    <a:pt x="1150468" y="798423"/>
                    <a:pt x="1154430" y="798423"/>
                  </a:cubicBezTo>
                  <a:close/>
                  <a:moveTo>
                    <a:pt x="632536" y="797966"/>
                  </a:moveTo>
                  <a:cubicBezTo>
                    <a:pt x="639851" y="797966"/>
                    <a:pt x="645338" y="801319"/>
                    <a:pt x="648995" y="808024"/>
                  </a:cubicBezTo>
                  <a:cubicBezTo>
                    <a:pt x="652653" y="815340"/>
                    <a:pt x="651586" y="822045"/>
                    <a:pt x="645795" y="828141"/>
                  </a:cubicBezTo>
                  <a:cubicBezTo>
                    <a:pt x="642137" y="832104"/>
                    <a:pt x="638023" y="834085"/>
                    <a:pt x="633451" y="834085"/>
                  </a:cubicBezTo>
                  <a:cubicBezTo>
                    <a:pt x="628574" y="834085"/>
                    <a:pt x="624307" y="832104"/>
                    <a:pt x="620649" y="828141"/>
                  </a:cubicBezTo>
                  <a:cubicBezTo>
                    <a:pt x="616991" y="824179"/>
                    <a:pt x="615163" y="819912"/>
                    <a:pt x="615163" y="815340"/>
                  </a:cubicBezTo>
                  <a:cubicBezTo>
                    <a:pt x="615163" y="811072"/>
                    <a:pt x="617068" y="807110"/>
                    <a:pt x="620878" y="803452"/>
                  </a:cubicBezTo>
                  <a:cubicBezTo>
                    <a:pt x="624688" y="799795"/>
                    <a:pt x="628574" y="797966"/>
                    <a:pt x="632536" y="797966"/>
                  </a:cubicBezTo>
                  <a:close/>
                  <a:moveTo>
                    <a:pt x="2398624" y="797509"/>
                  </a:moveTo>
                  <a:cubicBezTo>
                    <a:pt x="2405939" y="797509"/>
                    <a:pt x="2411425" y="800862"/>
                    <a:pt x="2415083" y="807567"/>
                  </a:cubicBezTo>
                  <a:cubicBezTo>
                    <a:pt x="2418740" y="814882"/>
                    <a:pt x="2417674" y="821588"/>
                    <a:pt x="2411882" y="827684"/>
                  </a:cubicBezTo>
                  <a:cubicBezTo>
                    <a:pt x="2408225" y="831646"/>
                    <a:pt x="2404110" y="833628"/>
                    <a:pt x="2399538" y="833628"/>
                  </a:cubicBezTo>
                  <a:cubicBezTo>
                    <a:pt x="2394661" y="833628"/>
                    <a:pt x="2390394" y="831646"/>
                    <a:pt x="2386737" y="827684"/>
                  </a:cubicBezTo>
                  <a:cubicBezTo>
                    <a:pt x="2383079" y="823722"/>
                    <a:pt x="2381250" y="819454"/>
                    <a:pt x="2381250" y="814882"/>
                  </a:cubicBezTo>
                  <a:cubicBezTo>
                    <a:pt x="2381250" y="810615"/>
                    <a:pt x="2383155" y="806653"/>
                    <a:pt x="2386965" y="802995"/>
                  </a:cubicBezTo>
                  <a:cubicBezTo>
                    <a:pt x="2390775" y="799338"/>
                    <a:pt x="2394661" y="797509"/>
                    <a:pt x="2398624" y="797509"/>
                  </a:cubicBezTo>
                  <a:close/>
                  <a:moveTo>
                    <a:pt x="2016633" y="797509"/>
                  </a:moveTo>
                  <a:cubicBezTo>
                    <a:pt x="2023948" y="797509"/>
                    <a:pt x="2029435" y="800862"/>
                    <a:pt x="2033092" y="807567"/>
                  </a:cubicBezTo>
                  <a:cubicBezTo>
                    <a:pt x="2036750" y="814882"/>
                    <a:pt x="2035683" y="821588"/>
                    <a:pt x="2029892" y="827684"/>
                  </a:cubicBezTo>
                  <a:cubicBezTo>
                    <a:pt x="2026234" y="831646"/>
                    <a:pt x="2022119" y="833628"/>
                    <a:pt x="2017547" y="833628"/>
                  </a:cubicBezTo>
                  <a:cubicBezTo>
                    <a:pt x="2012671" y="833628"/>
                    <a:pt x="2008404" y="831646"/>
                    <a:pt x="2004746" y="827684"/>
                  </a:cubicBezTo>
                  <a:cubicBezTo>
                    <a:pt x="2001088" y="823722"/>
                    <a:pt x="1999260" y="819454"/>
                    <a:pt x="1999260" y="814882"/>
                  </a:cubicBezTo>
                  <a:cubicBezTo>
                    <a:pt x="1999260" y="810615"/>
                    <a:pt x="2001164" y="806653"/>
                    <a:pt x="2004975" y="802995"/>
                  </a:cubicBezTo>
                  <a:cubicBezTo>
                    <a:pt x="2008784" y="799338"/>
                    <a:pt x="2012671" y="797509"/>
                    <a:pt x="2016633" y="797509"/>
                  </a:cubicBezTo>
                  <a:close/>
                  <a:moveTo>
                    <a:pt x="1778508" y="797509"/>
                  </a:moveTo>
                  <a:cubicBezTo>
                    <a:pt x="1785823" y="797509"/>
                    <a:pt x="1791310" y="800862"/>
                    <a:pt x="1794967" y="807567"/>
                  </a:cubicBezTo>
                  <a:cubicBezTo>
                    <a:pt x="1798625" y="814882"/>
                    <a:pt x="1797558" y="821588"/>
                    <a:pt x="1791767" y="827684"/>
                  </a:cubicBezTo>
                  <a:cubicBezTo>
                    <a:pt x="1788109" y="831646"/>
                    <a:pt x="1783994" y="833628"/>
                    <a:pt x="1779422" y="833628"/>
                  </a:cubicBezTo>
                  <a:cubicBezTo>
                    <a:pt x="1774546" y="833628"/>
                    <a:pt x="1770278" y="831646"/>
                    <a:pt x="1766621" y="827684"/>
                  </a:cubicBezTo>
                  <a:cubicBezTo>
                    <a:pt x="1762963" y="823722"/>
                    <a:pt x="1761135" y="819454"/>
                    <a:pt x="1761135" y="814882"/>
                  </a:cubicBezTo>
                  <a:cubicBezTo>
                    <a:pt x="1761135" y="810615"/>
                    <a:pt x="1763039" y="806653"/>
                    <a:pt x="1766849" y="802995"/>
                  </a:cubicBezTo>
                  <a:cubicBezTo>
                    <a:pt x="1770659" y="799338"/>
                    <a:pt x="1774546" y="797509"/>
                    <a:pt x="1778508" y="797509"/>
                  </a:cubicBezTo>
                  <a:close/>
                  <a:moveTo>
                    <a:pt x="1303249" y="797509"/>
                  </a:moveTo>
                  <a:cubicBezTo>
                    <a:pt x="1310564" y="797509"/>
                    <a:pt x="1316050" y="800862"/>
                    <a:pt x="1319708" y="807567"/>
                  </a:cubicBezTo>
                  <a:cubicBezTo>
                    <a:pt x="1323365" y="814882"/>
                    <a:pt x="1322299" y="821588"/>
                    <a:pt x="1316507" y="827684"/>
                  </a:cubicBezTo>
                  <a:cubicBezTo>
                    <a:pt x="1312850" y="831646"/>
                    <a:pt x="1308735" y="833628"/>
                    <a:pt x="1304163" y="833628"/>
                  </a:cubicBezTo>
                  <a:cubicBezTo>
                    <a:pt x="1299286" y="833628"/>
                    <a:pt x="1295019" y="831646"/>
                    <a:pt x="1291361" y="827684"/>
                  </a:cubicBezTo>
                  <a:cubicBezTo>
                    <a:pt x="1287704" y="823722"/>
                    <a:pt x="1285875" y="819454"/>
                    <a:pt x="1285875" y="814882"/>
                  </a:cubicBezTo>
                  <a:cubicBezTo>
                    <a:pt x="1285875" y="810615"/>
                    <a:pt x="1287780" y="806653"/>
                    <a:pt x="1291590" y="802995"/>
                  </a:cubicBezTo>
                  <a:cubicBezTo>
                    <a:pt x="1295400" y="799338"/>
                    <a:pt x="1299286" y="797509"/>
                    <a:pt x="1303249" y="797509"/>
                  </a:cubicBezTo>
                  <a:close/>
                  <a:moveTo>
                    <a:pt x="874624" y="797509"/>
                  </a:moveTo>
                  <a:cubicBezTo>
                    <a:pt x="881939" y="797509"/>
                    <a:pt x="887425" y="800862"/>
                    <a:pt x="891083" y="807567"/>
                  </a:cubicBezTo>
                  <a:cubicBezTo>
                    <a:pt x="894740" y="814882"/>
                    <a:pt x="893674" y="821588"/>
                    <a:pt x="887882" y="827684"/>
                  </a:cubicBezTo>
                  <a:cubicBezTo>
                    <a:pt x="884225" y="831646"/>
                    <a:pt x="880110" y="833628"/>
                    <a:pt x="875538" y="833628"/>
                  </a:cubicBezTo>
                  <a:cubicBezTo>
                    <a:pt x="870661" y="833628"/>
                    <a:pt x="866394" y="831646"/>
                    <a:pt x="862736" y="827684"/>
                  </a:cubicBezTo>
                  <a:cubicBezTo>
                    <a:pt x="859079" y="823722"/>
                    <a:pt x="857250" y="819454"/>
                    <a:pt x="857250" y="814882"/>
                  </a:cubicBezTo>
                  <a:cubicBezTo>
                    <a:pt x="857250" y="810615"/>
                    <a:pt x="859155" y="806653"/>
                    <a:pt x="862965" y="802995"/>
                  </a:cubicBezTo>
                  <a:cubicBezTo>
                    <a:pt x="866775" y="799338"/>
                    <a:pt x="870661" y="797509"/>
                    <a:pt x="874624" y="797509"/>
                  </a:cubicBezTo>
                  <a:close/>
                  <a:moveTo>
                    <a:pt x="492633" y="797509"/>
                  </a:moveTo>
                  <a:cubicBezTo>
                    <a:pt x="499948" y="797509"/>
                    <a:pt x="505435" y="800862"/>
                    <a:pt x="509092" y="807567"/>
                  </a:cubicBezTo>
                  <a:cubicBezTo>
                    <a:pt x="512750" y="814882"/>
                    <a:pt x="511683" y="821588"/>
                    <a:pt x="505892" y="827684"/>
                  </a:cubicBezTo>
                  <a:cubicBezTo>
                    <a:pt x="502234" y="831646"/>
                    <a:pt x="498119" y="833628"/>
                    <a:pt x="493547" y="833628"/>
                  </a:cubicBezTo>
                  <a:cubicBezTo>
                    <a:pt x="488671" y="833628"/>
                    <a:pt x="484403" y="831646"/>
                    <a:pt x="480746" y="827684"/>
                  </a:cubicBezTo>
                  <a:cubicBezTo>
                    <a:pt x="477088" y="823722"/>
                    <a:pt x="475259" y="819454"/>
                    <a:pt x="475259" y="814882"/>
                  </a:cubicBezTo>
                  <a:cubicBezTo>
                    <a:pt x="475259" y="810615"/>
                    <a:pt x="477164" y="806653"/>
                    <a:pt x="480974" y="802995"/>
                  </a:cubicBezTo>
                  <a:cubicBezTo>
                    <a:pt x="484784" y="799338"/>
                    <a:pt x="488671" y="797509"/>
                    <a:pt x="492633" y="797509"/>
                  </a:cubicBezTo>
                  <a:close/>
                  <a:moveTo>
                    <a:pt x="64008" y="797509"/>
                  </a:moveTo>
                  <a:cubicBezTo>
                    <a:pt x="71323" y="797509"/>
                    <a:pt x="76810" y="800862"/>
                    <a:pt x="80467" y="807567"/>
                  </a:cubicBezTo>
                  <a:cubicBezTo>
                    <a:pt x="84125" y="814882"/>
                    <a:pt x="83058" y="821588"/>
                    <a:pt x="77267" y="827684"/>
                  </a:cubicBezTo>
                  <a:cubicBezTo>
                    <a:pt x="73609" y="831646"/>
                    <a:pt x="69494" y="833628"/>
                    <a:pt x="64922" y="833628"/>
                  </a:cubicBezTo>
                  <a:cubicBezTo>
                    <a:pt x="60046" y="833628"/>
                    <a:pt x="55778" y="831646"/>
                    <a:pt x="52121" y="827684"/>
                  </a:cubicBezTo>
                  <a:cubicBezTo>
                    <a:pt x="48463" y="823722"/>
                    <a:pt x="46634" y="819454"/>
                    <a:pt x="46634" y="814882"/>
                  </a:cubicBezTo>
                  <a:cubicBezTo>
                    <a:pt x="46634" y="810615"/>
                    <a:pt x="48539" y="806653"/>
                    <a:pt x="52349" y="802995"/>
                  </a:cubicBezTo>
                  <a:cubicBezTo>
                    <a:pt x="56159" y="799338"/>
                    <a:pt x="60046" y="797509"/>
                    <a:pt x="64008" y="797509"/>
                  </a:cubicBezTo>
                  <a:close/>
                  <a:moveTo>
                    <a:pt x="1154430" y="751332"/>
                  </a:moveTo>
                  <a:cubicBezTo>
                    <a:pt x="1161440" y="751332"/>
                    <a:pt x="1166774" y="754837"/>
                    <a:pt x="1170432" y="761847"/>
                  </a:cubicBezTo>
                  <a:cubicBezTo>
                    <a:pt x="1174394" y="768858"/>
                    <a:pt x="1173480" y="775411"/>
                    <a:pt x="1167689" y="781507"/>
                  </a:cubicBezTo>
                  <a:cubicBezTo>
                    <a:pt x="1164031" y="785469"/>
                    <a:pt x="1159916" y="787450"/>
                    <a:pt x="1155344" y="787450"/>
                  </a:cubicBezTo>
                  <a:cubicBezTo>
                    <a:pt x="1150468" y="787450"/>
                    <a:pt x="1146200" y="785469"/>
                    <a:pt x="1142543" y="781507"/>
                  </a:cubicBezTo>
                  <a:cubicBezTo>
                    <a:pt x="1138885" y="777544"/>
                    <a:pt x="1137056" y="773125"/>
                    <a:pt x="1137056" y="768248"/>
                  </a:cubicBezTo>
                  <a:cubicBezTo>
                    <a:pt x="1137056" y="764286"/>
                    <a:pt x="1138885" y="760476"/>
                    <a:pt x="1142543" y="756818"/>
                  </a:cubicBezTo>
                  <a:cubicBezTo>
                    <a:pt x="1146200" y="753160"/>
                    <a:pt x="1150163" y="751332"/>
                    <a:pt x="1154430" y="751332"/>
                  </a:cubicBezTo>
                  <a:close/>
                  <a:moveTo>
                    <a:pt x="585902" y="750874"/>
                  </a:moveTo>
                  <a:cubicBezTo>
                    <a:pt x="592912" y="750874"/>
                    <a:pt x="598246" y="754380"/>
                    <a:pt x="601904" y="761390"/>
                  </a:cubicBezTo>
                  <a:cubicBezTo>
                    <a:pt x="605866" y="768400"/>
                    <a:pt x="604952" y="774954"/>
                    <a:pt x="599161" y="781050"/>
                  </a:cubicBezTo>
                  <a:cubicBezTo>
                    <a:pt x="595503" y="785012"/>
                    <a:pt x="591388" y="786993"/>
                    <a:pt x="586816" y="786993"/>
                  </a:cubicBezTo>
                  <a:cubicBezTo>
                    <a:pt x="581939" y="786993"/>
                    <a:pt x="577672" y="785012"/>
                    <a:pt x="574015" y="781050"/>
                  </a:cubicBezTo>
                  <a:cubicBezTo>
                    <a:pt x="570357" y="777087"/>
                    <a:pt x="568528" y="772668"/>
                    <a:pt x="568528" y="767791"/>
                  </a:cubicBezTo>
                  <a:cubicBezTo>
                    <a:pt x="568528" y="763828"/>
                    <a:pt x="570357" y="760018"/>
                    <a:pt x="574015" y="756361"/>
                  </a:cubicBezTo>
                  <a:cubicBezTo>
                    <a:pt x="577672" y="752703"/>
                    <a:pt x="581635" y="750874"/>
                    <a:pt x="585902" y="750874"/>
                  </a:cubicBezTo>
                  <a:close/>
                  <a:moveTo>
                    <a:pt x="2398624" y="750417"/>
                  </a:moveTo>
                  <a:cubicBezTo>
                    <a:pt x="2405634" y="750417"/>
                    <a:pt x="2410968" y="753922"/>
                    <a:pt x="2414626" y="760933"/>
                  </a:cubicBezTo>
                  <a:cubicBezTo>
                    <a:pt x="2418588" y="767943"/>
                    <a:pt x="2417674" y="774496"/>
                    <a:pt x="2411882" y="780592"/>
                  </a:cubicBezTo>
                  <a:cubicBezTo>
                    <a:pt x="2408225" y="784555"/>
                    <a:pt x="2404110" y="786536"/>
                    <a:pt x="2399538" y="786536"/>
                  </a:cubicBezTo>
                  <a:cubicBezTo>
                    <a:pt x="2394661" y="786536"/>
                    <a:pt x="2390394" y="784555"/>
                    <a:pt x="2386737" y="780592"/>
                  </a:cubicBezTo>
                  <a:cubicBezTo>
                    <a:pt x="2383079" y="776630"/>
                    <a:pt x="2381250" y="772210"/>
                    <a:pt x="2381250" y="767334"/>
                  </a:cubicBezTo>
                  <a:cubicBezTo>
                    <a:pt x="2381250" y="763371"/>
                    <a:pt x="2383079" y="759561"/>
                    <a:pt x="2386737" y="755904"/>
                  </a:cubicBezTo>
                  <a:cubicBezTo>
                    <a:pt x="2390394" y="752246"/>
                    <a:pt x="2394356" y="750417"/>
                    <a:pt x="2398624" y="750417"/>
                  </a:cubicBezTo>
                  <a:close/>
                  <a:moveTo>
                    <a:pt x="2016633" y="750417"/>
                  </a:moveTo>
                  <a:cubicBezTo>
                    <a:pt x="2023643" y="750417"/>
                    <a:pt x="2028977" y="753922"/>
                    <a:pt x="2032635" y="760933"/>
                  </a:cubicBezTo>
                  <a:cubicBezTo>
                    <a:pt x="2036597" y="767943"/>
                    <a:pt x="2035683" y="774496"/>
                    <a:pt x="2029892" y="780592"/>
                  </a:cubicBezTo>
                  <a:cubicBezTo>
                    <a:pt x="2026234" y="784555"/>
                    <a:pt x="2022119" y="786536"/>
                    <a:pt x="2017547" y="786536"/>
                  </a:cubicBezTo>
                  <a:cubicBezTo>
                    <a:pt x="2012671" y="786536"/>
                    <a:pt x="2008404" y="784555"/>
                    <a:pt x="2004746" y="780592"/>
                  </a:cubicBezTo>
                  <a:cubicBezTo>
                    <a:pt x="2001088" y="776630"/>
                    <a:pt x="1999260" y="772210"/>
                    <a:pt x="1999260" y="767334"/>
                  </a:cubicBezTo>
                  <a:cubicBezTo>
                    <a:pt x="1999260" y="763371"/>
                    <a:pt x="2001088" y="759561"/>
                    <a:pt x="2004746" y="755904"/>
                  </a:cubicBezTo>
                  <a:cubicBezTo>
                    <a:pt x="2008404" y="752246"/>
                    <a:pt x="2012366" y="750417"/>
                    <a:pt x="2016633" y="750417"/>
                  </a:cubicBezTo>
                  <a:close/>
                  <a:moveTo>
                    <a:pt x="1778508" y="750417"/>
                  </a:moveTo>
                  <a:cubicBezTo>
                    <a:pt x="1785518" y="750417"/>
                    <a:pt x="1790852" y="753922"/>
                    <a:pt x="1794510" y="760933"/>
                  </a:cubicBezTo>
                  <a:cubicBezTo>
                    <a:pt x="1798472" y="767943"/>
                    <a:pt x="1797558" y="774496"/>
                    <a:pt x="1791767" y="780592"/>
                  </a:cubicBezTo>
                  <a:cubicBezTo>
                    <a:pt x="1788109" y="784555"/>
                    <a:pt x="1783994" y="786536"/>
                    <a:pt x="1779422" y="786536"/>
                  </a:cubicBezTo>
                  <a:cubicBezTo>
                    <a:pt x="1774546" y="786536"/>
                    <a:pt x="1770278" y="784555"/>
                    <a:pt x="1766621" y="780592"/>
                  </a:cubicBezTo>
                  <a:cubicBezTo>
                    <a:pt x="1762963" y="776630"/>
                    <a:pt x="1761135" y="772210"/>
                    <a:pt x="1761135" y="767334"/>
                  </a:cubicBezTo>
                  <a:cubicBezTo>
                    <a:pt x="1761135" y="763371"/>
                    <a:pt x="1762963" y="759561"/>
                    <a:pt x="1766621" y="755904"/>
                  </a:cubicBezTo>
                  <a:cubicBezTo>
                    <a:pt x="1770278" y="752246"/>
                    <a:pt x="1774241" y="750417"/>
                    <a:pt x="1778508" y="750417"/>
                  </a:cubicBezTo>
                  <a:close/>
                  <a:moveTo>
                    <a:pt x="1303249" y="750417"/>
                  </a:moveTo>
                  <a:cubicBezTo>
                    <a:pt x="1310259" y="750417"/>
                    <a:pt x="1315593" y="753922"/>
                    <a:pt x="1319251" y="760933"/>
                  </a:cubicBezTo>
                  <a:cubicBezTo>
                    <a:pt x="1323213" y="767943"/>
                    <a:pt x="1322299" y="774496"/>
                    <a:pt x="1316507" y="780592"/>
                  </a:cubicBezTo>
                  <a:cubicBezTo>
                    <a:pt x="1312850" y="784555"/>
                    <a:pt x="1308735" y="786536"/>
                    <a:pt x="1304163" y="786536"/>
                  </a:cubicBezTo>
                  <a:cubicBezTo>
                    <a:pt x="1299286" y="786536"/>
                    <a:pt x="1295019" y="784555"/>
                    <a:pt x="1291361" y="780592"/>
                  </a:cubicBezTo>
                  <a:cubicBezTo>
                    <a:pt x="1287704" y="776630"/>
                    <a:pt x="1285875" y="772210"/>
                    <a:pt x="1285875" y="767334"/>
                  </a:cubicBezTo>
                  <a:cubicBezTo>
                    <a:pt x="1285875" y="763371"/>
                    <a:pt x="1287704" y="759561"/>
                    <a:pt x="1291361" y="755904"/>
                  </a:cubicBezTo>
                  <a:cubicBezTo>
                    <a:pt x="1295019" y="752246"/>
                    <a:pt x="1298981" y="750417"/>
                    <a:pt x="1303249" y="750417"/>
                  </a:cubicBezTo>
                  <a:close/>
                  <a:moveTo>
                    <a:pt x="874624" y="750417"/>
                  </a:moveTo>
                  <a:cubicBezTo>
                    <a:pt x="881634" y="750417"/>
                    <a:pt x="886968" y="753922"/>
                    <a:pt x="890626" y="760933"/>
                  </a:cubicBezTo>
                  <a:cubicBezTo>
                    <a:pt x="894588" y="767943"/>
                    <a:pt x="893674" y="774496"/>
                    <a:pt x="887882" y="780592"/>
                  </a:cubicBezTo>
                  <a:cubicBezTo>
                    <a:pt x="884225" y="784555"/>
                    <a:pt x="880110" y="786536"/>
                    <a:pt x="875538" y="786536"/>
                  </a:cubicBezTo>
                  <a:cubicBezTo>
                    <a:pt x="870661" y="786536"/>
                    <a:pt x="866394" y="784555"/>
                    <a:pt x="862736" y="780592"/>
                  </a:cubicBezTo>
                  <a:cubicBezTo>
                    <a:pt x="859079" y="776630"/>
                    <a:pt x="857250" y="772210"/>
                    <a:pt x="857250" y="767334"/>
                  </a:cubicBezTo>
                  <a:cubicBezTo>
                    <a:pt x="857250" y="763371"/>
                    <a:pt x="859079" y="759561"/>
                    <a:pt x="862736" y="755904"/>
                  </a:cubicBezTo>
                  <a:cubicBezTo>
                    <a:pt x="866394" y="752246"/>
                    <a:pt x="870356" y="750417"/>
                    <a:pt x="874624" y="750417"/>
                  </a:cubicBezTo>
                  <a:close/>
                  <a:moveTo>
                    <a:pt x="492633" y="750417"/>
                  </a:moveTo>
                  <a:cubicBezTo>
                    <a:pt x="499643" y="750417"/>
                    <a:pt x="504977" y="753922"/>
                    <a:pt x="508635" y="760933"/>
                  </a:cubicBezTo>
                  <a:cubicBezTo>
                    <a:pt x="512597" y="767943"/>
                    <a:pt x="511683" y="774496"/>
                    <a:pt x="505892" y="780592"/>
                  </a:cubicBezTo>
                  <a:cubicBezTo>
                    <a:pt x="502234" y="784555"/>
                    <a:pt x="498119" y="786536"/>
                    <a:pt x="493547" y="786536"/>
                  </a:cubicBezTo>
                  <a:cubicBezTo>
                    <a:pt x="488671" y="786536"/>
                    <a:pt x="484403" y="784555"/>
                    <a:pt x="480746" y="780592"/>
                  </a:cubicBezTo>
                  <a:cubicBezTo>
                    <a:pt x="477088" y="776630"/>
                    <a:pt x="475259" y="772210"/>
                    <a:pt x="475259" y="767334"/>
                  </a:cubicBezTo>
                  <a:cubicBezTo>
                    <a:pt x="475259" y="763371"/>
                    <a:pt x="477088" y="759561"/>
                    <a:pt x="480746" y="755904"/>
                  </a:cubicBezTo>
                  <a:cubicBezTo>
                    <a:pt x="484403" y="752246"/>
                    <a:pt x="488366" y="750417"/>
                    <a:pt x="492633" y="750417"/>
                  </a:cubicBezTo>
                  <a:close/>
                  <a:moveTo>
                    <a:pt x="64008" y="750417"/>
                  </a:moveTo>
                  <a:cubicBezTo>
                    <a:pt x="71018" y="750417"/>
                    <a:pt x="76352" y="753922"/>
                    <a:pt x="80010" y="760933"/>
                  </a:cubicBezTo>
                  <a:cubicBezTo>
                    <a:pt x="83972" y="767943"/>
                    <a:pt x="83058" y="774496"/>
                    <a:pt x="77267" y="780592"/>
                  </a:cubicBezTo>
                  <a:cubicBezTo>
                    <a:pt x="73609" y="784555"/>
                    <a:pt x="69494" y="786536"/>
                    <a:pt x="64922" y="786536"/>
                  </a:cubicBezTo>
                  <a:cubicBezTo>
                    <a:pt x="60046" y="786536"/>
                    <a:pt x="55778" y="784555"/>
                    <a:pt x="52121" y="780592"/>
                  </a:cubicBezTo>
                  <a:cubicBezTo>
                    <a:pt x="48463" y="776630"/>
                    <a:pt x="46634" y="772210"/>
                    <a:pt x="46634" y="767334"/>
                  </a:cubicBezTo>
                  <a:cubicBezTo>
                    <a:pt x="46634" y="763371"/>
                    <a:pt x="48463" y="759561"/>
                    <a:pt x="52121" y="755904"/>
                  </a:cubicBezTo>
                  <a:cubicBezTo>
                    <a:pt x="55778" y="752246"/>
                    <a:pt x="59741" y="750417"/>
                    <a:pt x="64008" y="750417"/>
                  </a:cubicBezTo>
                  <a:close/>
                  <a:moveTo>
                    <a:pt x="1154430" y="704240"/>
                  </a:moveTo>
                  <a:cubicBezTo>
                    <a:pt x="1161745" y="704240"/>
                    <a:pt x="1167232" y="707593"/>
                    <a:pt x="1170889" y="714298"/>
                  </a:cubicBezTo>
                  <a:cubicBezTo>
                    <a:pt x="1174547" y="721614"/>
                    <a:pt x="1173480" y="728319"/>
                    <a:pt x="1167689" y="734415"/>
                  </a:cubicBezTo>
                  <a:cubicBezTo>
                    <a:pt x="1164031" y="738378"/>
                    <a:pt x="1159916" y="740359"/>
                    <a:pt x="1155344" y="740359"/>
                  </a:cubicBezTo>
                  <a:cubicBezTo>
                    <a:pt x="1150468" y="740359"/>
                    <a:pt x="1146200" y="738378"/>
                    <a:pt x="1142543" y="734415"/>
                  </a:cubicBezTo>
                  <a:cubicBezTo>
                    <a:pt x="1138885" y="730453"/>
                    <a:pt x="1137056" y="726186"/>
                    <a:pt x="1137056" y="721614"/>
                  </a:cubicBezTo>
                  <a:cubicBezTo>
                    <a:pt x="1137056" y="717346"/>
                    <a:pt x="1138962" y="713384"/>
                    <a:pt x="1142772" y="709726"/>
                  </a:cubicBezTo>
                  <a:cubicBezTo>
                    <a:pt x="1146581" y="706069"/>
                    <a:pt x="1150468" y="704240"/>
                    <a:pt x="1154430" y="704240"/>
                  </a:cubicBezTo>
                  <a:close/>
                  <a:moveTo>
                    <a:pt x="2585161" y="703783"/>
                  </a:moveTo>
                  <a:cubicBezTo>
                    <a:pt x="2592477" y="703783"/>
                    <a:pt x="2597963" y="707136"/>
                    <a:pt x="2601621" y="713841"/>
                  </a:cubicBezTo>
                  <a:cubicBezTo>
                    <a:pt x="2605278" y="721156"/>
                    <a:pt x="2604211" y="727862"/>
                    <a:pt x="2598420" y="733958"/>
                  </a:cubicBezTo>
                  <a:cubicBezTo>
                    <a:pt x="2594762" y="737920"/>
                    <a:pt x="2590648" y="739902"/>
                    <a:pt x="2586076" y="739902"/>
                  </a:cubicBezTo>
                  <a:cubicBezTo>
                    <a:pt x="2581199" y="739902"/>
                    <a:pt x="2576932" y="737920"/>
                    <a:pt x="2573274" y="733958"/>
                  </a:cubicBezTo>
                  <a:cubicBezTo>
                    <a:pt x="2569616" y="729996"/>
                    <a:pt x="2567788" y="725728"/>
                    <a:pt x="2567788" y="721156"/>
                  </a:cubicBezTo>
                  <a:cubicBezTo>
                    <a:pt x="2567788" y="716889"/>
                    <a:pt x="2569693" y="712927"/>
                    <a:pt x="2573503" y="709269"/>
                  </a:cubicBezTo>
                  <a:cubicBezTo>
                    <a:pt x="2577312" y="705612"/>
                    <a:pt x="2581199" y="703783"/>
                    <a:pt x="2585161" y="703783"/>
                  </a:cubicBezTo>
                  <a:close/>
                  <a:moveTo>
                    <a:pt x="2538527" y="703783"/>
                  </a:moveTo>
                  <a:cubicBezTo>
                    <a:pt x="2545842" y="703783"/>
                    <a:pt x="2551329" y="707136"/>
                    <a:pt x="2554986" y="713841"/>
                  </a:cubicBezTo>
                  <a:cubicBezTo>
                    <a:pt x="2558644" y="721156"/>
                    <a:pt x="2557577" y="727862"/>
                    <a:pt x="2551786" y="733958"/>
                  </a:cubicBezTo>
                  <a:cubicBezTo>
                    <a:pt x="2548128" y="737920"/>
                    <a:pt x="2544013" y="739902"/>
                    <a:pt x="2539441" y="739902"/>
                  </a:cubicBezTo>
                  <a:cubicBezTo>
                    <a:pt x="2534564" y="739902"/>
                    <a:pt x="2530297" y="737920"/>
                    <a:pt x="2526640" y="733958"/>
                  </a:cubicBezTo>
                  <a:cubicBezTo>
                    <a:pt x="2522982" y="729996"/>
                    <a:pt x="2521153" y="725728"/>
                    <a:pt x="2521153" y="721156"/>
                  </a:cubicBezTo>
                  <a:cubicBezTo>
                    <a:pt x="2521153" y="716889"/>
                    <a:pt x="2523058" y="712927"/>
                    <a:pt x="2526868" y="709269"/>
                  </a:cubicBezTo>
                  <a:cubicBezTo>
                    <a:pt x="2530678" y="705612"/>
                    <a:pt x="2534564" y="703783"/>
                    <a:pt x="2538527" y="703783"/>
                  </a:cubicBezTo>
                  <a:close/>
                  <a:moveTo>
                    <a:pt x="2491892" y="703783"/>
                  </a:moveTo>
                  <a:cubicBezTo>
                    <a:pt x="2499208" y="703783"/>
                    <a:pt x="2504694" y="707136"/>
                    <a:pt x="2508352" y="713841"/>
                  </a:cubicBezTo>
                  <a:cubicBezTo>
                    <a:pt x="2512009" y="721156"/>
                    <a:pt x="2510942" y="727862"/>
                    <a:pt x="2505151" y="733958"/>
                  </a:cubicBezTo>
                  <a:cubicBezTo>
                    <a:pt x="2501494" y="737920"/>
                    <a:pt x="2497379" y="739902"/>
                    <a:pt x="2492807" y="739902"/>
                  </a:cubicBezTo>
                  <a:cubicBezTo>
                    <a:pt x="2487930" y="739902"/>
                    <a:pt x="2483663" y="737920"/>
                    <a:pt x="2480005" y="733958"/>
                  </a:cubicBezTo>
                  <a:cubicBezTo>
                    <a:pt x="2476348" y="729996"/>
                    <a:pt x="2474519" y="725728"/>
                    <a:pt x="2474519" y="721156"/>
                  </a:cubicBezTo>
                  <a:cubicBezTo>
                    <a:pt x="2474519" y="716889"/>
                    <a:pt x="2476424" y="712927"/>
                    <a:pt x="2480234" y="709269"/>
                  </a:cubicBezTo>
                  <a:cubicBezTo>
                    <a:pt x="2484044" y="705612"/>
                    <a:pt x="2487930" y="703783"/>
                    <a:pt x="2491892" y="703783"/>
                  </a:cubicBezTo>
                  <a:close/>
                  <a:moveTo>
                    <a:pt x="1489786" y="703783"/>
                  </a:moveTo>
                  <a:cubicBezTo>
                    <a:pt x="1497102" y="703783"/>
                    <a:pt x="1502588" y="707136"/>
                    <a:pt x="1506245" y="713841"/>
                  </a:cubicBezTo>
                  <a:cubicBezTo>
                    <a:pt x="1509903" y="721156"/>
                    <a:pt x="1508836" y="727862"/>
                    <a:pt x="1503045" y="733958"/>
                  </a:cubicBezTo>
                  <a:cubicBezTo>
                    <a:pt x="1499387" y="737920"/>
                    <a:pt x="1495273" y="739902"/>
                    <a:pt x="1490701" y="739902"/>
                  </a:cubicBezTo>
                  <a:cubicBezTo>
                    <a:pt x="1485824" y="739902"/>
                    <a:pt x="1481557" y="737920"/>
                    <a:pt x="1477899" y="733958"/>
                  </a:cubicBezTo>
                  <a:cubicBezTo>
                    <a:pt x="1474241" y="729996"/>
                    <a:pt x="1472413" y="725728"/>
                    <a:pt x="1472413" y="721156"/>
                  </a:cubicBezTo>
                  <a:cubicBezTo>
                    <a:pt x="1472413" y="716889"/>
                    <a:pt x="1474318" y="712927"/>
                    <a:pt x="1478128" y="709269"/>
                  </a:cubicBezTo>
                  <a:cubicBezTo>
                    <a:pt x="1481938" y="705612"/>
                    <a:pt x="1485824" y="703783"/>
                    <a:pt x="1489786" y="703783"/>
                  </a:cubicBezTo>
                  <a:close/>
                  <a:moveTo>
                    <a:pt x="1443152" y="703783"/>
                  </a:moveTo>
                  <a:cubicBezTo>
                    <a:pt x="1450467" y="703783"/>
                    <a:pt x="1455953" y="707136"/>
                    <a:pt x="1459611" y="713841"/>
                  </a:cubicBezTo>
                  <a:cubicBezTo>
                    <a:pt x="1463269" y="721156"/>
                    <a:pt x="1462202" y="727862"/>
                    <a:pt x="1456411" y="733958"/>
                  </a:cubicBezTo>
                  <a:cubicBezTo>
                    <a:pt x="1452753" y="737920"/>
                    <a:pt x="1448638" y="739902"/>
                    <a:pt x="1444066" y="739902"/>
                  </a:cubicBezTo>
                  <a:cubicBezTo>
                    <a:pt x="1439189" y="739902"/>
                    <a:pt x="1434922" y="737920"/>
                    <a:pt x="1431265" y="733958"/>
                  </a:cubicBezTo>
                  <a:cubicBezTo>
                    <a:pt x="1427607" y="729996"/>
                    <a:pt x="1425778" y="725728"/>
                    <a:pt x="1425778" y="721156"/>
                  </a:cubicBezTo>
                  <a:cubicBezTo>
                    <a:pt x="1425778" y="716889"/>
                    <a:pt x="1427683" y="712927"/>
                    <a:pt x="1431493" y="709269"/>
                  </a:cubicBezTo>
                  <a:cubicBezTo>
                    <a:pt x="1435303" y="705612"/>
                    <a:pt x="1439189" y="703783"/>
                    <a:pt x="1443152" y="703783"/>
                  </a:cubicBezTo>
                  <a:close/>
                  <a:moveTo>
                    <a:pt x="1396517" y="703783"/>
                  </a:moveTo>
                  <a:cubicBezTo>
                    <a:pt x="1403833" y="703783"/>
                    <a:pt x="1409319" y="707136"/>
                    <a:pt x="1412977" y="713841"/>
                  </a:cubicBezTo>
                  <a:cubicBezTo>
                    <a:pt x="1416634" y="721156"/>
                    <a:pt x="1415568" y="727862"/>
                    <a:pt x="1409776" y="733958"/>
                  </a:cubicBezTo>
                  <a:cubicBezTo>
                    <a:pt x="1406119" y="737920"/>
                    <a:pt x="1402004" y="739902"/>
                    <a:pt x="1397432" y="739902"/>
                  </a:cubicBezTo>
                  <a:cubicBezTo>
                    <a:pt x="1392555" y="739902"/>
                    <a:pt x="1388288" y="737920"/>
                    <a:pt x="1384630" y="733958"/>
                  </a:cubicBezTo>
                  <a:cubicBezTo>
                    <a:pt x="1380973" y="729996"/>
                    <a:pt x="1379144" y="725728"/>
                    <a:pt x="1379144" y="721156"/>
                  </a:cubicBezTo>
                  <a:cubicBezTo>
                    <a:pt x="1379144" y="716889"/>
                    <a:pt x="1381049" y="712927"/>
                    <a:pt x="1384859" y="709269"/>
                  </a:cubicBezTo>
                  <a:cubicBezTo>
                    <a:pt x="1388669" y="705612"/>
                    <a:pt x="1392555" y="703783"/>
                    <a:pt x="1396517" y="703783"/>
                  </a:cubicBezTo>
                  <a:close/>
                  <a:moveTo>
                    <a:pt x="679171" y="703783"/>
                  </a:moveTo>
                  <a:cubicBezTo>
                    <a:pt x="686486" y="703783"/>
                    <a:pt x="691972" y="707136"/>
                    <a:pt x="695630" y="713841"/>
                  </a:cubicBezTo>
                  <a:cubicBezTo>
                    <a:pt x="699287" y="721156"/>
                    <a:pt x="698221" y="727862"/>
                    <a:pt x="692429" y="733958"/>
                  </a:cubicBezTo>
                  <a:cubicBezTo>
                    <a:pt x="688772" y="737920"/>
                    <a:pt x="684657" y="739902"/>
                    <a:pt x="680085" y="739902"/>
                  </a:cubicBezTo>
                  <a:cubicBezTo>
                    <a:pt x="675208" y="739902"/>
                    <a:pt x="670941" y="737920"/>
                    <a:pt x="667283" y="733958"/>
                  </a:cubicBezTo>
                  <a:cubicBezTo>
                    <a:pt x="663626" y="729996"/>
                    <a:pt x="661797" y="725728"/>
                    <a:pt x="661797" y="721156"/>
                  </a:cubicBezTo>
                  <a:cubicBezTo>
                    <a:pt x="661797" y="716889"/>
                    <a:pt x="663702" y="712927"/>
                    <a:pt x="667512" y="709269"/>
                  </a:cubicBezTo>
                  <a:cubicBezTo>
                    <a:pt x="671322" y="705612"/>
                    <a:pt x="675208" y="703783"/>
                    <a:pt x="679171" y="703783"/>
                  </a:cubicBezTo>
                  <a:close/>
                  <a:moveTo>
                    <a:pt x="632536" y="703783"/>
                  </a:moveTo>
                  <a:cubicBezTo>
                    <a:pt x="639851" y="703783"/>
                    <a:pt x="645338" y="707136"/>
                    <a:pt x="648995" y="713841"/>
                  </a:cubicBezTo>
                  <a:cubicBezTo>
                    <a:pt x="652653" y="721156"/>
                    <a:pt x="651586" y="727862"/>
                    <a:pt x="645795" y="733958"/>
                  </a:cubicBezTo>
                  <a:cubicBezTo>
                    <a:pt x="642137" y="737920"/>
                    <a:pt x="638023" y="739902"/>
                    <a:pt x="633451" y="739902"/>
                  </a:cubicBezTo>
                  <a:cubicBezTo>
                    <a:pt x="628574" y="739902"/>
                    <a:pt x="624307" y="737920"/>
                    <a:pt x="620649" y="733958"/>
                  </a:cubicBezTo>
                  <a:cubicBezTo>
                    <a:pt x="616991" y="729996"/>
                    <a:pt x="615163" y="725728"/>
                    <a:pt x="615163" y="721156"/>
                  </a:cubicBezTo>
                  <a:cubicBezTo>
                    <a:pt x="615163" y="716889"/>
                    <a:pt x="617068" y="712927"/>
                    <a:pt x="620878" y="709269"/>
                  </a:cubicBezTo>
                  <a:cubicBezTo>
                    <a:pt x="624688" y="705612"/>
                    <a:pt x="628574" y="703783"/>
                    <a:pt x="632536" y="703783"/>
                  </a:cubicBezTo>
                  <a:close/>
                  <a:moveTo>
                    <a:pt x="585902" y="703783"/>
                  </a:moveTo>
                  <a:cubicBezTo>
                    <a:pt x="593217" y="703783"/>
                    <a:pt x="598703" y="707136"/>
                    <a:pt x="602361" y="713841"/>
                  </a:cubicBezTo>
                  <a:cubicBezTo>
                    <a:pt x="606019" y="721156"/>
                    <a:pt x="604952" y="727862"/>
                    <a:pt x="599161" y="733958"/>
                  </a:cubicBezTo>
                  <a:cubicBezTo>
                    <a:pt x="595503" y="737920"/>
                    <a:pt x="591388" y="739902"/>
                    <a:pt x="586816" y="739902"/>
                  </a:cubicBezTo>
                  <a:cubicBezTo>
                    <a:pt x="581939" y="739902"/>
                    <a:pt x="577672" y="737920"/>
                    <a:pt x="574015" y="733958"/>
                  </a:cubicBezTo>
                  <a:cubicBezTo>
                    <a:pt x="570357" y="729996"/>
                    <a:pt x="568528" y="725728"/>
                    <a:pt x="568528" y="721156"/>
                  </a:cubicBezTo>
                  <a:cubicBezTo>
                    <a:pt x="568528" y="716889"/>
                    <a:pt x="570433" y="712927"/>
                    <a:pt x="574243" y="709269"/>
                  </a:cubicBezTo>
                  <a:cubicBezTo>
                    <a:pt x="578053" y="705612"/>
                    <a:pt x="581939" y="703783"/>
                    <a:pt x="585902" y="703783"/>
                  </a:cubicBezTo>
                  <a:close/>
                  <a:moveTo>
                    <a:pt x="539267" y="703783"/>
                  </a:moveTo>
                  <a:cubicBezTo>
                    <a:pt x="546583" y="703783"/>
                    <a:pt x="552069" y="707136"/>
                    <a:pt x="555727" y="713841"/>
                  </a:cubicBezTo>
                  <a:cubicBezTo>
                    <a:pt x="559384" y="721156"/>
                    <a:pt x="558317" y="727862"/>
                    <a:pt x="552526" y="733958"/>
                  </a:cubicBezTo>
                  <a:cubicBezTo>
                    <a:pt x="548869" y="737920"/>
                    <a:pt x="544754" y="739902"/>
                    <a:pt x="540182" y="739902"/>
                  </a:cubicBezTo>
                  <a:cubicBezTo>
                    <a:pt x="535305" y="739902"/>
                    <a:pt x="531038" y="737920"/>
                    <a:pt x="527380" y="733958"/>
                  </a:cubicBezTo>
                  <a:cubicBezTo>
                    <a:pt x="523723" y="729996"/>
                    <a:pt x="521894" y="725728"/>
                    <a:pt x="521894" y="721156"/>
                  </a:cubicBezTo>
                  <a:cubicBezTo>
                    <a:pt x="521894" y="716889"/>
                    <a:pt x="523799" y="712927"/>
                    <a:pt x="527609" y="709269"/>
                  </a:cubicBezTo>
                  <a:cubicBezTo>
                    <a:pt x="531419" y="705612"/>
                    <a:pt x="535305" y="703783"/>
                    <a:pt x="539267" y="703783"/>
                  </a:cubicBezTo>
                  <a:close/>
                  <a:moveTo>
                    <a:pt x="250546" y="703783"/>
                  </a:moveTo>
                  <a:cubicBezTo>
                    <a:pt x="257861" y="703783"/>
                    <a:pt x="263347" y="707136"/>
                    <a:pt x="267005" y="713841"/>
                  </a:cubicBezTo>
                  <a:cubicBezTo>
                    <a:pt x="270662" y="721156"/>
                    <a:pt x="269596" y="727862"/>
                    <a:pt x="263804" y="733958"/>
                  </a:cubicBezTo>
                  <a:cubicBezTo>
                    <a:pt x="260147" y="737920"/>
                    <a:pt x="256032" y="739902"/>
                    <a:pt x="251460" y="739902"/>
                  </a:cubicBezTo>
                  <a:cubicBezTo>
                    <a:pt x="246583" y="739902"/>
                    <a:pt x="242316" y="737920"/>
                    <a:pt x="238658" y="733958"/>
                  </a:cubicBezTo>
                  <a:cubicBezTo>
                    <a:pt x="235001" y="729996"/>
                    <a:pt x="233172" y="725728"/>
                    <a:pt x="233172" y="721156"/>
                  </a:cubicBezTo>
                  <a:cubicBezTo>
                    <a:pt x="233172" y="716889"/>
                    <a:pt x="235077" y="712927"/>
                    <a:pt x="238887" y="709269"/>
                  </a:cubicBezTo>
                  <a:cubicBezTo>
                    <a:pt x="242697" y="705612"/>
                    <a:pt x="246583" y="703783"/>
                    <a:pt x="250546" y="703783"/>
                  </a:cubicBezTo>
                  <a:close/>
                  <a:moveTo>
                    <a:pt x="203911" y="703783"/>
                  </a:moveTo>
                  <a:cubicBezTo>
                    <a:pt x="211226" y="703783"/>
                    <a:pt x="216713" y="707136"/>
                    <a:pt x="220370" y="713841"/>
                  </a:cubicBezTo>
                  <a:cubicBezTo>
                    <a:pt x="224028" y="721156"/>
                    <a:pt x="222961" y="727862"/>
                    <a:pt x="217170" y="733958"/>
                  </a:cubicBezTo>
                  <a:cubicBezTo>
                    <a:pt x="213512" y="737920"/>
                    <a:pt x="209398" y="739902"/>
                    <a:pt x="204826" y="739902"/>
                  </a:cubicBezTo>
                  <a:cubicBezTo>
                    <a:pt x="199949" y="739902"/>
                    <a:pt x="195682" y="737920"/>
                    <a:pt x="192024" y="733958"/>
                  </a:cubicBezTo>
                  <a:cubicBezTo>
                    <a:pt x="188366" y="729996"/>
                    <a:pt x="186538" y="725728"/>
                    <a:pt x="186538" y="721156"/>
                  </a:cubicBezTo>
                  <a:cubicBezTo>
                    <a:pt x="186538" y="716889"/>
                    <a:pt x="188443" y="712927"/>
                    <a:pt x="192253" y="709269"/>
                  </a:cubicBezTo>
                  <a:cubicBezTo>
                    <a:pt x="196063" y="705612"/>
                    <a:pt x="199949" y="703783"/>
                    <a:pt x="203911" y="703783"/>
                  </a:cubicBezTo>
                  <a:close/>
                  <a:moveTo>
                    <a:pt x="157277" y="703783"/>
                  </a:moveTo>
                  <a:cubicBezTo>
                    <a:pt x="164592" y="703783"/>
                    <a:pt x="170079" y="707136"/>
                    <a:pt x="173736" y="713841"/>
                  </a:cubicBezTo>
                  <a:cubicBezTo>
                    <a:pt x="177394" y="721156"/>
                    <a:pt x="176327" y="727862"/>
                    <a:pt x="170536" y="733958"/>
                  </a:cubicBezTo>
                  <a:cubicBezTo>
                    <a:pt x="166878" y="737920"/>
                    <a:pt x="162763" y="739902"/>
                    <a:pt x="158191" y="739902"/>
                  </a:cubicBezTo>
                  <a:cubicBezTo>
                    <a:pt x="153315" y="739902"/>
                    <a:pt x="149047" y="737920"/>
                    <a:pt x="145390" y="733958"/>
                  </a:cubicBezTo>
                  <a:cubicBezTo>
                    <a:pt x="141732" y="729996"/>
                    <a:pt x="139903" y="725728"/>
                    <a:pt x="139903" y="721156"/>
                  </a:cubicBezTo>
                  <a:cubicBezTo>
                    <a:pt x="139903" y="716889"/>
                    <a:pt x="141808" y="712927"/>
                    <a:pt x="145618" y="709269"/>
                  </a:cubicBezTo>
                  <a:cubicBezTo>
                    <a:pt x="149428" y="705612"/>
                    <a:pt x="153315" y="703783"/>
                    <a:pt x="157277" y="703783"/>
                  </a:cubicBezTo>
                  <a:close/>
                  <a:moveTo>
                    <a:pt x="110642" y="703783"/>
                  </a:moveTo>
                  <a:cubicBezTo>
                    <a:pt x="117958" y="703783"/>
                    <a:pt x="123444" y="707136"/>
                    <a:pt x="127102" y="713841"/>
                  </a:cubicBezTo>
                  <a:cubicBezTo>
                    <a:pt x="130759" y="721156"/>
                    <a:pt x="129692" y="727862"/>
                    <a:pt x="123901" y="733958"/>
                  </a:cubicBezTo>
                  <a:cubicBezTo>
                    <a:pt x="120244" y="737920"/>
                    <a:pt x="116129" y="739902"/>
                    <a:pt x="111557" y="739902"/>
                  </a:cubicBezTo>
                  <a:cubicBezTo>
                    <a:pt x="106680" y="739902"/>
                    <a:pt x="102413" y="737920"/>
                    <a:pt x="98755" y="733958"/>
                  </a:cubicBezTo>
                  <a:cubicBezTo>
                    <a:pt x="95097" y="729996"/>
                    <a:pt x="93269" y="725728"/>
                    <a:pt x="93269" y="721156"/>
                  </a:cubicBezTo>
                  <a:cubicBezTo>
                    <a:pt x="93269" y="716889"/>
                    <a:pt x="95174" y="712927"/>
                    <a:pt x="98984" y="709269"/>
                  </a:cubicBezTo>
                  <a:cubicBezTo>
                    <a:pt x="102794" y="705612"/>
                    <a:pt x="106680" y="703783"/>
                    <a:pt x="110642" y="703783"/>
                  </a:cubicBezTo>
                  <a:close/>
                  <a:moveTo>
                    <a:pt x="2445258" y="703326"/>
                  </a:moveTo>
                  <a:cubicBezTo>
                    <a:pt x="2452573" y="703326"/>
                    <a:pt x="2458060" y="706678"/>
                    <a:pt x="2461717" y="713384"/>
                  </a:cubicBezTo>
                  <a:cubicBezTo>
                    <a:pt x="2465375" y="720699"/>
                    <a:pt x="2464308" y="727405"/>
                    <a:pt x="2458517" y="733501"/>
                  </a:cubicBezTo>
                  <a:cubicBezTo>
                    <a:pt x="2454859" y="737463"/>
                    <a:pt x="2450745" y="739444"/>
                    <a:pt x="2446172" y="739444"/>
                  </a:cubicBezTo>
                  <a:cubicBezTo>
                    <a:pt x="2441295" y="739444"/>
                    <a:pt x="2437029" y="737463"/>
                    <a:pt x="2433371" y="733501"/>
                  </a:cubicBezTo>
                  <a:cubicBezTo>
                    <a:pt x="2429713" y="729538"/>
                    <a:pt x="2427884" y="725271"/>
                    <a:pt x="2427884" y="720699"/>
                  </a:cubicBezTo>
                  <a:cubicBezTo>
                    <a:pt x="2427884" y="716432"/>
                    <a:pt x="2429789" y="712470"/>
                    <a:pt x="2433599" y="708812"/>
                  </a:cubicBezTo>
                  <a:cubicBezTo>
                    <a:pt x="2437409" y="705154"/>
                    <a:pt x="2441295" y="703326"/>
                    <a:pt x="2445258" y="703326"/>
                  </a:cubicBezTo>
                  <a:close/>
                  <a:moveTo>
                    <a:pt x="2398624" y="703326"/>
                  </a:moveTo>
                  <a:cubicBezTo>
                    <a:pt x="2405939" y="703326"/>
                    <a:pt x="2411425" y="706678"/>
                    <a:pt x="2415083" y="713384"/>
                  </a:cubicBezTo>
                  <a:cubicBezTo>
                    <a:pt x="2418740" y="720699"/>
                    <a:pt x="2417674" y="727405"/>
                    <a:pt x="2411882" y="733501"/>
                  </a:cubicBezTo>
                  <a:cubicBezTo>
                    <a:pt x="2408225" y="737463"/>
                    <a:pt x="2404110" y="739444"/>
                    <a:pt x="2399538" y="739444"/>
                  </a:cubicBezTo>
                  <a:cubicBezTo>
                    <a:pt x="2394661" y="739444"/>
                    <a:pt x="2390394" y="737463"/>
                    <a:pt x="2386737" y="733501"/>
                  </a:cubicBezTo>
                  <a:cubicBezTo>
                    <a:pt x="2383079" y="729538"/>
                    <a:pt x="2381250" y="725271"/>
                    <a:pt x="2381250" y="720699"/>
                  </a:cubicBezTo>
                  <a:cubicBezTo>
                    <a:pt x="2381250" y="716432"/>
                    <a:pt x="2383155" y="712470"/>
                    <a:pt x="2386965" y="708812"/>
                  </a:cubicBezTo>
                  <a:cubicBezTo>
                    <a:pt x="2390775" y="705154"/>
                    <a:pt x="2394661" y="703326"/>
                    <a:pt x="2398624" y="703326"/>
                  </a:cubicBezTo>
                  <a:close/>
                  <a:moveTo>
                    <a:pt x="2016633" y="703326"/>
                  </a:moveTo>
                  <a:cubicBezTo>
                    <a:pt x="2023948" y="703326"/>
                    <a:pt x="2029435" y="706678"/>
                    <a:pt x="2033092" y="713384"/>
                  </a:cubicBezTo>
                  <a:cubicBezTo>
                    <a:pt x="2036750" y="720699"/>
                    <a:pt x="2035683" y="727405"/>
                    <a:pt x="2029892" y="733501"/>
                  </a:cubicBezTo>
                  <a:cubicBezTo>
                    <a:pt x="2026234" y="737463"/>
                    <a:pt x="2022119" y="739444"/>
                    <a:pt x="2017547" y="739444"/>
                  </a:cubicBezTo>
                  <a:cubicBezTo>
                    <a:pt x="2012671" y="739444"/>
                    <a:pt x="2008404" y="737463"/>
                    <a:pt x="2004746" y="733501"/>
                  </a:cubicBezTo>
                  <a:cubicBezTo>
                    <a:pt x="2001088" y="729538"/>
                    <a:pt x="1999260" y="725271"/>
                    <a:pt x="1999260" y="720699"/>
                  </a:cubicBezTo>
                  <a:cubicBezTo>
                    <a:pt x="1999260" y="716432"/>
                    <a:pt x="2001164" y="712470"/>
                    <a:pt x="2004975" y="708812"/>
                  </a:cubicBezTo>
                  <a:cubicBezTo>
                    <a:pt x="2008784" y="705154"/>
                    <a:pt x="2012671" y="703326"/>
                    <a:pt x="2016633" y="703326"/>
                  </a:cubicBezTo>
                  <a:close/>
                  <a:moveTo>
                    <a:pt x="1778508" y="703326"/>
                  </a:moveTo>
                  <a:cubicBezTo>
                    <a:pt x="1785823" y="703326"/>
                    <a:pt x="1791310" y="706678"/>
                    <a:pt x="1794967" y="713384"/>
                  </a:cubicBezTo>
                  <a:cubicBezTo>
                    <a:pt x="1798625" y="720699"/>
                    <a:pt x="1797558" y="727405"/>
                    <a:pt x="1791767" y="733501"/>
                  </a:cubicBezTo>
                  <a:cubicBezTo>
                    <a:pt x="1788109" y="737463"/>
                    <a:pt x="1783994" y="739444"/>
                    <a:pt x="1779422" y="739444"/>
                  </a:cubicBezTo>
                  <a:cubicBezTo>
                    <a:pt x="1774546" y="739444"/>
                    <a:pt x="1770278" y="737463"/>
                    <a:pt x="1766621" y="733501"/>
                  </a:cubicBezTo>
                  <a:cubicBezTo>
                    <a:pt x="1762963" y="729538"/>
                    <a:pt x="1761135" y="725271"/>
                    <a:pt x="1761135" y="720699"/>
                  </a:cubicBezTo>
                  <a:cubicBezTo>
                    <a:pt x="1761135" y="716432"/>
                    <a:pt x="1763039" y="712470"/>
                    <a:pt x="1766849" y="708812"/>
                  </a:cubicBezTo>
                  <a:cubicBezTo>
                    <a:pt x="1770659" y="705154"/>
                    <a:pt x="1774546" y="703326"/>
                    <a:pt x="1778508" y="703326"/>
                  </a:cubicBezTo>
                  <a:close/>
                  <a:moveTo>
                    <a:pt x="1349883" y="703326"/>
                  </a:moveTo>
                  <a:cubicBezTo>
                    <a:pt x="1357198" y="703326"/>
                    <a:pt x="1362685" y="706678"/>
                    <a:pt x="1366342" y="713384"/>
                  </a:cubicBezTo>
                  <a:cubicBezTo>
                    <a:pt x="1370000" y="720699"/>
                    <a:pt x="1368933" y="727405"/>
                    <a:pt x="1363142" y="733501"/>
                  </a:cubicBezTo>
                  <a:cubicBezTo>
                    <a:pt x="1359484" y="737463"/>
                    <a:pt x="1355369" y="739444"/>
                    <a:pt x="1350797" y="739444"/>
                  </a:cubicBezTo>
                  <a:cubicBezTo>
                    <a:pt x="1345921" y="739444"/>
                    <a:pt x="1341653" y="737463"/>
                    <a:pt x="1337996" y="733501"/>
                  </a:cubicBezTo>
                  <a:cubicBezTo>
                    <a:pt x="1334338" y="729538"/>
                    <a:pt x="1332510" y="725271"/>
                    <a:pt x="1332510" y="720699"/>
                  </a:cubicBezTo>
                  <a:cubicBezTo>
                    <a:pt x="1332510" y="716432"/>
                    <a:pt x="1334414" y="712470"/>
                    <a:pt x="1338224" y="708812"/>
                  </a:cubicBezTo>
                  <a:cubicBezTo>
                    <a:pt x="1342034" y="705154"/>
                    <a:pt x="1345921" y="703326"/>
                    <a:pt x="1349883" y="703326"/>
                  </a:cubicBezTo>
                  <a:close/>
                  <a:moveTo>
                    <a:pt x="1303249" y="703326"/>
                  </a:moveTo>
                  <a:cubicBezTo>
                    <a:pt x="1310564" y="703326"/>
                    <a:pt x="1316050" y="706678"/>
                    <a:pt x="1319708" y="713384"/>
                  </a:cubicBezTo>
                  <a:cubicBezTo>
                    <a:pt x="1323365" y="720699"/>
                    <a:pt x="1322299" y="727405"/>
                    <a:pt x="1316507" y="733501"/>
                  </a:cubicBezTo>
                  <a:cubicBezTo>
                    <a:pt x="1312850" y="737463"/>
                    <a:pt x="1308735" y="739444"/>
                    <a:pt x="1304163" y="739444"/>
                  </a:cubicBezTo>
                  <a:cubicBezTo>
                    <a:pt x="1299286" y="739444"/>
                    <a:pt x="1295019" y="737463"/>
                    <a:pt x="1291361" y="733501"/>
                  </a:cubicBezTo>
                  <a:cubicBezTo>
                    <a:pt x="1287704" y="729538"/>
                    <a:pt x="1285875" y="725271"/>
                    <a:pt x="1285875" y="720699"/>
                  </a:cubicBezTo>
                  <a:cubicBezTo>
                    <a:pt x="1285875" y="716432"/>
                    <a:pt x="1287780" y="712470"/>
                    <a:pt x="1291590" y="708812"/>
                  </a:cubicBezTo>
                  <a:cubicBezTo>
                    <a:pt x="1295400" y="705154"/>
                    <a:pt x="1299286" y="703326"/>
                    <a:pt x="1303249" y="703326"/>
                  </a:cubicBezTo>
                  <a:close/>
                  <a:moveTo>
                    <a:pt x="874624" y="703326"/>
                  </a:moveTo>
                  <a:cubicBezTo>
                    <a:pt x="881939" y="703326"/>
                    <a:pt x="887425" y="706678"/>
                    <a:pt x="891083" y="713384"/>
                  </a:cubicBezTo>
                  <a:cubicBezTo>
                    <a:pt x="894740" y="720699"/>
                    <a:pt x="893674" y="727405"/>
                    <a:pt x="887882" y="733501"/>
                  </a:cubicBezTo>
                  <a:cubicBezTo>
                    <a:pt x="884225" y="737463"/>
                    <a:pt x="880110" y="739444"/>
                    <a:pt x="875538" y="739444"/>
                  </a:cubicBezTo>
                  <a:cubicBezTo>
                    <a:pt x="870661" y="739444"/>
                    <a:pt x="866394" y="737463"/>
                    <a:pt x="862736" y="733501"/>
                  </a:cubicBezTo>
                  <a:cubicBezTo>
                    <a:pt x="859079" y="729538"/>
                    <a:pt x="857250" y="725271"/>
                    <a:pt x="857250" y="720699"/>
                  </a:cubicBezTo>
                  <a:cubicBezTo>
                    <a:pt x="857250" y="716432"/>
                    <a:pt x="859155" y="712470"/>
                    <a:pt x="862965" y="708812"/>
                  </a:cubicBezTo>
                  <a:cubicBezTo>
                    <a:pt x="866775" y="705154"/>
                    <a:pt x="870661" y="703326"/>
                    <a:pt x="874624" y="703326"/>
                  </a:cubicBezTo>
                  <a:close/>
                  <a:moveTo>
                    <a:pt x="492633" y="703326"/>
                  </a:moveTo>
                  <a:cubicBezTo>
                    <a:pt x="499948" y="703326"/>
                    <a:pt x="505435" y="706678"/>
                    <a:pt x="509092" y="713384"/>
                  </a:cubicBezTo>
                  <a:cubicBezTo>
                    <a:pt x="512750" y="720699"/>
                    <a:pt x="511683" y="727405"/>
                    <a:pt x="505892" y="733501"/>
                  </a:cubicBezTo>
                  <a:cubicBezTo>
                    <a:pt x="502234" y="737463"/>
                    <a:pt x="498119" y="739444"/>
                    <a:pt x="493547" y="739444"/>
                  </a:cubicBezTo>
                  <a:cubicBezTo>
                    <a:pt x="488671" y="739444"/>
                    <a:pt x="484403" y="737463"/>
                    <a:pt x="480746" y="733501"/>
                  </a:cubicBezTo>
                  <a:cubicBezTo>
                    <a:pt x="477088" y="729538"/>
                    <a:pt x="475259" y="725271"/>
                    <a:pt x="475259" y="720699"/>
                  </a:cubicBezTo>
                  <a:cubicBezTo>
                    <a:pt x="475259" y="716432"/>
                    <a:pt x="477164" y="712470"/>
                    <a:pt x="480974" y="708812"/>
                  </a:cubicBezTo>
                  <a:cubicBezTo>
                    <a:pt x="484784" y="705154"/>
                    <a:pt x="488671" y="703326"/>
                    <a:pt x="492633" y="703326"/>
                  </a:cubicBezTo>
                  <a:close/>
                  <a:moveTo>
                    <a:pt x="64008" y="703326"/>
                  </a:moveTo>
                  <a:cubicBezTo>
                    <a:pt x="71323" y="703326"/>
                    <a:pt x="76810" y="706678"/>
                    <a:pt x="80467" y="713384"/>
                  </a:cubicBezTo>
                  <a:cubicBezTo>
                    <a:pt x="84125" y="720699"/>
                    <a:pt x="83058" y="727405"/>
                    <a:pt x="77267" y="733501"/>
                  </a:cubicBezTo>
                  <a:cubicBezTo>
                    <a:pt x="73609" y="737463"/>
                    <a:pt x="69494" y="739444"/>
                    <a:pt x="64922" y="739444"/>
                  </a:cubicBezTo>
                  <a:cubicBezTo>
                    <a:pt x="60046" y="739444"/>
                    <a:pt x="55778" y="737463"/>
                    <a:pt x="52121" y="733501"/>
                  </a:cubicBezTo>
                  <a:cubicBezTo>
                    <a:pt x="48463" y="729538"/>
                    <a:pt x="46634" y="725271"/>
                    <a:pt x="46634" y="720699"/>
                  </a:cubicBezTo>
                  <a:cubicBezTo>
                    <a:pt x="46634" y="716432"/>
                    <a:pt x="48539" y="712470"/>
                    <a:pt x="52349" y="708812"/>
                  </a:cubicBezTo>
                  <a:cubicBezTo>
                    <a:pt x="56159" y="705154"/>
                    <a:pt x="60046" y="703326"/>
                    <a:pt x="64008" y="703326"/>
                  </a:cubicBezTo>
                  <a:close/>
                  <a:moveTo>
                    <a:pt x="1154887" y="657606"/>
                  </a:moveTo>
                  <a:cubicBezTo>
                    <a:pt x="1162202" y="657606"/>
                    <a:pt x="1167689" y="660958"/>
                    <a:pt x="1171347" y="667664"/>
                  </a:cubicBezTo>
                  <a:cubicBezTo>
                    <a:pt x="1175004" y="674979"/>
                    <a:pt x="1173937" y="681685"/>
                    <a:pt x="1168146" y="687781"/>
                  </a:cubicBezTo>
                  <a:cubicBezTo>
                    <a:pt x="1164489" y="691743"/>
                    <a:pt x="1160374" y="693724"/>
                    <a:pt x="1155802" y="693724"/>
                  </a:cubicBezTo>
                  <a:cubicBezTo>
                    <a:pt x="1150925" y="693724"/>
                    <a:pt x="1146658" y="691743"/>
                    <a:pt x="1143000" y="687781"/>
                  </a:cubicBezTo>
                  <a:cubicBezTo>
                    <a:pt x="1139343" y="683818"/>
                    <a:pt x="1137514" y="679551"/>
                    <a:pt x="1137514" y="674979"/>
                  </a:cubicBezTo>
                  <a:cubicBezTo>
                    <a:pt x="1137514" y="670712"/>
                    <a:pt x="1139419" y="666750"/>
                    <a:pt x="1143229" y="663092"/>
                  </a:cubicBezTo>
                  <a:cubicBezTo>
                    <a:pt x="1147039" y="659434"/>
                    <a:pt x="1150925" y="657606"/>
                    <a:pt x="1154887" y="657606"/>
                  </a:cubicBezTo>
                  <a:close/>
                  <a:moveTo>
                    <a:pt x="726262" y="657606"/>
                  </a:moveTo>
                  <a:cubicBezTo>
                    <a:pt x="733577" y="657606"/>
                    <a:pt x="739064" y="660958"/>
                    <a:pt x="742721" y="667664"/>
                  </a:cubicBezTo>
                  <a:cubicBezTo>
                    <a:pt x="746379" y="674979"/>
                    <a:pt x="745312" y="681685"/>
                    <a:pt x="739521" y="687781"/>
                  </a:cubicBezTo>
                  <a:cubicBezTo>
                    <a:pt x="735863" y="691743"/>
                    <a:pt x="731749" y="693724"/>
                    <a:pt x="727177" y="693724"/>
                  </a:cubicBezTo>
                  <a:cubicBezTo>
                    <a:pt x="722300" y="693724"/>
                    <a:pt x="718033" y="691743"/>
                    <a:pt x="714375" y="687781"/>
                  </a:cubicBezTo>
                  <a:cubicBezTo>
                    <a:pt x="710717" y="683818"/>
                    <a:pt x="708889" y="679551"/>
                    <a:pt x="708889" y="674979"/>
                  </a:cubicBezTo>
                  <a:cubicBezTo>
                    <a:pt x="708889" y="670712"/>
                    <a:pt x="710794" y="666750"/>
                    <a:pt x="714604" y="663092"/>
                  </a:cubicBezTo>
                  <a:cubicBezTo>
                    <a:pt x="718414" y="659434"/>
                    <a:pt x="722300" y="657606"/>
                    <a:pt x="726262" y="657606"/>
                  </a:cubicBezTo>
                  <a:close/>
                  <a:moveTo>
                    <a:pt x="297637" y="657606"/>
                  </a:moveTo>
                  <a:cubicBezTo>
                    <a:pt x="304952" y="657606"/>
                    <a:pt x="310439" y="660958"/>
                    <a:pt x="314096" y="667664"/>
                  </a:cubicBezTo>
                  <a:cubicBezTo>
                    <a:pt x="317754" y="674979"/>
                    <a:pt x="316687" y="681685"/>
                    <a:pt x="310896" y="687781"/>
                  </a:cubicBezTo>
                  <a:cubicBezTo>
                    <a:pt x="307238" y="691743"/>
                    <a:pt x="303124" y="693724"/>
                    <a:pt x="298552" y="693724"/>
                  </a:cubicBezTo>
                  <a:cubicBezTo>
                    <a:pt x="293675" y="693724"/>
                    <a:pt x="289408" y="691743"/>
                    <a:pt x="285750" y="687781"/>
                  </a:cubicBezTo>
                  <a:cubicBezTo>
                    <a:pt x="282092" y="683818"/>
                    <a:pt x="280264" y="679551"/>
                    <a:pt x="280264" y="674979"/>
                  </a:cubicBezTo>
                  <a:cubicBezTo>
                    <a:pt x="280264" y="670712"/>
                    <a:pt x="282169" y="666750"/>
                    <a:pt x="285979" y="663092"/>
                  </a:cubicBezTo>
                  <a:cubicBezTo>
                    <a:pt x="289789" y="659434"/>
                    <a:pt x="293675" y="657606"/>
                    <a:pt x="297637" y="657606"/>
                  </a:cubicBezTo>
                  <a:close/>
                  <a:moveTo>
                    <a:pt x="2399081" y="656691"/>
                  </a:moveTo>
                  <a:cubicBezTo>
                    <a:pt x="2406396" y="656691"/>
                    <a:pt x="2411882" y="660044"/>
                    <a:pt x="2415540" y="666750"/>
                  </a:cubicBezTo>
                  <a:cubicBezTo>
                    <a:pt x="2419198" y="674065"/>
                    <a:pt x="2418131" y="680770"/>
                    <a:pt x="2412340" y="686866"/>
                  </a:cubicBezTo>
                  <a:cubicBezTo>
                    <a:pt x="2408682" y="690829"/>
                    <a:pt x="2404567" y="692810"/>
                    <a:pt x="2399995" y="692810"/>
                  </a:cubicBezTo>
                  <a:cubicBezTo>
                    <a:pt x="2395118" y="692810"/>
                    <a:pt x="2390851" y="690829"/>
                    <a:pt x="2387193" y="686866"/>
                  </a:cubicBezTo>
                  <a:cubicBezTo>
                    <a:pt x="2383536" y="682904"/>
                    <a:pt x="2381707" y="678637"/>
                    <a:pt x="2381707" y="674065"/>
                  </a:cubicBezTo>
                  <a:cubicBezTo>
                    <a:pt x="2381707" y="669798"/>
                    <a:pt x="2383612" y="665835"/>
                    <a:pt x="2387422" y="662178"/>
                  </a:cubicBezTo>
                  <a:cubicBezTo>
                    <a:pt x="2391232" y="658520"/>
                    <a:pt x="2395118" y="656691"/>
                    <a:pt x="2399081" y="656691"/>
                  </a:cubicBezTo>
                  <a:close/>
                  <a:moveTo>
                    <a:pt x="2017090" y="656691"/>
                  </a:moveTo>
                  <a:cubicBezTo>
                    <a:pt x="2024405" y="656691"/>
                    <a:pt x="2029892" y="660044"/>
                    <a:pt x="2033550" y="666750"/>
                  </a:cubicBezTo>
                  <a:cubicBezTo>
                    <a:pt x="2037207" y="674065"/>
                    <a:pt x="2036140" y="680770"/>
                    <a:pt x="2030349" y="686866"/>
                  </a:cubicBezTo>
                  <a:cubicBezTo>
                    <a:pt x="2026691" y="690829"/>
                    <a:pt x="2022577" y="692810"/>
                    <a:pt x="2018005" y="692810"/>
                  </a:cubicBezTo>
                  <a:cubicBezTo>
                    <a:pt x="2013128" y="692810"/>
                    <a:pt x="2008861" y="690829"/>
                    <a:pt x="2005203" y="686866"/>
                  </a:cubicBezTo>
                  <a:cubicBezTo>
                    <a:pt x="2001546" y="682904"/>
                    <a:pt x="1999717" y="678637"/>
                    <a:pt x="1999717" y="674065"/>
                  </a:cubicBezTo>
                  <a:cubicBezTo>
                    <a:pt x="1999717" y="669798"/>
                    <a:pt x="2001622" y="665835"/>
                    <a:pt x="2005432" y="662178"/>
                  </a:cubicBezTo>
                  <a:cubicBezTo>
                    <a:pt x="2009242" y="658520"/>
                    <a:pt x="2013128" y="656691"/>
                    <a:pt x="2017090" y="656691"/>
                  </a:cubicBezTo>
                  <a:close/>
                  <a:moveTo>
                    <a:pt x="1778965" y="656691"/>
                  </a:moveTo>
                  <a:cubicBezTo>
                    <a:pt x="1786281" y="656691"/>
                    <a:pt x="1791767" y="660044"/>
                    <a:pt x="1795424" y="666750"/>
                  </a:cubicBezTo>
                  <a:cubicBezTo>
                    <a:pt x="1799082" y="674065"/>
                    <a:pt x="1798015" y="680770"/>
                    <a:pt x="1792224" y="686866"/>
                  </a:cubicBezTo>
                  <a:cubicBezTo>
                    <a:pt x="1788566" y="690829"/>
                    <a:pt x="1784452" y="692810"/>
                    <a:pt x="1779880" y="692810"/>
                  </a:cubicBezTo>
                  <a:cubicBezTo>
                    <a:pt x="1775003" y="692810"/>
                    <a:pt x="1770736" y="690829"/>
                    <a:pt x="1767078" y="686866"/>
                  </a:cubicBezTo>
                  <a:cubicBezTo>
                    <a:pt x="1763420" y="682904"/>
                    <a:pt x="1761592" y="678637"/>
                    <a:pt x="1761592" y="674065"/>
                  </a:cubicBezTo>
                  <a:cubicBezTo>
                    <a:pt x="1761592" y="669798"/>
                    <a:pt x="1763497" y="665835"/>
                    <a:pt x="1767307" y="662178"/>
                  </a:cubicBezTo>
                  <a:cubicBezTo>
                    <a:pt x="1771117" y="658520"/>
                    <a:pt x="1775003" y="656691"/>
                    <a:pt x="1778965" y="656691"/>
                  </a:cubicBezTo>
                  <a:close/>
                  <a:moveTo>
                    <a:pt x="1303706" y="656691"/>
                  </a:moveTo>
                  <a:cubicBezTo>
                    <a:pt x="1311021" y="656691"/>
                    <a:pt x="1316507" y="660044"/>
                    <a:pt x="1320165" y="666750"/>
                  </a:cubicBezTo>
                  <a:cubicBezTo>
                    <a:pt x="1323823" y="674065"/>
                    <a:pt x="1322756" y="680770"/>
                    <a:pt x="1316965" y="686866"/>
                  </a:cubicBezTo>
                  <a:cubicBezTo>
                    <a:pt x="1313307" y="690829"/>
                    <a:pt x="1309192" y="692810"/>
                    <a:pt x="1304620" y="692810"/>
                  </a:cubicBezTo>
                  <a:cubicBezTo>
                    <a:pt x="1299743" y="692810"/>
                    <a:pt x="1295476" y="690829"/>
                    <a:pt x="1291819" y="686866"/>
                  </a:cubicBezTo>
                  <a:cubicBezTo>
                    <a:pt x="1288161" y="682904"/>
                    <a:pt x="1286332" y="678637"/>
                    <a:pt x="1286332" y="674065"/>
                  </a:cubicBezTo>
                  <a:cubicBezTo>
                    <a:pt x="1286332" y="669798"/>
                    <a:pt x="1288237" y="665835"/>
                    <a:pt x="1292047" y="662178"/>
                  </a:cubicBezTo>
                  <a:cubicBezTo>
                    <a:pt x="1295857" y="658520"/>
                    <a:pt x="1299743" y="656691"/>
                    <a:pt x="1303706" y="656691"/>
                  </a:cubicBezTo>
                  <a:close/>
                  <a:moveTo>
                    <a:pt x="875081" y="656691"/>
                  </a:moveTo>
                  <a:cubicBezTo>
                    <a:pt x="882396" y="656691"/>
                    <a:pt x="887882" y="660044"/>
                    <a:pt x="891540" y="666750"/>
                  </a:cubicBezTo>
                  <a:cubicBezTo>
                    <a:pt x="895198" y="674065"/>
                    <a:pt x="894131" y="680770"/>
                    <a:pt x="888340" y="686866"/>
                  </a:cubicBezTo>
                  <a:cubicBezTo>
                    <a:pt x="884682" y="690829"/>
                    <a:pt x="880567" y="692810"/>
                    <a:pt x="875995" y="692810"/>
                  </a:cubicBezTo>
                  <a:cubicBezTo>
                    <a:pt x="871118" y="692810"/>
                    <a:pt x="866851" y="690829"/>
                    <a:pt x="863194" y="686866"/>
                  </a:cubicBezTo>
                  <a:cubicBezTo>
                    <a:pt x="859536" y="682904"/>
                    <a:pt x="857707" y="678637"/>
                    <a:pt x="857707" y="674065"/>
                  </a:cubicBezTo>
                  <a:cubicBezTo>
                    <a:pt x="857707" y="669798"/>
                    <a:pt x="859612" y="665835"/>
                    <a:pt x="863422" y="662178"/>
                  </a:cubicBezTo>
                  <a:cubicBezTo>
                    <a:pt x="867232" y="658520"/>
                    <a:pt x="871118" y="656691"/>
                    <a:pt x="875081" y="656691"/>
                  </a:cubicBezTo>
                  <a:close/>
                  <a:moveTo>
                    <a:pt x="493090" y="656691"/>
                  </a:moveTo>
                  <a:cubicBezTo>
                    <a:pt x="500405" y="656691"/>
                    <a:pt x="505892" y="660044"/>
                    <a:pt x="509549" y="666750"/>
                  </a:cubicBezTo>
                  <a:cubicBezTo>
                    <a:pt x="513207" y="674065"/>
                    <a:pt x="512140" y="680770"/>
                    <a:pt x="506349" y="686866"/>
                  </a:cubicBezTo>
                  <a:cubicBezTo>
                    <a:pt x="502691" y="690829"/>
                    <a:pt x="498577" y="692810"/>
                    <a:pt x="494005" y="692810"/>
                  </a:cubicBezTo>
                  <a:cubicBezTo>
                    <a:pt x="489128" y="692810"/>
                    <a:pt x="484861" y="690829"/>
                    <a:pt x="481203" y="686866"/>
                  </a:cubicBezTo>
                  <a:cubicBezTo>
                    <a:pt x="477545" y="682904"/>
                    <a:pt x="475717" y="678637"/>
                    <a:pt x="475717" y="674065"/>
                  </a:cubicBezTo>
                  <a:cubicBezTo>
                    <a:pt x="475717" y="669798"/>
                    <a:pt x="477622" y="665835"/>
                    <a:pt x="481432" y="662178"/>
                  </a:cubicBezTo>
                  <a:cubicBezTo>
                    <a:pt x="485242" y="658520"/>
                    <a:pt x="489128" y="656691"/>
                    <a:pt x="493090" y="656691"/>
                  </a:cubicBezTo>
                  <a:close/>
                  <a:moveTo>
                    <a:pt x="64465" y="656691"/>
                  </a:moveTo>
                  <a:cubicBezTo>
                    <a:pt x="71780" y="656691"/>
                    <a:pt x="77267" y="660044"/>
                    <a:pt x="80924" y="666750"/>
                  </a:cubicBezTo>
                  <a:cubicBezTo>
                    <a:pt x="84582" y="674065"/>
                    <a:pt x="83515" y="680770"/>
                    <a:pt x="77724" y="686866"/>
                  </a:cubicBezTo>
                  <a:cubicBezTo>
                    <a:pt x="74066" y="690829"/>
                    <a:pt x="69952" y="692810"/>
                    <a:pt x="65380" y="692810"/>
                  </a:cubicBezTo>
                  <a:cubicBezTo>
                    <a:pt x="60503" y="692810"/>
                    <a:pt x="56236" y="690829"/>
                    <a:pt x="52578" y="686866"/>
                  </a:cubicBezTo>
                  <a:cubicBezTo>
                    <a:pt x="48921" y="682904"/>
                    <a:pt x="47092" y="678637"/>
                    <a:pt x="47092" y="674065"/>
                  </a:cubicBezTo>
                  <a:cubicBezTo>
                    <a:pt x="47092" y="669798"/>
                    <a:pt x="48996" y="665835"/>
                    <a:pt x="52807" y="662178"/>
                  </a:cubicBezTo>
                  <a:cubicBezTo>
                    <a:pt x="56617" y="658520"/>
                    <a:pt x="60503" y="656691"/>
                    <a:pt x="64465" y="656691"/>
                  </a:cubicBezTo>
                  <a:close/>
                  <a:moveTo>
                    <a:pt x="2678430" y="610971"/>
                  </a:moveTo>
                  <a:cubicBezTo>
                    <a:pt x="2685745" y="610971"/>
                    <a:pt x="2691232" y="614324"/>
                    <a:pt x="2694889" y="621030"/>
                  </a:cubicBezTo>
                  <a:cubicBezTo>
                    <a:pt x="2698547" y="628345"/>
                    <a:pt x="2697480" y="635050"/>
                    <a:pt x="2691689" y="641146"/>
                  </a:cubicBezTo>
                  <a:cubicBezTo>
                    <a:pt x="2688031" y="645109"/>
                    <a:pt x="2683916" y="647090"/>
                    <a:pt x="2679345" y="647090"/>
                  </a:cubicBezTo>
                  <a:cubicBezTo>
                    <a:pt x="2674468" y="647090"/>
                    <a:pt x="2670200" y="645109"/>
                    <a:pt x="2666543" y="641146"/>
                  </a:cubicBezTo>
                  <a:cubicBezTo>
                    <a:pt x="2662885" y="637184"/>
                    <a:pt x="2661056" y="632917"/>
                    <a:pt x="2661056" y="628345"/>
                  </a:cubicBezTo>
                  <a:cubicBezTo>
                    <a:pt x="2661056" y="624078"/>
                    <a:pt x="2662962" y="620115"/>
                    <a:pt x="2666771" y="616458"/>
                  </a:cubicBezTo>
                  <a:cubicBezTo>
                    <a:pt x="2670581" y="612800"/>
                    <a:pt x="2674468" y="610971"/>
                    <a:pt x="2678430" y="610971"/>
                  </a:cubicBezTo>
                  <a:close/>
                  <a:moveTo>
                    <a:pt x="1583055" y="610971"/>
                  </a:moveTo>
                  <a:cubicBezTo>
                    <a:pt x="1590370" y="610971"/>
                    <a:pt x="1595857" y="614324"/>
                    <a:pt x="1599514" y="621030"/>
                  </a:cubicBezTo>
                  <a:cubicBezTo>
                    <a:pt x="1603172" y="628345"/>
                    <a:pt x="1602105" y="635050"/>
                    <a:pt x="1596314" y="641146"/>
                  </a:cubicBezTo>
                  <a:cubicBezTo>
                    <a:pt x="1592656" y="645109"/>
                    <a:pt x="1588541" y="647090"/>
                    <a:pt x="1583969" y="647090"/>
                  </a:cubicBezTo>
                  <a:cubicBezTo>
                    <a:pt x="1579093" y="647090"/>
                    <a:pt x="1574825" y="645109"/>
                    <a:pt x="1571168" y="641146"/>
                  </a:cubicBezTo>
                  <a:cubicBezTo>
                    <a:pt x="1567510" y="637184"/>
                    <a:pt x="1565681" y="632917"/>
                    <a:pt x="1565681" y="628345"/>
                  </a:cubicBezTo>
                  <a:cubicBezTo>
                    <a:pt x="1565681" y="624078"/>
                    <a:pt x="1567586" y="620115"/>
                    <a:pt x="1571396" y="616458"/>
                  </a:cubicBezTo>
                  <a:cubicBezTo>
                    <a:pt x="1575206" y="612800"/>
                    <a:pt x="1579093" y="610971"/>
                    <a:pt x="1583055" y="610971"/>
                  </a:cubicBezTo>
                  <a:close/>
                  <a:moveTo>
                    <a:pt x="1154430" y="610971"/>
                  </a:moveTo>
                  <a:cubicBezTo>
                    <a:pt x="1161745" y="610971"/>
                    <a:pt x="1167232" y="614324"/>
                    <a:pt x="1170889" y="621030"/>
                  </a:cubicBezTo>
                  <a:cubicBezTo>
                    <a:pt x="1174547" y="628345"/>
                    <a:pt x="1173480" y="635050"/>
                    <a:pt x="1167689" y="641146"/>
                  </a:cubicBezTo>
                  <a:cubicBezTo>
                    <a:pt x="1164031" y="645109"/>
                    <a:pt x="1159916" y="647090"/>
                    <a:pt x="1155344" y="647090"/>
                  </a:cubicBezTo>
                  <a:cubicBezTo>
                    <a:pt x="1150468" y="647090"/>
                    <a:pt x="1146200" y="645109"/>
                    <a:pt x="1142543" y="641146"/>
                  </a:cubicBezTo>
                  <a:cubicBezTo>
                    <a:pt x="1138885" y="637184"/>
                    <a:pt x="1137056" y="632917"/>
                    <a:pt x="1137056" y="628345"/>
                  </a:cubicBezTo>
                  <a:cubicBezTo>
                    <a:pt x="1137056" y="624078"/>
                    <a:pt x="1138962" y="620115"/>
                    <a:pt x="1142772" y="616458"/>
                  </a:cubicBezTo>
                  <a:cubicBezTo>
                    <a:pt x="1146581" y="612800"/>
                    <a:pt x="1150468" y="610971"/>
                    <a:pt x="1154430" y="610971"/>
                  </a:cubicBezTo>
                  <a:close/>
                  <a:moveTo>
                    <a:pt x="725805" y="610971"/>
                  </a:moveTo>
                  <a:cubicBezTo>
                    <a:pt x="733120" y="610971"/>
                    <a:pt x="738607" y="614324"/>
                    <a:pt x="742264" y="621030"/>
                  </a:cubicBezTo>
                  <a:cubicBezTo>
                    <a:pt x="745922" y="628345"/>
                    <a:pt x="744855" y="635050"/>
                    <a:pt x="739064" y="641146"/>
                  </a:cubicBezTo>
                  <a:cubicBezTo>
                    <a:pt x="735406" y="645109"/>
                    <a:pt x="731291" y="647090"/>
                    <a:pt x="726719" y="647090"/>
                  </a:cubicBezTo>
                  <a:cubicBezTo>
                    <a:pt x="721842" y="647090"/>
                    <a:pt x="717575" y="645109"/>
                    <a:pt x="713918" y="641146"/>
                  </a:cubicBezTo>
                  <a:cubicBezTo>
                    <a:pt x="710260" y="637184"/>
                    <a:pt x="708431" y="632917"/>
                    <a:pt x="708431" y="628345"/>
                  </a:cubicBezTo>
                  <a:cubicBezTo>
                    <a:pt x="708431" y="624078"/>
                    <a:pt x="710336" y="620115"/>
                    <a:pt x="714146" y="616458"/>
                  </a:cubicBezTo>
                  <a:cubicBezTo>
                    <a:pt x="717956" y="612800"/>
                    <a:pt x="721842" y="610971"/>
                    <a:pt x="725805" y="610971"/>
                  </a:cubicBezTo>
                  <a:close/>
                  <a:moveTo>
                    <a:pt x="297180" y="610971"/>
                  </a:moveTo>
                  <a:cubicBezTo>
                    <a:pt x="304495" y="610971"/>
                    <a:pt x="309982" y="614324"/>
                    <a:pt x="313639" y="621030"/>
                  </a:cubicBezTo>
                  <a:cubicBezTo>
                    <a:pt x="317297" y="628345"/>
                    <a:pt x="316230" y="635050"/>
                    <a:pt x="310439" y="641146"/>
                  </a:cubicBezTo>
                  <a:cubicBezTo>
                    <a:pt x="306781" y="645109"/>
                    <a:pt x="302666" y="647090"/>
                    <a:pt x="298094" y="647090"/>
                  </a:cubicBezTo>
                  <a:cubicBezTo>
                    <a:pt x="293218" y="647090"/>
                    <a:pt x="288950" y="645109"/>
                    <a:pt x="285293" y="641146"/>
                  </a:cubicBezTo>
                  <a:cubicBezTo>
                    <a:pt x="281635" y="637184"/>
                    <a:pt x="279806" y="632917"/>
                    <a:pt x="279806" y="628345"/>
                  </a:cubicBezTo>
                  <a:cubicBezTo>
                    <a:pt x="279806" y="624078"/>
                    <a:pt x="281711" y="620115"/>
                    <a:pt x="285521" y="616458"/>
                  </a:cubicBezTo>
                  <a:cubicBezTo>
                    <a:pt x="289331" y="612800"/>
                    <a:pt x="293218" y="610971"/>
                    <a:pt x="297180" y="610971"/>
                  </a:cubicBezTo>
                  <a:close/>
                  <a:moveTo>
                    <a:pt x="2398624" y="610057"/>
                  </a:moveTo>
                  <a:cubicBezTo>
                    <a:pt x="2405939" y="610057"/>
                    <a:pt x="2411425" y="613410"/>
                    <a:pt x="2415083" y="620115"/>
                  </a:cubicBezTo>
                  <a:cubicBezTo>
                    <a:pt x="2418740" y="627430"/>
                    <a:pt x="2417674" y="634136"/>
                    <a:pt x="2411882" y="640232"/>
                  </a:cubicBezTo>
                  <a:cubicBezTo>
                    <a:pt x="2408225" y="644194"/>
                    <a:pt x="2404110" y="646176"/>
                    <a:pt x="2399538" y="646176"/>
                  </a:cubicBezTo>
                  <a:cubicBezTo>
                    <a:pt x="2394661" y="646176"/>
                    <a:pt x="2390394" y="644194"/>
                    <a:pt x="2386737" y="640232"/>
                  </a:cubicBezTo>
                  <a:cubicBezTo>
                    <a:pt x="2383079" y="636270"/>
                    <a:pt x="2381250" y="632002"/>
                    <a:pt x="2381250" y="627430"/>
                  </a:cubicBezTo>
                  <a:cubicBezTo>
                    <a:pt x="2381250" y="623163"/>
                    <a:pt x="2383155" y="619201"/>
                    <a:pt x="2386965" y="615543"/>
                  </a:cubicBezTo>
                  <a:cubicBezTo>
                    <a:pt x="2390775" y="611886"/>
                    <a:pt x="2394661" y="610057"/>
                    <a:pt x="2398624" y="610057"/>
                  </a:cubicBezTo>
                  <a:close/>
                  <a:moveTo>
                    <a:pt x="2016633" y="610057"/>
                  </a:moveTo>
                  <a:cubicBezTo>
                    <a:pt x="2023948" y="610057"/>
                    <a:pt x="2029435" y="613410"/>
                    <a:pt x="2033092" y="620115"/>
                  </a:cubicBezTo>
                  <a:cubicBezTo>
                    <a:pt x="2036750" y="627430"/>
                    <a:pt x="2035683" y="634136"/>
                    <a:pt x="2029892" y="640232"/>
                  </a:cubicBezTo>
                  <a:cubicBezTo>
                    <a:pt x="2026234" y="644194"/>
                    <a:pt x="2022119" y="646176"/>
                    <a:pt x="2017547" y="646176"/>
                  </a:cubicBezTo>
                  <a:cubicBezTo>
                    <a:pt x="2012671" y="646176"/>
                    <a:pt x="2008404" y="644194"/>
                    <a:pt x="2004746" y="640232"/>
                  </a:cubicBezTo>
                  <a:cubicBezTo>
                    <a:pt x="2001088" y="636270"/>
                    <a:pt x="1999260" y="632002"/>
                    <a:pt x="1999260" y="627430"/>
                  </a:cubicBezTo>
                  <a:cubicBezTo>
                    <a:pt x="1999260" y="623163"/>
                    <a:pt x="2001164" y="619201"/>
                    <a:pt x="2004975" y="615543"/>
                  </a:cubicBezTo>
                  <a:cubicBezTo>
                    <a:pt x="2008784" y="611886"/>
                    <a:pt x="2012671" y="610057"/>
                    <a:pt x="2016633" y="610057"/>
                  </a:cubicBezTo>
                  <a:close/>
                  <a:moveTo>
                    <a:pt x="1778508" y="610057"/>
                  </a:moveTo>
                  <a:cubicBezTo>
                    <a:pt x="1785823" y="610057"/>
                    <a:pt x="1791310" y="613410"/>
                    <a:pt x="1794967" y="620115"/>
                  </a:cubicBezTo>
                  <a:cubicBezTo>
                    <a:pt x="1798625" y="627430"/>
                    <a:pt x="1797558" y="634136"/>
                    <a:pt x="1791767" y="640232"/>
                  </a:cubicBezTo>
                  <a:cubicBezTo>
                    <a:pt x="1788109" y="644194"/>
                    <a:pt x="1783994" y="646176"/>
                    <a:pt x="1779422" y="646176"/>
                  </a:cubicBezTo>
                  <a:cubicBezTo>
                    <a:pt x="1774546" y="646176"/>
                    <a:pt x="1770278" y="644194"/>
                    <a:pt x="1766621" y="640232"/>
                  </a:cubicBezTo>
                  <a:cubicBezTo>
                    <a:pt x="1762963" y="636270"/>
                    <a:pt x="1761135" y="632002"/>
                    <a:pt x="1761135" y="627430"/>
                  </a:cubicBezTo>
                  <a:cubicBezTo>
                    <a:pt x="1761135" y="623163"/>
                    <a:pt x="1763039" y="619201"/>
                    <a:pt x="1766849" y="615543"/>
                  </a:cubicBezTo>
                  <a:cubicBezTo>
                    <a:pt x="1770659" y="611886"/>
                    <a:pt x="1774546" y="610057"/>
                    <a:pt x="1778508" y="610057"/>
                  </a:cubicBezTo>
                  <a:close/>
                  <a:moveTo>
                    <a:pt x="1303249" y="610057"/>
                  </a:moveTo>
                  <a:cubicBezTo>
                    <a:pt x="1310564" y="610057"/>
                    <a:pt x="1316050" y="613410"/>
                    <a:pt x="1319708" y="620115"/>
                  </a:cubicBezTo>
                  <a:cubicBezTo>
                    <a:pt x="1323365" y="627430"/>
                    <a:pt x="1322299" y="634136"/>
                    <a:pt x="1316507" y="640232"/>
                  </a:cubicBezTo>
                  <a:cubicBezTo>
                    <a:pt x="1312850" y="644194"/>
                    <a:pt x="1308735" y="646176"/>
                    <a:pt x="1304163" y="646176"/>
                  </a:cubicBezTo>
                  <a:cubicBezTo>
                    <a:pt x="1299286" y="646176"/>
                    <a:pt x="1295019" y="644194"/>
                    <a:pt x="1291361" y="640232"/>
                  </a:cubicBezTo>
                  <a:cubicBezTo>
                    <a:pt x="1287704" y="636270"/>
                    <a:pt x="1285875" y="632002"/>
                    <a:pt x="1285875" y="627430"/>
                  </a:cubicBezTo>
                  <a:cubicBezTo>
                    <a:pt x="1285875" y="623163"/>
                    <a:pt x="1287780" y="619201"/>
                    <a:pt x="1291590" y="615543"/>
                  </a:cubicBezTo>
                  <a:cubicBezTo>
                    <a:pt x="1295400" y="611886"/>
                    <a:pt x="1299286" y="610057"/>
                    <a:pt x="1303249" y="610057"/>
                  </a:cubicBezTo>
                  <a:close/>
                  <a:moveTo>
                    <a:pt x="874624" y="610057"/>
                  </a:moveTo>
                  <a:cubicBezTo>
                    <a:pt x="881939" y="610057"/>
                    <a:pt x="887425" y="613410"/>
                    <a:pt x="891083" y="620115"/>
                  </a:cubicBezTo>
                  <a:cubicBezTo>
                    <a:pt x="894740" y="627430"/>
                    <a:pt x="893674" y="634136"/>
                    <a:pt x="887882" y="640232"/>
                  </a:cubicBezTo>
                  <a:cubicBezTo>
                    <a:pt x="884225" y="644194"/>
                    <a:pt x="880110" y="646176"/>
                    <a:pt x="875538" y="646176"/>
                  </a:cubicBezTo>
                  <a:cubicBezTo>
                    <a:pt x="870661" y="646176"/>
                    <a:pt x="866394" y="644194"/>
                    <a:pt x="862736" y="640232"/>
                  </a:cubicBezTo>
                  <a:cubicBezTo>
                    <a:pt x="859079" y="636270"/>
                    <a:pt x="857250" y="632002"/>
                    <a:pt x="857250" y="627430"/>
                  </a:cubicBezTo>
                  <a:cubicBezTo>
                    <a:pt x="857250" y="623163"/>
                    <a:pt x="859155" y="619201"/>
                    <a:pt x="862965" y="615543"/>
                  </a:cubicBezTo>
                  <a:cubicBezTo>
                    <a:pt x="866775" y="611886"/>
                    <a:pt x="870661" y="610057"/>
                    <a:pt x="874624" y="610057"/>
                  </a:cubicBezTo>
                  <a:close/>
                  <a:moveTo>
                    <a:pt x="492633" y="610057"/>
                  </a:moveTo>
                  <a:cubicBezTo>
                    <a:pt x="499948" y="610057"/>
                    <a:pt x="505435" y="613410"/>
                    <a:pt x="509092" y="620115"/>
                  </a:cubicBezTo>
                  <a:cubicBezTo>
                    <a:pt x="512750" y="627430"/>
                    <a:pt x="511683" y="634136"/>
                    <a:pt x="505892" y="640232"/>
                  </a:cubicBezTo>
                  <a:cubicBezTo>
                    <a:pt x="502234" y="644194"/>
                    <a:pt x="498119" y="646176"/>
                    <a:pt x="493547" y="646176"/>
                  </a:cubicBezTo>
                  <a:cubicBezTo>
                    <a:pt x="488671" y="646176"/>
                    <a:pt x="484403" y="644194"/>
                    <a:pt x="480746" y="640232"/>
                  </a:cubicBezTo>
                  <a:cubicBezTo>
                    <a:pt x="477088" y="636270"/>
                    <a:pt x="475259" y="632002"/>
                    <a:pt x="475259" y="627430"/>
                  </a:cubicBezTo>
                  <a:cubicBezTo>
                    <a:pt x="475259" y="623163"/>
                    <a:pt x="477164" y="619201"/>
                    <a:pt x="480974" y="615543"/>
                  </a:cubicBezTo>
                  <a:cubicBezTo>
                    <a:pt x="484784" y="611886"/>
                    <a:pt x="488671" y="610057"/>
                    <a:pt x="492633" y="610057"/>
                  </a:cubicBezTo>
                  <a:close/>
                  <a:moveTo>
                    <a:pt x="64008" y="610057"/>
                  </a:moveTo>
                  <a:cubicBezTo>
                    <a:pt x="71323" y="610057"/>
                    <a:pt x="76810" y="613410"/>
                    <a:pt x="80467" y="620115"/>
                  </a:cubicBezTo>
                  <a:cubicBezTo>
                    <a:pt x="84125" y="627430"/>
                    <a:pt x="83058" y="634136"/>
                    <a:pt x="77267" y="640232"/>
                  </a:cubicBezTo>
                  <a:cubicBezTo>
                    <a:pt x="73609" y="644194"/>
                    <a:pt x="69494" y="646176"/>
                    <a:pt x="64922" y="646176"/>
                  </a:cubicBezTo>
                  <a:cubicBezTo>
                    <a:pt x="60046" y="646176"/>
                    <a:pt x="55778" y="644194"/>
                    <a:pt x="52121" y="640232"/>
                  </a:cubicBezTo>
                  <a:cubicBezTo>
                    <a:pt x="48463" y="636270"/>
                    <a:pt x="46634" y="632002"/>
                    <a:pt x="46634" y="627430"/>
                  </a:cubicBezTo>
                  <a:cubicBezTo>
                    <a:pt x="46634" y="623163"/>
                    <a:pt x="48539" y="619201"/>
                    <a:pt x="52349" y="615543"/>
                  </a:cubicBezTo>
                  <a:cubicBezTo>
                    <a:pt x="56159" y="611886"/>
                    <a:pt x="60046" y="610057"/>
                    <a:pt x="64008" y="610057"/>
                  </a:cubicBezTo>
                  <a:close/>
                  <a:moveTo>
                    <a:pt x="19660" y="564794"/>
                  </a:moveTo>
                  <a:cubicBezTo>
                    <a:pt x="26975" y="564794"/>
                    <a:pt x="32461" y="568147"/>
                    <a:pt x="36119" y="574852"/>
                  </a:cubicBezTo>
                  <a:cubicBezTo>
                    <a:pt x="39776" y="582168"/>
                    <a:pt x="38710" y="588873"/>
                    <a:pt x="32918" y="594969"/>
                  </a:cubicBezTo>
                  <a:cubicBezTo>
                    <a:pt x="29261" y="598932"/>
                    <a:pt x="25146" y="600913"/>
                    <a:pt x="20574" y="600913"/>
                  </a:cubicBezTo>
                  <a:cubicBezTo>
                    <a:pt x="15697" y="600913"/>
                    <a:pt x="11430" y="598932"/>
                    <a:pt x="7772" y="594969"/>
                  </a:cubicBezTo>
                  <a:cubicBezTo>
                    <a:pt x="4115" y="591007"/>
                    <a:pt x="2286" y="586740"/>
                    <a:pt x="2286" y="582168"/>
                  </a:cubicBezTo>
                  <a:cubicBezTo>
                    <a:pt x="2286" y="577900"/>
                    <a:pt x="4191" y="573938"/>
                    <a:pt x="8001" y="570280"/>
                  </a:cubicBezTo>
                  <a:cubicBezTo>
                    <a:pt x="11811" y="566623"/>
                    <a:pt x="15697" y="564794"/>
                    <a:pt x="19660" y="564794"/>
                  </a:cubicBezTo>
                  <a:close/>
                  <a:moveTo>
                    <a:pt x="2678430" y="564337"/>
                  </a:moveTo>
                  <a:cubicBezTo>
                    <a:pt x="2685745" y="564337"/>
                    <a:pt x="2691232" y="567690"/>
                    <a:pt x="2694889" y="574395"/>
                  </a:cubicBezTo>
                  <a:cubicBezTo>
                    <a:pt x="2698547" y="581710"/>
                    <a:pt x="2697480" y="588416"/>
                    <a:pt x="2691689" y="594512"/>
                  </a:cubicBezTo>
                  <a:cubicBezTo>
                    <a:pt x="2688031" y="598474"/>
                    <a:pt x="2683916" y="600456"/>
                    <a:pt x="2679345" y="600456"/>
                  </a:cubicBezTo>
                  <a:cubicBezTo>
                    <a:pt x="2674468" y="600456"/>
                    <a:pt x="2670200" y="598474"/>
                    <a:pt x="2666543" y="594512"/>
                  </a:cubicBezTo>
                  <a:cubicBezTo>
                    <a:pt x="2662885" y="590550"/>
                    <a:pt x="2661056" y="586282"/>
                    <a:pt x="2661056" y="581710"/>
                  </a:cubicBezTo>
                  <a:cubicBezTo>
                    <a:pt x="2661056" y="577443"/>
                    <a:pt x="2662962" y="573481"/>
                    <a:pt x="2666771" y="569823"/>
                  </a:cubicBezTo>
                  <a:cubicBezTo>
                    <a:pt x="2670581" y="566166"/>
                    <a:pt x="2674468" y="564337"/>
                    <a:pt x="2678430" y="564337"/>
                  </a:cubicBezTo>
                  <a:close/>
                  <a:moveTo>
                    <a:pt x="1583055" y="564337"/>
                  </a:moveTo>
                  <a:cubicBezTo>
                    <a:pt x="1590370" y="564337"/>
                    <a:pt x="1595857" y="567690"/>
                    <a:pt x="1599514" y="574395"/>
                  </a:cubicBezTo>
                  <a:cubicBezTo>
                    <a:pt x="1603172" y="581710"/>
                    <a:pt x="1602105" y="588416"/>
                    <a:pt x="1596314" y="594512"/>
                  </a:cubicBezTo>
                  <a:cubicBezTo>
                    <a:pt x="1592656" y="598474"/>
                    <a:pt x="1588541" y="600456"/>
                    <a:pt x="1583969" y="600456"/>
                  </a:cubicBezTo>
                  <a:cubicBezTo>
                    <a:pt x="1579093" y="600456"/>
                    <a:pt x="1574825" y="598474"/>
                    <a:pt x="1571168" y="594512"/>
                  </a:cubicBezTo>
                  <a:cubicBezTo>
                    <a:pt x="1567510" y="590550"/>
                    <a:pt x="1565681" y="586282"/>
                    <a:pt x="1565681" y="581710"/>
                  </a:cubicBezTo>
                  <a:cubicBezTo>
                    <a:pt x="1565681" y="577443"/>
                    <a:pt x="1567586" y="573481"/>
                    <a:pt x="1571396" y="569823"/>
                  </a:cubicBezTo>
                  <a:cubicBezTo>
                    <a:pt x="1575206" y="566166"/>
                    <a:pt x="1579093" y="564337"/>
                    <a:pt x="1583055" y="564337"/>
                  </a:cubicBezTo>
                  <a:close/>
                  <a:moveTo>
                    <a:pt x="2631796" y="563880"/>
                  </a:moveTo>
                  <a:cubicBezTo>
                    <a:pt x="2639111" y="563880"/>
                    <a:pt x="2644597" y="567232"/>
                    <a:pt x="2648255" y="573938"/>
                  </a:cubicBezTo>
                  <a:cubicBezTo>
                    <a:pt x="2651912" y="581253"/>
                    <a:pt x="2650846" y="587959"/>
                    <a:pt x="2645054" y="594055"/>
                  </a:cubicBezTo>
                  <a:cubicBezTo>
                    <a:pt x="2641397" y="598017"/>
                    <a:pt x="2637282" y="599998"/>
                    <a:pt x="2632710" y="599998"/>
                  </a:cubicBezTo>
                  <a:cubicBezTo>
                    <a:pt x="2627833" y="599998"/>
                    <a:pt x="2623566" y="598017"/>
                    <a:pt x="2619908" y="594055"/>
                  </a:cubicBezTo>
                  <a:cubicBezTo>
                    <a:pt x="2616251" y="590092"/>
                    <a:pt x="2614422" y="585825"/>
                    <a:pt x="2614422" y="581253"/>
                  </a:cubicBezTo>
                  <a:cubicBezTo>
                    <a:pt x="2614422" y="576986"/>
                    <a:pt x="2616327" y="573024"/>
                    <a:pt x="2620137" y="569366"/>
                  </a:cubicBezTo>
                  <a:cubicBezTo>
                    <a:pt x="2623947" y="565708"/>
                    <a:pt x="2627833" y="563880"/>
                    <a:pt x="2631796" y="563880"/>
                  </a:cubicBezTo>
                  <a:close/>
                  <a:moveTo>
                    <a:pt x="2585161" y="563880"/>
                  </a:moveTo>
                  <a:cubicBezTo>
                    <a:pt x="2592477" y="563880"/>
                    <a:pt x="2597963" y="567232"/>
                    <a:pt x="2601621" y="573938"/>
                  </a:cubicBezTo>
                  <a:cubicBezTo>
                    <a:pt x="2605278" y="581253"/>
                    <a:pt x="2604211" y="587959"/>
                    <a:pt x="2598420" y="594055"/>
                  </a:cubicBezTo>
                  <a:cubicBezTo>
                    <a:pt x="2594762" y="598017"/>
                    <a:pt x="2590648" y="599998"/>
                    <a:pt x="2586076" y="599998"/>
                  </a:cubicBezTo>
                  <a:cubicBezTo>
                    <a:pt x="2581199" y="599998"/>
                    <a:pt x="2576932" y="598017"/>
                    <a:pt x="2573274" y="594055"/>
                  </a:cubicBezTo>
                  <a:cubicBezTo>
                    <a:pt x="2569616" y="590092"/>
                    <a:pt x="2567788" y="585825"/>
                    <a:pt x="2567788" y="581253"/>
                  </a:cubicBezTo>
                  <a:cubicBezTo>
                    <a:pt x="2567788" y="576986"/>
                    <a:pt x="2569693" y="573024"/>
                    <a:pt x="2573503" y="569366"/>
                  </a:cubicBezTo>
                  <a:cubicBezTo>
                    <a:pt x="2577312" y="565708"/>
                    <a:pt x="2581199" y="563880"/>
                    <a:pt x="2585161" y="563880"/>
                  </a:cubicBezTo>
                  <a:close/>
                  <a:moveTo>
                    <a:pt x="2538527" y="563880"/>
                  </a:moveTo>
                  <a:cubicBezTo>
                    <a:pt x="2545842" y="563880"/>
                    <a:pt x="2551329" y="567232"/>
                    <a:pt x="2554986" y="573938"/>
                  </a:cubicBezTo>
                  <a:cubicBezTo>
                    <a:pt x="2558644" y="581253"/>
                    <a:pt x="2557577" y="587959"/>
                    <a:pt x="2551786" y="594055"/>
                  </a:cubicBezTo>
                  <a:cubicBezTo>
                    <a:pt x="2548128" y="598017"/>
                    <a:pt x="2544013" y="599998"/>
                    <a:pt x="2539441" y="599998"/>
                  </a:cubicBezTo>
                  <a:cubicBezTo>
                    <a:pt x="2534564" y="599998"/>
                    <a:pt x="2530297" y="598017"/>
                    <a:pt x="2526640" y="594055"/>
                  </a:cubicBezTo>
                  <a:cubicBezTo>
                    <a:pt x="2522982" y="590092"/>
                    <a:pt x="2521153" y="585825"/>
                    <a:pt x="2521153" y="581253"/>
                  </a:cubicBezTo>
                  <a:cubicBezTo>
                    <a:pt x="2521153" y="576986"/>
                    <a:pt x="2523058" y="573024"/>
                    <a:pt x="2526868" y="569366"/>
                  </a:cubicBezTo>
                  <a:cubicBezTo>
                    <a:pt x="2530678" y="565708"/>
                    <a:pt x="2534564" y="563880"/>
                    <a:pt x="2538527" y="563880"/>
                  </a:cubicBezTo>
                  <a:close/>
                  <a:moveTo>
                    <a:pt x="2491892" y="563880"/>
                  </a:moveTo>
                  <a:cubicBezTo>
                    <a:pt x="2499208" y="563880"/>
                    <a:pt x="2504694" y="567232"/>
                    <a:pt x="2508352" y="573938"/>
                  </a:cubicBezTo>
                  <a:cubicBezTo>
                    <a:pt x="2512009" y="581253"/>
                    <a:pt x="2510942" y="587959"/>
                    <a:pt x="2505151" y="594055"/>
                  </a:cubicBezTo>
                  <a:cubicBezTo>
                    <a:pt x="2501494" y="598017"/>
                    <a:pt x="2497379" y="599998"/>
                    <a:pt x="2492807" y="599998"/>
                  </a:cubicBezTo>
                  <a:cubicBezTo>
                    <a:pt x="2487930" y="599998"/>
                    <a:pt x="2483663" y="598017"/>
                    <a:pt x="2480005" y="594055"/>
                  </a:cubicBezTo>
                  <a:cubicBezTo>
                    <a:pt x="2476348" y="590092"/>
                    <a:pt x="2474519" y="585825"/>
                    <a:pt x="2474519" y="581253"/>
                  </a:cubicBezTo>
                  <a:cubicBezTo>
                    <a:pt x="2474519" y="576986"/>
                    <a:pt x="2476424" y="573024"/>
                    <a:pt x="2480234" y="569366"/>
                  </a:cubicBezTo>
                  <a:cubicBezTo>
                    <a:pt x="2484044" y="565708"/>
                    <a:pt x="2487930" y="563880"/>
                    <a:pt x="2491892" y="563880"/>
                  </a:cubicBezTo>
                  <a:close/>
                  <a:moveTo>
                    <a:pt x="2063267" y="563880"/>
                  </a:moveTo>
                  <a:cubicBezTo>
                    <a:pt x="2070583" y="563880"/>
                    <a:pt x="2076069" y="567232"/>
                    <a:pt x="2079727" y="573938"/>
                  </a:cubicBezTo>
                  <a:cubicBezTo>
                    <a:pt x="2083384" y="581253"/>
                    <a:pt x="2082317" y="587959"/>
                    <a:pt x="2076526" y="594055"/>
                  </a:cubicBezTo>
                  <a:cubicBezTo>
                    <a:pt x="2072869" y="598017"/>
                    <a:pt x="2068754" y="599998"/>
                    <a:pt x="2064182" y="599998"/>
                  </a:cubicBezTo>
                  <a:cubicBezTo>
                    <a:pt x="2059305" y="599998"/>
                    <a:pt x="2055038" y="598017"/>
                    <a:pt x="2051380" y="594055"/>
                  </a:cubicBezTo>
                  <a:cubicBezTo>
                    <a:pt x="2047723" y="590092"/>
                    <a:pt x="2045894" y="585825"/>
                    <a:pt x="2045894" y="581253"/>
                  </a:cubicBezTo>
                  <a:cubicBezTo>
                    <a:pt x="2045894" y="576986"/>
                    <a:pt x="2047799" y="573024"/>
                    <a:pt x="2051609" y="569366"/>
                  </a:cubicBezTo>
                  <a:cubicBezTo>
                    <a:pt x="2055419" y="565708"/>
                    <a:pt x="2059305" y="563880"/>
                    <a:pt x="2063267" y="563880"/>
                  </a:cubicBezTo>
                  <a:close/>
                  <a:moveTo>
                    <a:pt x="1825142" y="563880"/>
                  </a:moveTo>
                  <a:cubicBezTo>
                    <a:pt x="1832458" y="563880"/>
                    <a:pt x="1837944" y="567232"/>
                    <a:pt x="1841602" y="573938"/>
                  </a:cubicBezTo>
                  <a:cubicBezTo>
                    <a:pt x="1845259" y="581253"/>
                    <a:pt x="1844193" y="587959"/>
                    <a:pt x="1838401" y="594055"/>
                  </a:cubicBezTo>
                  <a:cubicBezTo>
                    <a:pt x="1834744" y="598017"/>
                    <a:pt x="1830629" y="599998"/>
                    <a:pt x="1826057" y="599998"/>
                  </a:cubicBezTo>
                  <a:cubicBezTo>
                    <a:pt x="1821180" y="599998"/>
                    <a:pt x="1816913" y="598017"/>
                    <a:pt x="1813255" y="594055"/>
                  </a:cubicBezTo>
                  <a:cubicBezTo>
                    <a:pt x="1809598" y="590092"/>
                    <a:pt x="1807769" y="585825"/>
                    <a:pt x="1807769" y="581253"/>
                  </a:cubicBezTo>
                  <a:cubicBezTo>
                    <a:pt x="1807769" y="576986"/>
                    <a:pt x="1809674" y="573024"/>
                    <a:pt x="1813484" y="569366"/>
                  </a:cubicBezTo>
                  <a:cubicBezTo>
                    <a:pt x="1817294" y="565708"/>
                    <a:pt x="1821180" y="563880"/>
                    <a:pt x="1825142" y="563880"/>
                  </a:cubicBezTo>
                  <a:close/>
                  <a:moveTo>
                    <a:pt x="1536421" y="563880"/>
                  </a:moveTo>
                  <a:cubicBezTo>
                    <a:pt x="1543736" y="563880"/>
                    <a:pt x="1549222" y="567232"/>
                    <a:pt x="1552880" y="573938"/>
                  </a:cubicBezTo>
                  <a:cubicBezTo>
                    <a:pt x="1556537" y="581253"/>
                    <a:pt x="1555471" y="587959"/>
                    <a:pt x="1549679" y="594055"/>
                  </a:cubicBezTo>
                  <a:cubicBezTo>
                    <a:pt x="1546022" y="598017"/>
                    <a:pt x="1541907" y="599998"/>
                    <a:pt x="1537335" y="599998"/>
                  </a:cubicBezTo>
                  <a:cubicBezTo>
                    <a:pt x="1532458" y="599998"/>
                    <a:pt x="1528191" y="598017"/>
                    <a:pt x="1524533" y="594055"/>
                  </a:cubicBezTo>
                  <a:cubicBezTo>
                    <a:pt x="1520876" y="590092"/>
                    <a:pt x="1519047" y="585825"/>
                    <a:pt x="1519047" y="581253"/>
                  </a:cubicBezTo>
                  <a:cubicBezTo>
                    <a:pt x="1519047" y="576986"/>
                    <a:pt x="1520952" y="573024"/>
                    <a:pt x="1524762" y="569366"/>
                  </a:cubicBezTo>
                  <a:cubicBezTo>
                    <a:pt x="1528572" y="565708"/>
                    <a:pt x="1532458" y="563880"/>
                    <a:pt x="1536421" y="563880"/>
                  </a:cubicBezTo>
                  <a:close/>
                  <a:moveTo>
                    <a:pt x="1489786" y="563880"/>
                  </a:moveTo>
                  <a:cubicBezTo>
                    <a:pt x="1497102" y="563880"/>
                    <a:pt x="1502588" y="567232"/>
                    <a:pt x="1506245" y="573938"/>
                  </a:cubicBezTo>
                  <a:cubicBezTo>
                    <a:pt x="1509903" y="581253"/>
                    <a:pt x="1508836" y="587959"/>
                    <a:pt x="1503045" y="594055"/>
                  </a:cubicBezTo>
                  <a:cubicBezTo>
                    <a:pt x="1499387" y="598017"/>
                    <a:pt x="1495273" y="599998"/>
                    <a:pt x="1490701" y="599998"/>
                  </a:cubicBezTo>
                  <a:cubicBezTo>
                    <a:pt x="1485824" y="599998"/>
                    <a:pt x="1481557" y="598017"/>
                    <a:pt x="1477899" y="594055"/>
                  </a:cubicBezTo>
                  <a:cubicBezTo>
                    <a:pt x="1474241" y="590092"/>
                    <a:pt x="1472413" y="585825"/>
                    <a:pt x="1472413" y="581253"/>
                  </a:cubicBezTo>
                  <a:cubicBezTo>
                    <a:pt x="1472413" y="576986"/>
                    <a:pt x="1474318" y="573024"/>
                    <a:pt x="1478128" y="569366"/>
                  </a:cubicBezTo>
                  <a:cubicBezTo>
                    <a:pt x="1481938" y="565708"/>
                    <a:pt x="1485824" y="563880"/>
                    <a:pt x="1489786" y="563880"/>
                  </a:cubicBezTo>
                  <a:close/>
                  <a:moveTo>
                    <a:pt x="1443152" y="563880"/>
                  </a:moveTo>
                  <a:cubicBezTo>
                    <a:pt x="1450467" y="563880"/>
                    <a:pt x="1455953" y="567232"/>
                    <a:pt x="1459611" y="573938"/>
                  </a:cubicBezTo>
                  <a:cubicBezTo>
                    <a:pt x="1463269" y="581253"/>
                    <a:pt x="1462202" y="587959"/>
                    <a:pt x="1456411" y="594055"/>
                  </a:cubicBezTo>
                  <a:cubicBezTo>
                    <a:pt x="1452753" y="598017"/>
                    <a:pt x="1448638" y="599998"/>
                    <a:pt x="1444066" y="599998"/>
                  </a:cubicBezTo>
                  <a:cubicBezTo>
                    <a:pt x="1439189" y="599998"/>
                    <a:pt x="1434922" y="598017"/>
                    <a:pt x="1431265" y="594055"/>
                  </a:cubicBezTo>
                  <a:cubicBezTo>
                    <a:pt x="1427607" y="590092"/>
                    <a:pt x="1425778" y="585825"/>
                    <a:pt x="1425778" y="581253"/>
                  </a:cubicBezTo>
                  <a:cubicBezTo>
                    <a:pt x="1425778" y="576986"/>
                    <a:pt x="1427683" y="573024"/>
                    <a:pt x="1431493" y="569366"/>
                  </a:cubicBezTo>
                  <a:cubicBezTo>
                    <a:pt x="1435303" y="565708"/>
                    <a:pt x="1439189" y="563880"/>
                    <a:pt x="1443152" y="563880"/>
                  </a:cubicBezTo>
                  <a:close/>
                  <a:moveTo>
                    <a:pt x="1396517" y="563880"/>
                  </a:moveTo>
                  <a:cubicBezTo>
                    <a:pt x="1403833" y="563880"/>
                    <a:pt x="1409319" y="567232"/>
                    <a:pt x="1412977" y="573938"/>
                  </a:cubicBezTo>
                  <a:cubicBezTo>
                    <a:pt x="1416634" y="581253"/>
                    <a:pt x="1415568" y="587959"/>
                    <a:pt x="1409776" y="594055"/>
                  </a:cubicBezTo>
                  <a:cubicBezTo>
                    <a:pt x="1406119" y="598017"/>
                    <a:pt x="1402004" y="599998"/>
                    <a:pt x="1397432" y="599998"/>
                  </a:cubicBezTo>
                  <a:cubicBezTo>
                    <a:pt x="1392555" y="599998"/>
                    <a:pt x="1388288" y="598017"/>
                    <a:pt x="1384630" y="594055"/>
                  </a:cubicBezTo>
                  <a:cubicBezTo>
                    <a:pt x="1380973" y="590092"/>
                    <a:pt x="1379144" y="585825"/>
                    <a:pt x="1379144" y="581253"/>
                  </a:cubicBezTo>
                  <a:cubicBezTo>
                    <a:pt x="1379144" y="576986"/>
                    <a:pt x="1381049" y="573024"/>
                    <a:pt x="1384859" y="569366"/>
                  </a:cubicBezTo>
                  <a:cubicBezTo>
                    <a:pt x="1388669" y="565708"/>
                    <a:pt x="1392555" y="563880"/>
                    <a:pt x="1396517" y="563880"/>
                  </a:cubicBezTo>
                  <a:close/>
                  <a:moveTo>
                    <a:pt x="1107796" y="563880"/>
                  </a:moveTo>
                  <a:cubicBezTo>
                    <a:pt x="1115111" y="563880"/>
                    <a:pt x="1120597" y="567232"/>
                    <a:pt x="1124255" y="573938"/>
                  </a:cubicBezTo>
                  <a:cubicBezTo>
                    <a:pt x="1127912" y="581253"/>
                    <a:pt x="1126846" y="587959"/>
                    <a:pt x="1121054" y="594055"/>
                  </a:cubicBezTo>
                  <a:cubicBezTo>
                    <a:pt x="1117397" y="598017"/>
                    <a:pt x="1113282" y="599998"/>
                    <a:pt x="1108710" y="599998"/>
                  </a:cubicBezTo>
                  <a:cubicBezTo>
                    <a:pt x="1103833" y="599998"/>
                    <a:pt x="1099566" y="598017"/>
                    <a:pt x="1095908" y="594055"/>
                  </a:cubicBezTo>
                  <a:cubicBezTo>
                    <a:pt x="1092251" y="590092"/>
                    <a:pt x="1090422" y="585825"/>
                    <a:pt x="1090422" y="581253"/>
                  </a:cubicBezTo>
                  <a:cubicBezTo>
                    <a:pt x="1090422" y="576986"/>
                    <a:pt x="1092327" y="573024"/>
                    <a:pt x="1096137" y="569366"/>
                  </a:cubicBezTo>
                  <a:cubicBezTo>
                    <a:pt x="1099947" y="565708"/>
                    <a:pt x="1103833" y="563880"/>
                    <a:pt x="1107796" y="563880"/>
                  </a:cubicBezTo>
                  <a:close/>
                  <a:moveTo>
                    <a:pt x="1061161" y="563880"/>
                  </a:moveTo>
                  <a:cubicBezTo>
                    <a:pt x="1068476" y="563880"/>
                    <a:pt x="1073963" y="567232"/>
                    <a:pt x="1077620" y="573938"/>
                  </a:cubicBezTo>
                  <a:cubicBezTo>
                    <a:pt x="1081278" y="581253"/>
                    <a:pt x="1080211" y="587959"/>
                    <a:pt x="1074420" y="594055"/>
                  </a:cubicBezTo>
                  <a:cubicBezTo>
                    <a:pt x="1070762" y="598017"/>
                    <a:pt x="1066648" y="599998"/>
                    <a:pt x="1062076" y="599998"/>
                  </a:cubicBezTo>
                  <a:cubicBezTo>
                    <a:pt x="1057199" y="599998"/>
                    <a:pt x="1052932" y="598017"/>
                    <a:pt x="1049274" y="594055"/>
                  </a:cubicBezTo>
                  <a:cubicBezTo>
                    <a:pt x="1045616" y="590092"/>
                    <a:pt x="1043788" y="585825"/>
                    <a:pt x="1043788" y="581253"/>
                  </a:cubicBezTo>
                  <a:cubicBezTo>
                    <a:pt x="1043788" y="576986"/>
                    <a:pt x="1045693" y="573024"/>
                    <a:pt x="1049503" y="569366"/>
                  </a:cubicBezTo>
                  <a:cubicBezTo>
                    <a:pt x="1053313" y="565708"/>
                    <a:pt x="1057199" y="563880"/>
                    <a:pt x="1061161" y="563880"/>
                  </a:cubicBezTo>
                  <a:close/>
                  <a:moveTo>
                    <a:pt x="1014527" y="563880"/>
                  </a:moveTo>
                  <a:cubicBezTo>
                    <a:pt x="1021842" y="563880"/>
                    <a:pt x="1027328" y="567232"/>
                    <a:pt x="1030986" y="573938"/>
                  </a:cubicBezTo>
                  <a:cubicBezTo>
                    <a:pt x="1034644" y="581253"/>
                    <a:pt x="1033577" y="587959"/>
                    <a:pt x="1027786" y="594055"/>
                  </a:cubicBezTo>
                  <a:cubicBezTo>
                    <a:pt x="1024128" y="598017"/>
                    <a:pt x="1020013" y="599998"/>
                    <a:pt x="1015441" y="599998"/>
                  </a:cubicBezTo>
                  <a:cubicBezTo>
                    <a:pt x="1010564" y="599998"/>
                    <a:pt x="1006297" y="598017"/>
                    <a:pt x="1002640" y="594055"/>
                  </a:cubicBezTo>
                  <a:cubicBezTo>
                    <a:pt x="998982" y="590092"/>
                    <a:pt x="997153" y="585825"/>
                    <a:pt x="997153" y="581253"/>
                  </a:cubicBezTo>
                  <a:cubicBezTo>
                    <a:pt x="997153" y="576986"/>
                    <a:pt x="999058" y="573024"/>
                    <a:pt x="1002868" y="569366"/>
                  </a:cubicBezTo>
                  <a:cubicBezTo>
                    <a:pt x="1006678" y="565708"/>
                    <a:pt x="1010564" y="563880"/>
                    <a:pt x="1014527" y="563880"/>
                  </a:cubicBezTo>
                  <a:close/>
                  <a:moveTo>
                    <a:pt x="967892" y="563880"/>
                  </a:moveTo>
                  <a:cubicBezTo>
                    <a:pt x="975208" y="563880"/>
                    <a:pt x="980694" y="567232"/>
                    <a:pt x="984352" y="573938"/>
                  </a:cubicBezTo>
                  <a:cubicBezTo>
                    <a:pt x="988009" y="581253"/>
                    <a:pt x="986942" y="587959"/>
                    <a:pt x="981151" y="594055"/>
                  </a:cubicBezTo>
                  <a:cubicBezTo>
                    <a:pt x="977494" y="598017"/>
                    <a:pt x="973379" y="599998"/>
                    <a:pt x="968807" y="599998"/>
                  </a:cubicBezTo>
                  <a:cubicBezTo>
                    <a:pt x="963930" y="599998"/>
                    <a:pt x="959663" y="598017"/>
                    <a:pt x="956005" y="594055"/>
                  </a:cubicBezTo>
                  <a:cubicBezTo>
                    <a:pt x="952348" y="590092"/>
                    <a:pt x="950519" y="585825"/>
                    <a:pt x="950519" y="581253"/>
                  </a:cubicBezTo>
                  <a:cubicBezTo>
                    <a:pt x="950519" y="576986"/>
                    <a:pt x="952424" y="573024"/>
                    <a:pt x="956234" y="569366"/>
                  </a:cubicBezTo>
                  <a:cubicBezTo>
                    <a:pt x="960044" y="565708"/>
                    <a:pt x="963930" y="563880"/>
                    <a:pt x="967892" y="563880"/>
                  </a:cubicBezTo>
                  <a:close/>
                  <a:moveTo>
                    <a:pt x="679171" y="563880"/>
                  </a:moveTo>
                  <a:cubicBezTo>
                    <a:pt x="686486" y="563880"/>
                    <a:pt x="691972" y="567232"/>
                    <a:pt x="695630" y="573938"/>
                  </a:cubicBezTo>
                  <a:cubicBezTo>
                    <a:pt x="699287" y="581253"/>
                    <a:pt x="698221" y="587959"/>
                    <a:pt x="692429" y="594055"/>
                  </a:cubicBezTo>
                  <a:cubicBezTo>
                    <a:pt x="688772" y="598017"/>
                    <a:pt x="684657" y="599998"/>
                    <a:pt x="680085" y="599998"/>
                  </a:cubicBezTo>
                  <a:cubicBezTo>
                    <a:pt x="675208" y="599998"/>
                    <a:pt x="670941" y="598017"/>
                    <a:pt x="667283" y="594055"/>
                  </a:cubicBezTo>
                  <a:cubicBezTo>
                    <a:pt x="663626" y="590092"/>
                    <a:pt x="661797" y="585825"/>
                    <a:pt x="661797" y="581253"/>
                  </a:cubicBezTo>
                  <a:cubicBezTo>
                    <a:pt x="661797" y="576986"/>
                    <a:pt x="663702" y="573024"/>
                    <a:pt x="667512" y="569366"/>
                  </a:cubicBezTo>
                  <a:cubicBezTo>
                    <a:pt x="671322" y="565708"/>
                    <a:pt x="675208" y="563880"/>
                    <a:pt x="679171" y="563880"/>
                  </a:cubicBezTo>
                  <a:close/>
                  <a:moveTo>
                    <a:pt x="632536" y="563880"/>
                  </a:moveTo>
                  <a:cubicBezTo>
                    <a:pt x="639851" y="563880"/>
                    <a:pt x="645338" y="567232"/>
                    <a:pt x="648995" y="573938"/>
                  </a:cubicBezTo>
                  <a:cubicBezTo>
                    <a:pt x="652653" y="581253"/>
                    <a:pt x="651586" y="587959"/>
                    <a:pt x="645795" y="594055"/>
                  </a:cubicBezTo>
                  <a:cubicBezTo>
                    <a:pt x="642137" y="598017"/>
                    <a:pt x="638023" y="599998"/>
                    <a:pt x="633451" y="599998"/>
                  </a:cubicBezTo>
                  <a:cubicBezTo>
                    <a:pt x="628574" y="599998"/>
                    <a:pt x="624307" y="598017"/>
                    <a:pt x="620649" y="594055"/>
                  </a:cubicBezTo>
                  <a:cubicBezTo>
                    <a:pt x="616991" y="590092"/>
                    <a:pt x="615163" y="585825"/>
                    <a:pt x="615163" y="581253"/>
                  </a:cubicBezTo>
                  <a:cubicBezTo>
                    <a:pt x="615163" y="576986"/>
                    <a:pt x="617068" y="573024"/>
                    <a:pt x="620878" y="569366"/>
                  </a:cubicBezTo>
                  <a:cubicBezTo>
                    <a:pt x="624688" y="565708"/>
                    <a:pt x="628574" y="563880"/>
                    <a:pt x="632536" y="563880"/>
                  </a:cubicBezTo>
                  <a:close/>
                  <a:moveTo>
                    <a:pt x="585902" y="563880"/>
                  </a:moveTo>
                  <a:cubicBezTo>
                    <a:pt x="593217" y="563880"/>
                    <a:pt x="598703" y="567232"/>
                    <a:pt x="602361" y="573938"/>
                  </a:cubicBezTo>
                  <a:cubicBezTo>
                    <a:pt x="606019" y="581253"/>
                    <a:pt x="604952" y="587959"/>
                    <a:pt x="599161" y="594055"/>
                  </a:cubicBezTo>
                  <a:cubicBezTo>
                    <a:pt x="595503" y="598017"/>
                    <a:pt x="591388" y="599998"/>
                    <a:pt x="586816" y="599998"/>
                  </a:cubicBezTo>
                  <a:cubicBezTo>
                    <a:pt x="581939" y="599998"/>
                    <a:pt x="577672" y="598017"/>
                    <a:pt x="574015" y="594055"/>
                  </a:cubicBezTo>
                  <a:cubicBezTo>
                    <a:pt x="570357" y="590092"/>
                    <a:pt x="568528" y="585825"/>
                    <a:pt x="568528" y="581253"/>
                  </a:cubicBezTo>
                  <a:cubicBezTo>
                    <a:pt x="568528" y="576986"/>
                    <a:pt x="570433" y="573024"/>
                    <a:pt x="574243" y="569366"/>
                  </a:cubicBezTo>
                  <a:cubicBezTo>
                    <a:pt x="578053" y="565708"/>
                    <a:pt x="581939" y="563880"/>
                    <a:pt x="585902" y="563880"/>
                  </a:cubicBezTo>
                  <a:close/>
                  <a:moveTo>
                    <a:pt x="539267" y="563880"/>
                  </a:moveTo>
                  <a:cubicBezTo>
                    <a:pt x="546583" y="563880"/>
                    <a:pt x="552069" y="567232"/>
                    <a:pt x="555727" y="573938"/>
                  </a:cubicBezTo>
                  <a:cubicBezTo>
                    <a:pt x="559384" y="581253"/>
                    <a:pt x="558317" y="587959"/>
                    <a:pt x="552526" y="594055"/>
                  </a:cubicBezTo>
                  <a:cubicBezTo>
                    <a:pt x="548869" y="598017"/>
                    <a:pt x="544754" y="599998"/>
                    <a:pt x="540182" y="599998"/>
                  </a:cubicBezTo>
                  <a:cubicBezTo>
                    <a:pt x="535305" y="599998"/>
                    <a:pt x="531038" y="598017"/>
                    <a:pt x="527380" y="594055"/>
                  </a:cubicBezTo>
                  <a:cubicBezTo>
                    <a:pt x="523723" y="590092"/>
                    <a:pt x="521894" y="585825"/>
                    <a:pt x="521894" y="581253"/>
                  </a:cubicBezTo>
                  <a:cubicBezTo>
                    <a:pt x="521894" y="576986"/>
                    <a:pt x="523799" y="573024"/>
                    <a:pt x="527609" y="569366"/>
                  </a:cubicBezTo>
                  <a:cubicBezTo>
                    <a:pt x="531419" y="565708"/>
                    <a:pt x="535305" y="563880"/>
                    <a:pt x="539267" y="563880"/>
                  </a:cubicBezTo>
                  <a:close/>
                  <a:moveTo>
                    <a:pt x="250546" y="563880"/>
                  </a:moveTo>
                  <a:cubicBezTo>
                    <a:pt x="257861" y="563880"/>
                    <a:pt x="263347" y="567232"/>
                    <a:pt x="267005" y="573938"/>
                  </a:cubicBezTo>
                  <a:cubicBezTo>
                    <a:pt x="270662" y="581253"/>
                    <a:pt x="269596" y="587959"/>
                    <a:pt x="263804" y="594055"/>
                  </a:cubicBezTo>
                  <a:cubicBezTo>
                    <a:pt x="260147" y="598017"/>
                    <a:pt x="256032" y="599998"/>
                    <a:pt x="251460" y="599998"/>
                  </a:cubicBezTo>
                  <a:cubicBezTo>
                    <a:pt x="246583" y="599998"/>
                    <a:pt x="242316" y="598017"/>
                    <a:pt x="238658" y="594055"/>
                  </a:cubicBezTo>
                  <a:cubicBezTo>
                    <a:pt x="235001" y="590092"/>
                    <a:pt x="233172" y="585825"/>
                    <a:pt x="233172" y="581253"/>
                  </a:cubicBezTo>
                  <a:cubicBezTo>
                    <a:pt x="233172" y="576986"/>
                    <a:pt x="235077" y="573024"/>
                    <a:pt x="238887" y="569366"/>
                  </a:cubicBezTo>
                  <a:cubicBezTo>
                    <a:pt x="242697" y="565708"/>
                    <a:pt x="246583" y="563880"/>
                    <a:pt x="250546" y="563880"/>
                  </a:cubicBezTo>
                  <a:close/>
                  <a:moveTo>
                    <a:pt x="203911" y="563880"/>
                  </a:moveTo>
                  <a:cubicBezTo>
                    <a:pt x="211226" y="563880"/>
                    <a:pt x="216713" y="567232"/>
                    <a:pt x="220370" y="573938"/>
                  </a:cubicBezTo>
                  <a:cubicBezTo>
                    <a:pt x="224028" y="581253"/>
                    <a:pt x="222961" y="587959"/>
                    <a:pt x="217170" y="594055"/>
                  </a:cubicBezTo>
                  <a:cubicBezTo>
                    <a:pt x="213512" y="598017"/>
                    <a:pt x="209398" y="599998"/>
                    <a:pt x="204826" y="599998"/>
                  </a:cubicBezTo>
                  <a:cubicBezTo>
                    <a:pt x="199949" y="599998"/>
                    <a:pt x="195682" y="598017"/>
                    <a:pt x="192024" y="594055"/>
                  </a:cubicBezTo>
                  <a:cubicBezTo>
                    <a:pt x="188366" y="590092"/>
                    <a:pt x="186538" y="585825"/>
                    <a:pt x="186538" y="581253"/>
                  </a:cubicBezTo>
                  <a:cubicBezTo>
                    <a:pt x="186538" y="576986"/>
                    <a:pt x="188443" y="573024"/>
                    <a:pt x="192253" y="569366"/>
                  </a:cubicBezTo>
                  <a:cubicBezTo>
                    <a:pt x="196063" y="565708"/>
                    <a:pt x="199949" y="563880"/>
                    <a:pt x="203911" y="563880"/>
                  </a:cubicBezTo>
                  <a:close/>
                  <a:moveTo>
                    <a:pt x="157277" y="563880"/>
                  </a:moveTo>
                  <a:cubicBezTo>
                    <a:pt x="164592" y="563880"/>
                    <a:pt x="170079" y="567232"/>
                    <a:pt x="173736" y="573938"/>
                  </a:cubicBezTo>
                  <a:cubicBezTo>
                    <a:pt x="177394" y="581253"/>
                    <a:pt x="176327" y="587959"/>
                    <a:pt x="170536" y="594055"/>
                  </a:cubicBezTo>
                  <a:cubicBezTo>
                    <a:pt x="166878" y="598017"/>
                    <a:pt x="162763" y="599998"/>
                    <a:pt x="158191" y="599998"/>
                  </a:cubicBezTo>
                  <a:cubicBezTo>
                    <a:pt x="153315" y="599998"/>
                    <a:pt x="149047" y="598017"/>
                    <a:pt x="145390" y="594055"/>
                  </a:cubicBezTo>
                  <a:cubicBezTo>
                    <a:pt x="141732" y="590092"/>
                    <a:pt x="139903" y="585825"/>
                    <a:pt x="139903" y="581253"/>
                  </a:cubicBezTo>
                  <a:cubicBezTo>
                    <a:pt x="139903" y="576986"/>
                    <a:pt x="141808" y="573024"/>
                    <a:pt x="145618" y="569366"/>
                  </a:cubicBezTo>
                  <a:cubicBezTo>
                    <a:pt x="149428" y="565708"/>
                    <a:pt x="153315" y="563880"/>
                    <a:pt x="157277" y="563880"/>
                  </a:cubicBezTo>
                  <a:close/>
                  <a:moveTo>
                    <a:pt x="110642" y="563880"/>
                  </a:moveTo>
                  <a:cubicBezTo>
                    <a:pt x="117958" y="563880"/>
                    <a:pt x="123444" y="567232"/>
                    <a:pt x="127102" y="573938"/>
                  </a:cubicBezTo>
                  <a:cubicBezTo>
                    <a:pt x="130759" y="581253"/>
                    <a:pt x="129692" y="587959"/>
                    <a:pt x="123901" y="594055"/>
                  </a:cubicBezTo>
                  <a:cubicBezTo>
                    <a:pt x="120244" y="598017"/>
                    <a:pt x="116129" y="599998"/>
                    <a:pt x="111557" y="599998"/>
                  </a:cubicBezTo>
                  <a:cubicBezTo>
                    <a:pt x="106680" y="599998"/>
                    <a:pt x="102413" y="598017"/>
                    <a:pt x="98755" y="594055"/>
                  </a:cubicBezTo>
                  <a:cubicBezTo>
                    <a:pt x="95097" y="590092"/>
                    <a:pt x="93269" y="585825"/>
                    <a:pt x="93269" y="581253"/>
                  </a:cubicBezTo>
                  <a:cubicBezTo>
                    <a:pt x="93269" y="576986"/>
                    <a:pt x="95174" y="573024"/>
                    <a:pt x="98984" y="569366"/>
                  </a:cubicBezTo>
                  <a:cubicBezTo>
                    <a:pt x="102794" y="565708"/>
                    <a:pt x="106680" y="563880"/>
                    <a:pt x="110642" y="563880"/>
                  </a:cubicBezTo>
                  <a:close/>
                  <a:moveTo>
                    <a:pt x="2445258" y="563422"/>
                  </a:moveTo>
                  <a:cubicBezTo>
                    <a:pt x="2452573" y="563422"/>
                    <a:pt x="2458060" y="566775"/>
                    <a:pt x="2461717" y="573481"/>
                  </a:cubicBezTo>
                  <a:cubicBezTo>
                    <a:pt x="2465375" y="580796"/>
                    <a:pt x="2464308" y="587502"/>
                    <a:pt x="2458517" y="593598"/>
                  </a:cubicBezTo>
                  <a:cubicBezTo>
                    <a:pt x="2454859" y="597560"/>
                    <a:pt x="2450745" y="599541"/>
                    <a:pt x="2446172" y="599541"/>
                  </a:cubicBezTo>
                  <a:cubicBezTo>
                    <a:pt x="2441295" y="599541"/>
                    <a:pt x="2437029" y="597560"/>
                    <a:pt x="2433371" y="593598"/>
                  </a:cubicBezTo>
                  <a:cubicBezTo>
                    <a:pt x="2429713" y="589635"/>
                    <a:pt x="2427884" y="585368"/>
                    <a:pt x="2427884" y="580796"/>
                  </a:cubicBezTo>
                  <a:cubicBezTo>
                    <a:pt x="2427884" y="576529"/>
                    <a:pt x="2429789" y="572566"/>
                    <a:pt x="2433599" y="568909"/>
                  </a:cubicBezTo>
                  <a:cubicBezTo>
                    <a:pt x="2437409" y="565251"/>
                    <a:pt x="2441295" y="563422"/>
                    <a:pt x="2445258" y="563422"/>
                  </a:cubicBezTo>
                  <a:close/>
                  <a:moveTo>
                    <a:pt x="2398624" y="563422"/>
                  </a:moveTo>
                  <a:cubicBezTo>
                    <a:pt x="2405939" y="563422"/>
                    <a:pt x="2411425" y="566775"/>
                    <a:pt x="2415083" y="573481"/>
                  </a:cubicBezTo>
                  <a:cubicBezTo>
                    <a:pt x="2418740" y="580796"/>
                    <a:pt x="2417674" y="587502"/>
                    <a:pt x="2411882" y="593598"/>
                  </a:cubicBezTo>
                  <a:cubicBezTo>
                    <a:pt x="2408225" y="597560"/>
                    <a:pt x="2404110" y="599541"/>
                    <a:pt x="2399538" y="599541"/>
                  </a:cubicBezTo>
                  <a:cubicBezTo>
                    <a:pt x="2394661" y="599541"/>
                    <a:pt x="2390394" y="597560"/>
                    <a:pt x="2386737" y="593598"/>
                  </a:cubicBezTo>
                  <a:cubicBezTo>
                    <a:pt x="2383079" y="589635"/>
                    <a:pt x="2381250" y="585368"/>
                    <a:pt x="2381250" y="580796"/>
                  </a:cubicBezTo>
                  <a:cubicBezTo>
                    <a:pt x="2381250" y="576529"/>
                    <a:pt x="2383155" y="572566"/>
                    <a:pt x="2386965" y="568909"/>
                  </a:cubicBezTo>
                  <a:cubicBezTo>
                    <a:pt x="2390775" y="565251"/>
                    <a:pt x="2394661" y="563422"/>
                    <a:pt x="2398624" y="563422"/>
                  </a:cubicBezTo>
                  <a:close/>
                  <a:moveTo>
                    <a:pt x="2016633" y="563422"/>
                  </a:moveTo>
                  <a:cubicBezTo>
                    <a:pt x="2023948" y="563422"/>
                    <a:pt x="2029435" y="566775"/>
                    <a:pt x="2033092" y="573481"/>
                  </a:cubicBezTo>
                  <a:cubicBezTo>
                    <a:pt x="2036750" y="580796"/>
                    <a:pt x="2035683" y="587502"/>
                    <a:pt x="2029892" y="593598"/>
                  </a:cubicBezTo>
                  <a:cubicBezTo>
                    <a:pt x="2026234" y="597560"/>
                    <a:pt x="2022119" y="599541"/>
                    <a:pt x="2017547" y="599541"/>
                  </a:cubicBezTo>
                  <a:cubicBezTo>
                    <a:pt x="2012671" y="599541"/>
                    <a:pt x="2008404" y="597560"/>
                    <a:pt x="2004746" y="593598"/>
                  </a:cubicBezTo>
                  <a:cubicBezTo>
                    <a:pt x="2001088" y="589635"/>
                    <a:pt x="1999260" y="585368"/>
                    <a:pt x="1999260" y="580796"/>
                  </a:cubicBezTo>
                  <a:cubicBezTo>
                    <a:pt x="1999260" y="576529"/>
                    <a:pt x="2001164" y="572566"/>
                    <a:pt x="2004975" y="568909"/>
                  </a:cubicBezTo>
                  <a:cubicBezTo>
                    <a:pt x="2008784" y="565251"/>
                    <a:pt x="2012671" y="563422"/>
                    <a:pt x="2016633" y="563422"/>
                  </a:cubicBezTo>
                  <a:close/>
                  <a:moveTo>
                    <a:pt x="1969999" y="563422"/>
                  </a:moveTo>
                  <a:cubicBezTo>
                    <a:pt x="1977314" y="563422"/>
                    <a:pt x="1982800" y="566775"/>
                    <a:pt x="1986458" y="573481"/>
                  </a:cubicBezTo>
                  <a:cubicBezTo>
                    <a:pt x="1990115" y="580796"/>
                    <a:pt x="1989049" y="587502"/>
                    <a:pt x="1983258" y="593598"/>
                  </a:cubicBezTo>
                  <a:cubicBezTo>
                    <a:pt x="1979600" y="597560"/>
                    <a:pt x="1975485" y="599541"/>
                    <a:pt x="1970913" y="599541"/>
                  </a:cubicBezTo>
                  <a:cubicBezTo>
                    <a:pt x="1966036" y="599541"/>
                    <a:pt x="1961769" y="597560"/>
                    <a:pt x="1958112" y="593598"/>
                  </a:cubicBezTo>
                  <a:cubicBezTo>
                    <a:pt x="1954454" y="589635"/>
                    <a:pt x="1952625" y="585368"/>
                    <a:pt x="1952625" y="580796"/>
                  </a:cubicBezTo>
                  <a:cubicBezTo>
                    <a:pt x="1952625" y="576529"/>
                    <a:pt x="1954530" y="572566"/>
                    <a:pt x="1958340" y="568909"/>
                  </a:cubicBezTo>
                  <a:cubicBezTo>
                    <a:pt x="1962150" y="565251"/>
                    <a:pt x="1966036" y="563422"/>
                    <a:pt x="1969999" y="563422"/>
                  </a:cubicBezTo>
                  <a:close/>
                  <a:moveTo>
                    <a:pt x="1778508" y="563422"/>
                  </a:moveTo>
                  <a:cubicBezTo>
                    <a:pt x="1785823" y="563422"/>
                    <a:pt x="1791310" y="566775"/>
                    <a:pt x="1794967" y="573481"/>
                  </a:cubicBezTo>
                  <a:cubicBezTo>
                    <a:pt x="1798625" y="580796"/>
                    <a:pt x="1797558" y="587502"/>
                    <a:pt x="1791767" y="593598"/>
                  </a:cubicBezTo>
                  <a:cubicBezTo>
                    <a:pt x="1788109" y="597560"/>
                    <a:pt x="1783994" y="599541"/>
                    <a:pt x="1779422" y="599541"/>
                  </a:cubicBezTo>
                  <a:cubicBezTo>
                    <a:pt x="1774546" y="599541"/>
                    <a:pt x="1770278" y="597560"/>
                    <a:pt x="1766621" y="593598"/>
                  </a:cubicBezTo>
                  <a:cubicBezTo>
                    <a:pt x="1762963" y="589635"/>
                    <a:pt x="1761135" y="585368"/>
                    <a:pt x="1761135" y="580796"/>
                  </a:cubicBezTo>
                  <a:cubicBezTo>
                    <a:pt x="1761135" y="576529"/>
                    <a:pt x="1763039" y="572566"/>
                    <a:pt x="1766849" y="568909"/>
                  </a:cubicBezTo>
                  <a:cubicBezTo>
                    <a:pt x="1770659" y="565251"/>
                    <a:pt x="1774546" y="563422"/>
                    <a:pt x="1778508" y="563422"/>
                  </a:cubicBezTo>
                  <a:close/>
                  <a:moveTo>
                    <a:pt x="1731874" y="563422"/>
                  </a:moveTo>
                  <a:cubicBezTo>
                    <a:pt x="1739189" y="563422"/>
                    <a:pt x="1744675" y="566775"/>
                    <a:pt x="1748333" y="573481"/>
                  </a:cubicBezTo>
                  <a:cubicBezTo>
                    <a:pt x="1751990" y="580796"/>
                    <a:pt x="1750924" y="587502"/>
                    <a:pt x="1745132" y="593598"/>
                  </a:cubicBezTo>
                  <a:cubicBezTo>
                    <a:pt x="1741475" y="597560"/>
                    <a:pt x="1737360" y="599541"/>
                    <a:pt x="1732788" y="599541"/>
                  </a:cubicBezTo>
                  <a:cubicBezTo>
                    <a:pt x="1727911" y="599541"/>
                    <a:pt x="1723644" y="597560"/>
                    <a:pt x="1719986" y="593598"/>
                  </a:cubicBezTo>
                  <a:cubicBezTo>
                    <a:pt x="1716329" y="589635"/>
                    <a:pt x="1714500" y="585368"/>
                    <a:pt x="1714500" y="580796"/>
                  </a:cubicBezTo>
                  <a:cubicBezTo>
                    <a:pt x="1714500" y="576529"/>
                    <a:pt x="1716405" y="572566"/>
                    <a:pt x="1720215" y="568909"/>
                  </a:cubicBezTo>
                  <a:cubicBezTo>
                    <a:pt x="1724025" y="565251"/>
                    <a:pt x="1727911" y="563422"/>
                    <a:pt x="1731874" y="563422"/>
                  </a:cubicBezTo>
                  <a:close/>
                  <a:moveTo>
                    <a:pt x="1349883" y="563422"/>
                  </a:moveTo>
                  <a:cubicBezTo>
                    <a:pt x="1357198" y="563422"/>
                    <a:pt x="1362685" y="566775"/>
                    <a:pt x="1366342" y="573481"/>
                  </a:cubicBezTo>
                  <a:cubicBezTo>
                    <a:pt x="1370000" y="580796"/>
                    <a:pt x="1368933" y="587502"/>
                    <a:pt x="1363142" y="593598"/>
                  </a:cubicBezTo>
                  <a:cubicBezTo>
                    <a:pt x="1359484" y="597560"/>
                    <a:pt x="1355369" y="599541"/>
                    <a:pt x="1350797" y="599541"/>
                  </a:cubicBezTo>
                  <a:cubicBezTo>
                    <a:pt x="1345921" y="599541"/>
                    <a:pt x="1341653" y="597560"/>
                    <a:pt x="1337996" y="593598"/>
                  </a:cubicBezTo>
                  <a:cubicBezTo>
                    <a:pt x="1334338" y="589635"/>
                    <a:pt x="1332510" y="585368"/>
                    <a:pt x="1332510" y="580796"/>
                  </a:cubicBezTo>
                  <a:cubicBezTo>
                    <a:pt x="1332510" y="576529"/>
                    <a:pt x="1334414" y="572566"/>
                    <a:pt x="1338224" y="568909"/>
                  </a:cubicBezTo>
                  <a:cubicBezTo>
                    <a:pt x="1342034" y="565251"/>
                    <a:pt x="1345921" y="563422"/>
                    <a:pt x="1349883" y="563422"/>
                  </a:cubicBezTo>
                  <a:close/>
                  <a:moveTo>
                    <a:pt x="1303249" y="563422"/>
                  </a:moveTo>
                  <a:cubicBezTo>
                    <a:pt x="1310564" y="563422"/>
                    <a:pt x="1316050" y="566775"/>
                    <a:pt x="1319708" y="573481"/>
                  </a:cubicBezTo>
                  <a:cubicBezTo>
                    <a:pt x="1323365" y="580796"/>
                    <a:pt x="1322299" y="587502"/>
                    <a:pt x="1316507" y="593598"/>
                  </a:cubicBezTo>
                  <a:cubicBezTo>
                    <a:pt x="1312850" y="597560"/>
                    <a:pt x="1308735" y="599541"/>
                    <a:pt x="1304163" y="599541"/>
                  </a:cubicBezTo>
                  <a:cubicBezTo>
                    <a:pt x="1299286" y="599541"/>
                    <a:pt x="1295019" y="597560"/>
                    <a:pt x="1291361" y="593598"/>
                  </a:cubicBezTo>
                  <a:cubicBezTo>
                    <a:pt x="1287704" y="589635"/>
                    <a:pt x="1285875" y="585368"/>
                    <a:pt x="1285875" y="580796"/>
                  </a:cubicBezTo>
                  <a:cubicBezTo>
                    <a:pt x="1285875" y="576529"/>
                    <a:pt x="1287780" y="572566"/>
                    <a:pt x="1291590" y="568909"/>
                  </a:cubicBezTo>
                  <a:cubicBezTo>
                    <a:pt x="1295400" y="565251"/>
                    <a:pt x="1299286" y="563422"/>
                    <a:pt x="1303249" y="563422"/>
                  </a:cubicBezTo>
                  <a:close/>
                  <a:moveTo>
                    <a:pt x="921258" y="563422"/>
                  </a:moveTo>
                  <a:cubicBezTo>
                    <a:pt x="928573" y="563422"/>
                    <a:pt x="934060" y="566775"/>
                    <a:pt x="937717" y="573481"/>
                  </a:cubicBezTo>
                  <a:cubicBezTo>
                    <a:pt x="941375" y="580796"/>
                    <a:pt x="940308" y="587502"/>
                    <a:pt x="934517" y="593598"/>
                  </a:cubicBezTo>
                  <a:cubicBezTo>
                    <a:pt x="930859" y="597560"/>
                    <a:pt x="926744" y="599541"/>
                    <a:pt x="922172" y="599541"/>
                  </a:cubicBezTo>
                  <a:cubicBezTo>
                    <a:pt x="917296" y="599541"/>
                    <a:pt x="913028" y="597560"/>
                    <a:pt x="909371" y="593598"/>
                  </a:cubicBezTo>
                  <a:cubicBezTo>
                    <a:pt x="905713" y="589635"/>
                    <a:pt x="903884" y="585368"/>
                    <a:pt x="903884" y="580796"/>
                  </a:cubicBezTo>
                  <a:cubicBezTo>
                    <a:pt x="903884" y="576529"/>
                    <a:pt x="905789" y="572566"/>
                    <a:pt x="909599" y="568909"/>
                  </a:cubicBezTo>
                  <a:cubicBezTo>
                    <a:pt x="913409" y="565251"/>
                    <a:pt x="917296" y="563422"/>
                    <a:pt x="921258" y="563422"/>
                  </a:cubicBezTo>
                  <a:close/>
                  <a:moveTo>
                    <a:pt x="492633" y="563422"/>
                  </a:moveTo>
                  <a:cubicBezTo>
                    <a:pt x="499948" y="563422"/>
                    <a:pt x="505435" y="566775"/>
                    <a:pt x="509092" y="573481"/>
                  </a:cubicBezTo>
                  <a:cubicBezTo>
                    <a:pt x="512750" y="580796"/>
                    <a:pt x="511683" y="587502"/>
                    <a:pt x="505892" y="593598"/>
                  </a:cubicBezTo>
                  <a:cubicBezTo>
                    <a:pt x="502234" y="597560"/>
                    <a:pt x="498119" y="599541"/>
                    <a:pt x="493547" y="599541"/>
                  </a:cubicBezTo>
                  <a:cubicBezTo>
                    <a:pt x="488671" y="599541"/>
                    <a:pt x="484403" y="597560"/>
                    <a:pt x="480746" y="593598"/>
                  </a:cubicBezTo>
                  <a:cubicBezTo>
                    <a:pt x="477088" y="589635"/>
                    <a:pt x="475259" y="585368"/>
                    <a:pt x="475259" y="580796"/>
                  </a:cubicBezTo>
                  <a:cubicBezTo>
                    <a:pt x="475259" y="576529"/>
                    <a:pt x="477164" y="572566"/>
                    <a:pt x="480974" y="568909"/>
                  </a:cubicBezTo>
                  <a:cubicBezTo>
                    <a:pt x="484784" y="565251"/>
                    <a:pt x="488671" y="563422"/>
                    <a:pt x="492633" y="563422"/>
                  </a:cubicBezTo>
                  <a:close/>
                  <a:moveTo>
                    <a:pt x="445999" y="563422"/>
                  </a:moveTo>
                  <a:cubicBezTo>
                    <a:pt x="453314" y="563422"/>
                    <a:pt x="458800" y="566775"/>
                    <a:pt x="462458" y="573481"/>
                  </a:cubicBezTo>
                  <a:cubicBezTo>
                    <a:pt x="466115" y="580796"/>
                    <a:pt x="465049" y="587502"/>
                    <a:pt x="459257" y="593598"/>
                  </a:cubicBezTo>
                  <a:cubicBezTo>
                    <a:pt x="455600" y="597560"/>
                    <a:pt x="451485" y="599541"/>
                    <a:pt x="446913" y="599541"/>
                  </a:cubicBezTo>
                  <a:cubicBezTo>
                    <a:pt x="442036" y="599541"/>
                    <a:pt x="437769" y="597560"/>
                    <a:pt x="434111" y="593598"/>
                  </a:cubicBezTo>
                  <a:cubicBezTo>
                    <a:pt x="430454" y="589635"/>
                    <a:pt x="428625" y="585368"/>
                    <a:pt x="428625" y="580796"/>
                  </a:cubicBezTo>
                  <a:cubicBezTo>
                    <a:pt x="428625" y="576529"/>
                    <a:pt x="430530" y="572566"/>
                    <a:pt x="434340" y="568909"/>
                  </a:cubicBezTo>
                  <a:cubicBezTo>
                    <a:pt x="438150" y="565251"/>
                    <a:pt x="442036" y="563422"/>
                    <a:pt x="445999" y="563422"/>
                  </a:cubicBezTo>
                  <a:close/>
                  <a:moveTo>
                    <a:pt x="64008" y="563422"/>
                  </a:moveTo>
                  <a:cubicBezTo>
                    <a:pt x="71323" y="563422"/>
                    <a:pt x="76810" y="566775"/>
                    <a:pt x="80467" y="573481"/>
                  </a:cubicBezTo>
                  <a:cubicBezTo>
                    <a:pt x="84125" y="580796"/>
                    <a:pt x="83058" y="587502"/>
                    <a:pt x="77267" y="593598"/>
                  </a:cubicBezTo>
                  <a:cubicBezTo>
                    <a:pt x="73609" y="597560"/>
                    <a:pt x="69494" y="599541"/>
                    <a:pt x="64922" y="599541"/>
                  </a:cubicBezTo>
                  <a:cubicBezTo>
                    <a:pt x="60046" y="599541"/>
                    <a:pt x="55778" y="597560"/>
                    <a:pt x="52121" y="593598"/>
                  </a:cubicBezTo>
                  <a:cubicBezTo>
                    <a:pt x="48463" y="589635"/>
                    <a:pt x="46634" y="585368"/>
                    <a:pt x="46634" y="580796"/>
                  </a:cubicBezTo>
                  <a:cubicBezTo>
                    <a:pt x="46634" y="576529"/>
                    <a:pt x="48539" y="572566"/>
                    <a:pt x="52349" y="568909"/>
                  </a:cubicBezTo>
                  <a:cubicBezTo>
                    <a:pt x="56159" y="565251"/>
                    <a:pt x="60046" y="563422"/>
                    <a:pt x="64008" y="563422"/>
                  </a:cubicBezTo>
                  <a:close/>
                  <a:moveTo>
                    <a:pt x="616229" y="32918"/>
                  </a:moveTo>
                  <a:lnTo>
                    <a:pt x="521589" y="258775"/>
                  </a:lnTo>
                  <a:lnTo>
                    <a:pt x="711327" y="258775"/>
                  </a:lnTo>
                  <a:close/>
                  <a:moveTo>
                    <a:pt x="2448077" y="18288"/>
                  </a:moveTo>
                  <a:cubicBezTo>
                    <a:pt x="2440762" y="18288"/>
                    <a:pt x="2437104" y="22098"/>
                    <a:pt x="2437104" y="29718"/>
                  </a:cubicBezTo>
                  <a:lnTo>
                    <a:pt x="2437104" y="203454"/>
                  </a:lnTo>
                  <a:lnTo>
                    <a:pt x="2598496" y="203454"/>
                  </a:lnTo>
                  <a:cubicBezTo>
                    <a:pt x="2621052" y="203758"/>
                    <a:pt x="2639797" y="201930"/>
                    <a:pt x="2654732" y="197967"/>
                  </a:cubicBezTo>
                  <a:cubicBezTo>
                    <a:pt x="2669667" y="194005"/>
                    <a:pt x="2681630" y="188214"/>
                    <a:pt x="2690622" y="180594"/>
                  </a:cubicBezTo>
                  <a:cubicBezTo>
                    <a:pt x="2699614" y="172974"/>
                    <a:pt x="2706014" y="163601"/>
                    <a:pt x="2709824" y="152476"/>
                  </a:cubicBezTo>
                  <a:cubicBezTo>
                    <a:pt x="2713635" y="141351"/>
                    <a:pt x="2715539" y="128778"/>
                    <a:pt x="2715539" y="114757"/>
                  </a:cubicBezTo>
                  <a:cubicBezTo>
                    <a:pt x="2715539" y="101650"/>
                    <a:pt x="2714092" y="89230"/>
                    <a:pt x="2711196" y="77495"/>
                  </a:cubicBezTo>
                  <a:cubicBezTo>
                    <a:pt x="2708300" y="65760"/>
                    <a:pt x="2702585" y="55549"/>
                    <a:pt x="2694051" y="46863"/>
                  </a:cubicBezTo>
                  <a:cubicBezTo>
                    <a:pt x="2685517" y="38176"/>
                    <a:pt x="2673553" y="31241"/>
                    <a:pt x="2658161" y="26060"/>
                  </a:cubicBezTo>
                  <a:cubicBezTo>
                    <a:pt x="2642769" y="20878"/>
                    <a:pt x="2622575" y="18288"/>
                    <a:pt x="2597582" y="18288"/>
                  </a:cubicBezTo>
                  <a:close/>
                  <a:moveTo>
                    <a:pt x="2065096" y="17830"/>
                  </a:moveTo>
                  <a:cubicBezTo>
                    <a:pt x="2035835" y="17830"/>
                    <a:pt x="2010384" y="23622"/>
                    <a:pt x="1988744" y="35204"/>
                  </a:cubicBezTo>
                  <a:cubicBezTo>
                    <a:pt x="1967103" y="46786"/>
                    <a:pt x="1949196" y="61645"/>
                    <a:pt x="1935023" y="79781"/>
                  </a:cubicBezTo>
                  <a:cubicBezTo>
                    <a:pt x="1920850" y="97917"/>
                    <a:pt x="1910334" y="118110"/>
                    <a:pt x="1903476" y="140360"/>
                  </a:cubicBezTo>
                  <a:cubicBezTo>
                    <a:pt x="1896618" y="162610"/>
                    <a:pt x="1893189" y="184404"/>
                    <a:pt x="1893189" y="205740"/>
                  </a:cubicBezTo>
                  <a:cubicBezTo>
                    <a:pt x="1893189" y="231343"/>
                    <a:pt x="1897152" y="255727"/>
                    <a:pt x="1905076" y="278892"/>
                  </a:cubicBezTo>
                  <a:cubicBezTo>
                    <a:pt x="1913001" y="302056"/>
                    <a:pt x="1924431" y="322478"/>
                    <a:pt x="1939366" y="340156"/>
                  </a:cubicBezTo>
                  <a:cubicBezTo>
                    <a:pt x="1954302" y="357835"/>
                    <a:pt x="1972361" y="371932"/>
                    <a:pt x="1993544" y="382447"/>
                  </a:cubicBezTo>
                  <a:cubicBezTo>
                    <a:pt x="2014728" y="392963"/>
                    <a:pt x="2038579" y="398221"/>
                    <a:pt x="2065096" y="398221"/>
                  </a:cubicBezTo>
                  <a:cubicBezTo>
                    <a:pt x="2092833" y="398221"/>
                    <a:pt x="2117293" y="392963"/>
                    <a:pt x="2138477" y="382447"/>
                  </a:cubicBezTo>
                  <a:cubicBezTo>
                    <a:pt x="2159660" y="371932"/>
                    <a:pt x="2177415" y="357835"/>
                    <a:pt x="2191741" y="340156"/>
                  </a:cubicBezTo>
                  <a:cubicBezTo>
                    <a:pt x="2206066" y="322478"/>
                    <a:pt x="2216887" y="302056"/>
                    <a:pt x="2224202" y="278892"/>
                  </a:cubicBezTo>
                  <a:cubicBezTo>
                    <a:pt x="2231517" y="255727"/>
                    <a:pt x="2235175" y="231343"/>
                    <a:pt x="2235175" y="205740"/>
                  </a:cubicBezTo>
                  <a:cubicBezTo>
                    <a:pt x="2235175" y="184404"/>
                    <a:pt x="2231974" y="162610"/>
                    <a:pt x="2225573" y="140360"/>
                  </a:cubicBezTo>
                  <a:cubicBezTo>
                    <a:pt x="2219173" y="118110"/>
                    <a:pt x="2209114" y="97917"/>
                    <a:pt x="2195398" y="79781"/>
                  </a:cubicBezTo>
                  <a:cubicBezTo>
                    <a:pt x="2181682" y="61645"/>
                    <a:pt x="2164080" y="46786"/>
                    <a:pt x="2142592" y="35204"/>
                  </a:cubicBezTo>
                  <a:cubicBezTo>
                    <a:pt x="2121103" y="23622"/>
                    <a:pt x="2095271" y="17830"/>
                    <a:pt x="2065096" y="17830"/>
                  </a:cubicBezTo>
                  <a:close/>
                  <a:moveTo>
                    <a:pt x="1101623" y="6400"/>
                  </a:moveTo>
                  <a:cubicBezTo>
                    <a:pt x="1121435" y="5791"/>
                    <a:pt x="1140866" y="7924"/>
                    <a:pt x="1159916" y="12801"/>
                  </a:cubicBezTo>
                  <a:cubicBezTo>
                    <a:pt x="1178966" y="17678"/>
                    <a:pt x="1196721" y="25908"/>
                    <a:pt x="1213180" y="37490"/>
                  </a:cubicBezTo>
                  <a:cubicBezTo>
                    <a:pt x="1228725" y="48158"/>
                    <a:pt x="1241603" y="61264"/>
                    <a:pt x="1251814" y="76809"/>
                  </a:cubicBezTo>
                  <a:cubicBezTo>
                    <a:pt x="1262024" y="92354"/>
                    <a:pt x="1268959" y="109118"/>
                    <a:pt x="1272616" y="127101"/>
                  </a:cubicBezTo>
                  <a:lnTo>
                    <a:pt x="1253871" y="131216"/>
                  </a:lnTo>
                  <a:cubicBezTo>
                    <a:pt x="1250213" y="115671"/>
                    <a:pt x="1244194" y="101193"/>
                    <a:pt x="1235812" y="87782"/>
                  </a:cubicBezTo>
                  <a:cubicBezTo>
                    <a:pt x="1227430" y="74371"/>
                    <a:pt x="1216990" y="62788"/>
                    <a:pt x="1204493" y="53035"/>
                  </a:cubicBezTo>
                  <a:cubicBezTo>
                    <a:pt x="1191997" y="43281"/>
                    <a:pt x="1177442" y="35737"/>
                    <a:pt x="1160831" y="30403"/>
                  </a:cubicBezTo>
                  <a:cubicBezTo>
                    <a:pt x="1144219" y="25069"/>
                    <a:pt x="1125855" y="22555"/>
                    <a:pt x="1105738" y="22860"/>
                  </a:cubicBezTo>
                  <a:cubicBezTo>
                    <a:pt x="1081354" y="23164"/>
                    <a:pt x="1059028" y="27965"/>
                    <a:pt x="1038758" y="37261"/>
                  </a:cubicBezTo>
                  <a:cubicBezTo>
                    <a:pt x="1018489" y="46558"/>
                    <a:pt x="1001039" y="59893"/>
                    <a:pt x="986409" y="77266"/>
                  </a:cubicBezTo>
                  <a:cubicBezTo>
                    <a:pt x="971779" y="94640"/>
                    <a:pt x="960653" y="115747"/>
                    <a:pt x="953033" y="140589"/>
                  </a:cubicBezTo>
                  <a:cubicBezTo>
                    <a:pt x="945413" y="165430"/>
                    <a:pt x="942365" y="193395"/>
                    <a:pt x="943889" y="224485"/>
                  </a:cubicBezTo>
                  <a:cubicBezTo>
                    <a:pt x="945109" y="251917"/>
                    <a:pt x="950062" y="276148"/>
                    <a:pt x="958748" y="297180"/>
                  </a:cubicBezTo>
                  <a:cubicBezTo>
                    <a:pt x="967435" y="318211"/>
                    <a:pt x="979094" y="335889"/>
                    <a:pt x="993724" y="350215"/>
                  </a:cubicBezTo>
                  <a:cubicBezTo>
                    <a:pt x="1008355" y="364540"/>
                    <a:pt x="1025500" y="375361"/>
                    <a:pt x="1045159" y="382676"/>
                  </a:cubicBezTo>
                  <a:cubicBezTo>
                    <a:pt x="1064819" y="389991"/>
                    <a:pt x="1086383" y="393496"/>
                    <a:pt x="1109853" y="393192"/>
                  </a:cubicBezTo>
                  <a:cubicBezTo>
                    <a:pt x="1126312" y="393192"/>
                    <a:pt x="1142238" y="390220"/>
                    <a:pt x="1157630" y="384276"/>
                  </a:cubicBezTo>
                  <a:cubicBezTo>
                    <a:pt x="1173023" y="378333"/>
                    <a:pt x="1187120" y="369646"/>
                    <a:pt x="1199921" y="358216"/>
                  </a:cubicBezTo>
                  <a:cubicBezTo>
                    <a:pt x="1212723" y="346786"/>
                    <a:pt x="1223924" y="332841"/>
                    <a:pt x="1233526" y="316382"/>
                  </a:cubicBezTo>
                  <a:cubicBezTo>
                    <a:pt x="1243127" y="299923"/>
                    <a:pt x="1250213" y="281178"/>
                    <a:pt x="1254785" y="260146"/>
                  </a:cubicBezTo>
                  <a:lnTo>
                    <a:pt x="1272616" y="264718"/>
                  </a:lnTo>
                  <a:cubicBezTo>
                    <a:pt x="1262863" y="308914"/>
                    <a:pt x="1244270" y="343814"/>
                    <a:pt x="1216838" y="369417"/>
                  </a:cubicBezTo>
                  <a:cubicBezTo>
                    <a:pt x="1203122" y="381914"/>
                    <a:pt x="1187501" y="391820"/>
                    <a:pt x="1169975" y="399135"/>
                  </a:cubicBezTo>
                  <a:cubicBezTo>
                    <a:pt x="1152449" y="406450"/>
                    <a:pt x="1132865" y="410413"/>
                    <a:pt x="1111225" y="411022"/>
                  </a:cubicBezTo>
                  <a:cubicBezTo>
                    <a:pt x="1101166" y="411327"/>
                    <a:pt x="1090574" y="410870"/>
                    <a:pt x="1079449" y="409651"/>
                  </a:cubicBezTo>
                  <a:cubicBezTo>
                    <a:pt x="1068324" y="408432"/>
                    <a:pt x="1057046" y="405993"/>
                    <a:pt x="1045616" y="402336"/>
                  </a:cubicBezTo>
                  <a:cubicBezTo>
                    <a:pt x="1034186" y="398678"/>
                    <a:pt x="1022680" y="393649"/>
                    <a:pt x="1011098" y="387248"/>
                  </a:cubicBezTo>
                  <a:cubicBezTo>
                    <a:pt x="999515" y="380847"/>
                    <a:pt x="988543" y="372465"/>
                    <a:pt x="978179" y="362102"/>
                  </a:cubicBezTo>
                  <a:cubicBezTo>
                    <a:pt x="971169" y="355092"/>
                    <a:pt x="964692" y="347319"/>
                    <a:pt x="958748" y="338785"/>
                  </a:cubicBezTo>
                  <a:cubicBezTo>
                    <a:pt x="952805" y="330250"/>
                    <a:pt x="947547" y="320573"/>
                    <a:pt x="942975" y="309753"/>
                  </a:cubicBezTo>
                  <a:cubicBezTo>
                    <a:pt x="938403" y="298932"/>
                    <a:pt x="934593" y="286893"/>
                    <a:pt x="931545" y="273634"/>
                  </a:cubicBezTo>
                  <a:cubicBezTo>
                    <a:pt x="928497" y="260375"/>
                    <a:pt x="926516" y="245516"/>
                    <a:pt x="925601" y="229057"/>
                  </a:cubicBezTo>
                  <a:cubicBezTo>
                    <a:pt x="923773" y="202844"/>
                    <a:pt x="925678" y="176326"/>
                    <a:pt x="931316" y="149504"/>
                  </a:cubicBezTo>
                  <a:cubicBezTo>
                    <a:pt x="936955" y="122682"/>
                    <a:pt x="947699" y="98298"/>
                    <a:pt x="963549" y="76352"/>
                  </a:cubicBezTo>
                  <a:cubicBezTo>
                    <a:pt x="978179" y="56235"/>
                    <a:pt x="996848" y="39928"/>
                    <a:pt x="1019556" y="27432"/>
                  </a:cubicBezTo>
                  <a:cubicBezTo>
                    <a:pt x="1042264" y="14935"/>
                    <a:pt x="1069619" y="7924"/>
                    <a:pt x="1101623" y="6400"/>
                  </a:cubicBezTo>
                  <a:close/>
                  <a:moveTo>
                    <a:pt x="1412215" y="5943"/>
                  </a:moveTo>
                  <a:lnTo>
                    <a:pt x="1737284" y="5943"/>
                  </a:lnTo>
                  <a:lnTo>
                    <a:pt x="1737284" y="21031"/>
                  </a:lnTo>
                  <a:lnTo>
                    <a:pt x="1578635" y="21031"/>
                  </a:lnTo>
                  <a:lnTo>
                    <a:pt x="1578635" y="413766"/>
                  </a:lnTo>
                  <a:lnTo>
                    <a:pt x="1559433" y="413766"/>
                  </a:lnTo>
                  <a:lnTo>
                    <a:pt x="1559433" y="21031"/>
                  </a:lnTo>
                  <a:lnTo>
                    <a:pt x="1404442" y="21031"/>
                  </a:lnTo>
                  <a:close/>
                  <a:moveTo>
                    <a:pt x="610743" y="4114"/>
                  </a:moveTo>
                  <a:lnTo>
                    <a:pt x="621259" y="4114"/>
                  </a:lnTo>
                  <a:cubicBezTo>
                    <a:pt x="623697" y="4114"/>
                    <a:pt x="625373" y="5181"/>
                    <a:pt x="626288" y="7315"/>
                  </a:cubicBezTo>
                  <a:lnTo>
                    <a:pt x="793623" y="405079"/>
                  </a:lnTo>
                  <a:lnTo>
                    <a:pt x="776249" y="412394"/>
                  </a:lnTo>
                  <a:lnTo>
                    <a:pt x="717728" y="273862"/>
                  </a:lnTo>
                  <a:lnTo>
                    <a:pt x="515188" y="273862"/>
                  </a:lnTo>
                  <a:lnTo>
                    <a:pt x="457581" y="412394"/>
                  </a:lnTo>
                  <a:lnTo>
                    <a:pt x="438836" y="405536"/>
                  </a:lnTo>
                  <a:lnTo>
                    <a:pt x="605714" y="6858"/>
                  </a:lnTo>
                  <a:cubicBezTo>
                    <a:pt x="606628" y="5029"/>
                    <a:pt x="608305" y="4114"/>
                    <a:pt x="610743" y="4114"/>
                  </a:cubicBezTo>
                  <a:close/>
                  <a:moveTo>
                    <a:pt x="56236" y="4114"/>
                  </a:moveTo>
                  <a:lnTo>
                    <a:pt x="310439" y="4114"/>
                  </a:lnTo>
                  <a:lnTo>
                    <a:pt x="310439" y="19202"/>
                  </a:lnTo>
                  <a:lnTo>
                    <a:pt x="64465" y="19202"/>
                  </a:lnTo>
                  <a:cubicBezTo>
                    <a:pt x="57760" y="19202"/>
                    <a:pt x="54407" y="23012"/>
                    <a:pt x="54407" y="30632"/>
                  </a:cubicBezTo>
                  <a:lnTo>
                    <a:pt x="54407" y="197053"/>
                  </a:lnTo>
                  <a:lnTo>
                    <a:pt x="283007" y="197053"/>
                  </a:lnTo>
                  <a:lnTo>
                    <a:pt x="283007" y="212598"/>
                  </a:lnTo>
                  <a:lnTo>
                    <a:pt x="54407" y="212598"/>
                  </a:lnTo>
                  <a:lnTo>
                    <a:pt x="54407" y="410565"/>
                  </a:lnTo>
                  <a:lnTo>
                    <a:pt x="35204" y="410565"/>
                  </a:lnTo>
                  <a:lnTo>
                    <a:pt x="35204" y="23317"/>
                  </a:lnTo>
                  <a:cubicBezTo>
                    <a:pt x="35204" y="10515"/>
                    <a:pt x="42215" y="4114"/>
                    <a:pt x="56236" y="4114"/>
                  </a:cubicBezTo>
                  <a:close/>
                  <a:moveTo>
                    <a:pt x="2439391" y="3200"/>
                  </a:moveTo>
                  <a:lnTo>
                    <a:pt x="2597582" y="3200"/>
                  </a:lnTo>
                  <a:cubicBezTo>
                    <a:pt x="2620137" y="3200"/>
                    <a:pt x="2639873" y="5181"/>
                    <a:pt x="2656789" y="9144"/>
                  </a:cubicBezTo>
                  <a:cubicBezTo>
                    <a:pt x="2673706" y="13106"/>
                    <a:pt x="2687879" y="19431"/>
                    <a:pt x="2699309" y="28117"/>
                  </a:cubicBezTo>
                  <a:cubicBezTo>
                    <a:pt x="2710739" y="36804"/>
                    <a:pt x="2719349" y="48310"/>
                    <a:pt x="2725141" y="62636"/>
                  </a:cubicBezTo>
                  <a:cubicBezTo>
                    <a:pt x="2730932" y="76962"/>
                    <a:pt x="2733827" y="94335"/>
                    <a:pt x="2733827" y="114757"/>
                  </a:cubicBezTo>
                  <a:cubicBezTo>
                    <a:pt x="2733827" y="147066"/>
                    <a:pt x="2725750" y="171221"/>
                    <a:pt x="2709596" y="187223"/>
                  </a:cubicBezTo>
                  <a:cubicBezTo>
                    <a:pt x="2693441" y="203225"/>
                    <a:pt x="2671344" y="213055"/>
                    <a:pt x="2643302" y="216712"/>
                  </a:cubicBezTo>
                  <a:lnTo>
                    <a:pt x="2732456" y="403707"/>
                  </a:lnTo>
                  <a:lnTo>
                    <a:pt x="2714625" y="411480"/>
                  </a:lnTo>
                  <a:lnTo>
                    <a:pt x="2622728" y="218541"/>
                  </a:lnTo>
                  <a:cubicBezTo>
                    <a:pt x="2618765" y="218541"/>
                    <a:pt x="2614803" y="218541"/>
                    <a:pt x="2610841" y="218541"/>
                  </a:cubicBezTo>
                  <a:cubicBezTo>
                    <a:pt x="2606878" y="218541"/>
                    <a:pt x="2602763" y="218389"/>
                    <a:pt x="2598496" y="218084"/>
                  </a:cubicBezTo>
                  <a:lnTo>
                    <a:pt x="2437104" y="218084"/>
                  </a:lnTo>
                  <a:lnTo>
                    <a:pt x="2437104" y="410108"/>
                  </a:lnTo>
                  <a:lnTo>
                    <a:pt x="2417902" y="410108"/>
                  </a:lnTo>
                  <a:lnTo>
                    <a:pt x="2417902" y="23317"/>
                  </a:lnTo>
                  <a:cubicBezTo>
                    <a:pt x="2417902" y="9906"/>
                    <a:pt x="2425065" y="3200"/>
                    <a:pt x="2439391" y="3200"/>
                  </a:cubicBezTo>
                  <a:close/>
                  <a:moveTo>
                    <a:pt x="2048180" y="2743"/>
                  </a:moveTo>
                  <a:lnTo>
                    <a:pt x="2078355" y="2743"/>
                  </a:lnTo>
                  <a:cubicBezTo>
                    <a:pt x="2104568" y="2743"/>
                    <a:pt x="2128495" y="8077"/>
                    <a:pt x="2150135" y="18745"/>
                  </a:cubicBezTo>
                  <a:cubicBezTo>
                    <a:pt x="2171776" y="29413"/>
                    <a:pt x="2190369" y="43967"/>
                    <a:pt x="2205914" y="62407"/>
                  </a:cubicBezTo>
                  <a:cubicBezTo>
                    <a:pt x="2221459" y="80848"/>
                    <a:pt x="2233498" y="102412"/>
                    <a:pt x="2242033" y="127101"/>
                  </a:cubicBezTo>
                  <a:cubicBezTo>
                    <a:pt x="2250567" y="151790"/>
                    <a:pt x="2254834" y="178155"/>
                    <a:pt x="2254834" y="206197"/>
                  </a:cubicBezTo>
                  <a:cubicBezTo>
                    <a:pt x="2254834" y="233934"/>
                    <a:pt x="2250567" y="260375"/>
                    <a:pt x="2242033" y="285521"/>
                  </a:cubicBezTo>
                  <a:cubicBezTo>
                    <a:pt x="2233498" y="310667"/>
                    <a:pt x="2221535" y="332689"/>
                    <a:pt x="2206142" y="351586"/>
                  </a:cubicBezTo>
                  <a:cubicBezTo>
                    <a:pt x="2190750" y="370484"/>
                    <a:pt x="2172233" y="385572"/>
                    <a:pt x="2150593" y="396849"/>
                  </a:cubicBezTo>
                  <a:cubicBezTo>
                    <a:pt x="2128952" y="408127"/>
                    <a:pt x="2104873" y="413766"/>
                    <a:pt x="2078355" y="413766"/>
                  </a:cubicBezTo>
                  <a:lnTo>
                    <a:pt x="2050466" y="413766"/>
                  </a:lnTo>
                  <a:cubicBezTo>
                    <a:pt x="2024863" y="413766"/>
                    <a:pt x="2001317" y="408051"/>
                    <a:pt x="1979829" y="396621"/>
                  </a:cubicBezTo>
                  <a:cubicBezTo>
                    <a:pt x="1958340" y="385191"/>
                    <a:pt x="1939747" y="369874"/>
                    <a:pt x="1924050" y="350672"/>
                  </a:cubicBezTo>
                  <a:cubicBezTo>
                    <a:pt x="1908353" y="331470"/>
                    <a:pt x="1896161" y="309372"/>
                    <a:pt x="1887474" y="284378"/>
                  </a:cubicBezTo>
                  <a:cubicBezTo>
                    <a:pt x="1878787" y="259384"/>
                    <a:pt x="1874444" y="233324"/>
                    <a:pt x="1874444" y="206197"/>
                  </a:cubicBezTo>
                  <a:cubicBezTo>
                    <a:pt x="1874444" y="178765"/>
                    <a:pt x="1879016" y="152704"/>
                    <a:pt x="1888160" y="128016"/>
                  </a:cubicBezTo>
                  <a:cubicBezTo>
                    <a:pt x="1897304" y="103327"/>
                    <a:pt x="1909724" y="81686"/>
                    <a:pt x="1925422" y="63093"/>
                  </a:cubicBezTo>
                  <a:cubicBezTo>
                    <a:pt x="1941119" y="44500"/>
                    <a:pt x="1959483" y="29794"/>
                    <a:pt x="1980514" y="18973"/>
                  </a:cubicBezTo>
                  <a:cubicBezTo>
                    <a:pt x="2001546" y="8153"/>
                    <a:pt x="2024101" y="2743"/>
                    <a:pt x="2048180" y="2743"/>
                  </a:cubicBezTo>
                  <a:close/>
                  <a:moveTo>
                    <a:pt x="2888285" y="0"/>
                  </a:moveTo>
                  <a:lnTo>
                    <a:pt x="3026359" y="197510"/>
                  </a:lnTo>
                  <a:lnTo>
                    <a:pt x="3164891" y="0"/>
                  </a:lnTo>
                  <a:lnTo>
                    <a:pt x="3180436" y="10515"/>
                  </a:lnTo>
                  <a:lnTo>
                    <a:pt x="3036418" y="216255"/>
                  </a:lnTo>
                  <a:lnTo>
                    <a:pt x="3036418" y="410565"/>
                  </a:lnTo>
                  <a:lnTo>
                    <a:pt x="3016758" y="410565"/>
                  </a:lnTo>
                  <a:lnTo>
                    <a:pt x="3016758" y="216255"/>
                  </a:lnTo>
                  <a:lnTo>
                    <a:pt x="2872283" y="105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3600" spc="600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8D44EC55-ABEC-4679-80C0-3831B25D0248}"/>
              </a:ext>
            </a:extLst>
          </p:cNvPr>
          <p:cNvGrpSpPr/>
          <p:nvPr/>
        </p:nvGrpSpPr>
        <p:grpSpPr>
          <a:xfrm>
            <a:off x="5655129" y="2415618"/>
            <a:ext cx="6536871" cy="2692578"/>
            <a:chOff x="5655130" y="2102465"/>
            <a:chExt cx="6536870" cy="2692578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BED48DDD-44A3-4B7A-804A-156E9976F7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5130" y="2871906"/>
              <a:ext cx="6536870" cy="9660"/>
            </a:xfrm>
            <a:prstGeom prst="line">
              <a:avLst/>
            </a:prstGeom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8279593-DAEE-4E4D-BA56-77FDA33A29FF}"/>
                </a:ext>
              </a:extLst>
            </p:cNvPr>
            <p:cNvSpPr/>
            <p:nvPr/>
          </p:nvSpPr>
          <p:spPr>
            <a:xfrm>
              <a:off x="5792601" y="2102465"/>
              <a:ext cx="564757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Arial Unicode MS" panose="020B0604020202020204" pitchFamily="34" charset="-122"/>
                </a:rPr>
                <a:t>IF THE DAY IS DONE</a:t>
              </a:r>
              <a:endParaRPr lang="zh-CN" altLang="en-US" sz="4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F03CBB5-B9CB-4E77-A4A1-3051CAD5DC57}"/>
                </a:ext>
              </a:extLst>
            </p:cNvPr>
            <p:cNvSpPr/>
            <p:nvPr/>
          </p:nvSpPr>
          <p:spPr>
            <a:xfrm>
              <a:off x="5859179" y="3086883"/>
              <a:ext cx="3582398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晴圆" panose="020F0000000000000000" pitchFamily="34" charset="-122"/>
                </a:rPr>
                <a:t>Tha sack of an sy'n san empty an tha a' sghead.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晴圆" panose="020F0000000000000000" pitchFamily="34" charset="-122"/>
                </a:rPr>
                <a:t>Ho garment is thorn and dust-laden.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834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1CD891F-A7CB-468A-B099-0FCC456D25F2}"/>
              </a:ext>
            </a:extLst>
          </p:cNvPr>
          <p:cNvSpPr/>
          <p:nvPr/>
        </p:nvSpPr>
        <p:spPr>
          <a:xfrm>
            <a:off x="1262744" y="1668992"/>
            <a:ext cx="9666515" cy="3733708"/>
          </a:xfrm>
          <a:prstGeom prst="rect">
            <a:avLst/>
          </a:prstGeom>
          <a:solidFill>
            <a:srgbClr val="B2D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A60950E-09C3-468A-B257-D8962676D9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818" y="1875570"/>
            <a:ext cx="3635521" cy="4128573"/>
          </a:xfrm>
          <a:custGeom>
            <a:avLst/>
            <a:gdLst>
              <a:gd name="connsiteX0" fmla="*/ 0 w 4463495"/>
              <a:gd name="connsiteY0" fmla="*/ 0 h 5359585"/>
              <a:gd name="connsiteX1" fmla="*/ 4463495 w 4463495"/>
              <a:gd name="connsiteY1" fmla="*/ 0 h 5359585"/>
              <a:gd name="connsiteX2" fmla="*/ 4463495 w 4463495"/>
              <a:gd name="connsiteY2" fmla="*/ 5359585 h 5359585"/>
              <a:gd name="connsiteX3" fmla="*/ 0 w 4463495"/>
              <a:gd name="connsiteY3" fmla="*/ 5359585 h 5359585"/>
              <a:gd name="connsiteX4" fmla="*/ 0 w 4463495"/>
              <a:gd name="connsiteY4" fmla="*/ 0 h 535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3495" h="5359585">
                <a:moveTo>
                  <a:pt x="0" y="0"/>
                </a:moveTo>
                <a:lnTo>
                  <a:pt x="4463495" y="0"/>
                </a:lnTo>
                <a:lnTo>
                  <a:pt x="4463495" y="5359585"/>
                </a:lnTo>
                <a:lnTo>
                  <a:pt x="0" y="5359585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895FF04-4183-48A1-BF42-037C3E2B1E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72" y="746343"/>
            <a:ext cx="1955355" cy="4365387"/>
          </a:xfrm>
          <a:custGeom>
            <a:avLst/>
            <a:gdLst>
              <a:gd name="connsiteX0" fmla="*/ 0 w 3274784"/>
              <a:gd name="connsiteY0" fmla="*/ 0 h 5359585"/>
              <a:gd name="connsiteX1" fmla="*/ 3274784 w 3274784"/>
              <a:gd name="connsiteY1" fmla="*/ 0 h 5359585"/>
              <a:gd name="connsiteX2" fmla="*/ 3274784 w 3274784"/>
              <a:gd name="connsiteY2" fmla="*/ 5359585 h 5359585"/>
              <a:gd name="connsiteX3" fmla="*/ 0 w 3274784"/>
              <a:gd name="connsiteY3" fmla="*/ 5359585 h 5359585"/>
              <a:gd name="connsiteX4" fmla="*/ 0 w 3274784"/>
              <a:gd name="connsiteY4" fmla="*/ 0 h 535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4784" h="5359585">
                <a:moveTo>
                  <a:pt x="0" y="0"/>
                </a:moveTo>
                <a:lnTo>
                  <a:pt x="3274784" y="0"/>
                </a:lnTo>
                <a:lnTo>
                  <a:pt x="3274784" y="5359585"/>
                </a:lnTo>
                <a:lnTo>
                  <a:pt x="0" y="5359585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8C512679-1844-48D3-ACB5-646A9452A284}"/>
              </a:ext>
            </a:extLst>
          </p:cNvPr>
          <p:cNvSpPr/>
          <p:nvPr/>
        </p:nvSpPr>
        <p:spPr>
          <a:xfrm rot="2704480" flipH="1">
            <a:off x="6870651" y="1116346"/>
            <a:ext cx="955802" cy="823967"/>
          </a:xfrm>
          <a:custGeom>
            <a:avLst/>
            <a:gdLst>
              <a:gd name="connsiteX0" fmla="*/ 0 w 2149267"/>
              <a:gd name="connsiteY0" fmla="*/ 1852816 h 1852816"/>
              <a:gd name="connsiteX1" fmla="*/ 782662 w 2149267"/>
              <a:gd name="connsiteY1" fmla="*/ 1852816 h 1852816"/>
              <a:gd name="connsiteX2" fmla="*/ 782662 w 2149267"/>
              <a:gd name="connsiteY2" fmla="*/ 1820801 h 1852816"/>
              <a:gd name="connsiteX3" fmla="*/ 1996793 w 2149267"/>
              <a:gd name="connsiteY3" fmla="*/ 1820801 h 1852816"/>
              <a:gd name="connsiteX4" fmla="*/ 1996793 w 2149267"/>
              <a:gd name="connsiteY4" fmla="*/ 1852816 h 1852816"/>
              <a:gd name="connsiteX5" fmla="*/ 2149267 w 2149267"/>
              <a:gd name="connsiteY5" fmla="*/ 1852816 h 1852816"/>
              <a:gd name="connsiteX6" fmla="*/ 1074634 w 2149267"/>
              <a:gd name="connsiteY6" fmla="*/ 0 h 1852816"/>
              <a:gd name="connsiteX0" fmla="*/ 782662 w 2149267"/>
              <a:gd name="connsiteY0" fmla="*/ 1820801 h 1912241"/>
              <a:gd name="connsiteX1" fmla="*/ 1996793 w 2149267"/>
              <a:gd name="connsiteY1" fmla="*/ 1820801 h 1912241"/>
              <a:gd name="connsiteX2" fmla="*/ 1996793 w 2149267"/>
              <a:gd name="connsiteY2" fmla="*/ 1852816 h 1912241"/>
              <a:gd name="connsiteX3" fmla="*/ 2149267 w 2149267"/>
              <a:gd name="connsiteY3" fmla="*/ 1852816 h 1912241"/>
              <a:gd name="connsiteX4" fmla="*/ 1074634 w 2149267"/>
              <a:gd name="connsiteY4" fmla="*/ 0 h 1912241"/>
              <a:gd name="connsiteX5" fmla="*/ 0 w 2149267"/>
              <a:gd name="connsiteY5" fmla="*/ 1852816 h 1912241"/>
              <a:gd name="connsiteX6" fmla="*/ 782662 w 2149267"/>
              <a:gd name="connsiteY6" fmla="*/ 1852816 h 1912241"/>
              <a:gd name="connsiteX7" fmla="*/ 874102 w 2149267"/>
              <a:gd name="connsiteY7" fmla="*/ 1912241 h 1912241"/>
              <a:gd name="connsiteX0" fmla="*/ 782662 w 2149267"/>
              <a:gd name="connsiteY0" fmla="*/ 1820801 h 1852816"/>
              <a:gd name="connsiteX1" fmla="*/ 1996793 w 2149267"/>
              <a:gd name="connsiteY1" fmla="*/ 1820801 h 1852816"/>
              <a:gd name="connsiteX2" fmla="*/ 1996793 w 2149267"/>
              <a:gd name="connsiteY2" fmla="*/ 1852816 h 1852816"/>
              <a:gd name="connsiteX3" fmla="*/ 2149267 w 2149267"/>
              <a:gd name="connsiteY3" fmla="*/ 1852816 h 1852816"/>
              <a:gd name="connsiteX4" fmla="*/ 1074634 w 2149267"/>
              <a:gd name="connsiteY4" fmla="*/ 0 h 1852816"/>
              <a:gd name="connsiteX5" fmla="*/ 0 w 2149267"/>
              <a:gd name="connsiteY5" fmla="*/ 1852816 h 1852816"/>
              <a:gd name="connsiteX6" fmla="*/ 782662 w 2149267"/>
              <a:gd name="connsiteY6" fmla="*/ 1852816 h 1852816"/>
              <a:gd name="connsiteX0" fmla="*/ 1996793 w 2149267"/>
              <a:gd name="connsiteY0" fmla="*/ 1820801 h 1852816"/>
              <a:gd name="connsiteX1" fmla="*/ 1996793 w 2149267"/>
              <a:gd name="connsiteY1" fmla="*/ 1852816 h 1852816"/>
              <a:gd name="connsiteX2" fmla="*/ 2149267 w 2149267"/>
              <a:gd name="connsiteY2" fmla="*/ 1852816 h 1852816"/>
              <a:gd name="connsiteX3" fmla="*/ 1074634 w 2149267"/>
              <a:gd name="connsiteY3" fmla="*/ 0 h 1852816"/>
              <a:gd name="connsiteX4" fmla="*/ 0 w 2149267"/>
              <a:gd name="connsiteY4" fmla="*/ 1852816 h 1852816"/>
              <a:gd name="connsiteX5" fmla="*/ 782662 w 2149267"/>
              <a:gd name="connsiteY5" fmla="*/ 1852816 h 1852816"/>
              <a:gd name="connsiteX0" fmla="*/ 1996793 w 2149267"/>
              <a:gd name="connsiteY0" fmla="*/ 1852816 h 1852816"/>
              <a:gd name="connsiteX1" fmla="*/ 2149267 w 2149267"/>
              <a:gd name="connsiteY1" fmla="*/ 1852816 h 1852816"/>
              <a:gd name="connsiteX2" fmla="*/ 1074634 w 2149267"/>
              <a:gd name="connsiteY2" fmla="*/ 0 h 1852816"/>
              <a:gd name="connsiteX3" fmla="*/ 0 w 2149267"/>
              <a:gd name="connsiteY3" fmla="*/ 1852816 h 1852816"/>
              <a:gd name="connsiteX4" fmla="*/ 782662 w 2149267"/>
              <a:gd name="connsiteY4" fmla="*/ 1852816 h 185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9267" h="1852816">
                <a:moveTo>
                  <a:pt x="1996793" y="1852816"/>
                </a:moveTo>
                <a:lnTo>
                  <a:pt x="2149267" y="1852816"/>
                </a:lnTo>
                <a:lnTo>
                  <a:pt x="1074634" y="0"/>
                </a:lnTo>
                <a:lnTo>
                  <a:pt x="0" y="1852816"/>
                </a:lnTo>
                <a:lnTo>
                  <a:pt x="782662" y="1852816"/>
                </a:lnTo>
              </a:path>
            </a:pathLst>
          </a:custGeom>
          <a:noFill/>
          <a:ln w="9525">
            <a:solidFill>
              <a:srgbClr val="B2D2B0">
                <a:alpha val="5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28691B9-373F-4545-B1E6-1BFEEE919F75}"/>
              </a:ext>
            </a:extLst>
          </p:cNvPr>
          <p:cNvSpPr/>
          <p:nvPr/>
        </p:nvSpPr>
        <p:spPr>
          <a:xfrm>
            <a:off x="3835660" y="3435429"/>
            <a:ext cx="3058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字魂59号-创粗黑" panose="00000500000000000000" pitchFamily="2" charset="-122"/>
                <a:ea typeface="晴圆" panose="020F0000000000000000" pitchFamily="34" charset="-122"/>
              </a:rPr>
              <a:t>If birds sing no more.</a:t>
            </a:r>
            <a:endParaRPr lang="zh-CN" altLang="zh-CN" sz="1400" dirty="0">
              <a:latin typeface="字魂59号-创粗黑" panose="00000500000000000000" pitchFamily="2" charset="-122"/>
              <a:ea typeface="晴圆" panose="020F00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字魂59号-创粗黑" panose="00000500000000000000" pitchFamily="2" charset="-122"/>
                <a:ea typeface="晴圆" panose="020F0000000000000000" pitchFamily="34" charset="-122"/>
              </a:rPr>
              <a:t>If the day is done.</a:t>
            </a:r>
            <a:endParaRPr lang="zh-CN" altLang="zh-CN" sz="1400" dirty="0">
              <a:latin typeface="字魂59号-创粗黑" panose="00000500000000000000" pitchFamily="2" charset="-122"/>
              <a:ea typeface="晴圆" panose="020F00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字魂59号-创粗黑" panose="00000500000000000000" pitchFamily="2" charset="-122"/>
                <a:ea typeface="晴圆" panose="020F0000000000000000" pitchFamily="34" charset="-122"/>
              </a:rPr>
              <a:t>If the wind has. </a:t>
            </a:r>
            <a:r>
              <a:rPr lang="en-US" altLang="zh-CN" sz="1400" dirty="0" err="1">
                <a:latin typeface="字魂59号-创粗黑" panose="00000500000000000000" pitchFamily="2" charset="-122"/>
                <a:ea typeface="晴圆" panose="020F0000000000000000" pitchFamily="34" charset="-122"/>
              </a:rPr>
              <a:t>Fiagged.</a:t>
            </a:r>
            <a:r>
              <a:rPr lang="en-US" altLang="zh-CN" sz="1400" dirty="0">
                <a:latin typeface="字魂59号-创粗黑" panose="00000500000000000000" pitchFamily="2" charset="-122"/>
                <a:ea typeface="晴圆" panose="020F0000000000000000" pitchFamily="34" charset="-122"/>
              </a:rPr>
              <a:t> Tired.</a:t>
            </a:r>
            <a:endParaRPr lang="zh-CN" altLang="en-US" sz="1400" dirty="0">
              <a:latin typeface="字魂59号-创粗黑" panose="00000500000000000000" pitchFamily="2" charset="-122"/>
              <a:ea typeface="晴圆" panose="020F0000000000000000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ED94273-B4B3-434A-A69F-C3C96E3234C8}"/>
              </a:ext>
            </a:extLst>
          </p:cNvPr>
          <p:cNvSpPr/>
          <p:nvPr/>
        </p:nvSpPr>
        <p:spPr>
          <a:xfrm>
            <a:off x="3835658" y="2854433"/>
            <a:ext cx="3058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Arial Unicode MS" panose="020B0604020202020204" pitchFamily="34" charset="-122"/>
              </a:rPr>
              <a:t>THEDAY IS DONE.</a:t>
            </a:r>
            <a:endParaRPr lang="zh-CN" altLang="en-US" sz="24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C91A697-28E6-4F5F-89DF-3190CC231D98}"/>
              </a:ext>
            </a:extLst>
          </p:cNvPr>
          <p:cNvCxnSpPr/>
          <p:nvPr/>
        </p:nvCxnSpPr>
        <p:spPr>
          <a:xfrm>
            <a:off x="3902583" y="3354548"/>
            <a:ext cx="2748308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52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1D8028DC-0F79-4AB3-9A1D-43CE5A77F072}"/>
              </a:ext>
            </a:extLst>
          </p:cNvPr>
          <p:cNvGrpSpPr/>
          <p:nvPr/>
        </p:nvGrpSpPr>
        <p:grpSpPr>
          <a:xfrm flipH="1">
            <a:off x="-1379623" y="160422"/>
            <a:ext cx="14405811" cy="7096041"/>
            <a:chOff x="-939434" y="160421"/>
            <a:chExt cx="13850823" cy="7096041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86A2526-F7D8-4C62-8013-6DFC9CCBF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60421"/>
              <a:ext cx="6951116" cy="669757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2AC3756-BDE2-4319-84C0-E4D81288E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39434" y="2946930"/>
              <a:ext cx="3730760" cy="4236729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F2A8D1D-CFA1-4C78-B204-3FD6D0A10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7539" y="1310985"/>
              <a:ext cx="4133850" cy="5715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57F84DE-CDD2-44CE-8BA3-7B0C3FD14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9767" y="3837568"/>
              <a:ext cx="7122698" cy="3418894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9143512-07D0-4BC5-8E7D-CF1BEDE355E5}"/>
              </a:ext>
            </a:extLst>
          </p:cNvPr>
          <p:cNvGrpSpPr/>
          <p:nvPr/>
        </p:nvGrpSpPr>
        <p:grpSpPr>
          <a:xfrm>
            <a:off x="770121" y="-464960"/>
            <a:ext cx="6036091" cy="6970783"/>
            <a:chOff x="6295332" y="-112783"/>
            <a:chExt cx="6036090" cy="6970783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814A3FD6-0360-4EA7-89D8-416AB93754C1}"/>
                </a:ext>
              </a:extLst>
            </p:cNvPr>
            <p:cNvGrpSpPr/>
            <p:nvPr/>
          </p:nvGrpSpPr>
          <p:grpSpPr>
            <a:xfrm>
              <a:off x="6295332" y="-112783"/>
              <a:ext cx="6036090" cy="6970783"/>
              <a:chOff x="3054826" y="-756081"/>
              <a:chExt cx="6412969" cy="7406022"/>
            </a:xfrm>
          </p:grpSpPr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3F078073-3090-467E-996C-CEB7901770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54826" y="-756081"/>
                <a:ext cx="6412969" cy="7406022"/>
              </a:xfrm>
              <a:prstGeom prst="rect">
                <a:avLst/>
              </a:prstGeom>
            </p:spPr>
          </p:pic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B4D842EB-AB07-4F40-8E35-08A05B0C1E35}"/>
                  </a:ext>
                </a:extLst>
              </p:cNvPr>
              <p:cNvSpPr/>
              <p:nvPr/>
            </p:nvSpPr>
            <p:spPr>
              <a:xfrm>
                <a:off x="4930493" y="2526599"/>
                <a:ext cx="625642" cy="26309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F30ED9B2-6FDE-4BB7-8576-7C29B9F7B706}"/>
                </a:ext>
              </a:extLst>
            </p:cNvPr>
            <p:cNvSpPr txBox="1"/>
            <p:nvPr/>
          </p:nvSpPr>
          <p:spPr>
            <a:xfrm>
              <a:off x="7672453" y="3001314"/>
              <a:ext cx="1954381" cy="9579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11500"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</a:defRPr>
              </a:lvl1pPr>
            </a:lstStyle>
            <a:p>
              <a:r>
                <a:rPr lang="en-US" altLang="zh-CN" dirty="0">
                  <a:latin typeface="方正细谭黑简体" panose="02000000000000000000" pitchFamily="2" charset="-122"/>
                  <a:ea typeface="方正细谭黑简体" panose="02000000000000000000" pitchFamily="2" charset="-122"/>
                </a:rPr>
                <a:t>4</a:t>
              </a:r>
              <a:endParaRPr lang="zh-CN" altLang="en-US" dirty="0">
                <a:latin typeface="方正细谭黑简体" panose="02000000000000000000" pitchFamily="2" charset="-122"/>
                <a:ea typeface="方正细谭黑简体" panose="02000000000000000000" pitchFamily="2" charset="-122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A70E7792-D811-40A8-A7D4-539519A1B478}"/>
              </a:ext>
            </a:extLst>
          </p:cNvPr>
          <p:cNvSpPr txBox="1"/>
          <p:nvPr/>
        </p:nvSpPr>
        <p:spPr>
          <a:xfrm>
            <a:off x="4118707" y="1310989"/>
            <a:ext cx="400110" cy="39454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a text description here, the language should be concise.</a:t>
            </a:r>
          </a:p>
        </p:txBody>
      </p:sp>
    </p:spTree>
    <p:extLst>
      <p:ext uri="{BB962C8B-B14F-4D97-AF65-F5344CB8AC3E}">
        <p14:creationId xmlns:p14="http://schemas.microsoft.com/office/powerpoint/2010/main" val="300572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2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>
            <a:extLst>
              <a:ext uri="{FF2B5EF4-FFF2-40B4-BE49-F238E27FC236}">
                <a16:creationId xmlns:a16="http://schemas.microsoft.com/office/drawing/2014/main" id="{294545B9-4E68-4C3A-8C2A-F127681BAA50}"/>
              </a:ext>
            </a:extLst>
          </p:cNvPr>
          <p:cNvSpPr/>
          <p:nvPr/>
        </p:nvSpPr>
        <p:spPr>
          <a:xfrm>
            <a:off x="1789811" y="909929"/>
            <a:ext cx="3329536" cy="4184195"/>
          </a:xfrm>
          <a:prstGeom prst="frame">
            <a:avLst>
              <a:gd name="adj1" fmla="val 33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B5E87D9-8058-4CD6-A84A-C36E46DC8A88}"/>
              </a:ext>
            </a:extLst>
          </p:cNvPr>
          <p:cNvSpPr/>
          <p:nvPr/>
        </p:nvSpPr>
        <p:spPr>
          <a:xfrm>
            <a:off x="989660" y="1195220"/>
            <a:ext cx="1195989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6FE261A-B6FB-40E6-A88C-FEF21E6B7F61}"/>
              </a:ext>
            </a:extLst>
          </p:cNvPr>
          <p:cNvSpPr/>
          <p:nvPr/>
        </p:nvSpPr>
        <p:spPr>
          <a:xfrm>
            <a:off x="5993841" y="1396227"/>
            <a:ext cx="4978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Then draw the veil of darkness thick upon me.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Even as thou hast. </a:t>
            </a:r>
            <a:r>
              <a:rPr lang="en-US" altLang="zh-CN" sz="1400" dirty="0" err="1">
                <a:solidFill>
                  <a:schemeClr val="bg1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wrapt.</a:t>
            </a: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 The earth with.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The coverlet of sleep and tenderly closed.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The petals of the drooping lotus at dusk.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D28401D-5174-46F1-94D5-256331A16719}"/>
              </a:ext>
            </a:extLst>
          </p:cNvPr>
          <p:cNvGrpSpPr/>
          <p:nvPr/>
        </p:nvGrpSpPr>
        <p:grpSpPr>
          <a:xfrm>
            <a:off x="4476803" y="3218861"/>
            <a:ext cx="6079215" cy="2918022"/>
            <a:chOff x="4854536" y="3378033"/>
            <a:chExt cx="6079214" cy="291802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33D1AD6-4073-435C-AEC8-6A98EBD04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54536" y="3378033"/>
              <a:ext cx="6079214" cy="2918022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05C8FF7-57CD-4FFF-82C6-341173E8B95C}"/>
                </a:ext>
              </a:extLst>
            </p:cNvPr>
            <p:cNvSpPr/>
            <p:nvPr/>
          </p:nvSpPr>
          <p:spPr>
            <a:xfrm>
              <a:off x="5582429" y="4655318"/>
              <a:ext cx="4386941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latin typeface="字魂59号-创粗黑" panose="00000500000000000000" pitchFamily="2" charset="-122"/>
                  <a:ea typeface="晴圆" panose="020F0000000000000000" pitchFamily="34" charset="-122"/>
                </a:rPr>
                <a:t>If the day is done if birds sing no more.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latin typeface="字魂59号-创粗黑" panose="00000500000000000000" pitchFamily="2" charset="-122"/>
                  <a:ea typeface="晴圆" panose="020F0000000000000000" pitchFamily="34" charset="-122"/>
                </a:rPr>
                <a:t>If the wind has. </a:t>
              </a:r>
              <a:r>
                <a:rPr lang="en-US" altLang="zh-CN" sz="1400" dirty="0" err="1">
                  <a:latin typeface="字魂59号-创粗黑" panose="00000500000000000000" pitchFamily="2" charset="-122"/>
                  <a:ea typeface="晴圆" panose="020F0000000000000000" pitchFamily="34" charset="-122"/>
                </a:rPr>
                <a:t>Fiaged.</a:t>
              </a:r>
              <a:r>
                <a:rPr lang="en-US" altLang="zh-CN" sz="1400" dirty="0">
                  <a:latin typeface="字魂59号-创粗黑" panose="00000500000000000000" pitchFamily="2" charset="-122"/>
                  <a:ea typeface="晴圆" panose="020F0000000000000000" pitchFamily="34" charset="-122"/>
                </a:rPr>
                <a:t> Tired.</a:t>
              </a: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27898FDA-E202-4C7A-BD62-7EFC522C917B}"/>
                </a:ext>
              </a:extLst>
            </p:cNvPr>
            <p:cNvSpPr/>
            <p:nvPr/>
          </p:nvSpPr>
          <p:spPr>
            <a:xfrm>
              <a:off x="6302002" y="4119096"/>
              <a:ext cx="2942118" cy="303984"/>
            </a:xfrm>
            <a:custGeom>
              <a:avLst/>
              <a:gdLst/>
              <a:ahLst/>
              <a:cxnLst/>
              <a:rect l="l" t="t" r="r" b="b"/>
              <a:pathLst>
                <a:path w="2029569" h="209698">
                  <a:moveTo>
                    <a:pt x="743694" y="16073"/>
                  </a:moveTo>
                  <a:lnTo>
                    <a:pt x="743694" y="103584"/>
                  </a:lnTo>
                  <a:lnTo>
                    <a:pt x="783431" y="103584"/>
                  </a:lnTo>
                  <a:cubicBezTo>
                    <a:pt x="799803" y="103584"/>
                    <a:pt x="812602" y="99665"/>
                    <a:pt x="821829" y="91827"/>
                  </a:cubicBezTo>
                  <a:cubicBezTo>
                    <a:pt x="831056" y="83988"/>
                    <a:pt x="835670" y="73074"/>
                    <a:pt x="835670" y="59084"/>
                  </a:cubicBezTo>
                  <a:cubicBezTo>
                    <a:pt x="835670" y="45293"/>
                    <a:pt x="831032" y="34677"/>
                    <a:pt x="821755" y="27235"/>
                  </a:cubicBezTo>
                  <a:cubicBezTo>
                    <a:pt x="812478" y="19794"/>
                    <a:pt x="799307" y="16073"/>
                    <a:pt x="782241" y="16073"/>
                  </a:cubicBezTo>
                  <a:close/>
                  <a:moveTo>
                    <a:pt x="1914376" y="0"/>
                  </a:moveTo>
                  <a:lnTo>
                    <a:pt x="2023467" y="0"/>
                  </a:lnTo>
                  <a:lnTo>
                    <a:pt x="2023467" y="16668"/>
                  </a:lnTo>
                  <a:lnTo>
                    <a:pt x="1934319" y="16668"/>
                  </a:lnTo>
                  <a:lnTo>
                    <a:pt x="1934319" y="93613"/>
                  </a:lnTo>
                  <a:lnTo>
                    <a:pt x="2014389" y="93613"/>
                  </a:lnTo>
                  <a:lnTo>
                    <a:pt x="2014389" y="110132"/>
                  </a:lnTo>
                  <a:lnTo>
                    <a:pt x="1934319" y="110132"/>
                  </a:lnTo>
                  <a:lnTo>
                    <a:pt x="1934319" y="193030"/>
                  </a:lnTo>
                  <a:lnTo>
                    <a:pt x="2029569" y="193030"/>
                  </a:lnTo>
                  <a:lnTo>
                    <a:pt x="2029569" y="209698"/>
                  </a:lnTo>
                  <a:lnTo>
                    <a:pt x="1914376" y="209698"/>
                  </a:lnTo>
                  <a:close/>
                  <a:moveTo>
                    <a:pt x="1733401" y="0"/>
                  </a:moveTo>
                  <a:lnTo>
                    <a:pt x="1842492" y="0"/>
                  </a:lnTo>
                  <a:lnTo>
                    <a:pt x="1842492" y="16668"/>
                  </a:lnTo>
                  <a:lnTo>
                    <a:pt x="1753344" y="16668"/>
                  </a:lnTo>
                  <a:lnTo>
                    <a:pt x="1753344" y="93613"/>
                  </a:lnTo>
                  <a:lnTo>
                    <a:pt x="1833414" y="93613"/>
                  </a:lnTo>
                  <a:lnTo>
                    <a:pt x="1833414" y="110132"/>
                  </a:lnTo>
                  <a:lnTo>
                    <a:pt x="1753344" y="110132"/>
                  </a:lnTo>
                  <a:lnTo>
                    <a:pt x="1753344" y="193030"/>
                  </a:lnTo>
                  <a:lnTo>
                    <a:pt x="1848594" y="193030"/>
                  </a:lnTo>
                  <a:lnTo>
                    <a:pt x="1848594" y="209698"/>
                  </a:lnTo>
                  <a:lnTo>
                    <a:pt x="1733401" y="209698"/>
                  </a:lnTo>
                  <a:close/>
                  <a:moveTo>
                    <a:pt x="1405980" y="0"/>
                  </a:moveTo>
                  <a:lnTo>
                    <a:pt x="1426964" y="0"/>
                  </a:lnTo>
                  <a:lnTo>
                    <a:pt x="1462683" y="131861"/>
                  </a:lnTo>
                  <a:cubicBezTo>
                    <a:pt x="1468537" y="153590"/>
                    <a:pt x="1473151" y="172194"/>
                    <a:pt x="1476524" y="187672"/>
                  </a:cubicBezTo>
                  <a:cubicBezTo>
                    <a:pt x="1479203" y="174972"/>
                    <a:pt x="1484412" y="155624"/>
                    <a:pt x="1492151" y="129629"/>
                  </a:cubicBezTo>
                  <a:lnTo>
                    <a:pt x="1531442" y="0"/>
                  </a:lnTo>
                  <a:lnTo>
                    <a:pt x="1549450" y="0"/>
                  </a:lnTo>
                  <a:lnTo>
                    <a:pt x="1587699" y="129480"/>
                  </a:lnTo>
                  <a:cubicBezTo>
                    <a:pt x="1594247" y="151507"/>
                    <a:pt x="1599258" y="170904"/>
                    <a:pt x="1602730" y="187672"/>
                  </a:cubicBezTo>
                  <a:cubicBezTo>
                    <a:pt x="1606501" y="170011"/>
                    <a:pt x="1611114" y="151407"/>
                    <a:pt x="1616571" y="131861"/>
                  </a:cubicBezTo>
                  <a:lnTo>
                    <a:pt x="1653927" y="0"/>
                  </a:lnTo>
                  <a:lnTo>
                    <a:pt x="1674763" y="0"/>
                  </a:lnTo>
                  <a:lnTo>
                    <a:pt x="1613297" y="209698"/>
                  </a:lnTo>
                  <a:lnTo>
                    <a:pt x="1592759" y="209698"/>
                  </a:lnTo>
                  <a:lnTo>
                    <a:pt x="1551831" y="71140"/>
                  </a:lnTo>
                  <a:cubicBezTo>
                    <a:pt x="1546870" y="53975"/>
                    <a:pt x="1542951" y="37802"/>
                    <a:pt x="1540074" y="22622"/>
                  </a:cubicBezTo>
                  <a:cubicBezTo>
                    <a:pt x="1537692" y="35322"/>
                    <a:pt x="1533674" y="51445"/>
                    <a:pt x="1528019" y="70991"/>
                  </a:cubicBezTo>
                  <a:lnTo>
                    <a:pt x="1486198" y="209698"/>
                  </a:lnTo>
                  <a:lnTo>
                    <a:pt x="1464916" y="209698"/>
                  </a:lnTo>
                  <a:close/>
                  <a:moveTo>
                    <a:pt x="1247626" y="0"/>
                  </a:moveTo>
                  <a:lnTo>
                    <a:pt x="1356717" y="0"/>
                  </a:lnTo>
                  <a:lnTo>
                    <a:pt x="1356717" y="16668"/>
                  </a:lnTo>
                  <a:lnTo>
                    <a:pt x="1267569" y="16668"/>
                  </a:lnTo>
                  <a:lnTo>
                    <a:pt x="1267569" y="93613"/>
                  </a:lnTo>
                  <a:lnTo>
                    <a:pt x="1347639" y="93613"/>
                  </a:lnTo>
                  <a:lnTo>
                    <a:pt x="1347639" y="110132"/>
                  </a:lnTo>
                  <a:lnTo>
                    <a:pt x="1267569" y="110132"/>
                  </a:lnTo>
                  <a:lnTo>
                    <a:pt x="1267569" y="193030"/>
                  </a:lnTo>
                  <a:lnTo>
                    <a:pt x="1362819" y="193030"/>
                  </a:lnTo>
                  <a:lnTo>
                    <a:pt x="1362819" y="209698"/>
                  </a:lnTo>
                  <a:lnTo>
                    <a:pt x="1247626" y="209698"/>
                  </a:lnTo>
                  <a:close/>
                  <a:moveTo>
                    <a:pt x="1143000" y="0"/>
                  </a:moveTo>
                  <a:lnTo>
                    <a:pt x="1162943" y="0"/>
                  </a:lnTo>
                  <a:lnTo>
                    <a:pt x="1162943" y="209698"/>
                  </a:lnTo>
                  <a:lnTo>
                    <a:pt x="1143000" y="209698"/>
                  </a:lnTo>
                  <a:close/>
                  <a:moveTo>
                    <a:pt x="899369" y="0"/>
                  </a:moveTo>
                  <a:lnTo>
                    <a:pt x="920949" y="0"/>
                  </a:lnTo>
                  <a:lnTo>
                    <a:pt x="978694" y="159097"/>
                  </a:lnTo>
                  <a:cubicBezTo>
                    <a:pt x="984052" y="174377"/>
                    <a:pt x="987723" y="185787"/>
                    <a:pt x="989707" y="193327"/>
                  </a:cubicBezTo>
                  <a:cubicBezTo>
                    <a:pt x="991394" y="187672"/>
                    <a:pt x="993106" y="182016"/>
                    <a:pt x="994842" y="176361"/>
                  </a:cubicBezTo>
                  <a:cubicBezTo>
                    <a:pt x="996578" y="170706"/>
                    <a:pt x="998438" y="165050"/>
                    <a:pt x="1000423" y="159395"/>
                  </a:cubicBezTo>
                  <a:lnTo>
                    <a:pt x="1058168" y="0"/>
                  </a:lnTo>
                  <a:lnTo>
                    <a:pt x="1079599" y="0"/>
                  </a:lnTo>
                  <a:lnTo>
                    <a:pt x="1001018" y="209698"/>
                  </a:lnTo>
                  <a:lnTo>
                    <a:pt x="978099" y="209698"/>
                  </a:lnTo>
                  <a:close/>
                  <a:moveTo>
                    <a:pt x="723751" y="0"/>
                  </a:moveTo>
                  <a:lnTo>
                    <a:pt x="784176" y="0"/>
                  </a:lnTo>
                  <a:cubicBezTo>
                    <a:pt x="806897" y="0"/>
                    <a:pt x="824533" y="5209"/>
                    <a:pt x="837084" y="15627"/>
                  </a:cubicBezTo>
                  <a:cubicBezTo>
                    <a:pt x="849635" y="26045"/>
                    <a:pt x="855911" y="40431"/>
                    <a:pt x="855911" y="58787"/>
                  </a:cubicBezTo>
                  <a:cubicBezTo>
                    <a:pt x="855911" y="74463"/>
                    <a:pt x="851024" y="87511"/>
                    <a:pt x="841251" y="97929"/>
                  </a:cubicBezTo>
                  <a:cubicBezTo>
                    <a:pt x="831478" y="108347"/>
                    <a:pt x="818357" y="114697"/>
                    <a:pt x="801886" y="116979"/>
                  </a:cubicBezTo>
                  <a:lnTo>
                    <a:pt x="862906" y="209698"/>
                  </a:lnTo>
                  <a:lnTo>
                    <a:pt x="839242" y="209698"/>
                  </a:lnTo>
                  <a:lnTo>
                    <a:pt x="781646" y="119360"/>
                  </a:lnTo>
                  <a:lnTo>
                    <a:pt x="743694" y="119360"/>
                  </a:lnTo>
                  <a:lnTo>
                    <a:pt x="743694" y="209698"/>
                  </a:lnTo>
                  <a:lnTo>
                    <a:pt x="723751" y="209698"/>
                  </a:lnTo>
                  <a:close/>
                  <a:moveTo>
                    <a:pt x="542776" y="0"/>
                  </a:moveTo>
                  <a:lnTo>
                    <a:pt x="651867" y="0"/>
                  </a:lnTo>
                  <a:lnTo>
                    <a:pt x="651867" y="16668"/>
                  </a:lnTo>
                  <a:lnTo>
                    <a:pt x="562719" y="16668"/>
                  </a:lnTo>
                  <a:lnTo>
                    <a:pt x="562719" y="93613"/>
                  </a:lnTo>
                  <a:lnTo>
                    <a:pt x="642789" y="93613"/>
                  </a:lnTo>
                  <a:lnTo>
                    <a:pt x="642789" y="110132"/>
                  </a:lnTo>
                  <a:lnTo>
                    <a:pt x="562719" y="110132"/>
                  </a:lnTo>
                  <a:lnTo>
                    <a:pt x="562719" y="193030"/>
                  </a:lnTo>
                  <a:lnTo>
                    <a:pt x="657969" y="193030"/>
                  </a:lnTo>
                  <a:lnTo>
                    <a:pt x="657969" y="209698"/>
                  </a:lnTo>
                  <a:lnTo>
                    <a:pt x="542776" y="209698"/>
                  </a:lnTo>
                  <a:close/>
                  <a:moveTo>
                    <a:pt x="327720" y="0"/>
                  </a:moveTo>
                  <a:lnTo>
                    <a:pt x="479524" y="0"/>
                  </a:lnTo>
                  <a:lnTo>
                    <a:pt x="479524" y="17115"/>
                  </a:lnTo>
                  <a:lnTo>
                    <a:pt x="412849" y="17115"/>
                  </a:lnTo>
                  <a:lnTo>
                    <a:pt x="412849" y="209698"/>
                  </a:lnTo>
                  <a:lnTo>
                    <a:pt x="393055" y="209698"/>
                  </a:lnTo>
                  <a:lnTo>
                    <a:pt x="393055" y="17115"/>
                  </a:lnTo>
                  <a:lnTo>
                    <a:pt x="327720" y="17115"/>
                  </a:lnTo>
                  <a:close/>
                  <a:moveTo>
                    <a:pt x="104626" y="0"/>
                  </a:moveTo>
                  <a:lnTo>
                    <a:pt x="127993" y="0"/>
                  </a:lnTo>
                  <a:lnTo>
                    <a:pt x="254199" y="187672"/>
                  </a:lnTo>
                  <a:cubicBezTo>
                    <a:pt x="253107" y="173682"/>
                    <a:pt x="252562" y="159742"/>
                    <a:pt x="252562" y="145851"/>
                  </a:cubicBezTo>
                  <a:lnTo>
                    <a:pt x="252562" y="0"/>
                  </a:lnTo>
                  <a:lnTo>
                    <a:pt x="271612" y="0"/>
                  </a:lnTo>
                  <a:lnTo>
                    <a:pt x="271612" y="209698"/>
                  </a:lnTo>
                  <a:lnTo>
                    <a:pt x="247204" y="209698"/>
                  </a:lnTo>
                  <a:lnTo>
                    <a:pt x="122039" y="23366"/>
                  </a:lnTo>
                  <a:cubicBezTo>
                    <a:pt x="122932" y="39439"/>
                    <a:pt x="123379" y="52338"/>
                    <a:pt x="123379" y="62061"/>
                  </a:cubicBezTo>
                  <a:lnTo>
                    <a:pt x="123379" y="209698"/>
                  </a:lnTo>
                  <a:lnTo>
                    <a:pt x="104626" y="209698"/>
                  </a:lnTo>
                  <a:close/>
                  <a:moveTo>
                    <a:pt x="0" y="0"/>
                  </a:moveTo>
                  <a:lnTo>
                    <a:pt x="19943" y="0"/>
                  </a:lnTo>
                  <a:lnTo>
                    <a:pt x="19943" y="209698"/>
                  </a:lnTo>
                  <a:lnTo>
                    <a:pt x="0" y="20969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dist"/>
              <a:endParaRPr lang="zh-CN" altLang="en-US" sz="2400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0769BFD-F11E-4646-847B-F92D458DDAC7}"/>
              </a:ext>
            </a:extLst>
          </p:cNvPr>
          <p:cNvGrpSpPr/>
          <p:nvPr/>
        </p:nvGrpSpPr>
        <p:grpSpPr>
          <a:xfrm>
            <a:off x="6109947" y="1122516"/>
            <a:ext cx="1574800" cy="215900"/>
            <a:chOff x="6109947" y="1122516"/>
            <a:chExt cx="1574800" cy="21590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5946828-3D18-493A-AA9A-0496B92C48B4}"/>
                </a:ext>
              </a:extLst>
            </p:cNvPr>
            <p:cNvSpPr/>
            <p:nvPr/>
          </p:nvSpPr>
          <p:spPr>
            <a:xfrm>
              <a:off x="6109947" y="1122516"/>
              <a:ext cx="1574800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C77F6BF7-F42B-4BAE-BDFF-D9B5BF935711}"/>
                </a:ext>
              </a:extLst>
            </p:cNvPr>
            <p:cNvSpPr/>
            <p:nvPr/>
          </p:nvSpPr>
          <p:spPr>
            <a:xfrm>
              <a:off x="6291691" y="1172324"/>
              <a:ext cx="1211312" cy="111472"/>
            </a:xfrm>
            <a:custGeom>
              <a:avLst/>
              <a:gdLst/>
              <a:ahLst/>
              <a:cxnLst/>
              <a:rect l="l" t="t" r="r" b="b"/>
              <a:pathLst>
                <a:path w="1211312" h="111472">
                  <a:moveTo>
                    <a:pt x="727695" y="32891"/>
                  </a:moveTo>
                  <a:cubicBezTo>
                    <a:pt x="724371" y="32891"/>
                    <a:pt x="721395" y="34181"/>
                    <a:pt x="718765" y="36761"/>
                  </a:cubicBezTo>
                  <a:cubicBezTo>
                    <a:pt x="716136" y="39340"/>
                    <a:pt x="714598" y="42937"/>
                    <a:pt x="714152" y="47551"/>
                  </a:cubicBezTo>
                  <a:lnTo>
                    <a:pt x="739601" y="47551"/>
                  </a:lnTo>
                  <a:cubicBezTo>
                    <a:pt x="739403" y="44028"/>
                    <a:pt x="738981" y="41548"/>
                    <a:pt x="738336" y="40109"/>
                  </a:cubicBezTo>
                  <a:cubicBezTo>
                    <a:pt x="737344" y="37877"/>
                    <a:pt x="735856" y="36116"/>
                    <a:pt x="733871" y="34826"/>
                  </a:cubicBezTo>
                  <a:cubicBezTo>
                    <a:pt x="731887" y="33536"/>
                    <a:pt x="729828" y="32891"/>
                    <a:pt x="727695" y="32891"/>
                  </a:cubicBezTo>
                  <a:close/>
                  <a:moveTo>
                    <a:pt x="560115" y="32891"/>
                  </a:moveTo>
                  <a:cubicBezTo>
                    <a:pt x="555650" y="32891"/>
                    <a:pt x="551817" y="34789"/>
                    <a:pt x="548618" y="38584"/>
                  </a:cubicBezTo>
                  <a:cubicBezTo>
                    <a:pt x="545418" y="42379"/>
                    <a:pt x="543818" y="48146"/>
                    <a:pt x="543818" y="55885"/>
                  </a:cubicBezTo>
                  <a:cubicBezTo>
                    <a:pt x="543818" y="63227"/>
                    <a:pt x="545443" y="68821"/>
                    <a:pt x="548692" y="72665"/>
                  </a:cubicBezTo>
                  <a:cubicBezTo>
                    <a:pt x="551941" y="76510"/>
                    <a:pt x="555873" y="78432"/>
                    <a:pt x="560487" y="78432"/>
                  </a:cubicBezTo>
                  <a:cubicBezTo>
                    <a:pt x="562818" y="78432"/>
                    <a:pt x="564902" y="77924"/>
                    <a:pt x="566737" y="76907"/>
                  </a:cubicBezTo>
                  <a:cubicBezTo>
                    <a:pt x="568573" y="75890"/>
                    <a:pt x="570409" y="74216"/>
                    <a:pt x="572244" y="71884"/>
                  </a:cubicBezTo>
                  <a:lnTo>
                    <a:pt x="572244" y="46137"/>
                  </a:lnTo>
                  <a:cubicBezTo>
                    <a:pt x="572244" y="43160"/>
                    <a:pt x="571847" y="40816"/>
                    <a:pt x="571053" y="39105"/>
                  </a:cubicBezTo>
                  <a:cubicBezTo>
                    <a:pt x="570260" y="37393"/>
                    <a:pt x="568871" y="35930"/>
                    <a:pt x="566886" y="34714"/>
                  </a:cubicBezTo>
                  <a:cubicBezTo>
                    <a:pt x="564902" y="33499"/>
                    <a:pt x="562645" y="32891"/>
                    <a:pt x="560115" y="32891"/>
                  </a:cubicBezTo>
                  <a:close/>
                  <a:moveTo>
                    <a:pt x="365745" y="32891"/>
                  </a:moveTo>
                  <a:cubicBezTo>
                    <a:pt x="362421" y="32891"/>
                    <a:pt x="359445" y="34181"/>
                    <a:pt x="356815" y="36761"/>
                  </a:cubicBezTo>
                  <a:cubicBezTo>
                    <a:pt x="354186" y="39340"/>
                    <a:pt x="352648" y="42937"/>
                    <a:pt x="352202" y="47551"/>
                  </a:cubicBezTo>
                  <a:lnTo>
                    <a:pt x="377651" y="47551"/>
                  </a:lnTo>
                  <a:cubicBezTo>
                    <a:pt x="377453" y="44028"/>
                    <a:pt x="377031" y="41548"/>
                    <a:pt x="376386" y="40109"/>
                  </a:cubicBezTo>
                  <a:cubicBezTo>
                    <a:pt x="375394" y="37877"/>
                    <a:pt x="373906" y="36116"/>
                    <a:pt x="371921" y="34826"/>
                  </a:cubicBezTo>
                  <a:cubicBezTo>
                    <a:pt x="369937" y="33536"/>
                    <a:pt x="367878" y="32891"/>
                    <a:pt x="365745" y="32891"/>
                  </a:cubicBezTo>
                  <a:close/>
                  <a:moveTo>
                    <a:pt x="280020" y="32891"/>
                  </a:moveTo>
                  <a:cubicBezTo>
                    <a:pt x="276696" y="32891"/>
                    <a:pt x="273720" y="34181"/>
                    <a:pt x="271090" y="36761"/>
                  </a:cubicBezTo>
                  <a:cubicBezTo>
                    <a:pt x="268461" y="39340"/>
                    <a:pt x="266923" y="42937"/>
                    <a:pt x="266477" y="47551"/>
                  </a:cubicBezTo>
                  <a:lnTo>
                    <a:pt x="291926" y="47551"/>
                  </a:lnTo>
                  <a:cubicBezTo>
                    <a:pt x="291728" y="44028"/>
                    <a:pt x="291306" y="41548"/>
                    <a:pt x="290661" y="40109"/>
                  </a:cubicBezTo>
                  <a:cubicBezTo>
                    <a:pt x="289669" y="37877"/>
                    <a:pt x="288181" y="36116"/>
                    <a:pt x="286196" y="34826"/>
                  </a:cubicBezTo>
                  <a:cubicBezTo>
                    <a:pt x="284212" y="33536"/>
                    <a:pt x="282153" y="32891"/>
                    <a:pt x="280020" y="32891"/>
                  </a:cubicBezTo>
                  <a:close/>
                  <a:moveTo>
                    <a:pt x="1025202" y="32593"/>
                  </a:moveTo>
                  <a:cubicBezTo>
                    <a:pt x="1023119" y="32593"/>
                    <a:pt x="1020998" y="33226"/>
                    <a:pt x="1018840" y="34491"/>
                  </a:cubicBezTo>
                  <a:cubicBezTo>
                    <a:pt x="1016682" y="35756"/>
                    <a:pt x="1014946" y="37964"/>
                    <a:pt x="1013631" y="41114"/>
                  </a:cubicBezTo>
                  <a:cubicBezTo>
                    <a:pt x="1012316" y="44264"/>
                    <a:pt x="1011659" y="48320"/>
                    <a:pt x="1011659" y="53280"/>
                  </a:cubicBezTo>
                  <a:cubicBezTo>
                    <a:pt x="1011659" y="61268"/>
                    <a:pt x="1013247" y="68151"/>
                    <a:pt x="1016422" y="73930"/>
                  </a:cubicBezTo>
                  <a:cubicBezTo>
                    <a:pt x="1019597" y="79710"/>
                    <a:pt x="1023789" y="82600"/>
                    <a:pt x="1028998" y="82600"/>
                  </a:cubicBezTo>
                  <a:cubicBezTo>
                    <a:pt x="1032867" y="82600"/>
                    <a:pt x="1036055" y="81012"/>
                    <a:pt x="1038560" y="77837"/>
                  </a:cubicBezTo>
                  <a:cubicBezTo>
                    <a:pt x="1041065" y="74662"/>
                    <a:pt x="1042318" y="69180"/>
                    <a:pt x="1042318" y="61392"/>
                  </a:cubicBezTo>
                  <a:cubicBezTo>
                    <a:pt x="1042318" y="51619"/>
                    <a:pt x="1040234" y="43929"/>
                    <a:pt x="1036067" y="38323"/>
                  </a:cubicBezTo>
                  <a:cubicBezTo>
                    <a:pt x="1033239" y="34503"/>
                    <a:pt x="1029618" y="32593"/>
                    <a:pt x="1025202" y="32593"/>
                  </a:cubicBezTo>
                  <a:close/>
                  <a:moveTo>
                    <a:pt x="615553" y="30361"/>
                  </a:moveTo>
                  <a:lnTo>
                    <a:pt x="634752" y="30361"/>
                  </a:lnTo>
                  <a:lnTo>
                    <a:pt x="634752" y="67047"/>
                  </a:lnTo>
                  <a:cubicBezTo>
                    <a:pt x="634752" y="72157"/>
                    <a:pt x="635645" y="75518"/>
                    <a:pt x="637431" y="77130"/>
                  </a:cubicBezTo>
                  <a:cubicBezTo>
                    <a:pt x="639217" y="78742"/>
                    <a:pt x="641350" y="79549"/>
                    <a:pt x="643830" y="79549"/>
                  </a:cubicBezTo>
                  <a:cubicBezTo>
                    <a:pt x="645567" y="79549"/>
                    <a:pt x="647526" y="79003"/>
                    <a:pt x="649709" y="77911"/>
                  </a:cubicBezTo>
                  <a:cubicBezTo>
                    <a:pt x="651892" y="76820"/>
                    <a:pt x="654472" y="74761"/>
                    <a:pt x="657448" y="71735"/>
                  </a:cubicBezTo>
                  <a:lnTo>
                    <a:pt x="657448" y="40630"/>
                  </a:lnTo>
                  <a:cubicBezTo>
                    <a:pt x="657448" y="37505"/>
                    <a:pt x="656878" y="35396"/>
                    <a:pt x="655737" y="34305"/>
                  </a:cubicBezTo>
                  <a:cubicBezTo>
                    <a:pt x="654596" y="33213"/>
                    <a:pt x="652239" y="32618"/>
                    <a:pt x="648667" y="32519"/>
                  </a:cubicBezTo>
                  <a:lnTo>
                    <a:pt x="648667" y="30361"/>
                  </a:lnTo>
                  <a:lnTo>
                    <a:pt x="667345" y="30361"/>
                  </a:lnTo>
                  <a:lnTo>
                    <a:pt x="667345" y="63550"/>
                  </a:lnTo>
                  <a:cubicBezTo>
                    <a:pt x="667345" y="69900"/>
                    <a:pt x="667494" y="73794"/>
                    <a:pt x="667792" y="75233"/>
                  </a:cubicBezTo>
                  <a:cubicBezTo>
                    <a:pt x="668089" y="76671"/>
                    <a:pt x="668573" y="77663"/>
                    <a:pt x="669243" y="78209"/>
                  </a:cubicBezTo>
                  <a:cubicBezTo>
                    <a:pt x="669913" y="78755"/>
                    <a:pt x="670669" y="79028"/>
                    <a:pt x="671512" y="79028"/>
                  </a:cubicBezTo>
                  <a:cubicBezTo>
                    <a:pt x="672753" y="79028"/>
                    <a:pt x="674167" y="78680"/>
                    <a:pt x="675754" y="77986"/>
                  </a:cubicBezTo>
                  <a:lnTo>
                    <a:pt x="676573" y="80144"/>
                  </a:lnTo>
                  <a:lnTo>
                    <a:pt x="660127" y="86916"/>
                  </a:lnTo>
                  <a:lnTo>
                    <a:pt x="657448" y="86916"/>
                  </a:lnTo>
                  <a:lnTo>
                    <a:pt x="657448" y="75233"/>
                  </a:lnTo>
                  <a:cubicBezTo>
                    <a:pt x="652735" y="80342"/>
                    <a:pt x="649139" y="83567"/>
                    <a:pt x="646658" y="84906"/>
                  </a:cubicBezTo>
                  <a:cubicBezTo>
                    <a:pt x="644178" y="86246"/>
                    <a:pt x="641573" y="86916"/>
                    <a:pt x="638845" y="86916"/>
                  </a:cubicBezTo>
                  <a:cubicBezTo>
                    <a:pt x="635769" y="86916"/>
                    <a:pt x="633102" y="86023"/>
                    <a:pt x="630845" y="84237"/>
                  </a:cubicBezTo>
                  <a:cubicBezTo>
                    <a:pt x="628588" y="82451"/>
                    <a:pt x="627013" y="80156"/>
                    <a:pt x="626120" y="77353"/>
                  </a:cubicBezTo>
                  <a:cubicBezTo>
                    <a:pt x="625227" y="74550"/>
                    <a:pt x="624780" y="70594"/>
                    <a:pt x="624780" y="65484"/>
                  </a:cubicBezTo>
                  <a:lnTo>
                    <a:pt x="624780" y="41002"/>
                  </a:lnTo>
                  <a:cubicBezTo>
                    <a:pt x="624780" y="38422"/>
                    <a:pt x="624508" y="36624"/>
                    <a:pt x="623962" y="35607"/>
                  </a:cubicBezTo>
                  <a:cubicBezTo>
                    <a:pt x="623416" y="34590"/>
                    <a:pt x="622598" y="33821"/>
                    <a:pt x="621506" y="33300"/>
                  </a:cubicBezTo>
                  <a:cubicBezTo>
                    <a:pt x="620415" y="32779"/>
                    <a:pt x="618430" y="32519"/>
                    <a:pt x="615553" y="32519"/>
                  </a:cubicBezTo>
                  <a:close/>
                  <a:moveTo>
                    <a:pt x="1190476" y="28724"/>
                  </a:moveTo>
                  <a:cubicBezTo>
                    <a:pt x="1192659" y="28724"/>
                    <a:pt x="1195288" y="29170"/>
                    <a:pt x="1198364" y="30063"/>
                  </a:cubicBezTo>
                  <a:cubicBezTo>
                    <a:pt x="1200398" y="30659"/>
                    <a:pt x="1201737" y="30956"/>
                    <a:pt x="1202382" y="30956"/>
                  </a:cubicBezTo>
                  <a:cubicBezTo>
                    <a:pt x="1203027" y="30956"/>
                    <a:pt x="1203536" y="30820"/>
                    <a:pt x="1203908" y="30547"/>
                  </a:cubicBezTo>
                  <a:cubicBezTo>
                    <a:pt x="1204280" y="30274"/>
                    <a:pt x="1204714" y="29666"/>
                    <a:pt x="1205210" y="28724"/>
                  </a:cubicBezTo>
                  <a:lnTo>
                    <a:pt x="1207145" y="28724"/>
                  </a:lnTo>
                  <a:lnTo>
                    <a:pt x="1207145" y="47402"/>
                  </a:lnTo>
                  <a:lnTo>
                    <a:pt x="1205210" y="47402"/>
                  </a:lnTo>
                  <a:cubicBezTo>
                    <a:pt x="1203672" y="41548"/>
                    <a:pt x="1201713" y="37554"/>
                    <a:pt x="1199331" y="35421"/>
                  </a:cubicBezTo>
                  <a:cubicBezTo>
                    <a:pt x="1196950" y="33288"/>
                    <a:pt x="1193924" y="32221"/>
                    <a:pt x="1190253" y="32221"/>
                  </a:cubicBezTo>
                  <a:cubicBezTo>
                    <a:pt x="1187475" y="32221"/>
                    <a:pt x="1185217" y="32965"/>
                    <a:pt x="1183481" y="34454"/>
                  </a:cubicBezTo>
                  <a:cubicBezTo>
                    <a:pt x="1181745" y="35942"/>
                    <a:pt x="1180877" y="37579"/>
                    <a:pt x="1180877" y="39365"/>
                  </a:cubicBezTo>
                  <a:cubicBezTo>
                    <a:pt x="1180877" y="41597"/>
                    <a:pt x="1181522" y="43507"/>
                    <a:pt x="1182811" y="45095"/>
                  </a:cubicBezTo>
                  <a:cubicBezTo>
                    <a:pt x="1184052" y="46732"/>
                    <a:pt x="1186582" y="48468"/>
                    <a:pt x="1190402" y="50304"/>
                  </a:cubicBezTo>
                  <a:lnTo>
                    <a:pt x="1199108" y="54620"/>
                  </a:lnTo>
                  <a:cubicBezTo>
                    <a:pt x="1207244" y="58539"/>
                    <a:pt x="1211312" y="63748"/>
                    <a:pt x="1211312" y="70247"/>
                  </a:cubicBezTo>
                  <a:cubicBezTo>
                    <a:pt x="1211312" y="75208"/>
                    <a:pt x="1209414" y="79226"/>
                    <a:pt x="1205619" y="82302"/>
                  </a:cubicBezTo>
                  <a:cubicBezTo>
                    <a:pt x="1201824" y="85378"/>
                    <a:pt x="1197595" y="86916"/>
                    <a:pt x="1192932" y="86916"/>
                  </a:cubicBezTo>
                  <a:cubicBezTo>
                    <a:pt x="1189608" y="86916"/>
                    <a:pt x="1185788" y="86295"/>
                    <a:pt x="1181472" y="85055"/>
                  </a:cubicBezTo>
                  <a:cubicBezTo>
                    <a:pt x="1180133" y="84658"/>
                    <a:pt x="1179041" y="84460"/>
                    <a:pt x="1178198" y="84460"/>
                  </a:cubicBezTo>
                  <a:cubicBezTo>
                    <a:pt x="1177305" y="84460"/>
                    <a:pt x="1176585" y="84981"/>
                    <a:pt x="1176040" y="86023"/>
                  </a:cubicBezTo>
                  <a:lnTo>
                    <a:pt x="1174105" y="86023"/>
                  </a:lnTo>
                  <a:lnTo>
                    <a:pt x="1174105" y="66452"/>
                  </a:lnTo>
                  <a:lnTo>
                    <a:pt x="1176040" y="66452"/>
                  </a:lnTo>
                  <a:cubicBezTo>
                    <a:pt x="1177181" y="72058"/>
                    <a:pt x="1179326" y="76274"/>
                    <a:pt x="1182477" y="79102"/>
                  </a:cubicBezTo>
                  <a:cubicBezTo>
                    <a:pt x="1185627" y="81930"/>
                    <a:pt x="1189161" y="83344"/>
                    <a:pt x="1193081" y="83344"/>
                  </a:cubicBezTo>
                  <a:cubicBezTo>
                    <a:pt x="1195809" y="83344"/>
                    <a:pt x="1198042" y="82538"/>
                    <a:pt x="1199778" y="80925"/>
                  </a:cubicBezTo>
                  <a:cubicBezTo>
                    <a:pt x="1201514" y="79313"/>
                    <a:pt x="1202382" y="77366"/>
                    <a:pt x="1202382" y="75084"/>
                  </a:cubicBezTo>
                  <a:cubicBezTo>
                    <a:pt x="1202382" y="72306"/>
                    <a:pt x="1201415" y="69986"/>
                    <a:pt x="1199480" y="68126"/>
                  </a:cubicBezTo>
                  <a:cubicBezTo>
                    <a:pt x="1197545" y="66266"/>
                    <a:pt x="1193688" y="63897"/>
                    <a:pt x="1187909" y="61020"/>
                  </a:cubicBezTo>
                  <a:cubicBezTo>
                    <a:pt x="1182129" y="58142"/>
                    <a:pt x="1178347" y="55538"/>
                    <a:pt x="1176561" y="53206"/>
                  </a:cubicBezTo>
                  <a:cubicBezTo>
                    <a:pt x="1174775" y="50924"/>
                    <a:pt x="1173882" y="48047"/>
                    <a:pt x="1173882" y="44574"/>
                  </a:cubicBezTo>
                  <a:cubicBezTo>
                    <a:pt x="1173882" y="40060"/>
                    <a:pt x="1175420" y="36289"/>
                    <a:pt x="1178495" y="33263"/>
                  </a:cubicBezTo>
                  <a:cubicBezTo>
                    <a:pt x="1181571" y="30237"/>
                    <a:pt x="1185565" y="28724"/>
                    <a:pt x="1190476" y="28724"/>
                  </a:cubicBezTo>
                  <a:close/>
                  <a:moveTo>
                    <a:pt x="1099393" y="28724"/>
                  </a:moveTo>
                  <a:lnTo>
                    <a:pt x="1101923" y="28724"/>
                  </a:lnTo>
                  <a:lnTo>
                    <a:pt x="1101923" y="40332"/>
                  </a:lnTo>
                  <a:cubicBezTo>
                    <a:pt x="1108373" y="32593"/>
                    <a:pt x="1114524" y="28724"/>
                    <a:pt x="1120378" y="28724"/>
                  </a:cubicBezTo>
                  <a:cubicBezTo>
                    <a:pt x="1123355" y="28724"/>
                    <a:pt x="1125922" y="29468"/>
                    <a:pt x="1128080" y="30956"/>
                  </a:cubicBezTo>
                  <a:cubicBezTo>
                    <a:pt x="1130238" y="32444"/>
                    <a:pt x="1131962" y="34900"/>
                    <a:pt x="1133252" y="38323"/>
                  </a:cubicBezTo>
                  <a:cubicBezTo>
                    <a:pt x="1134095" y="40754"/>
                    <a:pt x="1134517" y="44450"/>
                    <a:pt x="1134517" y="49411"/>
                  </a:cubicBezTo>
                  <a:lnTo>
                    <a:pt x="1134517" y="72777"/>
                  </a:lnTo>
                  <a:cubicBezTo>
                    <a:pt x="1134517" y="76250"/>
                    <a:pt x="1134814" y="78606"/>
                    <a:pt x="1135410" y="79846"/>
                  </a:cubicBezTo>
                  <a:cubicBezTo>
                    <a:pt x="1135856" y="80838"/>
                    <a:pt x="1136563" y="81620"/>
                    <a:pt x="1137531" y="82190"/>
                  </a:cubicBezTo>
                  <a:cubicBezTo>
                    <a:pt x="1138498" y="82761"/>
                    <a:pt x="1140296" y="83046"/>
                    <a:pt x="1142926" y="83046"/>
                  </a:cubicBezTo>
                  <a:lnTo>
                    <a:pt x="1142926" y="85204"/>
                  </a:lnTo>
                  <a:lnTo>
                    <a:pt x="1115764" y="85204"/>
                  </a:lnTo>
                  <a:lnTo>
                    <a:pt x="1115764" y="83046"/>
                  </a:lnTo>
                  <a:lnTo>
                    <a:pt x="1116955" y="83046"/>
                  </a:lnTo>
                  <a:cubicBezTo>
                    <a:pt x="1119485" y="83046"/>
                    <a:pt x="1121259" y="82662"/>
                    <a:pt x="1122276" y="81893"/>
                  </a:cubicBezTo>
                  <a:cubicBezTo>
                    <a:pt x="1123293" y="81124"/>
                    <a:pt x="1124000" y="79970"/>
                    <a:pt x="1124396" y="78432"/>
                  </a:cubicBezTo>
                  <a:cubicBezTo>
                    <a:pt x="1124595" y="77837"/>
                    <a:pt x="1124694" y="75952"/>
                    <a:pt x="1124694" y="72777"/>
                  </a:cubicBezTo>
                  <a:lnTo>
                    <a:pt x="1124694" y="50304"/>
                  </a:lnTo>
                  <a:cubicBezTo>
                    <a:pt x="1124694" y="45343"/>
                    <a:pt x="1124037" y="41734"/>
                    <a:pt x="1122722" y="39477"/>
                  </a:cubicBezTo>
                  <a:cubicBezTo>
                    <a:pt x="1121407" y="37219"/>
                    <a:pt x="1119212" y="36091"/>
                    <a:pt x="1116136" y="36091"/>
                  </a:cubicBezTo>
                  <a:cubicBezTo>
                    <a:pt x="1111374" y="36091"/>
                    <a:pt x="1106636" y="38695"/>
                    <a:pt x="1101923" y="43904"/>
                  </a:cubicBezTo>
                  <a:lnTo>
                    <a:pt x="1101923" y="72777"/>
                  </a:lnTo>
                  <a:cubicBezTo>
                    <a:pt x="1101923" y="76498"/>
                    <a:pt x="1102147" y="78804"/>
                    <a:pt x="1102593" y="79697"/>
                  </a:cubicBezTo>
                  <a:cubicBezTo>
                    <a:pt x="1103188" y="80838"/>
                    <a:pt x="1103970" y="81682"/>
                    <a:pt x="1104937" y="82228"/>
                  </a:cubicBezTo>
                  <a:cubicBezTo>
                    <a:pt x="1105904" y="82773"/>
                    <a:pt x="1107876" y="83046"/>
                    <a:pt x="1110853" y="83046"/>
                  </a:cubicBezTo>
                  <a:lnTo>
                    <a:pt x="1110853" y="85204"/>
                  </a:lnTo>
                  <a:lnTo>
                    <a:pt x="1083766" y="85204"/>
                  </a:lnTo>
                  <a:lnTo>
                    <a:pt x="1083766" y="83046"/>
                  </a:lnTo>
                  <a:lnTo>
                    <a:pt x="1084957" y="83046"/>
                  </a:lnTo>
                  <a:cubicBezTo>
                    <a:pt x="1087735" y="83046"/>
                    <a:pt x="1089620" y="82339"/>
                    <a:pt x="1090612" y="80925"/>
                  </a:cubicBezTo>
                  <a:cubicBezTo>
                    <a:pt x="1091605" y="79511"/>
                    <a:pt x="1092101" y="76795"/>
                    <a:pt x="1092101" y="72777"/>
                  </a:cubicBezTo>
                  <a:lnTo>
                    <a:pt x="1092101" y="52462"/>
                  </a:lnTo>
                  <a:cubicBezTo>
                    <a:pt x="1092101" y="45864"/>
                    <a:pt x="1091952" y="41845"/>
                    <a:pt x="1091654" y="40407"/>
                  </a:cubicBezTo>
                  <a:cubicBezTo>
                    <a:pt x="1091357" y="38968"/>
                    <a:pt x="1090898" y="37988"/>
                    <a:pt x="1090278" y="37467"/>
                  </a:cubicBezTo>
                  <a:cubicBezTo>
                    <a:pt x="1089657" y="36947"/>
                    <a:pt x="1088826" y="36686"/>
                    <a:pt x="1087785" y="36686"/>
                  </a:cubicBezTo>
                  <a:cubicBezTo>
                    <a:pt x="1086644" y="36686"/>
                    <a:pt x="1085304" y="36984"/>
                    <a:pt x="1083766" y="37579"/>
                  </a:cubicBezTo>
                  <a:lnTo>
                    <a:pt x="1082873" y="35421"/>
                  </a:lnTo>
                  <a:close/>
                  <a:moveTo>
                    <a:pt x="1027063" y="28724"/>
                  </a:moveTo>
                  <a:cubicBezTo>
                    <a:pt x="1035397" y="28724"/>
                    <a:pt x="1042070" y="31874"/>
                    <a:pt x="1047080" y="38174"/>
                  </a:cubicBezTo>
                  <a:cubicBezTo>
                    <a:pt x="1051347" y="43582"/>
                    <a:pt x="1053480" y="49783"/>
                    <a:pt x="1053480" y="56778"/>
                  </a:cubicBezTo>
                  <a:cubicBezTo>
                    <a:pt x="1053480" y="61689"/>
                    <a:pt x="1052302" y="66650"/>
                    <a:pt x="1049945" y="71661"/>
                  </a:cubicBezTo>
                  <a:cubicBezTo>
                    <a:pt x="1047589" y="76671"/>
                    <a:pt x="1044352" y="80466"/>
                    <a:pt x="1040234" y="83046"/>
                  </a:cubicBezTo>
                  <a:cubicBezTo>
                    <a:pt x="1036117" y="85626"/>
                    <a:pt x="1031503" y="86916"/>
                    <a:pt x="1026393" y="86916"/>
                  </a:cubicBezTo>
                  <a:cubicBezTo>
                    <a:pt x="1018158" y="86916"/>
                    <a:pt x="1011585" y="83617"/>
                    <a:pt x="1006673" y="77019"/>
                  </a:cubicBezTo>
                  <a:cubicBezTo>
                    <a:pt x="1002605" y="71462"/>
                    <a:pt x="1000571" y="65236"/>
                    <a:pt x="1000571" y="58341"/>
                  </a:cubicBezTo>
                  <a:cubicBezTo>
                    <a:pt x="1000571" y="53280"/>
                    <a:pt x="1001812" y="48270"/>
                    <a:pt x="1004292" y="43309"/>
                  </a:cubicBezTo>
                  <a:cubicBezTo>
                    <a:pt x="1006773" y="38348"/>
                    <a:pt x="1010047" y="34677"/>
                    <a:pt x="1014115" y="32296"/>
                  </a:cubicBezTo>
                  <a:cubicBezTo>
                    <a:pt x="1018183" y="29914"/>
                    <a:pt x="1022499" y="28724"/>
                    <a:pt x="1027063" y="28724"/>
                  </a:cubicBezTo>
                  <a:close/>
                  <a:moveTo>
                    <a:pt x="949821" y="28724"/>
                  </a:moveTo>
                  <a:lnTo>
                    <a:pt x="952500" y="28724"/>
                  </a:lnTo>
                  <a:lnTo>
                    <a:pt x="952500" y="72777"/>
                  </a:lnTo>
                  <a:cubicBezTo>
                    <a:pt x="952500" y="76250"/>
                    <a:pt x="952748" y="78544"/>
                    <a:pt x="953244" y="79660"/>
                  </a:cubicBezTo>
                  <a:cubicBezTo>
                    <a:pt x="953740" y="80776"/>
                    <a:pt x="954472" y="81620"/>
                    <a:pt x="955439" y="82190"/>
                  </a:cubicBezTo>
                  <a:cubicBezTo>
                    <a:pt x="956407" y="82761"/>
                    <a:pt x="958205" y="83046"/>
                    <a:pt x="960834" y="83046"/>
                  </a:cubicBezTo>
                  <a:lnTo>
                    <a:pt x="960834" y="85204"/>
                  </a:lnTo>
                  <a:lnTo>
                    <a:pt x="934194" y="85204"/>
                  </a:lnTo>
                  <a:lnTo>
                    <a:pt x="934194" y="83046"/>
                  </a:lnTo>
                  <a:cubicBezTo>
                    <a:pt x="936873" y="83046"/>
                    <a:pt x="938671" y="82786"/>
                    <a:pt x="939589" y="82265"/>
                  </a:cubicBezTo>
                  <a:cubicBezTo>
                    <a:pt x="940507" y="81744"/>
                    <a:pt x="941226" y="80888"/>
                    <a:pt x="941747" y="79697"/>
                  </a:cubicBezTo>
                  <a:cubicBezTo>
                    <a:pt x="942268" y="78507"/>
                    <a:pt x="942528" y="76200"/>
                    <a:pt x="942528" y="72777"/>
                  </a:cubicBezTo>
                  <a:lnTo>
                    <a:pt x="942528" y="51643"/>
                  </a:lnTo>
                  <a:cubicBezTo>
                    <a:pt x="942528" y="45690"/>
                    <a:pt x="942355" y="41845"/>
                    <a:pt x="942008" y="40109"/>
                  </a:cubicBezTo>
                  <a:cubicBezTo>
                    <a:pt x="941710" y="38819"/>
                    <a:pt x="941263" y="37926"/>
                    <a:pt x="940668" y="37430"/>
                  </a:cubicBezTo>
                  <a:cubicBezTo>
                    <a:pt x="940073" y="36934"/>
                    <a:pt x="939254" y="36686"/>
                    <a:pt x="938212" y="36686"/>
                  </a:cubicBezTo>
                  <a:cubicBezTo>
                    <a:pt x="937121" y="36686"/>
                    <a:pt x="935782" y="36984"/>
                    <a:pt x="934194" y="37579"/>
                  </a:cubicBezTo>
                  <a:lnTo>
                    <a:pt x="933301" y="35421"/>
                  </a:lnTo>
                  <a:close/>
                  <a:moveTo>
                    <a:pt x="809476" y="28724"/>
                  </a:moveTo>
                  <a:cubicBezTo>
                    <a:pt x="811659" y="28724"/>
                    <a:pt x="814288" y="29170"/>
                    <a:pt x="817364" y="30063"/>
                  </a:cubicBezTo>
                  <a:cubicBezTo>
                    <a:pt x="819398" y="30659"/>
                    <a:pt x="820737" y="30956"/>
                    <a:pt x="821382" y="30956"/>
                  </a:cubicBezTo>
                  <a:cubicBezTo>
                    <a:pt x="822027" y="30956"/>
                    <a:pt x="822536" y="30820"/>
                    <a:pt x="822908" y="30547"/>
                  </a:cubicBezTo>
                  <a:cubicBezTo>
                    <a:pt x="823280" y="30274"/>
                    <a:pt x="823714" y="29666"/>
                    <a:pt x="824210" y="28724"/>
                  </a:cubicBezTo>
                  <a:lnTo>
                    <a:pt x="826145" y="28724"/>
                  </a:lnTo>
                  <a:lnTo>
                    <a:pt x="826145" y="47402"/>
                  </a:lnTo>
                  <a:lnTo>
                    <a:pt x="824210" y="47402"/>
                  </a:lnTo>
                  <a:cubicBezTo>
                    <a:pt x="822672" y="41548"/>
                    <a:pt x="820713" y="37554"/>
                    <a:pt x="818331" y="35421"/>
                  </a:cubicBezTo>
                  <a:cubicBezTo>
                    <a:pt x="815950" y="33288"/>
                    <a:pt x="812924" y="32221"/>
                    <a:pt x="809253" y="32221"/>
                  </a:cubicBezTo>
                  <a:cubicBezTo>
                    <a:pt x="806475" y="32221"/>
                    <a:pt x="804218" y="32965"/>
                    <a:pt x="802481" y="34454"/>
                  </a:cubicBezTo>
                  <a:cubicBezTo>
                    <a:pt x="800745" y="35942"/>
                    <a:pt x="799877" y="37579"/>
                    <a:pt x="799877" y="39365"/>
                  </a:cubicBezTo>
                  <a:cubicBezTo>
                    <a:pt x="799877" y="41597"/>
                    <a:pt x="800522" y="43507"/>
                    <a:pt x="801811" y="45095"/>
                  </a:cubicBezTo>
                  <a:cubicBezTo>
                    <a:pt x="803052" y="46732"/>
                    <a:pt x="805582" y="48468"/>
                    <a:pt x="809402" y="50304"/>
                  </a:cubicBezTo>
                  <a:lnTo>
                    <a:pt x="818108" y="54620"/>
                  </a:lnTo>
                  <a:cubicBezTo>
                    <a:pt x="826244" y="58539"/>
                    <a:pt x="830312" y="63748"/>
                    <a:pt x="830312" y="70247"/>
                  </a:cubicBezTo>
                  <a:cubicBezTo>
                    <a:pt x="830312" y="75208"/>
                    <a:pt x="828414" y="79226"/>
                    <a:pt x="824619" y="82302"/>
                  </a:cubicBezTo>
                  <a:cubicBezTo>
                    <a:pt x="820824" y="85378"/>
                    <a:pt x="816595" y="86916"/>
                    <a:pt x="811932" y="86916"/>
                  </a:cubicBezTo>
                  <a:cubicBezTo>
                    <a:pt x="808608" y="86916"/>
                    <a:pt x="804788" y="86295"/>
                    <a:pt x="800472" y="85055"/>
                  </a:cubicBezTo>
                  <a:cubicBezTo>
                    <a:pt x="799133" y="84658"/>
                    <a:pt x="798041" y="84460"/>
                    <a:pt x="797198" y="84460"/>
                  </a:cubicBezTo>
                  <a:cubicBezTo>
                    <a:pt x="796305" y="84460"/>
                    <a:pt x="795586" y="84981"/>
                    <a:pt x="795040" y="86023"/>
                  </a:cubicBezTo>
                  <a:lnTo>
                    <a:pt x="793105" y="86023"/>
                  </a:lnTo>
                  <a:lnTo>
                    <a:pt x="793105" y="66452"/>
                  </a:lnTo>
                  <a:lnTo>
                    <a:pt x="795040" y="66452"/>
                  </a:lnTo>
                  <a:cubicBezTo>
                    <a:pt x="796181" y="72058"/>
                    <a:pt x="798326" y="76274"/>
                    <a:pt x="801477" y="79102"/>
                  </a:cubicBezTo>
                  <a:cubicBezTo>
                    <a:pt x="804627" y="81930"/>
                    <a:pt x="808161" y="83344"/>
                    <a:pt x="812081" y="83344"/>
                  </a:cubicBezTo>
                  <a:cubicBezTo>
                    <a:pt x="814809" y="83344"/>
                    <a:pt x="817042" y="82538"/>
                    <a:pt x="818778" y="80925"/>
                  </a:cubicBezTo>
                  <a:cubicBezTo>
                    <a:pt x="820514" y="79313"/>
                    <a:pt x="821382" y="77366"/>
                    <a:pt x="821382" y="75084"/>
                  </a:cubicBezTo>
                  <a:cubicBezTo>
                    <a:pt x="821382" y="72306"/>
                    <a:pt x="820415" y="69986"/>
                    <a:pt x="818480" y="68126"/>
                  </a:cubicBezTo>
                  <a:cubicBezTo>
                    <a:pt x="816545" y="66266"/>
                    <a:pt x="812688" y="63897"/>
                    <a:pt x="806909" y="61020"/>
                  </a:cubicBezTo>
                  <a:cubicBezTo>
                    <a:pt x="801129" y="58142"/>
                    <a:pt x="797347" y="55538"/>
                    <a:pt x="795561" y="53206"/>
                  </a:cubicBezTo>
                  <a:cubicBezTo>
                    <a:pt x="793775" y="50924"/>
                    <a:pt x="792882" y="48047"/>
                    <a:pt x="792882" y="44574"/>
                  </a:cubicBezTo>
                  <a:cubicBezTo>
                    <a:pt x="792882" y="40060"/>
                    <a:pt x="794420" y="36289"/>
                    <a:pt x="797495" y="33263"/>
                  </a:cubicBezTo>
                  <a:cubicBezTo>
                    <a:pt x="800571" y="30237"/>
                    <a:pt x="804565" y="28724"/>
                    <a:pt x="809476" y="28724"/>
                  </a:cubicBezTo>
                  <a:close/>
                  <a:moveTo>
                    <a:pt x="561975" y="28724"/>
                  </a:moveTo>
                  <a:cubicBezTo>
                    <a:pt x="564257" y="28724"/>
                    <a:pt x="566353" y="29046"/>
                    <a:pt x="568263" y="29691"/>
                  </a:cubicBezTo>
                  <a:cubicBezTo>
                    <a:pt x="570173" y="30336"/>
                    <a:pt x="571897" y="31279"/>
                    <a:pt x="573435" y="32519"/>
                  </a:cubicBezTo>
                  <a:cubicBezTo>
                    <a:pt x="575717" y="31427"/>
                    <a:pt x="577924" y="30162"/>
                    <a:pt x="580058" y="28724"/>
                  </a:cubicBezTo>
                  <a:lnTo>
                    <a:pt x="582067" y="28724"/>
                  </a:lnTo>
                  <a:lnTo>
                    <a:pt x="582067" y="99268"/>
                  </a:lnTo>
                  <a:cubicBezTo>
                    <a:pt x="582067" y="102791"/>
                    <a:pt x="582315" y="105048"/>
                    <a:pt x="582811" y="106040"/>
                  </a:cubicBezTo>
                  <a:cubicBezTo>
                    <a:pt x="583307" y="107032"/>
                    <a:pt x="584064" y="107814"/>
                    <a:pt x="585080" y="108384"/>
                  </a:cubicBezTo>
                  <a:cubicBezTo>
                    <a:pt x="586097" y="108955"/>
                    <a:pt x="588069" y="109240"/>
                    <a:pt x="590996" y="109240"/>
                  </a:cubicBezTo>
                  <a:lnTo>
                    <a:pt x="590996" y="111472"/>
                  </a:lnTo>
                  <a:lnTo>
                    <a:pt x="563314" y="111472"/>
                  </a:lnTo>
                  <a:lnTo>
                    <a:pt x="563314" y="109240"/>
                  </a:lnTo>
                  <a:lnTo>
                    <a:pt x="564505" y="109240"/>
                  </a:lnTo>
                  <a:cubicBezTo>
                    <a:pt x="566737" y="109240"/>
                    <a:pt x="568424" y="108917"/>
                    <a:pt x="569565" y="108272"/>
                  </a:cubicBezTo>
                  <a:cubicBezTo>
                    <a:pt x="570359" y="107826"/>
                    <a:pt x="571004" y="107032"/>
                    <a:pt x="571500" y="105891"/>
                  </a:cubicBezTo>
                  <a:cubicBezTo>
                    <a:pt x="571996" y="104750"/>
                    <a:pt x="572244" y="102543"/>
                    <a:pt x="572244" y="99268"/>
                  </a:cubicBezTo>
                  <a:lnTo>
                    <a:pt x="572244" y="75679"/>
                  </a:lnTo>
                  <a:cubicBezTo>
                    <a:pt x="568573" y="79995"/>
                    <a:pt x="565386" y="82947"/>
                    <a:pt x="562682" y="84534"/>
                  </a:cubicBezTo>
                  <a:cubicBezTo>
                    <a:pt x="559978" y="86122"/>
                    <a:pt x="557163" y="86916"/>
                    <a:pt x="554236" y="86916"/>
                  </a:cubicBezTo>
                  <a:cubicBezTo>
                    <a:pt x="548928" y="86916"/>
                    <a:pt x="544190" y="84497"/>
                    <a:pt x="540023" y="79660"/>
                  </a:cubicBezTo>
                  <a:cubicBezTo>
                    <a:pt x="535856" y="74823"/>
                    <a:pt x="533772" y="68337"/>
                    <a:pt x="533772" y="60201"/>
                  </a:cubicBezTo>
                  <a:cubicBezTo>
                    <a:pt x="533772" y="50924"/>
                    <a:pt x="536525" y="43359"/>
                    <a:pt x="542032" y="37505"/>
                  </a:cubicBezTo>
                  <a:cubicBezTo>
                    <a:pt x="547539" y="31651"/>
                    <a:pt x="554186" y="28724"/>
                    <a:pt x="561975" y="28724"/>
                  </a:cubicBezTo>
                  <a:close/>
                  <a:moveTo>
                    <a:pt x="204118" y="28724"/>
                  </a:moveTo>
                  <a:lnTo>
                    <a:pt x="206648" y="28724"/>
                  </a:lnTo>
                  <a:lnTo>
                    <a:pt x="206648" y="41077"/>
                  </a:lnTo>
                  <a:cubicBezTo>
                    <a:pt x="211261" y="32841"/>
                    <a:pt x="215974" y="28724"/>
                    <a:pt x="220786" y="28724"/>
                  </a:cubicBezTo>
                  <a:cubicBezTo>
                    <a:pt x="223019" y="28724"/>
                    <a:pt x="224842" y="29394"/>
                    <a:pt x="226256" y="30733"/>
                  </a:cubicBezTo>
                  <a:cubicBezTo>
                    <a:pt x="227670" y="32072"/>
                    <a:pt x="228377" y="33610"/>
                    <a:pt x="228377" y="35347"/>
                  </a:cubicBezTo>
                  <a:cubicBezTo>
                    <a:pt x="228377" y="36934"/>
                    <a:pt x="227868" y="38261"/>
                    <a:pt x="226851" y="39328"/>
                  </a:cubicBezTo>
                  <a:cubicBezTo>
                    <a:pt x="225834" y="40394"/>
                    <a:pt x="224606" y="40928"/>
                    <a:pt x="223168" y="40928"/>
                  </a:cubicBezTo>
                  <a:cubicBezTo>
                    <a:pt x="221729" y="40928"/>
                    <a:pt x="220142" y="40246"/>
                    <a:pt x="218405" y="38881"/>
                  </a:cubicBezTo>
                  <a:cubicBezTo>
                    <a:pt x="216669" y="37517"/>
                    <a:pt x="215404" y="36835"/>
                    <a:pt x="214610" y="36835"/>
                  </a:cubicBezTo>
                  <a:cubicBezTo>
                    <a:pt x="213866" y="36835"/>
                    <a:pt x="213072" y="37232"/>
                    <a:pt x="212229" y="38026"/>
                  </a:cubicBezTo>
                  <a:cubicBezTo>
                    <a:pt x="210443" y="39663"/>
                    <a:pt x="208583" y="42342"/>
                    <a:pt x="206648" y="46062"/>
                  </a:cubicBezTo>
                  <a:lnTo>
                    <a:pt x="206648" y="72405"/>
                  </a:lnTo>
                  <a:cubicBezTo>
                    <a:pt x="206648" y="75431"/>
                    <a:pt x="207045" y="77713"/>
                    <a:pt x="207838" y="79251"/>
                  </a:cubicBezTo>
                  <a:cubicBezTo>
                    <a:pt x="208335" y="80342"/>
                    <a:pt x="209240" y="81248"/>
                    <a:pt x="210555" y="81967"/>
                  </a:cubicBezTo>
                  <a:cubicBezTo>
                    <a:pt x="211869" y="82686"/>
                    <a:pt x="213767" y="83046"/>
                    <a:pt x="216247" y="83046"/>
                  </a:cubicBezTo>
                  <a:lnTo>
                    <a:pt x="216247" y="85204"/>
                  </a:lnTo>
                  <a:lnTo>
                    <a:pt x="188193" y="85204"/>
                  </a:lnTo>
                  <a:lnTo>
                    <a:pt x="188193" y="83046"/>
                  </a:lnTo>
                  <a:cubicBezTo>
                    <a:pt x="190971" y="83046"/>
                    <a:pt x="193030" y="82600"/>
                    <a:pt x="194369" y="81707"/>
                  </a:cubicBezTo>
                  <a:cubicBezTo>
                    <a:pt x="195362" y="81062"/>
                    <a:pt x="196056" y="80045"/>
                    <a:pt x="196453" y="78656"/>
                  </a:cubicBezTo>
                  <a:cubicBezTo>
                    <a:pt x="196652" y="78011"/>
                    <a:pt x="196751" y="76076"/>
                    <a:pt x="196751" y="72851"/>
                  </a:cubicBezTo>
                  <a:lnTo>
                    <a:pt x="196751" y="51569"/>
                  </a:lnTo>
                  <a:cubicBezTo>
                    <a:pt x="196751" y="45219"/>
                    <a:pt x="196627" y="41424"/>
                    <a:pt x="196379" y="40184"/>
                  </a:cubicBezTo>
                  <a:cubicBezTo>
                    <a:pt x="196131" y="38943"/>
                    <a:pt x="195659" y="38050"/>
                    <a:pt x="194965" y="37505"/>
                  </a:cubicBezTo>
                  <a:cubicBezTo>
                    <a:pt x="194270" y="36959"/>
                    <a:pt x="193402" y="36686"/>
                    <a:pt x="192360" y="36686"/>
                  </a:cubicBezTo>
                  <a:cubicBezTo>
                    <a:pt x="191120" y="36686"/>
                    <a:pt x="189731" y="36984"/>
                    <a:pt x="188193" y="37579"/>
                  </a:cubicBezTo>
                  <a:lnTo>
                    <a:pt x="187523" y="35421"/>
                  </a:lnTo>
                  <a:close/>
                  <a:moveTo>
                    <a:pt x="731044" y="28649"/>
                  </a:moveTo>
                  <a:cubicBezTo>
                    <a:pt x="737195" y="28649"/>
                    <a:pt x="742243" y="30671"/>
                    <a:pt x="746187" y="34714"/>
                  </a:cubicBezTo>
                  <a:cubicBezTo>
                    <a:pt x="750131" y="38757"/>
                    <a:pt x="752103" y="44177"/>
                    <a:pt x="752103" y="50974"/>
                  </a:cubicBezTo>
                  <a:lnTo>
                    <a:pt x="714152" y="50974"/>
                  </a:lnTo>
                  <a:cubicBezTo>
                    <a:pt x="714152" y="59159"/>
                    <a:pt x="716136" y="65559"/>
                    <a:pt x="720105" y="70172"/>
                  </a:cubicBezTo>
                  <a:cubicBezTo>
                    <a:pt x="724123" y="74786"/>
                    <a:pt x="728811" y="77093"/>
                    <a:pt x="734169" y="77093"/>
                  </a:cubicBezTo>
                  <a:cubicBezTo>
                    <a:pt x="737791" y="77093"/>
                    <a:pt x="740928" y="76113"/>
                    <a:pt x="743582" y="74154"/>
                  </a:cubicBezTo>
                  <a:cubicBezTo>
                    <a:pt x="746237" y="72194"/>
                    <a:pt x="748457" y="68808"/>
                    <a:pt x="750242" y="63996"/>
                  </a:cubicBezTo>
                  <a:lnTo>
                    <a:pt x="752103" y="65187"/>
                  </a:lnTo>
                  <a:cubicBezTo>
                    <a:pt x="751260" y="70644"/>
                    <a:pt x="748829" y="75629"/>
                    <a:pt x="744810" y="80144"/>
                  </a:cubicBezTo>
                  <a:cubicBezTo>
                    <a:pt x="740792" y="84658"/>
                    <a:pt x="735732" y="86916"/>
                    <a:pt x="729630" y="86916"/>
                  </a:cubicBezTo>
                  <a:cubicBezTo>
                    <a:pt x="723032" y="86916"/>
                    <a:pt x="717389" y="84348"/>
                    <a:pt x="712701" y="79214"/>
                  </a:cubicBezTo>
                  <a:cubicBezTo>
                    <a:pt x="708013" y="74079"/>
                    <a:pt x="705668" y="67171"/>
                    <a:pt x="705668" y="58489"/>
                  </a:cubicBezTo>
                  <a:cubicBezTo>
                    <a:pt x="705668" y="49113"/>
                    <a:pt x="708074" y="41796"/>
                    <a:pt x="712887" y="36537"/>
                  </a:cubicBezTo>
                  <a:cubicBezTo>
                    <a:pt x="717699" y="31279"/>
                    <a:pt x="723751" y="28649"/>
                    <a:pt x="731044" y="28649"/>
                  </a:cubicBezTo>
                  <a:close/>
                  <a:moveTo>
                    <a:pt x="369094" y="28649"/>
                  </a:moveTo>
                  <a:cubicBezTo>
                    <a:pt x="375245" y="28649"/>
                    <a:pt x="380293" y="30671"/>
                    <a:pt x="384237" y="34714"/>
                  </a:cubicBezTo>
                  <a:cubicBezTo>
                    <a:pt x="388181" y="38757"/>
                    <a:pt x="390153" y="44177"/>
                    <a:pt x="390153" y="50974"/>
                  </a:cubicBezTo>
                  <a:lnTo>
                    <a:pt x="352202" y="50974"/>
                  </a:lnTo>
                  <a:cubicBezTo>
                    <a:pt x="352202" y="59159"/>
                    <a:pt x="354186" y="65559"/>
                    <a:pt x="358155" y="70172"/>
                  </a:cubicBezTo>
                  <a:cubicBezTo>
                    <a:pt x="362173" y="74786"/>
                    <a:pt x="366861" y="77093"/>
                    <a:pt x="372219" y="77093"/>
                  </a:cubicBezTo>
                  <a:cubicBezTo>
                    <a:pt x="375841" y="77093"/>
                    <a:pt x="378978" y="76113"/>
                    <a:pt x="381632" y="74154"/>
                  </a:cubicBezTo>
                  <a:cubicBezTo>
                    <a:pt x="384287" y="72194"/>
                    <a:pt x="386507" y="68808"/>
                    <a:pt x="388293" y="63996"/>
                  </a:cubicBezTo>
                  <a:lnTo>
                    <a:pt x="390153" y="65187"/>
                  </a:lnTo>
                  <a:cubicBezTo>
                    <a:pt x="389309" y="70644"/>
                    <a:pt x="386879" y="75629"/>
                    <a:pt x="382860" y="80144"/>
                  </a:cubicBezTo>
                  <a:cubicBezTo>
                    <a:pt x="378842" y="84658"/>
                    <a:pt x="373782" y="86916"/>
                    <a:pt x="367680" y="86916"/>
                  </a:cubicBezTo>
                  <a:cubicBezTo>
                    <a:pt x="361082" y="86916"/>
                    <a:pt x="355439" y="84348"/>
                    <a:pt x="350751" y="79214"/>
                  </a:cubicBezTo>
                  <a:cubicBezTo>
                    <a:pt x="346063" y="74079"/>
                    <a:pt x="343718" y="67171"/>
                    <a:pt x="343718" y="58489"/>
                  </a:cubicBezTo>
                  <a:cubicBezTo>
                    <a:pt x="343718" y="49113"/>
                    <a:pt x="346125" y="41796"/>
                    <a:pt x="350937" y="36537"/>
                  </a:cubicBezTo>
                  <a:cubicBezTo>
                    <a:pt x="355749" y="31279"/>
                    <a:pt x="361801" y="28649"/>
                    <a:pt x="369094" y="28649"/>
                  </a:cubicBezTo>
                  <a:close/>
                  <a:moveTo>
                    <a:pt x="283369" y="28649"/>
                  </a:moveTo>
                  <a:cubicBezTo>
                    <a:pt x="289520" y="28649"/>
                    <a:pt x="294568" y="30671"/>
                    <a:pt x="298512" y="34714"/>
                  </a:cubicBezTo>
                  <a:cubicBezTo>
                    <a:pt x="302456" y="38757"/>
                    <a:pt x="304428" y="44177"/>
                    <a:pt x="304428" y="50974"/>
                  </a:cubicBezTo>
                  <a:lnTo>
                    <a:pt x="266477" y="50974"/>
                  </a:lnTo>
                  <a:cubicBezTo>
                    <a:pt x="266477" y="59159"/>
                    <a:pt x="268461" y="65559"/>
                    <a:pt x="272430" y="70172"/>
                  </a:cubicBezTo>
                  <a:cubicBezTo>
                    <a:pt x="276448" y="74786"/>
                    <a:pt x="281136" y="77093"/>
                    <a:pt x="286494" y="77093"/>
                  </a:cubicBezTo>
                  <a:cubicBezTo>
                    <a:pt x="290116" y="77093"/>
                    <a:pt x="293253" y="76113"/>
                    <a:pt x="295907" y="74154"/>
                  </a:cubicBezTo>
                  <a:cubicBezTo>
                    <a:pt x="298562" y="72194"/>
                    <a:pt x="300782" y="68808"/>
                    <a:pt x="302568" y="63996"/>
                  </a:cubicBezTo>
                  <a:lnTo>
                    <a:pt x="304428" y="65187"/>
                  </a:lnTo>
                  <a:cubicBezTo>
                    <a:pt x="303584" y="70644"/>
                    <a:pt x="301154" y="75629"/>
                    <a:pt x="297135" y="80144"/>
                  </a:cubicBezTo>
                  <a:cubicBezTo>
                    <a:pt x="293117" y="84658"/>
                    <a:pt x="288057" y="86916"/>
                    <a:pt x="281955" y="86916"/>
                  </a:cubicBezTo>
                  <a:cubicBezTo>
                    <a:pt x="275357" y="86916"/>
                    <a:pt x="269714" y="84348"/>
                    <a:pt x="265026" y="79214"/>
                  </a:cubicBezTo>
                  <a:cubicBezTo>
                    <a:pt x="260338" y="74079"/>
                    <a:pt x="257993" y="67171"/>
                    <a:pt x="257993" y="58489"/>
                  </a:cubicBezTo>
                  <a:cubicBezTo>
                    <a:pt x="257993" y="49113"/>
                    <a:pt x="260400" y="41796"/>
                    <a:pt x="265212" y="36537"/>
                  </a:cubicBezTo>
                  <a:cubicBezTo>
                    <a:pt x="270024" y="31279"/>
                    <a:pt x="276076" y="28649"/>
                    <a:pt x="283369" y="28649"/>
                  </a:cubicBezTo>
                  <a:close/>
                  <a:moveTo>
                    <a:pt x="880988" y="12278"/>
                  </a:moveTo>
                  <a:lnTo>
                    <a:pt x="882848" y="12278"/>
                  </a:lnTo>
                  <a:lnTo>
                    <a:pt x="882848" y="30361"/>
                  </a:lnTo>
                  <a:lnTo>
                    <a:pt x="895648" y="30361"/>
                  </a:lnTo>
                  <a:lnTo>
                    <a:pt x="895648" y="34528"/>
                  </a:lnTo>
                  <a:lnTo>
                    <a:pt x="882848" y="34528"/>
                  </a:lnTo>
                  <a:lnTo>
                    <a:pt x="882848" y="70098"/>
                  </a:lnTo>
                  <a:cubicBezTo>
                    <a:pt x="882848" y="73670"/>
                    <a:pt x="883357" y="76076"/>
                    <a:pt x="884374" y="77316"/>
                  </a:cubicBezTo>
                  <a:cubicBezTo>
                    <a:pt x="885391" y="78556"/>
                    <a:pt x="886693" y="79177"/>
                    <a:pt x="888281" y="79177"/>
                  </a:cubicBezTo>
                  <a:cubicBezTo>
                    <a:pt x="889570" y="79177"/>
                    <a:pt x="890836" y="78767"/>
                    <a:pt x="892076" y="77949"/>
                  </a:cubicBezTo>
                  <a:cubicBezTo>
                    <a:pt x="893316" y="77130"/>
                    <a:pt x="894283" y="75902"/>
                    <a:pt x="894978" y="74265"/>
                  </a:cubicBezTo>
                  <a:lnTo>
                    <a:pt x="897285" y="74265"/>
                  </a:lnTo>
                  <a:cubicBezTo>
                    <a:pt x="895896" y="78184"/>
                    <a:pt x="893924" y="81136"/>
                    <a:pt x="891369" y="83120"/>
                  </a:cubicBezTo>
                  <a:cubicBezTo>
                    <a:pt x="888814" y="85105"/>
                    <a:pt x="886197" y="86097"/>
                    <a:pt x="883518" y="86097"/>
                  </a:cubicBezTo>
                  <a:cubicBezTo>
                    <a:pt x="881633" y="86097"/>
                    <a:pt x="879822" y="85589"/>
                    <a:pt x="878086" y="84572"/>
                  </a:cubicBezTo>
                  <a:cubicBezTo>
                    <a:pt x="876350" y="83555"/>
                    <a:pt x="875060" y="82103"/>
                    <a:pt x="874216" y="80218"/>
                  </a:cubicBezTo>
                  <a:cubicBezTo>
                    <a:pt x="873373" y="78333"/>
                    <a:pt x="872951" y="75406"/>
                    <a:pt x="872951" y="71437"/>
                  </a:cubicBezTo>
                  <a:lnTo>
                    <a:pt x="872951" y="34528"/>
                  </a:lnTo>
                  <a:lnTo>
                    <a:pt x="864245" y="34528"/>
                  </a:lnTo>
                  <a:lnTo>
                    <a:pt x="864245" y="32519"/>
                  </a:lnTo>
                  <a:cubicBezTo>
                    <a:pt x="866428" y="31676"/>
                    <a:pt x="868672" y="30200"/>
                    <a:pt x="870979" y="28091"/>
                  </a:cubicBezTo>
                  <a:cubicBezTo>
                    <a:pt x="873286" y="25983"/>
                    <a:pt x="875333" y="23490"/>
                    <a:pt x="877118" y="20613"/>
                  </a:cubicBezTo>
                  <a:cubicBezTo>
                    <a:pt x="878061" y="19124"/>
                    <a:pt x="879351" y="16346"/>
                    <a:pt x="880988" y="12278"/>
                  </a:cubicBezTo>
                  <a:close/>
                  <a:moveTo>
                    <a:pt x="967" y="3944"/>
                  </a:moveTo>
                  <a:lnTo>
                    <a:pt x="67270" y="3944"/>
                  </a:lnTo>
                  <a:lnTo>
                    <a:pt x="68163" y="22994"/>
                  </a:lnTo>
                  <a:lnTo>
                    <a:pt x="65856" y="22994"/>
                  </a:lnTo>
                  <a:cubicBezTo>
                    <a:pt x="65460" y="19670"/>
                    <a:pt x="64864" y="17289"/>
                    <a:pt x="64070" y="15850"/>
                  </a:cubicBezTo>
                  <a:cubicBezTo>
                    <a:pt x="62830" y="13519"/>
                    <a:pt x="61181" y="11807"/>
                    <a:pt x="59122" y="10716"/>
                  </a:cubicBezTo>
                  <a:cubicBezTo>
                    <a:pt x="57063" y="9624"/>
                    <a:pt x="54372" y="9078"/>
                    <a:pt x="51048" y="9078"/>
                  </a:cubicBezTo>
                  <a:lnTo>
                    <a:pt x="39588" y="9078"/>
                  </a:lnTo>
                  <a:lnTo>
                    <a:pt x="39588" y="71140"/>
                  </a:lnTo>
                  <a:cubicBezTo>
                    <a:pt x="39588" y="76101"/>
                    <a:pt x="40134" y="79201"/>
                    <a:pt x="41225" y="80442"/>
                  </a:cubicBezTo>
                  <a:cubicBezTo>
                    <a:pt x="42714" y="82128"/>
                    <a:pt x="45045" y="82972"/>
                    <a:pt x="48220" y="82972"/>
                  </a:cubicBezTo>
                  <a:lnTo>
                    <a:pt x="51048" y="82972"/>
                  </a:lnTo>
                  <a:lnTo>
                    <a:pt x="51048" y="85204"/>
                  </a:lnTo>
                  <a:lnTo>
                    <a:pt x="16594" y="85204"/>
                  </a:lnTo>
                  <a:lnTo>
                    <a:pt x="16594" y="82972"/>
                  </a:lnTo>
                  <a:lnTo>
                    <a:pt x="19496" y="82972"/>
                  </a:lnTo>
                  <a:cubicBezTo>
                    <a:pt x="22919" y="82972"/>
                    <a:pt x="25350" y="81930"/>
                    <a:pt x="26789" y="79846"/>
                  </a:cubicBezTo>
                  <a:cubicBezTo>
                    <a:pt x="27632" y="78606"/>
                    <a:pt x="28054" y="75704"/>
                    <a:pt x="28054" y="71140"/>
                  </a:cubicBezTo>
                  <a:lnTo>
                    <a:pt x="28054" y="9078"/>
                  </a:lnTo>
                  <a:lnTo>
                    <a:pt x="18306" y="9078"/>
                  </a:lnTo>
                  <a:cubicBezTo>
                    <a:pt x="14536" y="9078"/>
                    <a:pt x="11857" y="9351"/>
                    <a:pt x="10269" y="9897"/>
                  </a:cubicBezTo>
                  <a:cubicBezTo>
                    <a:pt x="8185" y="10641"/>
                    <a:pt x="6400" y="12092"/>
                    <a:pt x="4911" y="14250"/>
                  </a:cubicBezTo>
                  <a:cubicBezTo>
                    <a:pt x="3423" y="16408"/>
                    <a:pt x="2555" y="19323"/>
                    <a:pt x="2307" y="22994"/>
                  </a:cubicBezTo>
                  <a:lnTo>
                    <a:pt x="0" y="22994"/>
                  </a:lnTo>
                  <a:close/>
                  <a:moveTo>
                    <a:pt x="947514" y="0"/>
                  </a:moveTo>
                  <a:cubicBezTo>
                    <a:pt x="949201" y="0"/>
                    <a:pt x="950627" y="595"/>
                    <a:pt x="951793" y="1786"/>
                  </a:cubicBezTo>
                  <a:cubicBezTo>
                    <a:pt x="952959" y="2977"/>
                    <a:pt x="953542" y="4415"/>
                    <a:pt x="953542" y="6102"/>
                  </a:cubicBezTo>
                  <a:cubicBezTo>
                    <a:pt x="953542" y="7739"/>
                    <a:pt x="952959" y="9165"/>
                    <a:pt x="951793" y="10381"/>
                  </a:cubicBezTo>
                  <a:cubicBezTo>
                    <a:pt x="950627" y="11596"/>
                    <a:pt x="949201" y="12204"/>
                    <a:pt x="947514" y="12204"/>
                  </a:cubicBezTo>
                  <a:cubicBezTo>
                    <a:pt x="945827" y="12204"/>
                    <a:pt x="944389" y="11596"/>
                    <a:pt x="943198" y="10381"/>
                  </a:cubicBezTo>
                  <a:cubicBezTo>
                    <a:pt x="942008" y="9165"/>
                    <a:pt x="941412" y="7739"/>
                    <a:pt x="941412" y="6102"/>
                  </a:cubicBezTo>
                  <a:cubicBezTo>
                    <a:pt x="941412" y="4415"/>
                    <a:pt x="941995" y="2977"/>
                    <a:pt x="943161" y="1786"/>
                  </a:cubicBezTo>
                  <a:cubicBezTo>
                    <a:pt x="944327" y="595"/>
                    <a:pt x="945778" y="0"/>
                    <a:pt x="947514" y="0"/>
                  </a:cubicBezTo>
                  <a:close/>
                  <a:moveTo>
                    <a:pt x="118244" y="0"/>
                  </a:moveTo>
                  <a:lnTo>
                    <a:pt x="120997" y="0"/>
                  </a:lnTo>
                  <a:lnTo>
                    <a:pt x="120997" y="40184"/>
                  </a:lnTo>
                  <a:cubicBezTo>
                    <a:pt x="125412" y="35272"/>
                    <a:pt x="128922" y="32134"/>
                    <a:pt x="131527" y="30770"/>
                  </a:cubicBezTo>
                  <a:cubicBezTo>
                    <a:pt x="134131" y="29406"/>
                    <a:pt x="136723" y="28724"/>
                    <a:pt x="139303" y="28724"/>
                  </a:cubicBezTo>
                  <a:cubicBezTo>
                    <a:pt x="142428" y="28724"/>
                    <a:pt x="145107" y="29580"/>
                    <a:pt x="147340" y="31291"/>
                  </a:cubicBezTo>
                  <a:cubicBezTo>
                    <a:pt x="149572" y="33003"/>
                    <a:pt x="151234" y="35694"/>
                    <a:pt x="152326" y="39365"/>
                  </a:cubicBezTo>
                  <a:cubicBezTo>
                    <a:pt x="153070" y="41945"/>
                    <a:pt x="153442" y="46633"/>
                    <a:pt x="153442" y="53429"/>
                  </a:cubicBezTo>
                  <a:lnTo>
                    <a:pt x="153442" y="72777"/>
                  </a:lnTo>
                  <a:cubicBezTo>
                    <a:pt x="153442" y="76250"/>
                    <a:pt x="153739" y="78631"/>
                    <a:pt x="154335" y="79921"/>
                  </a:cubicBezTo>
                  <a:cubicBezTo>
                    <a:pt x="154732" y="80863"/>
                    <a:pt x="155401" y="81620"/>
                    <a:pt x="156344" y="82190"/>
                  </a:cubicBezTo>
                  <a:cubicBezTo>
                    <a:pt x="157286" y="82761"/>
                    <a:pt x="159048" y="83046"/>
                    <a:pt x="161627" y="83046"/>
                  </a:cubicBezTo>
                  <a:lnTo>
                    <a:pt x="161627" y="85204"/>
                  </a:lnTo>
                  <a:lnTo>
                    <a:pt x="134689" y="85204"/>
                  </a:lnTo>
                  <a:lnTo>
                    <a:pt x="134689" y="83046"/>
                  </a:lnTo>
                  <a:lnTo>
                    <a:pt x="135954" y="83046"/>
                  </a:lnTo>
                  <a:cubicBezTo>
                    <a:pt x="138485" y="83046"/>
                    <a:pt x="140246" y="82662"/>
                    <a:pt x="141238" y="81893"/>
                  </a:cubicBezTo>
                  <a:cubicBezTo>
                    <a:pt x="142230" y="81124"/>
                    <a:pt x="142925" y="79970"/>
                    <a:pt x="143321" y="78432"/>
                  </a:cubicBezTo>
                  <a:cubicBezTo>
                    <a:pt x="143470" y="77787"/>
                    <a:pt x="143545" y="75902"/>
                    <a:pt x="143545" y="72777"/>
                  </a:cubicBezTo>
                  <a:lnTo>
                    <a:pt x="143545" y="53429"/>
                  </a:lnTo>
                  <a:cubicBezTo>
                    <a:pt x="143545" y="47427"/>
                    <a:pt x="143235" y="43483"/>
                    <a:pt x="142614" y="41597"/>
                  </a:cubicBezTo>
                  <a:cubicBezTo>
                    <a:pt x="141994" y="39712"/>
                    <a:pt x="141002" y="38298"/>
                    <a:pt x="139638" y="37356"/>
                  </a:cubicBezTo>
                  <a:cubicBezTo>
                    <a:pt x="138274" y="36413"/>
                    <a:pt x="136624" y="35942"/>
                    <a:pt x="134689" y="35942"/>
                  </a:cubicBezTo>
                  <a:cubicBezTo>
                    <a:pt x="132755" y="35942"/>
                    <a:pt x="130733" y="36463"/>
                    <a:pt x="128625" y="37505"/>
                  </a:cubicBezTo>
                  <a:cubicBezTo>
                    <a:pt x="126516" y="38546"/>
                    <a:pt x="123974" y="40655"/>
                    <a:pt x="120997" y="43830"/>
                  </a:cubicBezTo>
                  <a:lnTo>
                    <a:pt x="120997" y="72777"/>
                  </a:lnTo>
                  <a:cubicBezTo>
                    <a:pt x="120997" y="76547"/>
                    <a:pt x="121208" y="78891"/>
                    <a:pt x="121630" y="79809"/>
                  </a:cubicBezTo>
                  <a:cubicBezTo>
                    <a:pt x="122051" y="80727"/>
                    <a:pt x="122833" y="81496"/>
                    <a:pt x="123974" y="82116"/>
                  </a:cubicBezTo>
                  <a:cubicBezTo>
                    <a:pt x="125115" y="82736"/>
                    <a:pt x="127074" y="83046"/>
                    <a:pt x="129852" y="83046"/>
                  </a:cubicBezTo>
                  <a:lnTo>
                    <a:pt x="129852" y="85204"/>
                  </a:lnTo>
                  <a:lnTo>
                    <a:pt x="102691" y="85204"/>
                  </a:lnTo>
                  <a:lnTo>
                    <a:pt x="102691" y="83046"/>
                  </a:lnTo>
                  <a:cubicBezTo>
                    <a:pt x="105122" y="83046"/>
                    <a:pt x="107032" y="82674"/>
                    <a:pt x="108421" y="81930"/>
                  </a:cubicBezTo>
                  <a:cubicBezTo>
                    <a:pt x="109215" y="81533"/>
                    <a:pt x="109848" y="80776"/>
                    <a:pt x="110319" y="79660"/>
                  </a:cubicBezTo>
                  <a:cubicBezTo>
                    <a:pt x="110790" y="78544"/>
                    <a:pt x="111026" y="76250"/>
                    <a:pt x="111026" y="72777"/>
                  </a:cubicBezTo>
                  <a:lnTo>
                    <a:pt x="111026" y="23143"/>
                  </a:lnTo>
                  <a:cubicBezTo>
                    <a:pt x="111026" y="16892"/>
                    <a:pt x="110877" y="13047"/>
                    <a:pt x="110579" y="11609"/>
                  </a:cubicBezTo>
                  <a:cubicBezTo>
                    <a:pt x="110282" y="10170"/>
                    <a:pt x="109823" y="9190"/>
                    <a:pt x="109203" y="8669"/>
                  </a:cubicBezTo>
                  <a:cubicBezTo>
                    <a:pt x="108582" y="8148"/>
                    <a:pt x="107752" y="7888"/>
                    <a:pt x="106710" y="7888"/>
                  </a:cubicBezTo>
                  <a:cubicBezTo>
                    <a:pt x="105916" y="7888"/>
                    <a:pt x="104577" y="8210"/>
                    <a:pt x="102691" y="8855"/>
                  </a:cubicBezTo>
                  <a:lnTo>
                    <a:pt x="101798" y="669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dist"/>
              <a:endParaRPr lang="zh-CN" altLang="en-US" sz="12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Aparajita" panose="020B0604020202020204" pitchFamily="34" charset="0"/>
              </a:endParaRPr>
            </a:p>
          </p:txBody>
        </p:sp>
      </p:grp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EC9D95DC-390C-4AD8-811F-E31C9771E4FB}"/>
              </a:ext>
            </a:extLst>
          </p:cNvPr>
          <p:cNvSpPr/>
          <p:nvPr/>
        </p:nvSpPr>
        <p:spPr>
          <a:xfrm>
            <a:off x="2140820" y="1459417"/>
            <a:ext cx="2603984" cy="1361876"/>
          </a:xfrm>
          <a:custGeom>
            <a:avLst/>
            <a:gdLst/>
            <a:ahLst/>
            <a:cxnLst/>
            <a:rect l="l" t="t" r="r" b="b"/>
            <a:pathLst>
              <a:path w="2603984" h="1361876">
                <a:moveTo>
                  <a:pt x="1589865" y="1098928"/>
                </a:moveTo>
                <a:cubicBezTo>
                  <a:pt x="1574255" y="1098928"/>
                  <a:pt x="1560627" y="1102126"/>
                  <a:pt x="1548981" y="1108521"/>
                </a:cubicBezTo>
                <a:cubicBezTo>
                  <a:pt x="1537336" y="1114917"/>
                  <a:pt x="1527650" y="1123326"/>
                  <a:pt x="1519924" y="1133749"/>
                </a:cubicBezTo>
                <a:cubicBezTo>
                  <a:pt x="1512198" y="1144171"/>
                  <a:pt x="1506459" y="1156035"/>
                  <a:pt x="1502709" y="1169340"/>
                </a:cubicBezTo>
                <a:cubicBezTo>
                  <a:pt x="1498959" y="1182645"/>
                  <a:pt x="1497084" y="1196100"/>
                  <a:pt x="1497084" y="1209706"/>
                </a:cubicBezTo>
                <a:cubicBezTo>
                  <a:pt x="1497084" y="1223149"/>
                  <a:pt x="1498968" y="1236425"/>
                  <a:pt x="1502738" y="1249534"/>
                </a:cubicBezTo>
                <a:cubicBezTo>
                  <a:pt x="1506507" y="1262642"/>
                  <a:pt x="1512268" y="1274361"/>
                  <a:pt x="1520020" y="1284690"/>
                </a:cubicBezTo>
                <a:cubicBezTo>
                  <a:pt x="1527772" y="1295019"/>
                  <a:pt x="1537445" y="1303366"/>
                  <a:pt x="1549039" y="1309731"/>
                </a:cubicBezTo>
                <a:cubicBezTo>
                  <a:pt x="1560633" y="1316097"/>
                  <a:pt x="1574242" y="1319280"/>
                  <a:pt x="1589865" y="1319280"/>
                </a:cubicBezTo>
                <a:cubicBezTo>
                  <a:pt x="1604452" y="1319280"/>
                  <a:pt x="1617427" y="1316473"/>
                  <a:pt x="1628791" y="1310861"/>
                </a:cubicBezTo>
                <a:cubicBezTo>
                  <a:pt x="1640155" y="1305249"/>
                  <a:pt x="1649889" y="1297620"/>
                  <a:pt x="1657996" y="1287976"/>
                </a:cubicBezTo>
                <a:cubicBezTo>
                  <a:pt x="1666102" y="1278332"/>
                  <a:pt x="1672374" y="1267117"/>
                  <a:pt x="1676814" y="1254333"/>
                </a:cubicBezTo>
                <a:cubicBezTo>
                  <a:pt x="1681253" y="1241549"/>
                  <a:pt x="1683735" y="1227972"/>
                  <a:pt x="1684260" y="1213603"/>
                </a:cubicBezTo>
                <a:cubicBezTo>
                  <a:pt x="1684797" y="1199639"/>
                  <a:pt x="1683048" y="1185782"/>
                  <a:pt x="1679012" y="1172031"/>
                </a:cubicBezTo>
                <a:cubicBezTo>
                  <a:pt x="1674976" y="1158280"/>
                  <a:pt x="1668887" y="1145981"/>
                  <a:pt x="1660744" y="1135134"/>
                </a:cubicBezTo>
                <a:cubicBezTo>
                  <a:pt x="1652602" y="1124287"/>
                  <a:pt x="1642584" y="1115541"/>
                  <a:pt x="1630692" y="1108896"/>
                </a:cubicBezTo>
                <a:cubicBezTo>
                  <a:pt x="1618799" y="1102251"/>
                  <a:pt x="1605190" y="1098928"/>
                  <a:pt x="1589865" y="1098928"/>
                </a:cubicBezTo>
                <a:close/>
                <a:moveTo>
                  <a:pt x="807853" y="1097700"/>
                </a:moveTo>
                <a:cubicBezTo>
                  <a:pt x="796982" y="1097700"/>
                  <a:pt x="786218" y="1100142"/>
                  <a:pt x="775560" y="1105027"/>
                </a:cubicBezTo>
                <a:cubicBezTo>
                  <a:pt x="764903" y="1109912"/>
                  <a:pt x="755357" y="1116833"/>
                  <a:pt x="746922" y="1125791"/>
                </a:cubicBezTo>
                <a:cubicBezTo>
                  <a:pt x="738488" y="1134748"/>
                  <a:pt x="731538" y="1145874"/>
                  <a:pt x="726072" y="1159168"/>
                </a:cubicBezTo>
                <a:cubicBezTo>
                  <a:pt x="720607" y="1172462"/>
                  <a:pt x="717635" y="1186377"/>
                  <a:pt x="717158" y="1200913"/>
                </a:cubicBezTo>
                <a:lnTo>
                  <a:pt x="896142" y="1200913"/>
                </a:lnTo>
                <a:cubicBezTo>
                  <a:pt x="896142" y="1188403"/>
                  <a:pt x="894049" y="1175534"/>
                  <a:pt x="889864" y="1162304"/>
                </a:cubicBezTo>
                <a:cubicBezTo>
                  <a:pt x="885679" y="1149074"/>
                  <a:pt x="879777" y="1137692"/>
                  <a:pt x="872159" y="1128159"/>
                </a:cubicBezTo>
                <a:cubicBezTo>
                  <a:pt x="864542" y="1118625"/>
                  <a:pt x="855289" y="1111165"/>
                  <a:pt x="844401" y="1105779"/>
                </a:cubicBezTo>
                <a:cubicBezTo>
                  <a:pt x="833513" y="1100393"/>
                  <a:pt x="821331" y="1097700"/>
                  <a:pt x="807853" y="1097700"/>
                </a:cubicBezTo>
                <a:close/>
                <a:moveTo>
                  <a:pt x="1855213" y="1080088"/>
                </a:moveTo>
                <a:cubicBezTo>
                  <a:pt x="1885065" y="1080088"/>
                  <a:pt x="1908400" y="1089134"/>
                  <a:pt x="1925218" y="1107225"/>
                </a:cubicBezTo>
                <a:cubicBezTo>
                  <a:pt x="1942036" y="1125317"/>
                  <a:pt x="1950445" y="1149910"/>
                  <a:pt x="1950445" y="1181003"/>
                </a:cubicBezTo>
                <a:lnTo>
                  <a:pt x="1950445" y="1340987"/>
                </a:lnTo>
                <a:lnTo>
                  <a:pt x="1926280" y="1340987"/>
                </a:lnTo>
                <a:lnTo>
                  <a:pt x="1926280" y="1185765"/>
                </a:lnTo>
                <a:cubicBezTo>
                  <a:pt x="1926280" y="1171020"/>
                  <a:pt x="1924367" y="1158542"/>
                  <a:pt x="1920540" y="1148330"/>
                </a:cubicBezTo>
                <a:cubicBezTo>
                  <a:pt x="1916713" y="1138119"/>
                  <a:pt x="1911472" y="1129747"/>
                  <a:pt x="1904816" y="1123215"/>
                </a:cubicBezTo>
                <a:cubicBezTo>
                  <a:pt x="1898160" y="1116683"/>
                  <a:pt x="1890318" y="1111890"/>
                  <a:pt x="1881288" y="1108835"/>
                </a:cubicBezTo>
                <a:cubicBezTo>
                  <a:pt x="1872258" y="1105780"/>
                  <a:pt x="1862512" y="1104253"/>
                  <a:pt x="1852051" y="1104253"/>
                </a:cubicBezTo>
                <a:cubicBezTo>
                  <a:pt x="1843523" y="1104253"/>
                  <a:pt x="1834849" y="1106172"/>
                  <a:pt x="1826030" y="1110009"/>
                </a:cubicBezTo>
                <a:cubicBezTo>
                  <a:pt x="1817212" y="1113847"/>
                  <a:pt x="1808921" y="1118873"/>
                  <a:pt x="1801158" y="1125087"/>
                </a:cubicBezTo>
                <a:cubicBezTo>
                  <a:pt x="1793395" y="1131301"/>
                  <a:pt x="1786530" y="1138236"/>
                  <a:pt x="1780561" y="1145892"/>
                </a:cubicBezTo>
                <a:cubicBezTo>
                  <a:pt x="1774593" y="1153548"/>
                  <a:pt x="1770330" y="1160753"/>
                  <a:pt x="1767775" y="1167507"/>
                </a:cubicBezTo>
                <a:lnTo>
                  <a:pt x="1767775" y="1340987"/>
                </a:lnTo>
                <a:lnTo>
                  <a:pt x="1743200" y="1340987"/>
                </a:lnTo>
                <a:lnTo>
                  <a:pt x="1743200" y="1080907"/>
                </a:lnTo>
                <a:lnTo>
                  <a:pt x="1767775" y="1080907"/>
                </a:lnTo>
                <a:lnTo>
                  <a:pt x="1767775" y="1136744"/>
                </a:lnTo>
                <a:cubicBezTo>
                  <a:pt x="1767792" y="1130122"/>
                  <a:pt x="1771489" y="1123190"/>
                  <a:pt x="1778865" y="1115948"/>
                </a:cubicBezTo>
                <a:cubicBezTo>
                  <a:pt x="1786242" y="1108706"/>
                  <a:pt x="1794129" y="1102466"/>
                  <a:pt x="1802528" y="1097229"/>
                </a:cubicBezTo>
                <a:cubicBezTo>
                  <a:pt x="1810926" y="1091992"/>
                  <a:pt x="1819689" y="1087826"/>
                  <a:pt x="1828817" y="1084731"/>
                </a:cubicBezTo>
                <a:cubicBezTo>
                  <a:pt x="1837945" y="1081636"/>
                  <a:pt x="1846744" y="1080088"/>
                  <a:pt x="1855213" y="1080088"/>
                </a:cubicBezTo>
                <a:close/>
                <a:moveTo>
                  <a:pt x="416358" y="1079269"/>
                </a:moveTo>
                <a:lnTo>
                  <a:pt x="440933" y="1079269"/>
                </a:lnTo>
                <a:lnTo>
                  <a:pt x="440933" y="1232648"/>
                </a:lnTo>
                <a:cubicBezTo>
                  <a:pt x="440933" y="1246953"/>
                  <a:pt x="443193" y="1259521"/>
                  <a:pt x="447713" y="1270351"/>
                </a:cubicBezTo>
                <a:cubicBezTo>
                  <a:pt x="452233" y="1281182"/>
                  <a:pt x="458109" y="1290142"/>
                  <a:pt x="465341" y="1297233"/>
                </a:cubicBezTo>
                <a:cubicBezTo>
                  <a:pt x="472572" y="1304324"/>
                  <a:pt x="480861" y="1309634"/>
                  <a:pt x="490206" y="1313165"/>
                </a:cubicBezTo>
                <a:cubicBezTo>
                  <a:pt x="499552" y="1316695"/>
                  <a:pt x="509236" y="1318461"/>
                  <a:pt x="519257" y="1318461"/>
                </a:cubicBezTo>
                <a:cubicBezTo>
                  <a:pt x="538810" y="1318461"/>
                  <a:pt x="556143" y="1314050"/>
                  <a:pt x="571254" y="1305229"/>
                </a:cubicBezTo>
                <a:cubicBezTo>
                  <a:pt x="586366" y="1296409"/>
                  <a:pt x="598491" y="1281612"/>
                  <a:pt x="607630" y="1260839"/>
                </a:cubicBezTo>
                <a:lnTo>
                  <a:pt x="607630" y="1079269"/>
                </a:lnTo>
                <a:lnTo>
                  <a:pt x="632614" y="1079269"/>
                </a:lnTo>
                <a:lnTo>
                  <a:pt x="632614" y="1340987"/>
                </a:lnTo>
                <a:lnTo>
                  <a:pt x="607630" y="1340987"/>
                </a:lnTo>
                <a:lnTo>
                  <a:pt x="607630" y="1293176"/>
                </a:lnTo>
                <a:cubicBezTo>
                  <a:pt x="602361" y="1309465"/>
                  <a:pt x="590838" y="1321711"/>
                  <a:pt x="573062" y="1329913"/>
                </a:cubicBezTo>
                <a:cubicBezTo>
                  <a:pt x="555286" y="1338115"/>
                  <a:pt x="536430" y="1342216"/>
                  <a:pt x="516493" y="1342216"/>
                </a:cubicBezTo>
                <a:cubicBezTo>
                  <a:pt x="500558" y="1342216"/>
                  <a:pt x="486372" y="1339217"/>
                  <a:pt x="473935" y="1333218"/>
                </a:cubicBezTo>
                <a:cubicBezTo>
                  <a:pt x="461499" y="1327219"/>
                  <a:pt x="451009" y="1319397"/>
                  <a:pt x="442465" y="1309751"/>
                </a:cubicBezTo>
                <a:cubicBezTo>
                  <a:pt x="433922" y="1300104"/>
                  <a:pt x="427435" y="1289126"/>
                  <a:pt x="423004" y="1276815"/>
                </a:cubicBezTo>
                <a:cubicBezTo>
                  <a:pt x="418573" y="1264504"/>
                  <a:pt x="416358" y="1251907"/>
                  <a:pt x="416358" y="1239022"/>
                </a:cubicBezTo>
                <a:close/>
                <a:moveTo>
                  <a:pt x="1400196" y="1079262"/>
                </a:moveTo>
                <a:lnTo>
                  <a:pt x="1425180" y="1079262"/>
                </a:lnTo>
                <a:lnTo>
                  <a:pt x="1425180" y="1340168"/>
                </a:lnTo>
                <a:lnTo>
                  <a:pt x="1400196" y="1340168"/>
                </a:lnTo>
                <a:close/>
                <a:moveTo>
                  <a:pt x="1589865" y="1076811"/>
                </a:moveTo>
                <a:cubicBezTo>
                  <a:pt x="1608398" y="1076811"/>
                  <a:pt x="1625059" y="1080371"/>
                  <a:pt x="1639846" y="1087489"/>
                </a:cubicBezTo>
                <a:cubicBezTo>
                  <a:pt x="1654634" y="1094608"/>
                  <a:pt x="1667147" y="1104190"/>
                  <a:pt x="1677386" y="1116236"/>
                </a:cubicBezTo>
                <a:cubicBezTo>
                  <a:pt x="1687626" y="1128282"/>
                  <a:pt x="1695427" y="1142424"/>
                  <a:pt x="1700790" y="1158662"/>
                </a:cubicBezTo>
                <a:cubicBezTo>
                  <a:pt x="1706153" y="1174900"/>
                  <a:pt x="1708834" y="1192119"/>
                  <a:pt x="1708834" y="1210320"/>
                </a:cubicBezTo>
                <a:cubicBezTo>
                  <a:pt x="1708834" y="1228405"/>
                  <a:pt x="1706073" y="1245464"/>
                  <a:pt x="1700550" y="1261498"/>
                </a:cubicBezTo>
                <a:cubicBezTo>
                  <a:pt x="1695027" y="1277531"/>
                  <a:pt x="1687133" y="1291585"/>
                  <a:pt x="1676868" y="1303661"/>
                </a:cubicBezTo>
                <a:cubicBezTo>
                  <a:pt x="1666603" y="1315737"/>
                  <a:pt x="1654107" y="1325251"/>
                  <a:pt x="1639379" y="1332200"/>
                </a:cubicBezTo>
                <a:cubicBezTo>
                  <a:pt x="1624651" y="1339150"/>
                  <a:pt x="1608147" y="1342625"/>
                  <a:pt x="1589865" y="1342625"/>
                </a:cubicBezTo>
                <a:cubicBezTo>
                  <a:pt x="1571524" y="1342625"/>
                  <a:pt x="1555051" y="1339076"/>
                  <a:pt x="1540448" y="1331976"/>
                </a:cubicBezTo>
                <a:cubicBezTo>
                  <a:pt x="1525844" y="1324877"/>
                  <a:pt x="1513553" y="1315294"/>
                  <a:pt x="1503576" y="1303226"/>
                </a:cubicBezTo>
                <a:cubicBezTo>
                  <a:pt x="1493599" y="1291159"/>
                  <a:pt x="1485927" y="1277141"/>
                  <a:pt x="1480560" y="1261174"/>
                </a:cubicBezTo>
                <a:cubicBezTo>
                  <a:pt x="1475193" y="1245207"/>
                  <a:pt x="1472509" y="1228256"/>
                  <a:pt x="1472509" y="1210320"/>
                </a:cubicBezTo>
                <a:cubicBezTo>
                  <a:pt x="1472509" y="1192034"/>
                  <a:pt x="1475117" y="1174789"/>
                  <a:pt x="1480333" y="1158585"/>
                </a:cubicBezTo>
                <a:cubicBezTo>
                  <a:pt x="1485548" y="1142382"/>
                  <a:pt x="1493130" y="1128266"/>
                  <a:pt x="1503077" y="1116239"/>
                </a:cubicBezTo>
                <a:cubicBezTo>
                  <a:pt x="1513024" y="1104212"/>
                  <a:pt x="1525332" y="1094634"/>
                  <a:pt x="1539999" y="1087505"/>
                </a:cubicBezTo>
                <a:cubicBezTo>
                  <a:pt x="1554667" y="1080376"/>
                  <a:pt x="1571289" y="1076811"/>
                  <a:pt x="1589865" y="1076811"/>
                </a:cubicBezTo>
                <a:close/>
                <a:moveTo>
                  <a:pt x="808250" y="1076811"/>
                </a:moveTo>
                <a:cubicBezTo>
                  <a:pt x="827423" y="1076811"/>
                  <a:pt x="844113" y="1080431"/>
                  <a:pt x="858320" y="1087671"/>
                </a:cubicBezTo>
                <a:cubicBezTo>
                  <a:pt x="872527" y="1094911"/>
                  <a:pt x="884346" y="1104559"/>
                  <a:pt x="893777" y="1116614"/>
                </a:cubicBezTo>
                <a:cubicBezTo>
                  <a:pt x="903208" y="1128668"/>
                  <a:pt x="910183" y="1142496"/>
                  <a:pt x="914701" y="1158096"/>
                </a:cubicBezTo>
                <a:cubicBezTo>
                  <a:pt x="919219" y="1173696"/>
                  <a:pt x="921350" y="1189839"/>
                  <a:pt x="921094" y="1206525"/>
                </a:cubicBezTo>
                <a:cubicBezTo>
                  <a:pt x="921115" y="1211252"/>
                  <a:pt x="919551" y="1214912"/>
                  <a:pt x="916400" y="1217504"/>
                </a:cubicBezTo>
                <a:cubicBezTo>
                  <a:pt x="913249" y="1220095"/>
                  <a:pt x="909444" y="1221391"/>
                  <a:pt x="904986" y="1221391"/>
                </a:cubicBezTo>
                <a:lnTo>
                  <a:pt x="717567" y="1221391"/>
                </a:lnTo>
                <a:cubicBezTo>
                  <a:pt x="717567" y="1238145"/>
                  <a:pt x="720218" y="1253180"/>
                  <a:pt x="725519" y="1266496"/>
                </a:cubicBezTo>
                <a:cubicBezTo>
                  <a:pt x="730820" y="1279811"/>
                  <a:pt x="737759" y="1290568"/>
                  <a:pt x="746337" y="1298766"/>
                </a:cubicBezTo>
                <a:cubicBezTo>
                  <a:pt x="754914" y="1306964"/>
                  <a:pt x="764804" y="1312910"/>
                  <a:pt x="776005" y="1316605"/>
                </a:cubicBezTo>
                <a:cubicBezTo>
                  <a:pt x="787207" y="1320299"/>
                  <a:pt x="799043" y="1322147"/>
                  <a:pt x="811513" y="1322147"/>
                </a:cubicBezTo>
                <a:cubicBezTo>
                  <a:pt x="830687" y="1322147"/>
                  <a:pt x="847177" y="1317332"/>
                  <a:pt x="860986" y="1307703"/>
                </a:cubicBezTo>
                <a:cubicBezTo>
                  <a:pt x="874794" y="1298073"/>
                  <a:pt x="884844" y="1279984"/>
                  <a:pt x="891137" y="1253434"/>
                </a:cubicBezTo>
                <a:lnTo>
                  <a:pt x="914451" y="1258925"/>
                </a:lnTo>
                <a:cubicBezTo>
                  <a:pt x="908555" y="1286495"/>
                  <a:pt x="897483" y="1307610"/>
                  <a:pt x="881234" y="1322272"/>
                </a:cubicBezTo>
                <a:cubicBezTo>
                  <a:pt x="864985" y="1336933"/>
                  <a:pt x="841611" y="1344264"/>
                  <a:pt x="811110" y="1344264"/>
                </a:cubicBezTo>
                <a:cubicBezTo>
                  <a:pt x="791711" y="1344264"/>
                  <a:pt x="774535" y="1341222"/>
                  <a:pt x="759584" y="1335138"/>
                </a:cubicBezTo>
                <a:cubicBezTo>
                  <a:pt x="744632" y="1329054"/>
                  <a:pt x="732054" y="1320146"/>
                  <a:pt x="721849" y="1308413"/>
                </a:cubicBezTo>
                <a:cubicBezTo>
                  <a:pt x="711643" y="1296681"/>
                  <a:pt x="704010" y="1282583"/>
                  <a:pt x="698948" y="1266121"/>
                </a:cubicBezTo>
                <a:cubicBezTo>
                  <a:pt x="693885" y="1249659"/>
                  <a:pt x="691354" y="1231129"/>
                  <a:pt x="691354" y="1210531"/>
                </a:cubicBezTo>
                <a:cubicBezTo>
                  <a:pt x="691354" y="1191627"/>
                  <a:pt x="694223" y="1174049"/>
                  <a:pt x="699959" y="1157798"/>
                </a:cubicBezTo>
                <a:cubicBezTo>
                  <a:pt x="705695" y="1141548"/>
                  <a:pt x="713751" y="1127406"/>
                  <a:pt x="724127" y="1115372"/>
                </a:cubicBezTo>
                <a:cubicBezTo>
                  <a:pt x="734503" y="1103339"/>
                  <a:pt x="746878" y="1093904"/>
                  <a:pt x="761254" y="1087067"/>
                </a:cubicBezTo>
                <a:cubicBezTo>
                  <a:pt x="775630" y="1080230"/>
                  <a:pt x="791295" y="1076811"/>
                  <a:pt x="808250" y="1076811"/>
                </a:cubicBezTo>
                <a:close/>
                <a:moveTo>
                  <a:pt x="2102336" y="1075173"/>
                </a:moveTo>
                <a:cubicBezTo>
                  <a:pt x="2128506" y="1075173"/>
                  <a:pt x="2149218" y="1081289"/>
                  <a:pt x="2164470" y="1093521"/>
                </a:cubicBezTo>
                <a:cubicBezTo>
                  <a:pt x="2179722" y="1105752"/>
                  <a:pt x="2188904" y="1124117"/>
                  <a:pt x="2192014" y="1148615"/>
                </a:cubicBezTo>
                <a:lnTo>
                  <a:pt x="2168258" y="1153114"/>
                </a:lnTo>
                <a:cubicBezTo>
                  <a:pt x="2165912" y="1132609"/>
                  <a:pt x="2158915" y="1117975"/>
                  <a:pt x="2147268" y="1109209"/>
                </a:cubicBezTo>
                <a:cubicBezTo>
                  <a:pt x="2135620" y="1100444"/>
                  <a:pt x="2120643" y="1096061"/>
                  <a:pt x="2102336" y="1096061"/>
                </a:cubicBezTo>
                <a:cubicBezTo>
                  <a:pt x="2081315" y="1096061"/>
                  <a:pt x="2065143" y="1100414"/>
                  <a:pt x="2053817" y="1109120"/>
                </a:cubicBezTo>
                <a:cubicBezTo>
                  <a:pt x="2042492" y="1117825"/>
                  <a:pt x="2036727" y="1127874"/>
                  <a:pt x="2036522" y="1139265"/>
                </a:cubicBezTo>
                <a:cubicBezTo>
                  <a:pt x="2036522" y="1148229"/>
                  <a:pt x="2037374" y="1155384"/>
                  <a:pt x="2039076" y="1160729"/>
                </a:cubicBezTo>
                <a:cubicBezTo>
                  <a:pt x="2040778" y="1166075"/>
                  <a:pt x="2044278" y="1171087"/>
                  <a:pt x="2049574" y="1175765"/>
                </a:cubicBezTo>
                <a:cubicBezTo>
                  <a:pt x="2054871" y="1180443"/>
                  <a:pt x="2062733" y="1184585"/>
                  <a:pt x="2073160" y="1188190"/>
                </a:cubicBezTo>
                <a:cubicBezTo>
                  <a:pt x="2083587" y="1191795"/>
                  <a:pt x="2097850" y="1194543"/>
                  <a:pt x="2115948" y="1196433"/>
                </a:cubicBezTo>
                <a:cubicBezTo>
                  <a:pt x="2144623" y="1199675"/>
                  <a:pt x="2166405" y="1206755"/>
                  <a:pt x="2181294" y="1217673"/>
                </a:cubicBezTo>
                <a:cubicBezTo>
                  <a:pt x="2196184" y="1228591"/>
                  <a:pt x="2203629" y="1245582"/>
                  <a:pt x="2203629" y="1268646"/>
                </a:cubicBezTo>
                <a:cubicBezTo>
                  <a:pt x="2203629" y="1280242"/>
                  <a:pt x="2201282" y="1290549"/>
                  <a:pt x="2196586" y="1299566"/>
                </a:cubicBezTo>
                <a:cubicBezTo>
                  <a:pt x="2191891" y="1308583"/>
                  <a:pt x="2185361" y="1316283"/>
                  <a:pt x="2176997" y="1322665"/>
                </a:cubicBezTo>
                <a:cubicBezTo>
                  <a:pt x="2168633" y="1329048"/>
                  <a:pt x="2158622" y="1333833"/>
                  <a:pt x="2146964" y="1337023"/>
                </a:cubicBezTo>
                <a:cubicBezTo>
                  <a:pt x="2135306" y="1340212"/>
                  <a:pt x="2122459" y="1341806"/>
                  <a:pt x="2108422" y="1341806"/>
                </a:cubicBezTo>
                <a:cubicBezTo>
                  <a:pt x="2077414" y="1341806"/>
                  <a:pt x="2053636" y="1335244"/>
                  <a:pt x="2037089" y="1322118"/>
                </a:cubicBezTo>
                <a:cubicBezTo>
                  <a:pt x="2020542" y="1308992"/>
                  <a:pt x="2009875" y="1288408"/>
                  <a:pt x="2005088" y="1260365"/>
                </a:cubicBezTo>
                <a:lnTo>
                  <a:pt x="2027806" y="1255821"/>
                </a:lnTo>
                <a:cubicBezTo>
                  <a:pt x="2031859" y="1279018"/>
                  <a:pt x="2040326" y="1295666"/>
                  <a:pt x="2053206" y="1305767"/>
                </a:cubicBezTo>
                <a:cubicBezTo>
                  <a:pt x="2066087" y="1315868"/>
                  <a:pt x="2084357" y="1320918"/>
                  <a:pt x="2108019" y="1320918"/>
                </a:cubicBezTo>
                <a:cubicBezTo>
                  <a:pt x="2130149" y="1320918"/>
                  <a:pt x="2147589" y="1316546"/>
                  <a:pt x="2160339" y="1307802"/>
                </a:cubicBezTo>
                <a:cubicBezTo>
                  <a:pt x="2173089" y="1299058"/>
                  <a:pt x="2179464" y="1286187"/>
                  <a:pt x="2179464" y="1269190"/>
                </a:cubicBezTo>
                <a:cubicBezTo>
                  <a:pt x="2179464" y="1252999"/>
                  <a:pt x="2173607" y="1240916"/>
                  <a:pt x="2161891" y="1232943"/>
                </a:cubicBezTo>
                <a:cubicBezTo>
                  <a:pt x="2150175" y="1224969"/>
                  <a:pt x="2132342" y="1219813"/>
                  <a:pt x="2108390" y="1217475"/>
                </a:cubicBezTo>
                <a:cubicBezTo>
                  <a:pt x="2090894" y="1215559"/>
                  <a:pt x="2076116" y="1212753"/>
                  <a:pt x="2064057" y="1209056"/>
                </a:cubicBezTo>
                <a:cubicBezTo>
                  <a:pt x="2051998" y="1205359"/>
                  <a:pt x="2042029" y="1200504"/>
                  <a:pt x="2034151" y="1194491"/>
                </a:cubicBezTo>
                <a:cubicBezTo>
                  <a:pt x="2026274" y="1188477"/>
                  <a:pt x="2020603" y="1181361"/>
                  <a:pt x="2017141" y="1173141"/>
                </a:cubicBezTo>
                <a:cubicBezTo>
                  <a:pt x="2013679" y="1164922"/>
                  <a:pt x="2011948" y="1155445"/>
                  <a:pt x="2011948" y="1144711"/>
                </a:cubicBezTo>
                <a:cubicBezTo>
                  <a:pt x="2011948" y="1134540"/>
                  <a:pt x="2014138" y="1125195"/>
                  <a:pt x="2018517" y="1116678"/>
                </a:cubicBezTo>
                <a:cubicBezTo>
                  <a:pt x="2022897" y="1108160"/>
                  <a:pt x="2029043" y="1100792"/>
                  <a:pt x="2036954" y="1094573"/>
                </a:cubicBezTo>
                <a:cubicBezTo>
                  <a:pt x="2044867" y="1088355"/>
                  <a:pt x="2054421" y="1083567"/>
                  <a:pt x="2065618" y="1080210"/>
                </a:cubicBezTo>
                <a:cubicBezTo>
                  <a:pt x="2076816" y="1076852"/>
                  <a:pt x="2089055" y="1075173"/>
                  <a:pt x="2102336" y="1075173"/>
                </a:cubicBezTo>
                <a:close/>
                <a:moveTo>
                  <a:pt x="1073636" y="1075173"/>
                </a:moveTo>
                <a:cubicBezTo>
                  <a:pt x="1099806" y="1075173"/>
                  <a:pt x="1120518" y="1081289"/>
                  <a:pt x="1135770" y="1093521"/>
                </a:cubicBezTo>
                <a:cubicBezTo>
                  <a:pt x="1151022" y="1105752"/>
                  <a:pt x="1160204" y="1124117"/>
                  <a:pt x="1163314" y="1148615"/>
                </a:cubicBezTo>
                <a:lnTo>
                  <a:pt x="1139559" y="1153114"/>
                </a:lnTo>
                <a:cubicBezTo>
                  <a:pt x="1137212" y="1132609"/>
                  <a:pt x="1130215" y="1117975"/>
                  <a:pt x="1118568" y="1109209"/>
                </a:cubicBezTo>
                <a:cubicBezTo>
                  <a:pt x="1106920" y="1100444"/>
                  <a:pt x="1091943" y="1096061"/>
                  <a:pt x="1073636" y="1096061"/>
                </a:cubicBezTo>
                <a:cubicBezTo>
                  <a:pt x="1052615" y="1096061"/>
                  <a:pt x="1036443" y="1100414"/>
                  <a:pt x="1025117" y="1109120"/>
                </a:cubicBezTo>
                <a:cubicBezTo>
                  <a:pt x="1013792" y="1117825"/>
                  <a:pt x="1008027" y="1127874"/>
                  <a:pt x="1007823" y="1139265"/>
                </a:cubicBezTo>
                <a:cubicBezTo>
                  <a:pt x="1007823" y="1148229"/>
                  <a:pt x="1008674" y="1155384"/>
                  <a:pt x="1010376" y="1160729"/>
                </a:cubicBezTo>
                <a:cubicBezTo>
                  <a:pt x="1012078" y="1166075"/>
                  <a:pt x="1015578" y="1171087"/>
                  <a:pt x="1020875" y="1175765"/>
                </a:cubicBezTo>
                <a:cubicBezTo>
                  <a:pt x="1026171" y="1180443"/>
                  <a:pt x="1034033" y="1184585"/>
                  <a:pt x="1044460" y="1188190"/>
                </a:cubicBezTo>
                <a:cubicBezTo>
                  <a:pt x="1054887" y="1191795"/>
                  <a:pt x="1069150" y="1194543"/>
                  <a:pt x="1087248" y="1196433"/>
                </a:cubicBezTo>
                <a:cubicBezTo>
                  <a:pt x="1115923" y="1199675"/>
                  <a:pt x="1137705" y="1206755"/>
                  <a:pt x="1152594" y="1217673"/>
                </a:cubicBezTo>
                <a:cubicBezTo>
                  <a:pt x="1167484" y="1228591"/>
                  <a:pt x="1174929" y="1245582"/>
                  <a:pt x="1174929" y="1268646"/>
                </a:cubicBezTo>
                <a:cubicBezTo>
                  <a:pt x="1174929" y="1280242"/>
                  <a:pt x="1172582" y="1290549"/>
                  <a:pt x="1167886" y="1299566"/>
                </a:cubicBezTo>
                <a:cubicBezTo>
                  <a:pt x="1163191" y="1308583"/>
                  <a:pt x="1156662" y="1316283"/>
                  <a:pt x="1148297" y="1322665"/>
                </a:cubicBezTo>
                <a:cubicBezTo>
                  <a:pt x="1139933" y="1329048"/>
                  <a:pt x="1129922" y="1333833"/>
                  <a:pt x="1118264" y="1337023"/>
                </a:cubicBezTo>
                <a:cubicBezTo>
                  <a:pt x="1106606" y="1340212"/>
                  <a:pt x="1093759" y="1341806"/>
                  <a:pt x="1079722" y="1341806"/>
                </a:cubicBezTo>
                <a:cubicBezTo>
                  <a:pt x="1048714" y="1341806"/>
                  <a:pt x="1024936" y="1335244"/>
                  <a:pt x="1008389" y="1322118"/>
                </a:cubicBezTo>
                <a:cubicBezTo>
                  <a:pt x="991842" y="1308992"/>
                  <a:pt x="981175" y="1288408"/>
                  <a:pt x="976388" y="1260365"/>
                </a:cubicBezTo>
                <a:lnTo>
                  <a:pt x="999106" y="1255821"/>
                </a:lnTo>
                <a:cubicBezTo>
                  <a:pt x="1003159" y="1279018"/>
                  <a:pt x="1011626" y="1295666"/>
                  <a:pt x="1024506" y="1305767"/>
                </a:cubicBezTo>
                <a:cubicBezTo>
                  <a:pt x="1037387" y="1315868"/>
                  <a:pt x="1055658" y="1320918"/>
                  <a:pt x="1079319" y="1320918"/>
                </a:cubicBezTo>
                <a:cubicBezTo>
                  <a:pt x="1101449" y="1320918"/>
                  <a:pt x="1118889" y="1316546"/>
                  <a:pt x="1131639" y="1307802"/>
                </a:cubicBezTo>
                <a:cubicBezTo>
                  <a:pt x="1144389" y="1299058"/>
                  <a:pt x="1150764" y="1286187"/>
                  <a:pt x="1150764" y="1269190"/>
                </a:cubicBezTo>
                <a:cubicBezTo>
                  <a:pt x="1150764" y="1252999"/>
                  <a:pt x="1144906" y="1240916"/>
                  <a:pt x="1133191" y="1232943"/>
                </a:cubicBezTo>
                <a:cubicBezTo>
                  <a:pt x="1121475" y="1224969"/>
                  <a:pt x="1103642" y="1219813"/>
                  <a:pt x="1079690" y="1217475"/>
                </a:cubicBezTo>
                <a:cubicBezTo>
                  <a:pt x="1062194" y="1215559"/>
                  <a:pt x="1047416" y="1212753"/>
                  <a:pt x="1035357" y="1209056"/>
                </a:cubicBezTo>
                <a:cubicBezTo>
                  <a:pt x="1023298" y="1205359"/>
                  <a:pt x="1013329" y="1200504"/>
                  <a:pt x="1005452" y="1194491"/>
                </a:cubicBezTo>
                <a:cubicBezTo>
                  <a:pt x="997574" y="1188477"/>
                  <a:pt x="991904" y="1181361"/>
                  <a:pt x="988441" y="1173141"/>
                </a:cubicBezTo>
                <a:cubicBezTo>
                  <a:pt x="984979" y="1164922"/>
                  <a:pt x="983248" y="1155445"/>
                  <a:pt x="983248" y="1144711"/>
                </a:cubicBezTo>
                <a:cubicBezTo>
                  <a:pt x="983248" y="1134540"/>
                  <a:pt x="985438" y="1125195"/>
                  <a:pt x="989817" y="1116678"/>
                </a:cubicBezTo>
                <a:cubicBezTo>
                  <a:pt x="994197" y="1108160"/>
                  <a:pt x="1000343" y="1100792"/>
                  <a:pt x="1008255" y="1094573"/>
                </a:cubicBezTo>
                <a:cubicBezTo>
                  <a:pt x="1016167" y="1088355"/>
                  <a:pt x="1025721" y="1083567"/>
                  <a:pt x="1036918" y="1080210"/>
                </a:cubicBezTo>
                <a:cubicBezTo>
                  <a:pt x="1048116" y="1076852"/>
                  <a:pt x="1060355" y="1075173"/>
                  <a:pt x="1073636" y="1075173"/>
                </a:cubicBezTo>
                <a:close/>
                <a:moveTo>
                  <a:pt x="1269808" y="1000630"/>
                </a:moveTo>
                <a:lnTo>
                  <a:pt x="1294792" y="1000630"/>
                </a:lnTo>
                <a:lnTo>
                  <a:pt x="1294792" y="1078859"/>
                </a:lnTo>
                <a:lnTo>
                  <a:pt x="1346808" y="1078859"/>
                </a:lnTo>
                <a:lnTo>
                  <a:pt x="1346808" y="1100157"/>
                </a:lnTo>
                <a:lnTo>
                  <a:pt x="1294792" y="1100157"/>
                </a:lnTo>
                <a:lnTo>
                  <a:pt x="1294792" y="1314128"/>
                </a:lnTo>
                <a:cubicBezTo>
                  <a:pt x="1294792" y="1317563"/>
                  <a:pt x="1296381" y="1319280"/>
                  <a:pt x="1299559" y="1319280"/>
                </a:cubicBezTo>
                <a:lnTo>
                  <a:pt x="1345170" y="1319280"/>
                </a:lnTo>
                <a:lnTo>
                  <a:pt x="1345170" y="1340578"/>
                </a:lnTo>
                <a:lnTo>
                  <a:pt x="1289992" y="1340578"/>
                </a:lnTo>
                <a:cubicBezTo>
                  <a:pt x="1282995" y="1340578"/>
                  <a:pt x="1277882" y="1338456"/>
                  <a:pt x="1274652" y="1334213"/>
                </a:cubicBezTo>
                <a:cubicBezTo>
                  <a:pt x="1271423" y="1329970"/>
                  <a:pt x="1269808" y="1325108"/>
                  <a:pt x="1269808" y="1319625"/>
                </a:cubicBezTo>
                <a:lnTo>
                  <a:pt x="1269808" y="1100157"/>
                </a:lnTo>
                <a:lnTo>
                  <a:pt x="1215968" y="1100157"/>
                </a:lnTo>
                <a:lnTo>
                  <a:pt x="1224697" y="1078859"/>
                </a:lnTo>
                <a:lnTo>
                  <a:pt x="1269808" y="1078859"/>
                </a:lnTo>
                <a:close/>
                <a:moveTo>
                  <a:pt x="180846" y="997354"/>
                </a:moveTo>
                <a:cubicBezTo>
                  <a:pt x="158742" y="997354"/>
                  <a:pt x="138649" y="1002099"/>
                  <a:pt x="120568" y="1011590"/>
                </a:cubicBezTo>
                <a:cubicBezTo>
                  <a:pt x="102487" y="1021080"/>
                  <a:pt x="87114" y="1033524"/>
                  <a:pt x="74449" y="1048922"/>
                </a:cubicBezTo>
                <a:cubicBezTo>
                  <a:pt x="61785" y="1064319"/>
                  <a:pt x="51983" y="1081703"/>
                  <a:pt x="45043" y="1101072"/>
                </a:cubicBezTo>
                <a:cubicBezTo>
                  <a:pt x="38104" y="1120442"/>
                  <a:pt x="34634" y="1141166"/>
                  <a:pt x="34634" y="1163244"/>
                </a:cubicBezTo>
                <a:cubicBezTo>
                  <a:pt x="34856" y="1184431"/>
                  <a:pt x="38844" y="1205071"/>
                  <a:pt x="46598" y="1225164"/>
                </a:cubicBezTo>
                <a:cubicBezTo>
                  <a:pt x="54352" y="1245256"/>
                  <a:pt x="64835" y="1262560"/>
                  <a:pt x="78046" y="1277074"/>
                </a:cubicBezTo>
                <a:cubicBezTo>
                  <a:pt x="91257" y="1291589"/>
                  <a:pt x="106620" y="1302866"/>
                  <a:pt x="124136" y="1310906"/>
                </a:cubicBezTo>
                <a:cubicBezTo>
                  <a:pt x="141652" y="1318946"/>
                  <a:pt x="160555" y="1322966"/>
                  <a:pt x="180846" y="1322966"/>
                </a:cubicBezTo>
                <a:cubicBezTo>
                  <a:pt x="197519" y="1322966"/>
                  <a:pt x="213291" y="1320122"/>
                  <a:pt x="228162" y="1314435"/>
                </a:cubicBezTo>
                <a:cubicBezTo>
                  <a:pt x="243032" y="1308748"/>
                  <a:pt x="256172" y="1301627"/>
                  <a:pt x="267580" y="1293073"/>
                </a:cubicBezTo>
                <a:lnTo>
                  <a:pt x="211718" y="1230421"/>
                </a:lnTo>
                <a:lnTo>
                  <a:pt x="228261" y="1216515"/>
                </a:lnTo>
                <a:lnTo>
                  <a:pt x="283368" y="1278373"/>
                </a:lnTo>
                <a:cubicBezTo>
                  <a:pt x="295408" y="1264572"/>
                  <a:pt x="305567" y="1247360"/>
                  <a:pt x="313846" y="1226738"/>
                </a:cubicBezTo>
                <a:cubicBezTo>
                  <a:pt x="322125" y="1206116"/>
                  <a:pt x="326397" y="1183454"/>
                  <a:pt x="326661" y="1158752"/>
                </a:cubicBezTo>
                <a:cubicBezTo>
                  <a:pt x="326661" y="1148389"/>
                  <a:pt x="325415" y="1137179"/>
                  <a:pt x="322924" y="1125122"/>
                </a:cubicBezTo>
                <a:cubicBezTo>
                  <a:pt x="320432" y="1113065"/>
                  <a:pt x="316561" y="1101067"/>
                  <a:pt x="311312" y="1089127"/>
                </a:cubicBezTo>
                <a:cubicBezTo>
                  <a:pt x="306062" y="1077188"/>
                  <a:pt x="299460" y="1065680"/>
                  <a:pt x="291505" y="1054605"/>
                </a:cubicBezTo>
                <a:cubicBezTo>
                  <a:pt x="283550" y="1043529"/>
                  <a:pt x="274175" y="1033766"/>
                  <a:pt x="263379" y="1025317"/>
                </a:cubicBezTo>
                <a:cubicBezTo>
                  <a:pt x="252583" y="1016867"/>
                  <a:pt x="240257" y="1010094"/>
                  <a:pt x="226402" y="1004998"/>
                </a:cubicBezTo>
                <a:cubicBezTo>
                  <a:pt x="212547" y="999902"/>
                  <a:pt x="197361" y="997354"/>
                  <a:pt x="180846" y="997354"/>
                </a:cubicBezTo>
                <a:close/>
                <a:moveTo>
                  <a:pt x="1413078" y="988753"/>
                </a:moveTo>
                <a:cubicBezTo>
                  <a:pt x="1417489" y="988753"/>
                  <a:pt x="1421217" y="990362"/>
                  <a:pt x="1424261" y="993581"/>
                </a:cubicBezTo>
                <a:cubicBezTo>
                  <a:pt x="1427305" y="996800"/>
                  <a:pt x="1428827" y="1000304"/>
                  <a:pt x="1428827" y="1004093"/>
                </a:cubicBezTo>
                <a:cubicBezTo>
                  <a:pt x="1428827" y="1008726"/>
                  <a:pt x="1427294" y="1012575"/>
                  <a:pt x="1424226" y="1015641"/>
                </a:cubicBezTo>
                <a:cubicBezTo>
                  <a:pt x="1421158" y="1018706"/>
                  <a:pt x="1417442" y="1020239"/>
                  <a:pt x="1413078" y="1020239"/>
                </a:cubicBezTo>
                <a:cubicBezTo>
                  <a:pt x="1408393" y="1020239"/>
                  <a:pt x="1404597" y="1018694"/>
                  <a:pt x="1401690" y="1015605"/>
                </a:cubicBezTo>
                <a:cubicBezTo>
                  <a:pt x="1398782" y="1012517"/>
                  <a:pt x="1397328" y="1008679"/>
                  <a:pt x="1397328" y="1004093"/>
                </a:cubicBezTo>
                <a:cubicBezTo>
                  <a:pt x="1397328" y="1000300"/>
                  <a:pt x="1398759" y="996795"/>
                  <a:pt x="1401619" y="993578"/>
                </a:cubicBezTo>
                <a:cubicBezTo>
                  <a:pt x="1404480" y="990361"/>
                  <a:pt x="1408300" y="988753"/>
                  <a:pt x="1413078" y="988753"/>
                </a:cubicBezTo>
                <a:close/>
                <a:moveTo>
                  <a:pt x="170005" y="976056"/>
                </a:moveTo>
                <a:lnTo>
                  <a:pt x="190490" y="976056"/>
                </a:lnTo>
                <a:cubicBezTo>
                  <a:pt x="213695" y="976056"/>
                  <a:pt x="235084" y="981363"/>
                  <a:pt x="254656" y="991978"/>
                </a:cubicBezTo>
                <a:cubicBezTo>
                  <a:pt x="274228" y="1002593"/>
                  <a:pt x="291133" y="1016526"/>
                  <a:pt x="305370" y="1033777"/>
                </a:cubicBezTo>
                <a:cubicBezTo>
                  <a:pt x="319607" y="1051028"/>
                  <a:pt x="330731" y="1070656"/>
                  <a:pt x="338744" y="1092660"/>
                </a:cubicBezTo>
                <a:cubicBezTo>
                  <a:pt x="346756" y="1114664"/>
                  <a:pt x="350899" y="1137285"/>
                  <a:pt x="351172" y="1160525"/>
                </a:cubicBezTo>
                <a:cubicBezTo>
                  <a:pt x="351449" y="1186268"/>
                  <a:pt x="346888" y="1211156"/>
                  <a:pt x="337489" y="1235189"/>
                </a:cubicBezTo>
                <a:cubicBezTo>
                  <a:pt x="328090" y="1259221"/>
                  <a:pt x="315153" y="1279286"/>
                  <a:pt x="298676" y="1295384"/>
                </a:cubicBezTo>
                <a:lnTo>
                  <a:pt x="345636" y="1348270"/>
                </a:lnTo>
                <a:lnTo>
                  <a:pt x="329554" y="1361876"/>
                </a:lnTo>
                <a:lnTo>
                  <a:pt x="282529" y="1309712"/>
                </a:lnTo>
                <a:cubicBezTo>
                  <a:pt x="271595" y="1320092"/>
                  <a:pt x="258219" y="1328446"/>
                  <a:pt x="242404" y="1334773"/>
                </a:cubicBezTo>
                <a:cubicBezTo>
                  <a:pt x="226588" y="1341100"/>
                  <a:pt x="209563" y="1344264"/>
                  <a:pt x="191329" y="1344264"/>
                </a:cubicBezTo>
                <a:lnTo>
                  <a:pt x="170844" y="1344264"/>
                </a:lnTo>
                <a:cubicBezTo>
                  <a:pt x="147365" y="1344264"/>
                  <a:pt x="125781" y="1339105"/>
                  <a:pt x="106089" y="1328786"/>
                </a:cubicBezTo>
                <a:cubicBezTo>
                  <a:pt x="86397" y="1318468"/>
                  <a:pt x="69484" y="1304741"/>
                  <a:pt x="55350" y="1287605"/>
                </a:cubicBezTo>
                <a:cubicBezTo>
                  <a:pt x="41215" y="1270469"/>
                  <a:pt x="30133" y="1250953"/>
                  <a:pt x="22104" y="1229058"/>
                </a:cubicBezTo>
                <a:cubicBezTo>
                  <a:pt x="14074" y="1207163"/>
                  <a:pt x="10060" y="1184263"/>
                  <a:pt x="10060" y="1160358"/>
                </a:cubicBezTo>
                <a:cubicBezTo>
                  <a:pt x="10060" y="1137166"/>
                  <a:pt x="13999" y="1114573"/>
                  <a:pt x="21877" y="1092580"/>
                </a:cubicBezTo>
                <a:cubicBezTo>
                  <a:pt x="29755" y="1070587"/>
                  <a:pt x="40814" y="1050970"/>
                  <a:pt x="55055" y="1033729"/>
                </a:cubicBezTo>
                <a:cubicBezTo>
                  <a:pt x="69297" y="1016489"/>
                  <a:pt x="86202" y="1002566"/>
                  <a:pt x="105772" y="991962"/>
                </a:cubicBezTo>
                <a:cubicBezTo>
                  <a:pt x="125342" y="981358"/>
                  <a:pt x="146753" y="976056"/>
                  <a:pt x="170005" y="976056"/>
                </a:cubicBezTo>
                <a:close/>
                <a:moveTo>
                  <a:pt x="1179328" y="611925"/>
                </a:moveTo>
                <a:cubicBezTo>
                  <a:pt x="1168457" y="611925"/>
                  <a:pt x="1157693" y="614367"/>
                  <a:pt x="1147036" y="619252"/>
                </a:cubicBezTo>
                <a:cubicBezTo>
                  <a:pt x="1136378" y="624137"/>
                  <a:pt x="1126832" y="631058"/>
                  <a:pt x="1118397" y="640016"/>
                </a:cubicBezTo>
                <a:cubicBezTo>
                  <a:pt x="1109962" y="648973"/>
                  <a:pt x="1103012" y="660099"/>
                  <a:pt x="1097547" y="673393"/>
                </a:cubicBezTo>
                <a:cubicBezTo>
                  <a:pt x="1092082" y="686687"/>
                  <a:pt x="1089110" y="700602"/>
                  <a:pt x="1088633" y="715137"/>
                </a:cubicBezTo>
                <a:lnTo>
                  <a:pt x="1267617" y="715137"/>
                </a:lnTo>
                <a:cubicBezTo>
                  <a:pt x="1267617" y="702628"/>
                  <a:pt x="1265524" y="689759"/>
                  <a:pt x="1261339" y="676529"/>
                </a:cubicBezTo>
                <a:cubicBezTo>
                  <a:pt x="1257154" y="663299"/>
                  <a:pt x="1251252" y="651917"/>
                  <a:pt x="1243634" y="642384"/>
                </a:cubicBezTo>
                <a:cubicBezTo>
                  <a:pt x="1236017" y="632850"/>
                  <a:pt x="1226764" y="625390"/>
                  <a:pt x="1215876" y="620004"/>
                </a:cubicBezTo>
                <a:cubicBezTo>
                  <a:pt x="1204988" y="614618"/>
                  <a:pt x="1192805" y="611925"/>
                  <a:pt x="1179328" y="611925"/>
                </a:cubicBezTo>
                <a:close/>
                <a:moveTo>
                  <a:pt x="903103" y="611925"/>
                </a:moveTo>
                <a:cubicBezTo>
                  <a:pt x="892232" y="611925"/>
                  <a:pt x="881468" y="614367"/>
                  <a:pt x="870810" y="619252"/>
                </a:cubicBezTo>
                <a:cubicBezTo>
                  <a:pt x="860153" y="624137"/>
                  <a:pt x="850607" y="631058"/>
                  <a:pt x="842172" y="640016"/>
                </a:cubicBezTo>
                <a:cubicBezTo>
                  <a:pt x="833738" y="648973"/>
                  <a:pt x="826788" y="660099"/>
                  <a:pt x="821322" y="673393"/>
                </a:cubicBezTo>
                <a:cubicBezTo>
                  <a:pt x="815857" y="686687"/>
                  <a:pt x="812885" y="700602"/>
                  <a:pt x="812408" y="715137"/>
                </a:cubicBezTo>
                <a:lnTo>
                  <a:pt x="991392" y="715137"/>
                </a:lnTo>
                <a:cubicBezTo>
                  <a:pt x="991392" y="702628"/>
                  <a:pt x="989299" y="689759"/>
                  <a:pt x="985114" y="676529"/>
                </a:cubicBezTo>
                <a:cubicBezTo>
                  <a:pt x="980929" y="663299"/>
                  <a:pt x="975027" y="651917"/>
                  <a:pt x="967409" y="642384"/>
                </a:cubicBezTo>
                <a:cubicBezTo>
                  <a:pt x="959792" y="632850"/>
                  <a:pt x="950539" y="625390"/>
                  <a:pt x="939651" y="620004"/>
                </a:cubicBezTo>
                <a:cubicBezTo>
                  <a:pt x="928763" y="614618"/>
                  <a:pt x="916580" y="611925"/>
                  <a:pt x="903103" y="611925"/>
                </a:cubicBezTo>
                <a:close/>
                <a:moveTo>
                  <a:pt x="626727" y="593935"/>
                </a:moveTo>
                <a:lnTo>
                  <a:pt x="651302" y="593935"/>
                </a:lnTo>
                <a:lnTo>
                  <a:pt x="651302" y="650981"/>
                </a:lnTo>
                <a:cubicBezTo>
                  <a:pt x="649979" y="643532"/>
                  <a:pt x="652870" y="636117"/>
                  <a:pt x="659973" y="628736"/>
                </a:cubicBezTo>
                <a:cubicBezTo>
                  <a:pt x="667077" y="621355"/>
                  <a:pt x="675468" y="615211"/>
                  <a:pt x="685146" y="610302"/>
                </a:cubicBezTo>
                <a:cubicBezTo>
                  <a:pt x="694824" y="605394"/>
                  <a:pt x="705470" y="602040"/>
                  <a:pt x="717083" y="600242"/>
                </a:cubicBezTo>
                <a:cubicBezTo>
                  <a:pt x="728696" y="598444"/>
                  <a:pt x="741860" y="599017"/>
                  <a:pt x="756575" y="601960"/>
                </a:cubicBezTo>
                <a:lnTo>
                  <a:pt x="751532" y="626631"/>
                </a:lnTo>
                <a:cubicBezTo>
                  <a:pt x="726591" y="621541"/>
                  <a:pt x="705580" y="623692"/>
                  <a:pt x="688499" y="633085"/>
                </a:cubicBezTo>
                <a:cubicBezTo>
                  <a:pt x="671419" y="642477"/>
                  <a:pt x="659020" y="657253"/>
                  <a:pt x="651302" y="677412"/>
                </a:cubicBezTo>
                <a:lnTo>
                  <a:pt x="651302" y="857260"/>
                </a:lnTo>
                <a:lnTo>
                  <a:pt x="626727" y="857260"/>
                </a:lnTo>
                <a:close/>
                <a:moveTo>
                  <a:pt x="1179725" y="591036"/>
                </a:moveTo>
                <a:cubicBezTo>
                  <a:pt x="1198898" y="591036"/>
                  <a:pt x="1215588" y="594656"/>
                  <a:pt x="1229795" y="601896"/>
                </a:cubicBezTo>
                <a:cubicBezTo>
                  <a:pt x="1244002" y="609136"/>
                  <a:pt x="1255821" y="618784"/>
                  <a:pt x="1265252" y="630839"/>
                </a:cubicBezTo>
                <a:cubicBezTo>
                  <a:pt x="1274683" y="642893"/>
                  <a:pt x="1281658" y="656721"/>
                  <a:pt x="1286176" y="672321"/>
                </a:cubicBezTo>
                <a:cubicBezTo>
                  <a:pt x="1290694" y="687921"/>
                  <a:pt x="1292825" y="704064"/>
                  <a:pt x="1292569" y="720750"/>
                </a:cubicBezTo>
                <a:cubicBezTo>
                  <a:pt x="1292590" y="725477"/>
                  <a:pt x="1291026" y="729137"/>
                  <a:pt x="1287875" y="731728"/>
                </a:cubicBezTo>
                <a:cubicBezTo>
                  <a:pt x="1284724" y="734320"/>
                  <a:pt x="1280920" y="735616"/>
                  <a:pt x="1276461" y="735616"/>
                </a:cubicBezTo>
                <a:lnTo>
                  <a:pt x="1089042" y="735616"/>
                </a:lnTo>
                <a:cubicBezTo>
                  <a:pt x="1089042" y="752370"/>
                  <a:pt x="1091693" y="767405"/>
                  <a:pt x="1096994" y="780721"/>
                </a:cubicBezTo>
                <a:cubicBezTo>
                  <a:pt x="1102295" y="794036"/>
                  <a:pt x="1109234" y="804793"/>
                  <a:pt x="1117812" y="812991"/>
                </a:cubicBezTo>
                <a:cubicBezTo>
                  <a:pt x="1126389" y="821189"/>
                  <a:pt x="1136279" y="827135"/>
                  <a:pt x="1147480" y="830830"/>
                </a:cubicBezTo>
                <a:cubicBezTo>
                  <a:pt x="1158682" y="834524"/>
                  <a:pt x="1170518" y="836372"/>
                  <a:pt x="1182988" y="836372"/>
                </a:cubicBezTo>
                <a:cubicBezTo>
                  <a:pt x="1202162" y="836372"/>
                  <a:pt x="1218653" y="831557"/>
                  <a:pt x="1232461" y="821928"/>
                </a:cubicBezTo>
                <a:cubicBezTo>
                  <a:pt x="1246269" y="812299"/>
                  <a:pt x="1256320" y="794209"/>
                  <a:pt x="1262612" y="767659"/>
                </a:cubicBezTo>
                <a:lnTo>
                  <a:pt x="1285926" y="773150"/>
                </a:lnTo>
                <a:cubicBezTo>
                  <a:pt x="1280030" y="800719"/>
                  <a:pt x="1268958" y="821835"/>
                  <a:pt x="1252709" y="836496"/>
                </a:cubicBezTo>
                <a:cubicBezTo>
                  <a:pt x="1236460" y="851158"/>
                  <a:pt x="1213086" y="858489"/>
                  <a:pt x="1182585" y="858489"/>
                </a:cubicBezTo>
                <a:cubicBezTo>
                  <a:pt x="1163186" y="858489"/>
                  <a:pt x="1146011" y="855447"/>
                  <a:pt x="1131059" y="849363"/>
                </a:cubicBezTo>
                <a:cubicBezTo>
                  <a:pt x="1116107" y="843279"/>
                  <a:pt x="1103529" y="834371"/>
                  <a:pt x="1093324" y="822638"/>
                </a:cubicBezTo>
                <a:cubicBezTo>
                  <a:pt x="1083118" y="810905"/>
                  <a:pt x="1075485" y="796808"/>
                  <a:pt x="1070423" y="780346"/>
                </a:cubicBezTo>
                <a:cubicBezTo>
                  <a:pt x="1065360" y="763884"/>
                  <a:pt x="1062829" y="745354"/>
                  <a:pt x="1062829" y="724756"/>
                </a:cubicBezTo>
                <a:cubicBezTo>
                  <a:pt x="1062829" y="705852"/>
                  <a:pt x="1065697" y="688274"/>
                  <a:pt x="1071434" y="672023"/>
                </a:cubicBezTo>
                <a:cubicBezTo>
                  <a:pt x="1077170" y="655773"/>
                  <a:pt x="1085226" y="641631"/>
                  <a:pt x="1095602" y="629597"/>
                </a:cubicBezTo>
                <a:cubicBezTo>
                  <a:pt x="1105978" y="617564"/>
                  <a:pt x="1118354" y="608128"/>
                  <a:pt x="1132729" y="601292"/>
                </a:cubicBezTo>
                <a:cubicBezTo>
                  <a:pt x="1147105" y="594455"/>
                  <a:pt x="1162770" y="591036"/>
                  <a:pt x="1179725" y="591036"/>
                </a:cubicBezTo>
                <a:close/>
                <a:moveTo>
                  <a:pt x="903500" y="591036"/>
                </a:moveTo>
                <a:cubicBezTo>
                  <a:pt x="922673" y="591036"/>
                  <a:pt x="939363" y="594656"/>
                  <a:pt x="953570" y="601896"/>
                </a:cubicBezTo>
                <a:cubicBezTo>
                  <a:pt x="967777" y="609136"/>
                  <a:pt x="979596" y="618784"/>
                  <a:pt x="989027" y="630839"/>
                </a:cubicBezTo>
                <a:cubicBezTo>
                  <a:pt x="998458" y="642893"/>
                  <a:pt x="1005433" y="656721"/>
                  <a:pt x="1009951" y="672321"/>
                </a:cubicBezTo>
                <a:cubicBezTo>
                  <a:pt x="1014469" y="687921"/>
                  <a:pt x="1016600" y="704064"/>
                  <a:pt x="1016344" y="720750"/>
                </a:cubicBezTo>
                <a:cubicBezTo>
                  <a:pt x="1016365" y="725477"/>
                  <a:pt x="1014801" y="729137"/>
                  <a:pt x="1011650" y="731728"/>
                </a:cubicBezTo>
                <a:cubicBezTo>
                  <a:pt x="1008499" y="734320"/>
                  <a:pt x="1004694" y="735616"/>
                  <a:pt x="1000236" y="735616"/>
                </a:cubicBezTo>
                <a:lnTo>
                  <a:pt x="812817" y="735616"/>
                </a:lnTo>
                <a:cubicBezTo>
                  <a:pt x="812817" y="752370"/>
                  <a:pt x="815468" y="767405"/>
                  <a:pt x="820769" y="780721"/>
                </a:cubicBezTo>
                <a:cubicBezTo>
                  <a:pt x="826070" y="794036"/>
                  <a:pt x="833009" y="804793"/>
                  <a:pt x="841587" y="812991"/>
                </a:cubicBezTo>
                <a:cubicBezTo>
                  <a:pt x="850164" y="821189"/>
                  <a:pt x="860054" y="827135"/>
                  <a:pt x="871255" y="830830"/>
                </a:cubicBezTo>
                <a:cubicBezTo>
                  <a:pt x="882457" y="834524"/>
                  <a:pt x="894293" y="836372"/>
                  <a:pt x="906763" y="836372"/>
                </a:cubicBezTo>
                <a:cubicBezTo>
                  <a:pt x="925937" y="836372"/>
                  <a:pt x="942427" y="831557"/>
                  <a:pt x="956236" y="821928"/>
                </a:cubicBezTo>
                <a:cubicBezTo>
                  <a:pt x="970044" y="812299"/>
                  <a:pt x="980094" y="794209"/>
                  <a:pt x="986387" y="767659"/>
                </a:cubicBezTo>
                <a:lnTo>
                  <a:pt x="1009701" y="773150"/>
                </a:lnTo>
                <a:cubicBezTo>
                  <a:pt x="1003805" y="800719"/>
                  <a:pt x="992733" y="821835"/>
                  <a:pt x="976484" y="836496"/>
                </a:cubicBezTo>
                <a:cubicBezTo>
                  <a:pt x="960235" y="851158"/>
                  <a:pt x="936861" y="858489"/>
                  <a:pt x="906360" y="858489"/>
                </a:cubicBezTo>
                <a:cubicBezTo>
                  <a:pt x="886961" y="858489"/>
                  <a:pt x="869785" y="855447"/>
                  <a:pt x="854834" y="849363"/>
                </a:cubicBezTo>
                <a:cubicBezTo>
                  <a:pt x="839882" y="843279"/>
                  <a:pt x="827304" y="834371"/>
                  <a:pt x="817099" y="822638"/>
                </a:cubicBezTo>
                <a:cubicBezTo>
                  <a:pt x="806893" y="810905"/>
                  <a:pt x="799260" y="796808"/>
                  <a:pt x="794198" y="780346"/>
                </a:cubicBezTo>
                <a:cubicBezTo>
                  <a:pt x="789135" y="763884"/>
                  <a:pt x="786604" y="745354"/>
                  <a:pt x="786604" y="724756"/>
                </a:cubicBezTo>
                <a:cubicBezTo>
                  <a:pt x="786604" y="705852"/>
                  <a:pt x="789473" y="688274"/>
                  <a:pt x="795209" y="672023"/>
                </a:cubicBezTo>
                <a:cubicBezTo>
                  <a:pt x="800945" y="655773"/>
                  <a:pt x="809001" y="641631"/>
                  <a:pt x="819377" y="629597"/>
                </a:cubicBezTo>
                <a:cubicBezTo>
                  <a:pt x="829753" y="617564"/>
                  <a:pt x="842128" y="608128"/>
                  <a:pt x="856504" y="601292"/>
                </a:cubicBezTo>
                <a:cubicBezTo>
                  <a:pt x="870880" y="594455"/>
                  <a:pt x="886545" y="591036"/>
                  <a:pt x="903500" y="591036"/>
                </a:cubicBezTo>
                <a:close/>
                <a:moveTo>
                  <a:pt x="359208" y="494376"/>
                </a:moveTo>
                <a:lnTo>
                  <a:pt x="383783" y="494376"/>
                </a:lnTo>
                <a:lnTo>
                  <a:pt x="383853" y="645958"/>
                </a:lnTo>
                <a:cubicBezTo>
                  <a:pt x="382859" y="640864"/>
                  <a:pt x="385701" y="635029"/>
                  <a:pt x="392380" y="628455"/>
                </a:cubicBezTo>
                <a:cubicBezTo>
                  <a:pt x="399060" y="621880"/>
                  <a:pt x="406395" y="616099"/>
                  <a:pt x="414386" y="611112"/>
                </a:cubicBezTo>
                <a:cubicBezTo>
                  <a:pt x="422377" y="606124"/>
                  <a:pt x="430868" y="602078"/>
                  <a:pt x="439859" y="598972"/>
                </a:cubicBezTo>
                <a:cubicBezTo>
                  <a:pt x="448851" y="595866"/>
                  <a:pt x="457587" y="594313"/>
                  <a:pt x="466069" y="594313"/>
                </a:cubicBezTo>
                <a:cubicBezTo>
                  <a:pt x="481023" y="594313"/>
                  <a:pt x="494881" y="596844"/>
                  <a:pt x="507644" y="601906"/>
                </a:cubicBezTo>
                <a:cubicBezTo>
                  <a:pt x="520407" y="606968"/>
                  <a:pt x="531387" y="614318"/>
                  <a:pt x="540586" y="623956"/>
                </a:cubicBezTo>
                <a:cubicBezTo>
                  <a:pt x="549784" y="633594"/>
                  <a:pt x="556873" y="645273"/>
                  <a:pt x="561852" y="658994"/>
                </a:cubicBezTo>
                <a:cubicBezTo>
                  <a:pt x="566831" y="672715"/>
                  <a:pt x="569320" y="688195"/>
                  <a:pt x="569320" y="705436"/>
                </a:cubicBezTo>
                <a:lnTo>
                  <a:pt x="569320" y="853983"/>
                </a:lnTo>
                <a:lnTo>
                  <a:pt x="545155" y="853983"/>
                </a:lnTo>
                <a:lnTo>
                  <a:pt x="545155" y="708802"/>
                </a:lnTo>
                <a:cubicBezTo>
                  <a:pt x="545155" y="692513"/>
                  <a:pt x="542837" y="678507"/>
                  <a:pt x="538202" y="666785"/>
                </a:cubicBezTo>
                <a:cubicBezTo>
                  <a:pt x="533567" y="655063"/>
                  <a:pt x="527521" y="645536"/>
                  <a:pt x="520065" y="638205"/>
                </a:cubicBezTo>
                <a:cubicBezTo>
                  <a:pt x="512610" y="630873"/>
                  <a:pt x="503946" y="625411"/>
                  <a:pt x="494073" y="621818"/>
                </a:cubicBezTo>
                <a:cubicBezTo>
                  <a:pt x="484201" y="618226"/>
                  <a:pt x="473932" y="616430"/>
                  <a:pt x="463266" y="616430"/>
                </a:cubicBezTo>
                <a:cubicBezTo>
                  <a:pt x="455774" y="616430"/>
                  <a:pt x="448148" y="617956"/>
                  <a:pt x="440387" y="621009"/>
                </a:cubicBezTo>
                <a:cubicBezTo>
                  <a:pt x="432627" y="624061"/>
                  <a:pt x="425182" y="628248"/>
                  <a:pt x="418053" y="633568"/>
                </a:cubicBezTo>
                <a:cubicBezTo>
                  <a:pt x="410923" y="638888"/>
                  <a:pt x="404395" y="645158"/>
                  <a:pt x="398466" y="652377"/>
                </a:cubicBezTo>
                <a:cubicBezTo>
                  <a:pt x="392538" y="659595"/>
                  <a:pt x="387644" y="667068"/>
                  <a:pt x="383783" y="674794"/>
                </a:cubicBezTo>
                <a:lnTo>
                  <a:pt x="383783" y="853983"/>
                </a:lnTo>
                <a:lnTo>
                  <a:pt x="359208" y="853983"/>
                </a:lnTo>
                <a:close/>
                <a:moveTo>
                  <a:pt x="8332" y="492329"/>
                </a:moveTo>
                <a:lnTo>
                  <a:pt x="300615" y="492329"/>
                </a:lnTo>
                <a:lnTo>
                  <a:pt x="300615" y="513217"/>
                </a:lnTo>
                <a:lnTo>
                  <a:pt x="161193" y="513217"/>
                </a:lnTo>
                <a:lnTo>
                  <a:pt x="161193" y="858079"/>
                </a:lnTo>
                <a:lnTo>
                  <a:pt x="136209" y="858079"/>
                </a:lnTo>
                <a:lnTo>
                  <a:pt x="136209" y="513217"/>
                </a:lnTo>
                <a:lnTo>
                  <a:pt x="0" y="513217"/>
                </a:lnTo>
                <a:close/>
                <a:moveTo>
                  <a:pt x="2126078" y="232329"/>
                </a:moveTo>
                <a:cubicBezTo>
                  <a:pt x="2115288" y="232729"/>
                  <a:pt x="2104983" y="233691"/>
                  <a:pt x="2095161" y="235215"/>
                </a:cubicBezTo>
                <a:cubicBezTo>
                  <a:pt x="2075519" y="238263"/>
                  <a:pt x="2059499" y="243052"/>
                  <a:pt x="2047100" y="249582"/>
                </a:cubicBezTo>
                <a:cubicBezTo>
                  <a:pt x="2034702" y="256112"/>
                  <a:pt x="2025626" y="264129"/>
                  <a:pt x="2019873" y="273635"/>
                </a:cubicBezTo>
                <a:cubicBezTo>
                  <a:pt x="2014120" y="283140"/>
                  <a:pt x="2011625" y="293762"/>
                  <a:pt x="2012389" y="305499"/>
                </a:cubicBezTo>
                <a:cubicBezTo>
                  <a:pt x="2013144" y="317846"/>
                  <a:pt x="2016512" y="327321"/>
                  <a:pt x="2022494" y="333926"/>
                </a:cubicBezTo>
                <a:cubicBezTo>
                  <a:pt x="2028475" y="340530"/>
                  <a:pt x="2036014" y="344897"/>
                  <a:pt x="2045110" y="347026"/>
                </a:cubicBezTo>
                <a:cubicBezTo>
                  <a:pt x="2054206" y="349155"/>
                  <a:pt x="2064401" y="349507"/>
                  <a:pt x="2075694" y="348082"/>
                </a:cubicBezTo>
                <a:cubicBezTo>
                  <a:pt x="2086987" y="346657"/>
                  <a:pt x="2098119" y="343786"/>
                  <a:pt x="2109090" y="339471"/>
                </a:cubicBezTo>
                <a:cubicBezTo>
                  <a:pt x="2120061" y="335155"/>
                  <a:pt x="2130092" y="329919"/>
                  <a:pt x="2139181" y="323763"/>
                </a:cubicBezTo>
                <a:cubicBezTo>
                  <a:pt x="2148271" y="317607"/>
                  <a:pt x="2155177" y="311335"/>
                  <a:pt x="2159900" y="304948"/>
                </a:cubicBezTo>
                <a:lnTo>
                  <a:pt x="2159900" y="232818"/>
                </a:lnTo>
                <a:cubicBezTo>
                  <a:pt x="2148142" y="232093"/>
                  <a:pt x="2136868" y="231930"/>
                  <a:pt x="2126078" y="232329"/>
                </a:cubicBezTo>
                <a:close/>
                <a:moveTo>
                  <a:pt x="2499485" y="128197"/>
                </a:moveTo>
                <a:cubicBezTo>
                  <a:pt x="2472192" y="128197"/>
                  <a:pt x="2450977" y="138452"/>
                  <a:pt x="2435837" y="158960"/>
                </a:cubicBezTo>
                <a:cubicBezTo>
                  <a:pt x="2420698" y="179469"/>
                  <a:pt x="2413263" y="209754"/>
                  <a:pt x="2413531" y="249816"/>
                </a:cubicBezTo>
                <a:cubicBezTo>
                  <a:pt x="2413531" y="265674"/>
                  <a:pt x="2415534" y="279734"/>
                  <a:pt x="2419537" y="291995"/>
                </a:cubicBezTo>
                <a:cubicBezTo>
                  <a:pt x="2423542" y="304257"/>
                  <a:pt x="2429055" y="314535"/>
                  <a:pt x="2436077" y="322829"/>
                </a:cubicBezTo>
                <a:cubicBezTo>
                  <a:pt x="2443100" y="331123"/>
                  <a:pt x="2451422" y="337483"/>
                  <a:pt x="2461042" y="341909"/>
                </a:cubicBezTo>
                <a:cubicBezTo>
                  <a:pt x="2470663" y="346336"/>
                  <a:pt x="2481199" y="348549"/>
                  <a:pt x="2492650" y="348549"/>
                </a:cubicBezTo>
                <a:cubicBezTo>
                  <a:pt x="2499041" y="348549"/>
                  <a:pt x="2506151" y="347652"/>
                  <a:pt x="2513980" y="345858"/>
                </a:cubicBezTo>
                <a:cubicBezTo>
                  <a:pt x="2521809" y="344064"/>
                  <a:pt x="2529741" y="341354"/>
                  <a:pt x="2537777" y="337730"/>
                </a:cubicBezTo>
                <a:cubicBezTo>
                  <a:pt x="2545812" y="334106"/>
                  <a:pt x="2553494" y="329403"/>
                  <a:pt x="2560822" y="323622"/>
                </a:cubicBezTo>
                <a:cubicBezTo>
                  <a:pt x="2568149" y="317841"/>
                  <a:pt x="2574209" y="311117"/>
                  <a:pt x="2579000" y="303451"/>
                </a:cubicBezTo>
                <a:lnTo>
                  <a:pt x="2579000" y="185116"/>
                </a:lnTo>
                <a:cubicBezTo>
                  <a:pt x="2575122" y="178093"/>
                  <a:pt x="2570221" y="171108"/>
                  <a:pt x="2564297" y="164160"/>
                </a:cubicBezTo>
                <a:cubicBezTo>
                  <a:pt x="2558373" y="157212"/>
                  <a:pt x="2551843" y="151081"/>
                  <a:pt x="2544707" y="145768"/>
                </a:cubicBezTo>
                <a:cubicBezTo>
                  <a:pt x="2537572" y="140454"/>
                  <a:pt x="2530098" y="136197"/>
                  <a:pt x="2522286" y="132997"/>
                </a:cubicBezTo>
                <a:cubicBezTo>
                  <a:pt x="2514475" y="129797"/>
                  <a:pt x="2506874" y="128197"/>
                  <a:pt x="2499485" y="128197"/>
                </a:cubicBezTo>
                <a:close/>
                <a:moveTo>
                  <a:pt x="1266015" y="127378"/>
                </a:moveTo>
                <a:cubicBezTo>
                  <a:pt x="1250404" y="127378"/>
                  <a:pt x="1236777" y="130576"/>
                  <a:pt x="1225131" y="136971"/>
                </a:cubicBezTo>
                <a:cubicBezTo>
                  <a:pt x="1213486" y="143367"/>
                  <a:pt x="1203800" y="151776"/>
                  <a:pt x="1196074" y="162198"/>
                </a:cubicBezTo>
                <a:cubicBezTo>
                  <a:pt x="1188348" y="172621"/>
                  <a:pt x="1182609" y="184485"/>
                  <a:pt x="1178859" y="197790"/>
                </a:cubicBezTo>
                <a:cubicBezTo>
                  <a:pt x="1175109" y="211095"/>
                  <a:pt x="1173234" y="224550"/>
                  <a:pt x="1173234" y="238155"/>
                </a:cubicBezTo>
                <a:cubicBezTo>
                  <a:pt x="1173234" y="251599"/>
                  <a:pt x="1175118" y="264875"/>
                  <a:pt x="1178888" y="277983"/>
                </a:cubicBezTo>
                <a:cubicBezTo>
                  <a:pt x="1182657" y="291092"/>
                  <a:pt x="1188418" y="302811"/>
                  <a:pt x="1196170" y="313140"/>
                </a:cubicBezTo>
                <a:cubicBezTo>
                  <a:pt x="1203922" y="323469"/>
                  <a:pt x="1213595" y="331816"/>
                  <a:pt x="1225189" y="338181"/>
                </a:cubicBezTo>
                <a:cubicBezTo>
                  <a:pt x="1236783" y="344547"/>
                  <a:pt x="1250392" y="347730"/>
                  <a:pt x="1266015" y="347730"/>
                </a:cubicBezTo>
                <a:cubicBezTo>
                  <a:pt x="1280602" y="347730"/>
                  <a:pt x="1293577" y="344923"/>
                  <a:pt x="1304941" y="339311"/>
                </a:cubicBezTo>
                <a:cubicBezTo>
                  <a:pt x="1316304" y="333698"/>
                  <a:pt x="1326039" y="326070"/>
                  <a:pt x="1334145" y="316426"/>
                </a:cubicBezTo>
                <a:cubicBezTo>
                  <a:pt x="1342252" y="306782"/>
                  <a:pt x="1348524" y="295567"/>
                  <a:pt x="1352964" y="282783"/>
                </a:cubicBezTo>
                <a:cubicBezTo>
                  <a:pt x="1357403" y="269999"/>
                  <a:pt x="1359885" y="256422"/>
                  <a:pt x="1360410" y="242053"/>
                </a:cubicBezTo>
                <a:cubicBezTo>
                  <a:pt x="1360947" y="228089"/>
                  <a:pt x="1359198" y="214232"/>
                  <a:pt x="1355162" y="200481"/>
                </a:cubicBezTo>
                <a:cubicBezTo>
                  <a:pt x="1351126" y="186730"/>
                  <a:pt x="1345037" y="174431"/>
                  <a:pt x="1336894" y="163584"/>
                </a:cubicBezTo>
                <a:cubicBezTo>
                  <a:pt x="1328752" y="152737"/>
                  <a:pt x="1318734" y="143991"/>
                  <a:pt x="1306842" y="137346"/>
                </a:cubicBezTo>
                <a:cubicBezTo>
                  <a:pt x="1294949" y="130701"/>
                  <a:pt x="1281340" y="127378"/>
                  <a:pt x="1266015" y="127378"/>
                </a:cubicBezTo>
                <a:close/>
                <a:moveTo>
                  <a:pt x="1901280" y="110586"/>
                </a:moveTo>
                <a:lnTo>
                  <a:pt x="1925764" y="116064"/>
                </a:lnTo>
                <a:lnTo>
                  <a:pt x="1863829" y="361329"/>
                </a:lnTo>
                <a:cubicBezTo>
                  <a:pt x="1862630" y="368100"/>
                  <a:pt x="1858473" y="371485"/>
                  <a:pt x="1851356" y="371485"/>
                </a:cubicBezTo>
                <a:lnTo>
                  <a:pt x="1840509" y="371485"/>
                </a:lnTo>
                <a:cubicBezTo>
                  <a:pt x="1834519" y="371485"/>
                  <a:pt x="1830566" y="368771"/>
                  <a:pt x="1828650" y="363345"/>
                </a:cubicBezTo>
                <a:lnTo>
                  <a:pt x="1760949" y="152126"/>
                </a:lnTo>
                <a:lnTo>
                  <a:pt x="1695135" y="361425"/>
                </a:lnTo>
                <a:cubicBezTo>
                  <a:pt x="1694320" y="364723"/>
                  <a:pt x="1692954" y="367224"/>
                  <a:pt x="1691036" y="368928"/>
                </a:cubicBezTo>
                <a:cubicBezTo>
                  <a:pt x="1689119" y="370633"/>
                  <a:pt x="1686308" y="371485"/>
                  <a:pt x="1682605" y="371485"/>
                </a:cubicBezTo>
                <a:lnTo>
                  <a:pt x="1672558" y="371485"/>
                </a:lnTo>
                <a:cubicBezTo>
                  <a:pt x="1665463" y="371485"/>
                  <a:pt x="1661320" y="368311"/>
                  <a:pt x="1660130" y="361962"/>
                </a:cubicBezTo>
                <a:lnTo>
                  <a:pt x="1597349" y="116032"/>
                </a:lnTo>
                <a:lnTo>
                  <a:pt x="1620497" y="110995"/>
                </a:lnTo>
                <a:lnTo>
                  <a:pt x="1678618" y="344408"/>
                </a:lnTo>
                <a:lnTo>
                  <a:pt x="1746102" y="130303"/>
                </a:lnTo>
                <a:cubicBezTo>
                  <a:pt x="1747715" y="124654"/>
                  <a:pt x="1751595" y="121830"/>
                  <a:pt x="1757743" y="121830"/>
                </a:cubicBezTo>
                <a:lnTo>
                  <a:pt x="1764571" y="121830"/>
                </a:lnTo>
                <a:cubicBezTo>
                  <a:pt x="1770407" y="121830"/>
                  <a:pt x="1774124" y="124626"/>
                  <a:pt x="1775719" y="130220"/>
                </a:cubicBezTo>
                <a:lnTo>
                  <a:pt x="1845078" y="344011"/>
                </a:lnTo>
                <a:close/>
                <a:moveTo>
                  <a:pt x="2236452" y="108160"/>
                </a:moveTo>
                <a:lnTo>
                  <a:pt x="2261027" y="108160"/>
                </a:lnTo>
                <a:lnTo>
                  <a:pt x="2261027" y="165206"/>
                </a:lnTo>
                <a:cubicBezTo>
                  <a:pt x="2259704" y="157757"/>
                  <a:pt x="2262595" y="150342"/>
                  <a:pt x="2269698" y="142961"/>
                </a:cubicBezTo>
                <a:cubicBezTo>
                  <a:pt x="2276802" y="135580"/>
                  <a:pt x="2285193" y="129436"/>
                  <a:pt x="2294871" y="124527"/>
                </a:cubicBezTo>
                <a:cubicBezTo>
                  <a:pt x="2304549" y="119619"/>
                  <a:pt x="2315195" y="116265"/>
                  <a:pt x="2326808" y="114467"/>
                </a:cubicBezTo>
                <a:cubicBezTo>
                  <a:pt x="2338421" y="112669"/>
                  <a:pt x="2351585" y="113241"/>
                  <a:pt x="2366300" y="116185"/>
                </a:cubicBezTo>
                <a:lnTo>
                  <a:pt x="2361257" y="140856"/>
                </a:lnTo>
                <a:cubicBezTo>
                  <a:pt x="2336316" y="135766"/>
                  <a:pt x="2315305" y="137917"/>
                  <a:pt x="2298224" y="147310"/>
                </a:cubicBezTo>
                <a:cubicBezTo>
                  <a:pt x="2281144" y="156702"/>
                  <a:pt x="2268745" y="171478"/>
                  <a:pt x="2261027" y="191637"/>
                </a:cubicBezTo>
                <a:lnTo>
                  <a:pt x="2261027" y="371485"/>
                </a:lnTo>
                <a:lnTo>
                  <a:pt x="2236452" y="371485"/>
                </a:lnTo>
                <a:close/>
                <a:moveTo>
                  <a:pt x="1426827" y="108160"/>
                </a:moveTo>
                <a:lnTo>
                  <a:pt x="1451402" y="108160"/>
                </a:lnTo>
                <a:lnTo>
                  <a:pt x="1451402" y="165206"/>
                </a:lnTo>
                <a:cubicBezTo>
                  <a:pt x="1450079" y="157757"/>
                  <a:pt x="1452970" y="150342"/>
                  <a:pt x="1460073" y="142961"/>
                </a:cubicBezTo>
                <a:cubicBezTo>
                  <a:pt x="1467177" y="135580"/>
                  <a:pt x="1475568" y="129436"/>
                  <a:pt x="1485246" y="124527"/>
                </a:cubicBezTo>
                <a:cubicBezTo>
                  <a:pt x="1494924" y="119619"/>
                  <a:pt x="1505570" y="116265"/>
                  <a:pt x="1517183" y="114467"/>
                </a:cubicBezTo>
                <a:cubicBezTo>
                  <a:pt x="1528797" y="112669"/>
                  <a:pt x="1541961" y="113241"/>
                  <a:pt x="1556675" y="116185"/>
                </a:cubicBezTo>
                <a:lnTo>
                  <a:pt x="1551632" y="140856"/>
                </a:lnTo>
                <a:cubicBezTo>
                  <a:pt x="1526691" y="135766"/>
                  <a:pt x="1505680" y="137917"/>
                  <a:pt x="1488600" y="147310"/>
                </a:cubicBezTo>
                <a:cubicBezTo>
                  <a:pt x="1471519" y="156702"/>
                  <a:pt x="1459120" y="171478"/>
                  <a:pt x="1451402" y="191637"/>
                </a:cubicBezTo>
                <a:lnTo>
                  <a:pt x="1451402" y="371485"/>
                </a:lnTo>
                <a:lnTo>
                  <a:pt x="1426827" y="371485"/>
                </a:lnTo>
                <a:close/>
                <a:moveTo>
                  <a:pt x="330633" y="107719"/>
                </a:moveTo>
                <a:lnTo>
                  <a:pt x="355208" y="107719"/>
                </a:lnTo>
                <a:lnTo>
                  <a:pt x="355208" y="261098"/>
                </a:lnTo>
                <a:cubicBezTo>
                  <a:pt x="355208" y="275403"/>
                  <a:pt x="357468" y="287971"/>
                  <a:pt x="361988" y="298801"/>
                </a:cubicBezTo>
                <a:cubicBezTo>
                  <a:pt x="366508" y="309632"/>
                  <a:pt x="372384" y="318592"/>
                  <a:pt x="379616" y="325683"/>
                </a:cubicBezTo>
                <a:cubicBezTo>
                  <a:pt x="386847" y="332774"/>
                  <a:pt x="395136" y="338084"/>
                  <a:pt x="404481" y="341615"/>
                </a:cubicBezTo>
                <a:cubicBezTo>
                  <a:pt x="413827" y="345145"/>
                  <a:pt x="423511" y="346910"/>
                  <a:pt x="433532" y="346910"/>
                </a:cubicBezTo>
                <a:cubicBezTo>
                  <a:pt x="453085" y="346910"/>
                  <a:pt x="470418" y="342500"/>
                  <a:pt x="485529" y="333679"/>
                </a:cubicBezTo>
                <a:cubicBezTo>
                  <a:pt x="500641" y="324858"/>
                  <a:pt x="512766" y="310061"/>
                  <a:pt x="521905" y="289288"/>
                </a:cubicBezTo>
                <a:lnTo>
                  <a:pt x="521905" y="107719"/>
                </a:lnTo>
                <a:lnTo>
                  <a:pt x="546889" y="107719"/>
                </a:lnTo>
                <a:lnTo>
                  <a:pt x="546889" y="369437"/>
                </a:lnTo>
                <a:lnTo>
                  <a:pt x="521905" y="369437"/>
                </a:lnTo>
                <a:lnTo>
                  <a:pt x="521905" y="321626"/>
                </a:lnTo>
                <a:cubicBezTo>
                  <a:pt x="516636" y="337915"/>
                  <a:pt x="505113" y="350160"/>
                  <a:pt x="487337" y="358363"/>
                </a:cubicBezTo>
                <a:cubicBezTo>
                  <a:pt x="469561" y="366565"/>
                  <a:pt x="450705" y="370666"/>
                  <a:pt x="430768" y="370666"/>
                </a:cubicBezTo>
                <a:cubicBezTo>
                  <a:pt x="414833" y="370666"/>
                  <a:pt x="400647" y="367667"/>
                  <a:pt x="388210" y="361668"/>
                </a:cubicBezTo>
                <a:cubicBezTo>
                  <a:pt x="375774" y="355669"/>
                  <a:pt x="365284" y="347847"/>
                  <a:pt x="356740" y="338201"/>
                </a:cubicBezTo>
                <a:cubicBezTo>
                  <a:pt x="348197" y="328554"/>
                  <a:pt x="341710" y="317576"/>
                  <a:pt x="337279" y="305265"/>
                </a:cubicBezTo>
                <a:cubicBezTo>
                  <a:pt x="332848" y="292954"/>
                  <a:pt x="330633" y="280357"/>
                  <a:pt x="330633" y="267472"/>
                </a:cubicBezTo>
                <a:close/>
                <a:moveTo>
                  <a:pt x="2091162" y="107309"/>
                </a:moveTo>
                <a:lnTo>
                  <a:pt x="2098393" y="107309"/>
                </a:lnTo>
                <a:cubicBezTo>
                  <a:pt x="2111466" y="107309"/>
                  <a:pt x="2123407" y="109592"/>
                  <a:pt x="2134218" y="114157"/>
                </a:cubicBezTo>
                <a:cubicBezTo>
                  <a:pt x="2145029" y="118722"/>
                  <a:pt x="2154139" y="124861"/>
                  <a:pt x="2161548" y="132575"/>
                </a:cubicBezTo>
                <a:cubicBezTo>
                  <a:pt x="2168956" y="140288"/>
                  <a:pt x="2174698" y="149504"/>
                  <a:pt x="2178772" y="160221"/>
                </a:cubicBezTo>
                <a:cubicBezTo>
                  <a:pt x="2182847" y="170938"/>
                  <a:pt x="2184884" y="182351"/>
                  <a:pt x="2184884" y="194459"/>
                </a:cubicBezTo>
                <a:lnTo>
                  <a:pt x="2184884" y="366576"/>
                </a:lnTo>
                <a:lnTo>
                  <a:pt x="2159900" y="366576"/>
                </a:lnTo>
                <a:lnTo>
                  <a:pt x="2159900" y="329606"/>
                </a:lnTo>
                <a:cubicBezTo>
                  <a:pt x="2158735" y="334380"/>
                  <a:pt x="2154258" y="339362"/>
                  <a:pt x="2146467" y="344552"/>
                </a:cubicBezTo>
                <a:cubicBezTo>
                  <a:pt x="2138677" y="349742"/>
                  <a:pt x="2130151" y="354301"/>
                  <a:pt x="2120891" y="358228"/>
                </a:cubicBezTo>
                <a:cubicBezTo>
                  <a:pt x="2111631" y="362155"/>
                  <a:pt x="2102023" y="365329"/>
                  <a:pt x="2092067" y="367748"/>
                </a:cubicBezTo>
                <a:cubicBezTo>
                  <a:pt x="2082112" y="370167"/>
                  <a:pt x="2071784" y="371517"/>
                  <a:pt x="2061083" y="371799"/>
                </a:cubicBezTo>
                <a:cubicBezTo>
                  <a:pt x="2048719" y="371799"/>
                  <a:pt x="2037957" y="370178"/>
                  <a:pt x="2028797" y="366938"/>
                </a:cubicBezTo>
                <a:cubicBezTo>
                  <a:pt x="2019637" y="363698"/>
                  <a:pt x="2011897" y="359206"/>
                  <a:pt x="2005576" y="353464"/>
                </a:cubicBezTo>
                <a:cubicBezTo>
                  <a:pt x="1999256" y="347721"/>
                  <a:pt x="1994524" y="340997"/>
                  <a:pt x="1991382" y="333292"/>
                </a:cubicBezTo>
                <a:cubicBezTo>
                  <a:pt x="1988240" y="325587"/>
                  <a:pt x="1986526" y="317299"/>
                  <a:pt x="1986240" y="308430"/>
                </a:cubicBezTo>
                <a:cubicBezTo>
                  <a:pt x="1985438" y="286927"/>
                  <a:pt x="1990157" y="269644"/>
                  <a:pt x="2000396" y="256580"/>
                </a:cubicBezTo>
                <a:cubicBezTo>
                  <a:pt x="2010635" y="243516"/>
                  <a:pt x="2024247" y="233535"/>
                  <a:pt x="2041232" y="226636"/>
                </a:cubicBezTo>
                <a:cubicBezTo>
                  <a:pt x="2058216" y="219737"/>
                  <a:pt x="2077377" y="215337"/>
                  <a:pt x="2098713" y="213434"/>
                </a:cubicBezTo>
                <a:cubicBezTo>
                  <a:pt x="2120049" y="211531"/>
                  <a:pt x="2140445" y="210699"/>
                  <a:pt x="2159900" y="210938"/>
                </a:cubicBezTo>
                <a:lnTo>
                  <a:pt x="2159900" y="200142"/>
                </a:lnTo>
                <a:cubicBezTo>
                  <a:pt x="2159900" y="189599"/>
                  <a:pt x="2158503" y="179944"/>
                  <a:pt x="2155708" y="171174"/>
                </a:cubicBezTo>
                <a:cubicBezTo>
                  <a:pt x="2152914" y="162404"/>
                  <a:pt x="2148763" y="154954"/>
                  <a:pt x="2143258" y="148823"/>
                </a:cubicBezTo>
                <a:cubicBezTo>
                  <a:pt x="2137752" y="142692"/>
                  <a:pt x="2131034" y="137927"/>
                  <a:pt x="2123105" y="134527"/>
                </a:cubicBezTo>
                <a:cubicBezTo>
                  <a:pt x="2115176" y="131126"/>
                  <a:pt x="2106020" y="129426"/>
                  <a:pt x="2095635" y="129426"/>
                </a:cubicBezTo>
                <a:lnTo>
                  <a:pt x="2094432" y="129426"/>
                </a:lnTo>
                <a:cubicBezTo>
                  <a:pt x="2069542" y="129426"/>
                  <a:pt x="2049802" y="134053"/>
                  <a:pt x="2035213" y="143307"/>
                </a:cubicBezTo>
                <a:cubicBezTo>
                  <a:pt x="2020624" y="152561"/>
                  <a:pt x="2011478" y="168692"/>
                  <a:pt x="2007775" y="191701"/>
                </a:cubicBezTo>
                <a:lnTo>
                  <a:pt x="1983373" y="189198"/>
                </a:lnTo>
                <a:cubicBezTo>
                  <a:pt x="1985310" y="173737"/>
                  <a:pt x="1989293" y="161101"/>
                  <a:pt x="1995321" y="151290"/>
                </a:cubicBezTo>
                <a:cubicBezTo>
                  <a:pt x="2001349" y="141480"/>
                  <a:pt x="2009060" y="133334"/>
                  <a:pt x="2018452" y="126853"/>
                </a:cubicBezTo>
                <a:cubicBezTo>
                  <a:pt x="2027845" y="120373"/>
                  <a:pt x="2038689" y="115495"/>
                  <a:pt x="2050985" y="112221"/>
                </a:cubicBezTo>
                <a:cubicBezTo>
                  <a:pt x="2063281" y="108946"/>
                  <a:pt x="2076673" y="107309"/>
                  <a:pt x="2091162" y="107309"/>
                </a:cubicBezTo>
                <a:close/>
                <a:moveTo>
                  <a:pt x="1266015" y="105261"/>
                </a:moveTo>
                <a:cubicBezTo>
                  <a:pt x="1284548" y="105261"/>
                  <a:pt x="1301209" y="108820"/>
                  <a:pt x="1315996" y="115939"/>
                </a:cubicBezTo>
                <a:cubicBezTo>
                  <a:pt x="1330784" y="123057"/>
                  <a:pt x="1343297" y="132640"/>
                  <a:pt x="1353536" y="144686"/>
                </a:cubicBezTo>
                <a:cubicBezTo>
                  <a:pt x="1363776" y="156732"/>
                  <a:pt x="1371577" y="170874"/>
                  <a:pt x="1376940" y="187112"/>
                </a:cubicBezTo>
                <a:cubicBezTo>
                  <a:pt x="1382303" y="203350"/>
                  <a:pt x="1384984" y="220569"/>
                  <a:pt x="1384984" y="238770"/>
                </a:cubicBezTo>
                <a:cubicBezTo>
                  <a:pt x="1384984" y="256855"/>
                  <a:pt x="1382223" y="273914"/>
                  <a:pt x="1376700" y="289947"/>
                </a:cubicBezTo>
                <a:cubicBezTo>
                  <a:pt x="1371177" y="305981"/>
                  <a:pt x="1363283" y="320035"/>
                  <a:pt x="1353018" y="332111"/>
                </a:cubicBezTo>
                <a:cubicBezTo>
                  <a:pt x="1342753" y="344187"/>
                  <a:pt x="1330257" y="353700"/>
                  <a:pt x="1315529" y="360650"/>
                </a:cubicBezTo>
                <a:cubicBezTo>
                  <a:pt x="1300801" y="367600"/>
                  <a:pt x="1284297" y="371075"/>
                  <a:pt x="1266015" y="371075"/>
                </a:cubicBezTo>
                <a:cubicBezTo>
                  <a:pt x="1247674" y="371075"/>
                  <a:pt x="1231201" y="367526"/>
                  <a:pt x="1216597" y="360426"/>
                </a:cubicBezTo>
                <a:cubicBezTo>
                  <a:pt x="1201994" y="353327"/>
                  <a:pt x="1189703" y="343744"/>
                  <a:pt x="1179726" y="331676"/>
                </a:cubicBezTo>
                <a:cubicBezTo>
                  <a:pt x="1169749" y="319609"/>
                  <a:pt x="1162077" y="305591"/>
                  <a:pt x="1156710" y="289624"/>
                </a:cubicBezTo>
                <a:cubicBezTo>
                  <a:pt x="1151343" y="273657"/>
                  <a:pt x="1148659" y="256706"/>
                  <a:pt x="1148659" y="238770"/>
                </a:cubicBezTo>
                <a:cubicBezTo>
                  <a:pt x="1148659" y="220484"/>
                  <a:pt x="1151267" y="203239"/>
                  <a:pt x="1156483" y="187035"/>
                </a:cubicBezTo>
                <a:cubicBezTo>
                  <a:pt x="1161698" y="170832"/>
                  <a:pt x="1169280" y="156716"/>
                  <a:pt x="1179227" y="144689"/>
                </a:cubicBezTo>
                <a:cubicBezTo>
                  <a:pt x="1189174" y="132662"/>
                  <a:pt x="1201482" y="123084"/>
                  <a:pt x="1216149" y="115955"/>
                </a:cubicBezTo>
                <a:cubicBezTo>
                  <a:pt x="1230817" y="108826"/>
                  <a:pt x="1247439" y="105261"/>
                  <a:pt x="1266015" y="105261"/>
                </a:cubicBezTo>
                <a:close/>
                <a:moveTo>
                  <a:pt x="660208" y="29080"/>
                </a:moveTo>
                <a:lnTo>
                  <a:pt x="685192" y="29080"/>
                </a:lnTo>
                <a:lnTo>
                  <a:pt x="685192" y="107309"/>
                </a:lnTo>
                <a:lnTo>
                  <a:pt x="737208" y="107309"/>
                </a:lnTo>
                <a:lnTo>
                  <a:pt x="737208" y="128607"/>
                </a:lnTo>
                <a:lnTo>
                  <a:pt x="685192" y="128607"/>
                </a:lnTo>
                <a:lnTo>
                  <a:pt x="685192" y="342578"/>
                </a:lnTo>
                <a:cubicBezTo>
                  <a:pt x="685192" y="346012"/>
                  <a:pt x="686781" y="347730"/>
                  <a:pt x="689959" y="347730"/>
                </a:cubicBezTo>
                <a:lnTo>
                  <a:pt x="735569" y="347730"/>
                </a:lnTo>
                <a:lnTo>
                  <a:pt x="735569" y="369027"/>
                </a:lnTo>
                <a:lnTo>
                  <a:pt x="680392" y="369027"/>
                </a:lnTo>
                <a:cubicBezTo>
                  <a:pt x="673395" y="369027"/>
                  <a:pt x="668282" y="366906"/>
                  <a:pt x="665052" y="362663"/>
                </a:cubicBezTo>
                <a:cubicBezTo>
                  <a:pt x="661822" y="358420"/>
                  <a:pt x="660208" y="353557"/>
                  <a:pt x="660208" y="348075"/>
                </a:cubicBezTo>
                <a:lnTo>
                  <a:pt x="660208" y="128607"/>
                </a:lnTo>
                <a:lnTo>
                  <a:pt x="606368" y="128607"/>
                </a:lnTo>
                <a:lnTo>
                  <a:pt x="615097" y="107309"/>
                </a:lnTo>
                <a:lnTo>
                  <a:pt x="660208" y="107309"/>
                </a:lnTo>
                <a:close/>
                <a:moveTo>
                  <a:pt x="40579" y="25394"/>
                </a:moveTo>
                <a:cubicBezTo>
                  <a:pt x="36616" y="25394"/>
                  <a:pt x="34634" y="27378"/>
                  <a:pt x="34634" y="31346"/>
                </a:cubicBezTo>
                <a:lnTo>
                  <a:pt x="34634" y="191272"/>
                </a:lnTo>
                <a:lnTo>
                  <a:pt x="156643" y="191272"/>
                </a:lnTo>
                <a:cubicBezTo>
                  <a:pt x="171618" y="191272"/>
                  <a:pt x="184989" y="189735"/>
                  <a:pt x="196756" y="186661"/>
                </a:cubicBezTo>
                <a:cubicBezTo>
                  <a:pt x="208522" y="183587"/>
                  <a:pt x="218596" y="178810"/>
                  <a:pt x="226978" y="172329"/>
                </a:cubicBezTo>
                <a:cubicBezTo>
                  <a:pt x="235359" y="165848"/>
                  <a:pt x="241849" y="157428"/>
                  <a:pt x="246448" y="147067"/>
                </a:cubicBezTo>
                <a:cubicBezTo>
                  <a:pt x="251048" y="136706"/>
                  <a:pt x="253347" y="124262"/>
                  <a:pt x="253347" y="109734"/>
                </a:cubicBezTo>
                <a:cubicBezTo>
                  <a:pt x="253347" y="99691"/>
                  <a:pt x="252005" y="89680"/>
                  <a:pt x="249322" y="79701"/>
                </a:cubicBezTo>
                <a:cubicBezTo>
                  <a:pt x="246638" y="69722"/>
                  <a:pt x="241768" y="60759"/>
                  <a:pt x="234712" y="52813"/>
                </a:cubicBezTo>
                <a:cubicBezTo>
                  <a:pt x="227655" y="44867"/>
                  <a:pt x="217804" y="38311"/>
                  <a:pt x="205158" y="33144"/>
                </a:cubicBezTo>
                <a:cubicBezTo>
                  <a:pt x="192513" y="27977"/>
                  <a:pt x="176206" y="25394"/>
                  <a:pt x="156240" y="25394"/>
                </a:cubicBezTo>
                <a:close/>
                <a:moveTo>
                  <a:pt x="880689" y="4915"/>
                </a:moveTo>
                <a:lnTo>
                  <a:pt x="1108182" y="4915"/>
                </a:lnTo>
                <a:lnTo>
                  <a:pt x="1108182" y="25804"/>
                </a:lnTo>
                <a:lnTo>
                  <a:pt x="887920" y="25804"/>
                </a:lnTo>
                <a:cubicBezTo>
                  <a:pt x="884759" y="25804"/>
                  <a:pt x="883178" y="27790"/>
                  <a:pt x="883178" y="31762"/>
                </a:cubicBezTo>
                <a:lnTo>
                  <a:pt x="883178" y="174479"/>
                </a:lnTo>
                <a:lnTo>
                  <a:pt x="1084075" y="174479"/>
                </a:lnTo>
                <a:lnTo>
                  <a:pt x="1084075" y="195777"/>
                </a:lnTo>
                <a:lnTo>
                  <a:pt x="883178" y="195777"/>
                </a:lnTo>
                <a:lnTo>
                  <a:pt x="883178" y="369847"/>
                </a:lnTo>
                <a:lnTo>
                  <a:pt x="858194" y="369847"/>
                </a:lnTo>
                <a:lnTo>
                  <a:pt x="858194" y="25477"/>
                </a:lnTo>
                <a:cubicBezTo>
                  <a:pt x="858194" y="11769"/>
                  <a:pt x="865692" y="4915"/>
                  <a:pt x="880689" y="4915"/>
                </a:cubicBezTo>
                <a:close/>
                <a:moveTo>
                  <a:pt x="32586" y="4506"/>
                </a:moveTo>
                <a:lnTo>
                  <a:pt x="156220" y="4506"/>
                </a:lnTo>
                <a:cubicBezTo>
                  <a:pt x="177002" y="4506"/>
                  <a:pt x="195079" y="6929"/>
                  <a:pt x="210451" y="11776"/>
                </a:cubicBezTo>
                <a:cubicBezTo>
                  <a:pt x="225823" y="16622"/>
                  <a:pt x="238537" y="23655"/>
                  <a:pt x="248596" y="32875"/>
                </a:cubicBezTo>
                <a:cubicBezTo>
                  <a:pt x="258654" y="42095"/>
                  <a:pt x="266124" y="53262"/>
                  <a:pt x="271007" y="66377"/>
                </a:cubicBezTo>
                <a:cubicBezTo>
                  <a:pt x="275890" y="79492"/>
                  <a:pt x="278331" y="94079"/>
                  <a:pt x="278331" y="110138"/>
                </a:cubicBezTo>
                <a:cubicBezTo>
                  <a:pt x="278331" y="127566"/>
                  <a:pt x="275240" y="142743"/>
                  <a:pt x="269058" y="155668"/>
                </a:cubicBezTo>
                <a:cubicBezTo>
                  <a:pt x="262876" y="168593"/>
                  <a:pt x="254347" y="179307"/>
                  <a:pt x="243469" y="187810"/>
                </a:cubicBezTo>
                <a:cubicBezTo>
                  <a:pt x="232592" y="196313"/>
                  <a:pt x="219768" y="202565"/>
                  <a:pt x="204998" y="206567"/>
                </a:cubicBezTo>
                <a:cubicBezTo>
                  <a:pt x="190228" y="210569"/>
                  <a:pt x="174097" y="212570"/>
                  <a:pt x="156604" y="212570"/>
                </a:cubicBezTo>
                <a:lnTo>
                  <a:pt x="34634" y="212570"/>
                </a:lnTo>
                <a:lnTo>
                  <a:pt x="34634" y="369437"/>
                </a:lnTo>
                <a:lnTo>
                  <a:pt x="9650" y="369437"/>
                </a:lnTo>
                <a:lnTo>
                  <a:pt x="9650" y="25868"/>
                </a:lnTo>
                <a:cubicBezTo>
                  <a:pt x="9650" y="11626"/>
                  <a:pt x="17296" y="4506"/>
                  <a:pt x="32586" y="4506"/>
                </a:cubicBezTo>
                <a:close/>
                <a:moveTo>
                  <a:pt x="2579000" y="0"/>
                </a:moveTo>
                <a:lnTo>
                  <a:pt x="2603984" y="0"/>
                </a:lnTo>
                <a:lnTo>
                  <a:pt x="2603984" y="363850"/>
                </a:lnTo>
                <a:lnTo>
                  <a:pt x="2579000" y="363850"/>
                </a:lnTo>
                <a:lnTo>
                  <a:pt x="2579000" y="332134"/>
                </a:lnTo>
                <a:cubicBezTo>
                  <a:pt x="2579252" y="336571"/>
                  <a:pt x="2576126" y="341208"/>
                  <a:pt x="2569624" y="346046"/>
                </a:cubicBezTo>
                <a:cubicBezTo>
                  <a:pt x="2563122" y="350885"/>
                  <a:pt x="2555794" y="355168"/>
                  <a:pt x="2547639" y="358897"/>
                </a:cubicBezTo>
                <a:cubicBezTo>
                  <a:pt x="2539483" y="362626"/>
                  <a:pt x="2530666" y="365588"/>
                  <a:pt x="2521186" y="367783"/>
                </a:cubicBezTo>
                <a:cubicBezTo>
                  <a:pt x="2511706" y="369978"/>
                  <a:pt x="2501808" y="371075"/>
                  <a:pt x="2491491" y="371075"/>
                </a:cubicBezTo>
                <a:cubicBezTo>
                  <a:pt x="2475514" y="371075"/>
                  <a:pt x="2461243" y="368008"/>
                  <a:pt x="2448678" y="361873"/>
                </a:cubicBezTo>
                <a:cubicBezTo>
                  <a:pt x="2436114" y="355738"/>
                  <a:pt x="2425440" y="347377"/>
                  <a:pt x="2416658" y="336789"/>
                </a:cubicBezTo>
                <a:cubicBezTo>
                  <a:pt x="2407875" y="326202"/>
                  <a:pt x="2401131" y="313652"/>
                  <a:pt x="2396425" y="299137"/>
                </a:cubicBezTo>
                <a:cubicBezTo>
                  <a:pt x="2391720" y="284623"/>
                  <a:pt x="2389367" y="268863"/>
                  <a:pt x="2389367" y="251857"/>
                </a:cubicBezTo>
                <a:cubicBezTo>
                  <a:pt x="2389098" y="226323"/>
                  <a:pt x="2391692" y="204214"/>
                  <a:pt x="2397148" y="185531"/>
                </a:cubicBezTo>
                <a:cubicBezTo>
                  <a:pt x="2402605" y="166849"/>
                  <a:pt x="2410264" y="151472"/>
                  <a:pt x="2420126" y="139400"/>
                </a:cubicBezTo>
                <a:cubicBezTo>
                  <a:pt x="2429988" y="127328"/>
                  <a:pt x="2441658" y="118347"/>
                  <a:pt x="2455135" y="112458"/>
                </a:cubicBezTo>
                <a:cubicBezTo>
                  <a:pt x="2468613" y="106568"/>
                  <a:pt x="2483008" y="103623"/>
                  <a:pt x="2498320" y="103623"/>
                </a:cubicBezTo>
                <a:cubicBezTo>
                  <a:pt x="2506213" y="103623"/>
                  <a:pt x="2514388" y="105032"/>
                  <a:pt x="2522847" y="107850"/>
                </a:cubicBezTo>
                <a:cubicBezTo>
                  <a:pt x="2531304" y="110668"/>
                  <a:pt x="2539403" y="114426"/>
                  <a:pt x="2547142" y="119126"/>
                </a:cubicBezTo>
                <a:cubicBezTo>
                  <a:pt x="2554882" y="123825"/>
                  <a:pt x="2562164" y="129519"/>
                  <a:pt x="2568991" y="136206"/>
                </a:cubicBezTo>
                <a:cubicBezTo>
                  <a:pt x="2575817" y="142894"/>
                  <a:pt x="2579153" y="149173"/>
                  <a:pt x="2579000" y="1550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32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012BBE0-9135-4F4B-A203-78860B683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979785">
            <a:off x="3577619" y="1861656"/>
            <a:ext cx="1798364" cy="450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2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CC9627F-8D75-418F-A63E-35735D66E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60424"/>
            <a:ext cx="6951116" cy="66975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9AD374E-4F1C-469A-9CE7-1A271CD02B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9435" y="2946934"/>
            <a:ext cx="3730760" cy="42367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7203BD0-634D-466F-A2C7-FECCC88F0D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540" y="1310985"/>
            <a:ext cx="4133851" cy="5715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82CAC97-A66D-451E-BEE5-B0BC5B613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768" y="3837568"/>
            <a:ext cx="7122699" cy="3418894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DC1CFA98-24E7-44D0-BF97-00154BE3976A}"/>
              </a:ext>
            </a:extLst>
          </p:cNvPr>
          <p:cNvGrpSpPr/>
          <p:nvPr/>
        </p:nvGrpSpPr>
        <p:grpSpPr>
          <a:xfrm>
            <a:off x="3054829" y="-756081"/>
            <a:ext cx="6412969" cy="7406022"/>
            <a:chOff x="3054826" y="-756081"/>
            <a:chExt cx="6412969" cy="740602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823619C-DEDD-40AB-A5A8-518207BB3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4826" y="-756081"/>
              <a:ext cx="6412969" cy="7406022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A5A3102-734C-4851-BD1B-E073B7904F53}"/>
                </a:ext>
              </a:extLst>
            </p:cNvPr>
            <p:cNvSpPr/>
            <p:nvPr/>
          </p:nvSpPr>
          <p:spPr>
            <a:xfrm>
              <a:off x="4930493" y="2526599"/>
              <a:ext cx="625642" cy="26309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9B20F712-7DE2-474A-A3AB-00D5EE30E2B4}"/>
              </a:ext>
            </a:extLst>
          </p:cNvPr>
          <p:cNvSpPr txBox="1"/>
          <p:nvPr/>
        </p:nvSpPr>
        <p:spPr>
          <a:xfrm>
            <a:off x="5243317" y="953754"/>
            <a:ext cx="800219" cy="40055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7200">
                <a:latin typeface="钟齐陈伟勋硬笔行书字库" panose="02010600030101010101" pitchFamily="2" charset="-122"/>
                <a:ea typeface="钟齐陈伟勋硬笔行书字库" panose="02010600030101010101" pitchFamily="2" charset="-122"/>
              </a:defRPr>
            </a:lvl1pPr>
          </a:lstStyle>
          <a:p>
            <a:r>
              <a:rPr lang="en-US" altLang="zh-CN" sz="4000" dirty="0">
                <a:latin typeface="方正细谭黑简体" panose="02000000000000000000" pitchFamily="2" charset="-122"/>
                <a:ea typeface="方正细谭黑简体" panose="02000000000000000000" pitchFamily="2" charset="-122"/>
              </a:rPr>
              <a:t>BEST TEMPLATE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983C7289-AD51-4D65-8303-467F0BB00AD4}"/>
              </a:ext>
            </a:extLst>
          </p:cNvPr>
          <p:cNvCxnSpPr/>
          <p:nvPr/>
        </p:nvCxnSpPr>
        <p:spPr>
          <a:xfrm>
            <a:off x="6096000" y="1439553"/>
            <a:ext cx="0" cy="3341226"/>
          </a:xfrm>
          <a:prstGeom prst="line">
            <a:avLst/>
          </a:prstGeom>
          <a:ln>
            <a:solidFill>
              <a:srgbClr val="B2D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AB09CC81-617B-46CE-993C-35C47A52E801}"/>
              </a:ext>
            </a:extLst>
          </p:cNvPr>
          <p:cNvSpPr txBox="1"/>
          <p:nvPr/>
        </p:nvSpPr>
        <p:spPr>
          <a:xfrm>
            <a:off x="6376447" y="1439553"/>
            <a:ext cx="400110" cy="39454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 dirty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Insert the Subtitle of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88770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2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5B791A2-812C-470C-852F-3E19751F3D91}"/>
              </a:ext>
            </a:extLst>
          </p:cNvPr>
          <p:cNvSpPr/>
          <p:nvPr/>
        </p:nvSpPr>
        <p:spPr>
          <a:xfrm>
            <a:off x="809301" y="1803400"/>
            <a:ext cx="10579424" cy="3277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79FCE0E-35A0-4090-BF92-D4F6A493E3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877" y="592944"/>
            <a:ext cx="1791913" cy="4000500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3F0C461-4178-4B8A-AAB9-876C9ACF003A}"/>
              </a:ext>
            </a:extLst>
          </p:cNvPr>
          <p:cNvCxnSpPr>
            <a:cxnSpLocks/>
          </p:cNvCxnSpPr>
          <p:nvPr/>
        </p:nvCxnSpPr>
        <p:spPr>
          <a:xfrm flipH="1">
            <a:off x="4250641" y="3515105"/>
            <a:ext cx="2025727" cy="2025727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73A47A7-2539-49B5-8484-285DF13BDB79}"/>
              </a:ext>
            </a:extLst>
          </p:cNvPr>
          <p:cNvCxnSpPr>
            <a:cxnSpLocks/>
          </p:cNvCxnSpPr>
          <p:nvPr/>
        </p:nvCxnSpPr>
        <p:spPr>
          <a:xfrm flipH="1">
            <a:off x="9804465" y="1629228"/>
            <a:ext cx="2000251" cy="200025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4AEA5F0C-A668-42B7-AEC9-A33CB5F84412}"/>
              </a:ext>
            </a:extLst>
          </p:cNvPr>
          <p:cNvSpPr/>
          <p:nvPr/>
        </p:nvSpPr>
        <p:spPr>
          <a:xfrm>
            <a:off x="6783390" y="2070975"/>
            <a:ext cx="3788937" cy="33118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131D1E0-220E-4EAD-B848-50674D9F3910}"/>
              </a:ext>
            </a:extLst>
          </p:cNvPr>
          <p:cNvSpPr/>
          <p:nvPr/>
        </p:nvSpPr>
        <p:spPr>
          <a:xfrm>
            <a:off x="7425048" y="2627162"/>
            <a:ext cx="3058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If birds sing no more.</a:t>
            </a:r>
            <a:endParaRPr lang="zh-CN" altLang="zh-CN" sz="1400" dirty="0">
              <a:solidFill>
                <a:schemeClr val="bg1"/>
              </a:solidFill>
              <a:latin typeface="字魂59号-创粗黑" panose="00000500000000000000" pitchFamily="2" charset="-122"/>
              <a:ea typeface="晴圆" panose="020F00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If the day is done.</a:t>
            </a:r>
            <a:endParaRPr lang="zh-CN" altLang="zh-CN" sz="1400" dirty="0">
              <a:solidFill>
                <a:schemeClr val="bg1"/>
              </a:solidFill>
              <a:latin typeface="字魂59号-创粗黑" panose="00000500000000000000" pitchFamily="2" charset="-122"/>
              <a:ea typeface="晴圆" panose="020F00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If the wind has. </a:t>
            </a:r>
            <a:r>
              <a:rPr lang="en-US" altLang="zh-CN" sz="1400" dirty="0" err="1">
                <a:solidFill>
                  <a:schemeClr val="bg1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Fiagged.</a:t>
            </a: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 Tired.</a:t>
            </a:r>
            <a:endParaRPr lang="zh-CN" altLang="en-US" sz="1400" dirty="0">
              <a:solidFill>
                <a:schemeClr val="bg1"/>
              </a:solidFill>
              <a:latin typeface="字魂59号-创粗黑" panose="00000500000000000000" pitchFamily="2" charset="-122"/>
              <a:ea typeface="晴圆" panose="020F0000000000000000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E5608DF-A4D7-4983-B966-6A1124B5D0EC}"/>
              </a:ext>
            </a:extLst>
          </p:cNvPr>
          <p:cNvSpPr/>
          <p:nvPr/>
        </p:nvSpPr>
        <p:spPr>
          <a:xfrm>
            <a:off x="7425048" y="3819362"/>
            <a:ext cx="3058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If birds sing no more.</a:t>
            </a:r>
            <a:endParaRPr lang="zh-CN" altLang="zh-CN" sz="1400" dirty="0">
              <a:solidFill>
                <a:schemeClr val="bg1"/>
              </a:solidFill>
              <a:latin typeface="字魂59号-创粗黑" panose="00000500000000000000" pitchFamily="2" charset="-122"/>
              <a:ea typeface="晴圆" panose="020F00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If the day is done.</a:t>
            </a:r>
            <a:endParaRPr lang="zh-CN" altLang="zh-CN" sz="1400" dirty="0">
              <a:solidFill>
                <a:schemeClr val="bg1"/>
              </a:solidFill>
              <a:latin typeface="字魂59号-创粗黑" panose="00000500000000000000" pitchFamily="2" charset="-122"/>
              <a:ea typeface="晴圆" panose="020F00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If the wind has. </a:t>
            </a:r>
            <a:r>
              <a:rPr lang="en-US" altLang="zh-CN" sz="1400" dirty="0" err="1">
                <a:solidFill>
                  <a:schemeClr val="bg1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Fiagged.</a:t>
            </a: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 Tired.</a:t>
            </a:r>
            <a:endParaRPr lang="zh-CN" altLang="en-US" sz="1400" dirty="0">
              <a:solidFill>
                <a:schemeClr val="bg1"/>
              </a:solidFill>
              <a:latin typeface="字魂59号-创粗黑" panose="00000500000000000000" pitchFamily="2" charset="-122"/>
              <a:ea typeface="晴圆" panose="020F0000000000000000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9C3716F1-9FFE-4460-9DD6-6CECB28046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99" y="758266"/>
            <a:ext cx="4289925" cy="487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6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2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EFB33FC-2BB9-4738-A1FA-C22A092EEE68}"/>
              </a:ext>
            </a:extLst>
          </p:cNvPr>
          <p:cNvSpPr/>
          <p:nvPr/>
        </p:nvSpPr>
        <p:spPr>
          <a:xfrm>
            <a:off x="866776" y="1219200"/>
            <a:ext cx="1863725" cy="4546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1B0B629-DD20-4187-A1D0-0C1FC7151E8E}"/>
              </a:ext>
            </a:extLst>
          </p:cNvPr>
          <p:cNvSpPr/>
          <p:nvPr/>
        </p:nvSpPr>
        <p:spPr>
          <a:xfrm>
            <a:off x="3098623" y="1219200"/>
            <a:ext cx="6359524" cy="4546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ED8FFB9-4661-42FD-B774-6C115CFB0D05}"/>
              </a:ext>
            </a:extLst>
          </p:cNvPr>
          <p:cNvSpPr/>
          <p:nvPr/>
        </p:nvSpPr>
        <p:spPr>
          <a:xfrm>
            <a:off x="4487187" y="4051614"/>
            <a:ext cx="358239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Tha sack of an sy'n san empty an tha a' sghead. 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Ho garment is thorn and dust-laden. 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68FAC18-80D0-42E8-9105-D8BC23798480}"/>
              </a:ext>
            </a:extLst>
          </p:cNvPr>
          <p:cNvSpPr/>
          <p:nvPr/>
        </p:nvSpPr>
        <p:spPr>
          <a:xfrm>
            <a:off x="4487187" y="2238129"/>
            <a:ext cx="358239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Tha sack of an sy'n san empty an tha a' sghead. 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Ho garment is thorn and dust-laden. </a:t>
            </a:r>
          </a:p>
        </p:txBody>
      </p:sp>
      <p:sp>
        <p:nvSpPr>
          <p:cNvPr id="7" name="Shape 2681">
            <a:extLst>
              <a:ext uri="{FF2B5EF4-FFF2-40B4-BE49-F238E27FC236}">
                <a16:creationId xmlns:a16="http://schemas.microsoft.com/office/drawing/2014/main" id="{BDC9364A-8651-4775-ACA1-0436A84180CB}"/>
              </a:ext>
            </a:extLst>
          </p:cNvPr>
          <p:cNvSpPr/>
          <p:nvPr/>
        </p:nvSpPr>
        <p:spPr>
          <a:xfrm>
            <a:off x="6138720" y="1882540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36"/>
                </a:moveTo>
                <a:lnTo>
                  <a:pt x="11291" y="19636"/>
                </a:lnTo>
                <a:cubicBezTo>
                  <a:pt x="11562" y="19636"/>
                  <a:pt x="11782" y="19416"/>
                  <a:pt x="11782" y="19146"/>
                </a:cubicBezTo>
                <a:cubicBezTo>
                  <a:pt x="11782" y="18874"/>
                  <a:pt x="11562" y="18655"/>
                  <a:pt x="11291" y="18655"/>
                </a:cubicBezTo>
                <a:lnTo>
                  <a:pt x="6382" y="18655"/>
                </a:lnTo>
                <a:cubicBezTo>
                  <a:pt x="6111" y="18655"/>
                  <a:pt x="5891" y="18874"/>
                  <a:pt x="5891" y="19146"/>
                </a:cubicBezTo>
                <a:cubicBezTo>
                  <a:pt x="5891" y="19416"/>
                  <a:pt x="6111" y="19636"/>
                  <a:pt x="6382" y="196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lnTo>
                  <a:pt x="20618" y="17673"/>
                </a:ln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2822" y="10800"/>
                </a:moveTo>
                <a:lnTo>
                  <a:pt x="18778" y="10800"/>
                </a:lnTo>
                <a:lnTo>
                  <a:pt x="20461" y="16691"/>
                </a:lnTo>
                <a:lnTo>
                  <a:pt x="1139" y="16691"/>
                </a:lnTo>
                <a:cubicBezTo>
                  <a:pt x="1139" y="16691"/>
                  <a:pt x="2822" y="10800"/>
                  <a:pt x="2822" y="10800"/>
                </a:cubicBezTo>
                <a:close/>
                <a:moveTo>
                  <a:pt x="21600" y="17182"/>
                </a:moveTo>
                <a:cubicBezTo>
                  <a:pt x="21600" y="17118"/>
                  <a:pt x="21586" y="17057"/>
                  <a:pt x="21563" y="17000"/>
                </a:cubicBezTo>
                <a:lnTo>
                  <a:pt x="21565" y="17000"/>
                </a:lnTo>
                <a:lnTo>
                  <a:pt x="19602" y="10127"/>
                </a:lnTo>
                <a:lnTo>
                  <a:pt x="19599" y="10128"/>
                </a:lnTo>
                <a:cubicBezTo>
                  <a:pt x="19527" y="9947"/>
                  <a:pt x="19352" y="9818"/>
                  <a:pt x="19145" y="9818"/>
                </a:cubicBezTo>
                <a:lnTo>
                  <a:pt x="18164" y="9818"/>
                </a:lnTo>
                <a:lnTo>
                  <a:pt x="18164" y="3927"/>
                </a:lnTo>
                <a:cubicBezTo>
                  <a:pt x="18164" y="3656"/>
                  <a:pt x="17944" y="3436"/>
                  <a:pt x="17673" y="3436"/>
                </a:cubicBezTo>
                <a:cubicBezTo>
                  <a:pt x="17402" y="3436"/>
                  <a:pt x="17182" y="3656"/>
                  <a:pt x="17182" y="3927"/>
                </a:cubicBezTo>
                <a:lnTo>
                  <a:pt x="17182" y="9818"/>
                </a:lnTo>
                <a:lnTo>
                  <a:pt x="4418" y="9818"/>
                </a:lnTo>
                <a:lnTo>
                  <a:pt x="4418" y="3927"/>
                </a:lnTo>
                <a:cubicBezTo>
                  <a:pt x="4418" y="3656"/>
                  <a:pt x="4198" y="3436"/>
                  <a:pt x="3927" y="3436"/>
                </a:cubicBezTo>
                <a:cubicBezTo>
                  <a:pt x="3656" y="3436"/>
                  <a:pt x="3436" y="3656"/>
                  <a:pt x="3436" y="3927"/>
                </a:cubicBezTo>
                <a:lnTo>
                  <a:pt x="3436" y="9818"/>
                </a:lnTo>
                <a:lnTo>
                  <a:pt x="2455" y="9818"/>
                </a:lnTo>
                <a:cubicBezTo>
                  <a:pt x="2248" y="9818"/>
                  <a:pt x="2073" y="9947"/>
                  <a:pt x="2001" y="10128"/>
                </a:cubicBezTo>
                <a:lnTo>
                  <a:pt x="1998" y="10127"/>
                </a:lnTo>
                <a:lnTo>
                  <a:pt x="35" y="17000"/>
                </a:lnTo>
                <a:lnTo>
                  <a:pt x="37" y="17001"/>
                </a:lnTo>
                <a:cubicBezTo>
                  <a:pt x="14" y="17057"/>
                  <a:pt x="0" y="17118"/>
                  <a:pt x="0" y="17182"/>
                </a:cubicBezTo>
                <a:lnTo>
                  <a:pt x="0" y="18164"/>
                </a:lnTo>
                <a:lnTo>
                  <a:pt x="68" y="18164"/>
                </a:lnTo>
                <a:cubicBezTo>
                  <a:pt x="25" y="18320"/>
                  <a:pt x="0" y="18484"/>
                  <a:pt x="0" y="186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8655"/>
                </a:lnTo>
                <a:cubicBezTo>
                  <a:pt x="21600" y="18484"/>
                  <a:pt x="21575" y="18320"/>
                  <a:pt x="21532" y="18164"/>
                </a:cubicBezTo>
                <a:lnTo>
                  <a:pt x="21600" y="18164"/>
                </a:lnTo>
                <a:cubicBezTo>
                  <a:pt x="21600" y="18164"/>
                  <a:pt x="21600" y="17182"/>
                  <a:pt x="21600" y="17182"/>
                </a:cubicBezTo>
                <a:close/>
                <a:moveTo>
                  <a:pt x="4418" y="19636"/>
                </a:moveTo>
                <a:cubicBezTo>
                  <a:pt x="4689" y="19636"/>
                  <a:pt x="4909" y="19416"/>
                  <a:pt x="4909" y="19146"/>
                </a:cubicBezTo>
                <a:cubicBezTo>
                  <a:pt x="4909" y="18874"/>
                  <a:pt x="4689" y="18655"/>
                  <a:pt x="4418" y="18655"/>
                </a:cubicBezTo>
                <a:cubicBezTo>
                  <a:pt x="4147" y="18655"/>
                  <a:pt x="3927" y="18874"/>
                  <a:pt x="3927" y="19146"/>
                </a:cubicBezTo>
                <a:cubicBezTo>
                  <a:pt x="3927" y="19416"/>
                  <a:pt x="4147" y="19636"/>
                  <a:pt x="4418" y="19636"/>
                </a:cubicBezTo>
                <a:moveTo>
                  <a:pt x="2455" y="19636"/>
                </a:moveTo>
                <a:cubicBezTo>
                  <a:pt x="2725" y="19636"/>
                  <a:pt x="2945" y="19416"/>
                  <a:pt x="2945" y="19146"/>
                </a:cubicBezTo>
                <a:cubicBezTo>
                  <a:pt x="2945" y="18874"/>
                  <a:pt x="2725" y="18655"/>
                  <a:pt x="2455" y="18655"/>
                </a:cubicBezTo>
                <a:cubicBezTo>
                  <a:pt x="2184" y="18655"/>
                  <a:pt x="1964" y="18874"/>
                  <a:pt x="1964" y="19146"/>
                </a:cubicBezTo>
                <a:cubicBezTo>
                  <a:pt x="1964" y="19416"/>
                  <a:pt x="2184" y="19636"/>
                  <a:pt x="2455" y="19636"/>
                </a:cubicBezTo>
                <a:moveTo>
                  <a:pt x="12003" y="3573"/>
                </a:moveTo>
                <a:lnTo>
                  <a:pt x="12664" y="2838"/>
                </a:lnTo>
                <a:cubicBezTo>
                  <a:pt x="12214" y="2308"/>
                  <a:pt x="11550" y="1964"/>
                  <a:pt x="10800" y="1964"/>
                </a:cubicBezTo>
                <a:cubicBezTo>
                  <a:pt x="9997" y="1964"/>
                  <a:pt x="9290" y="2355"/>
                  <a:pt x="8842" y="2952"/>
                </a:cubicBezTo>
                <a:lnTo>
                  <a:pt x="9546" y="3655"/>
                </a:lnTo>
                <a:cubicBezTo>
                  <a:pt x="9805" y="3231"/>
                  <a:pt x="10267" y="2945"/>
                  <a:pt x="10800" y="2945"/>
                </a:cubicBezTo>
                <a:cubicBezTo>
                  <a:pt x="11298" y="2945"/>
                  <a:pt x="11736" y="3194"/>
                  <a:pt x="12003" y="3573"/>
                </a:cubicBezTo>
                <a:moveTo>
                  <a:pt x="10309" y="4418"/>
                </a:moveTo>
                <a:cubicBezTo>
                  <a:pt x="10309" y="4690"/>
                  <a:pt x="10529" y="4909"/>
                  <a:pt x="10800" y="4909"/>
                </a:cubicBezTo>
                <a:cubicBezTo>
                  <a:pt x="11071" y="4909"/>
                  <a:pt x="11291" y="4690"/>
                  <a:pt x="11291" y="4418"/>
                </a:cubicBezTo>
                <a:cubicBezTo>
                  <a:pt x="11291" y="4147"/>
                  <a:pt x="11071" y="3927"/>
                  <a:pt x="10800" y="3927"/>
                </a:cubicBezTo>
                <a:cubicBezTo>
                  <a:pt x="10529" y="3927"/>
                  <a:pt x="10309" y="4147"/>
                  <a:pt x="10309" y="4418"/>
                </a:cubicBezTo>
                <a:moveTo>
                  <a:pt x="10800" y="982"/>
                </a:moveTo>
                <a:cubicBezTo>
                  <a:pt x="11802" y="982"/>
                  <a:pt x="12701" y="1414"/>
                  <a:pt x="13330" y="2098"/>
                </a:cubicBezTo>
                <a:lnTo>
                  <a:pt x="13989" y="1366"/>
                </a:lnTo>
                <a:cubicBezTo>
                  <a:pt x="13185" y="525"/>
                  <a:pt x="12055" y="0"/>
                  <a:pt x="10800" y="0"/>
                </a:cubicBezTo>
                <a:cubicBezTo>
                  <a:pt x="9455" y="0"/>
                  <a:pt x="8252" y="603"/>
                  <a:pt x="7442" y="1551"/>
                </a:cubicBezTo>
                <a:lnTo>
                  <a:pt x="8138" y="2246"/>
                </a:lnTo>
                <a:cubicBezTo>
                  <a:pt x="8768" y="1475"/>
                  <a:pt x="9726" y="982"/>
                  <a:pt x="10800" y="982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8" name="Shape 2682">
            <a:extLst>
              <a:ext uri="{FF2B5EF4-FFF2-40B4-BE49-F238E27FC236}">
                <a16:creationId xmlns:a16="http://schemas.microsoft.com/office/drawing/2014/main" id="{E097335A-1221-419B-B7F6-D05A3179C8F0}"/>
              </a:ext>
            </a:extLst>
          </p:cNvPr>
          <p:cNvSpPr/>
          <p:nvPr/>
        </p:nvSpPr>
        <p:spPr>
          <a:xfrm>
            <a:off x="6138720" y="369602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91"/>
                </a:moveTo>
                <a:cubicBezTo>
                  <a:pt x="20618" y="17775"/>
                  <a:pt x="19739" y="18655"/>
                  <a:pt x="18655" y="18655"/>
                </a:cubicBezTo>
                <a:lnTo>
                  <a:pt x="17673" y="18655"/>
                </a:lnTo>
                <a:lnTo>
                  <a:pt x="17673" y="14727"/>
                </a:lnTo>
                <a:cubicBezTo>
                  <a:pt x="17673" y="14186"/>
                  <a:pt x="17233" y="13745"/>
                  <a:pt x="16691" y="13745"/>
                </a:cubicBezTo>
                <a:lnTo>
                  <a:pt x="4909" y="13745"/>
                </a:lnTo>
                <a:cubicBezTo>
                  <a:pt x="4367" y="13745"/>
                  <a:pt x="3927" y="14186"/>
                  <a:pt x="3927" y="14727"/>
                </a:cubicBezTo>
                <a:lnTo>
                  <a:pt x="3927" y="18655"/>
                </a:lnTo>
                <a:lnTo>
                  <a:pt x="2945" y="18655"/>
                </a:lnTo>
                <a:cubicBezTo>
                  <a:pt x="1861" y="18655"/>
                  <a:pt x="982" y="17775"/>
                  <a:pt x="982" y="16691"/>
                </a:cubicBezTo>
                <a:lnTo>
                  <a:pt x="982" y="8836"/>
                </a:lnTo>
                <a:cubicBezTo>
                  <a:pt x="982" y="7752"/>
                  <a:pt x="1861" y="6873"/>
                  <a:pt x="2945" y="6873"/>
                </a:cubicBezTo>
                <a:lnTo>
                  <a:pt x="18655" y="6873"/>
                </a:lnTo>
                <a:cubicBezTo>
                  <a:pt x="19739" y="6873"/>
                  <a:pt x="20618" y="7752"/>
                  <a:pt x="20618" y="8836"/>
                </a:cubicBezTo>
                <a:cubicBezTo>
                  <a:pt x="20618" y="8836"/>
                  <a:pt x="20618" y="16691"/>
                  <a:pt x="20618" y="16691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4727"/>
                </a:lnTo>
                <a:lnTo>
                  <a:pt x="16691" y="14727"/>
                </a:lnTo>
                <a:cubicBezTo>
                  <a:pt x="16691" y="14727"/>
                  <a:pt x="16691" y="20618"/>
                  <a:pt x="16691" y="20618"/>
                </a:cubicBezTo>
                <a:close/>
                <a:moveTo>
                  <a:pt x="4909" y="982"/>
                </a:moveTo>
                <a:lnTo>
                  <a:pt x="16691" y="982"/>
                </a:lnTo>
                <a:lnTo>
                  <a:pt x="16691" y="5891"/>
                </a:lnTo>
                <a:lnTo>
                  <a:pt x="4909" y="5891"/>
                </a:lnTo>
                <a:cubicBezTo>
                  <a:pt x="4909" y="5891"/>
                  <a:pt x="4909" y="982"/>
                  <a:pt x="4909" y="982"/>
                </a:cubicBezTo>
                <a:close/>
                <a:moveTo>
                  <a:pt x="18655" y="5891"/>
                </a:moveTo>
                <a:lnTo>
                  <a:pt x="17673" y="5891"/>
                </a:ln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lnTo>
                  <a:pt x="2945" y="5891"/>
                </a:lnTo>
                <a:cubicBezTo>
                  <a:pt x="1318" y="5891"/>
                  <a:pt x="0" y="7210"/>
                  <a:pt x="0" y="8836"/>
                </a:cubicBezTo>
                <a:lnTo>
                  <a:pt x="0" y="16691"/>
                </a:lnTo>
                <a:cubicBezTo>
                  <a:pt x="0" y="18318"/>
                  <a:pt x="1318" y="19636"/>
                  <a:pt x="2945" y="19636"/>
                </a:cubicBezTo>
                <a:lnTo>
                  <a:pt x="3927" y="19636"/>
                </a:lnTo>
                <a:lnTo>
                  <a:pt x="3927" y="20618"/>
                </a:lnTo>
                <a:cubicBezTo>
                  <a:pt x="3927" y="21161"/>
                  <a:pt x="4367" y="21600"/>
                  <a:pt x="4909" y="21600"/>
                </a:cubicBezTo>
                <a:lnTo>
                  <a:pt x="16691" y="21600"/>
                </a:lnTo>
                <a:cubicBezTo>
                  <a:pt x="17233" y="21600"/>
                  <a:pt x="17673" y="21161"/>
                  <a:pt x="17673" y="20618"/>
                </a:cubicBezTo>
                <a:lnTo>
                  <a:pt x="17673" y="19636"/>
                </a:lnTo>
                <a:lnTo>
                  <a:pt x="18655" y="19636"/>
                </a:lnTo>
                <a:cubicBezTo>
                  <a:pt x="20282" y="19636"/>
                  <a:pt x="21600" y="18318"/>
                  <a:pt x="21600" y="16691"/>
                </a:cubicBezTo>
                <a:lnTo>
                  <a:pt x="21600" y="8836"/>
                </a:lnTo>
                <a:cubicBezTo>
                  <a:pt x="21600" y="7210"/>
                  <a:pt x="20282" y="5891"/>
                  <a:pt x="18655" y="5891"/>
                </a:cubicBezTo>
                <a:moveTo>
                  <a:pt x="17673" y="8836"/>
                </a:moveTo>
                <a:cubicBezTo>
                  <a:pt x="17131" y="8836"/>
                  <a:pt x="16691" y="9276"/>
                  <a:pt x="16691" y="9818"/>
                </a:cubicBezTo>
                <a:cubicBezTo>
                  <a:pt x="16691" y="10360"/>
                  <a:pt x="17131" y="10800"/>
                  <a:pt x="17673" y="10800"/>
                </a:cubicBezTo>
                <a:cubicBezTo>
                  <a:pt x="18214" y="10800"/>
                  <a:pt x="18655" y="10360"/>
                  <a:pt x="18655" y="9818"/>
                </a:cubicBezTo>
                <a:cubicBezTo>
                  <a:pt x="18655" y="9276"/>
                  <a:pt x="18214" y="8836"/>
                  <a:pt x="17673" y="8836"/>
                </a:cubicBezTo>
                <a:moveTo>
                  <a:pt x="14727" y="8836"/>
                </a:moveTo>
                <a:cubicBezTo>
                  <a:pt x="14186" y="8836"/>
                  <a:pt x="13745" y="9276"/>
                  <a:pt x="13745" y="9818"/>
                </a:cubicBezTo>
                <a:cubicBezTo>
                  <a:pt x="13745" y="10360"/>
                  <a:pt x="14186" y="10800"/>
                  <a:pt x="14727" y="10800"/>
                </a:cubicBezTo>
                <a:cubicBezTo>
                  <a:pt x="15269" y="10800"/>
                  <a:pt x="15709" y="10360"/>
                  <a:pt x="15709" y="9818"/>
                </a:cubicBezTo>
                <a:cubicBezTo>
                  <a:pt x="15709" y="9276"/>
                  <a:pt x="15269" y="8836"/>
                  <a:pt x="14727" y="8836"/>
                </a:cubicBezTo>
                <a:moveTo>
                  <a:pt x="7364" y="16691"/>
                </a:moveTo>
                <a:lnTo>
                  <a:pt x="12273" y="16691"/>
                </a:lnTo>
                <a:cubicBezTo>
                  <a:pt x="12544" y="16691"/>
                  <a:pt x="12764" y="16472"/>
                  <a:pt x="12764" y="16200"/>
                </a:cubicBezTo>
                <a:cubicBezTo>
                  <a:pt x="12764" y="15929"/>
                  <a:pt x="12544" y="15709"/>
                  <a:pt x="12273" y="15709"/>
                </a:cubicBezTo>
                <a:lnTo>
                  <a:pt x="7364" y="15709"/>
                </a:lnTo>
                <a:cubicBezTo>
                  <a:pt x="7092" y="15709"/>
                  <a:pt x="6873" y="15929"/>
                  <a:pt x="6873" y="16200"/>
                </a:cubicBezTo>
                <a:cubicBezTo>
                  <a:pt x="6873" y="16472"/>
                  <a:pt x="7092" y="16691"/>
                  <a:pt x="7364" y="16691"/>
                </a:cubicBezTo>
                <a:moveTo>
                  <a:pt x="7364" y="18655"/>
                </a:move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7893"/>
                  <a:pt x="14508" y="17673"/>
                  <a:pt x="14236" y="17673"/>
                </a:cubicBezTo>
                <a:lnTo>
                  <a:pt x="7364" y="17673"/>
                </a:lnTo>
                <a:cubicBezTo>
                  <a:pt x="7092" y="17673"/>
                  <a:pt x="6873" y="17893"/>
                  <a:pt x="6873" y="18164"/>
                </a:cubicBezTo>
                <a:cubicBezTo>
                  <a:pt x="6873" y="18435"/>
                  <a:pt x="7092" y="18655"/>
                  <a:pt x="7364" y="18655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4FB0BDC-E590-49F7-A958-159A076C35B6}"/>
              </a:ext>
            </a:extLst>
          </p:cNvPr>
          <p:cNvSpPr/>
          <p:nvPr/>
        </p:nvSpPr>
        <p:spPr>
          <a:xfrm>
            <a:off x="3320874" y="1377950"/>
            <a:ext cx="5915025" cy="42291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1" name="任意多边形 62">
            <a:extLst>
              <a:ext uri="{FF2B5EF4-FFF2-40B4-BE49-F238E27FC236}">
                <a16:creationId xmlns:a16="http://schemas.microsoft.com/office/drawing/2014/main" id="{56B25CEF-4228-4ABE-8E29-571E14DD1042}"/>
              </a:ext>
            </a:extLst>
          </p:cNvPr>
          <p:cNvSpPr/>
          <p:nvPr/>
        </p:nvSpPr>
        <p:spPr>
          <a:xfrm>
            <a:off x="1151453" y="3258983"/>
            <a:ext cx="2258143" cy="2173226"/>
          </a:xfrm>
          <a:custGeom>
            <a:avLst/>
            <a:gdLst/>
            <a:ahLst/>
            <a:cxnLst/>
            <a:rect l="l" t="t" r="r" b="b"/>
            <a:pathLst>
              <a:path w="2090142" h="2173226">
                <a:moveTo>
                  <a:pt x="628389" y="1730202"/>
                </a:moveTo>
                <a:lnTo>
                  <a:pt x="582178" y="2014166"/>
                </a:lnTo>
                <a:lnTo>
                  <a:pt x="674266" y="2014166"/>
                </a:lnTo>
                <a:close/>
                <a:moveTo>
                  <a:pt x="1867123" y="1647825"/>
                </a:moveTo>
                <a:lnTo>
                  <a:pt x="2042591" y="1647825"/>
                </a:lnTo>
                <a:cubicBezTo>
                  <a:pt x="2053530" y="1647825"/>
                  <a:pt x="2062460" y="1651285"/>
                  <a:pt x="2069381" y="1658206"/>
                </a:cubicBezTo>
                <a:cubicBezTo>
                  <a:pt x="2076301" y="1665126"/>
                  <a:pt x="2079761" y="1674056"/>
                  <a:pt x="2079761" y="1684995"/>
                </a:cubicBezTo>
                <a:lnTo>
                  <a:pt x="2079761" y="1883904"/>
                </a:lnTo>
                <a:cubicBezTo>
                  <a:pt x="2079761" y="1909130"/>
                  <a:pt x="2062795" y="1921743"/>
                  <a:pt x="2028862" y="1921743"/>
                </a:cubicBezTo>
                <a:cubicBezTo>
                  <a:pt x="2025513" y="1921743"/>
                  <a:pt x="2020602" y="1921576"/>
                  <a:pt x="2014128" y="1921241"/>
                </a:cubicBezTo>
                <a:cubicBezTo>
                  <a:pt x="2007654" y="1920906"/>
                  <a:pt x="2002966" y="1920739"/>
                  <a:pt x="2000064" y="1920739"/>
                </a:cubicBezTo>
                <a:cubicBezTo>
                  <a:pt x="2030202" y="2004231"/>
                  <a:pt x="2060228" y="2087947"/>
                  <a:pt x="2090142" y="2171886"/>
                </a:cubicBezTo>
                <a:lnTo>
                  <a:pt x="2041252" y="2171886"/>
                </a:lnTo>
                <a:lnTo>
                  <a:pt x="1943807" y="1891271"/>
                </a:lnTo>
                <a:lnTo>
                  <a:pt x="1950169" y="1881895"/>
                </a:lnTo>
                <a:lnTo>
                  <a:pt x="2033215" y="1881895"/>
                </a:lnTo>
                <a:lnTo>
                  <a:pt x="2033215" y="1689013"/>
                </a:lnTo>
                <a:lnTo>
                  <a:pt x="1913669" y="1689013"/>
                </a:lnTo>
                <a:lnTo>
                  <a:pt x="1913669" y="2171886"/>
                </a:lnTo>
                <a:lnTo>
                  <a:pt x="1867123" y="2171886"/>
                </a:lnTo>
                <a:close/>
                <a:moveTo>
                  <a:pt x="1628998" y="1647825"/>
                </a:moveTo>
                <a:lnTo>
                  <a:pt x="1799109" y="1647825"/>
                </a:lnTo>
                <a:lnTo>
                  <a:pt x="1799109" y="1689013"/>
                </a:lnTo>
                <a:lnTo>
                  <a:pt x="1675544" y="1689013"/>
                </a:lnTo>
                <a:lnTo>
                  <a:pt x="1675544" y="1884574"/>
                </a:lnTo>
                <a:lnTo>
                  <a:pt x="1788058" y="1884574"/>
                </a:lnTo>
                <a:lnTo>
                  <a:pt x="1788058" y="1926431"/>
                </a:lnTo>
                <a:lnTo>
                  <a:pt x="1675544" y="1926431"/>
                </a:lnTo>
                <a:lnTo>
                  <a:pt x="1675544" y="2130698"/>
                </a:lnTo>
                <a:lnTo>
                  <a:pt x="1801118" y="2130698"/>
                </a:lnTo>
                <a:lnTo>
                  <a:pt x="1801118" y="2171886"/>
                </a:lnTo>
                <a:lnTo>
                  <a:pt x="1628998" y="2171886"/>
                </a:lnTo>
                <a:close/>
                <a:moveTo>
                  <a:pt x="1343248" y="1647825"/>
                </a:moveTo>
                <a:lnTo>
                  <a:pt x="1518717" y="1647825"/>
                </a:lnTo>
                <a:cubicBezTo>
                  <a:pt x="1529655" y="1647825"/>
                  <a:pt x="1538585" y="1651285"/>
                  <a:pt x="1545506" y="1658206"/>
                </a:cubicBezTo>
                <a:cubicBezTo>
                  <a:pt x="1552426" y="1665126"/>
                  <a:pt x="1555886" y="1674056"/>
                  <a:pt x="1555886" y="1684995"/>
                </a:cubicBezTo>
                <a:lnTo>
                  <a:pt x="1555886" y="1883904"/>
                </a:lnTo>
                <a:cubicBezTo>
                  <a:pt x="1555886" y="1909130"/>
                  <a:pt x="1538920" y="1921743"/>
                  <a:pt x="1504987" y="1921743"/>
                </a:cubicBezTo>
                <a:cubicBezTo>
                  <a:pt x="1501638" y="1921743"/>
                  <a:pt x="1496727" y="1921576"/>
                  <a:pt x="1490253" y="1921241"/>
                </a:cubicBezTo>
                <a:cubicBezTo>
                  <a:pt x="1483779" y="1920906"/>
                  <a:pt x="1479091" y="1920739"/>
                  <a:pt x="1476189" y="1920739"/>
                </a:cubicBezTo>
                <a:cubicBezTo>
                  <a:pt x="1506327" y="2004231"/>
                  <a:pt x="1536353" y="2087947"/>
                  <a:pt x="1566267" y="2171886"/>
                </a:cubicBezTo>
                <a:lnTo>
                  <a:pt x="1517377" y="2171886"/>
                </a:lnTo>
                <a:lnTo>
                  <a:pt x="1419932" y="1891271"/>
                </a:lnTo>
                <a:lnTo>
                  <a:pt x="1426294" y="1881895"/>
                </a:lnTo>
                <a:lnTo>
                  <a:pt x="1509340" y="1881895"/>
                </a:lnTo>
                <a:lnTo>
                  <a:pt x="1509340" y="1689013"/>
                </a:lnTo>
                <a:lnTo>
                  <a:pt x="1389794" y="1689013"/>
                </a:lnTo>
                <a:lnTo>
                  <a:pt x="1389794" y="2171886"/>
                </a:lnTo>
                <a:lnTo>
                  <a:pt x="1343248" y="2171886"/>
                </a:lnTo>
                <a:close/>
                <a:moveTo>
                  <a:pt x="1105123" y="1647825"/>
                </a:moveTo>
                <a:lnTo>
                  <a:pt x="1275234" y="1647825"/>
                </a:lnTo>
                <a:lnTo>
                  <a:pt x="1275234" y="1689013"/>
                </a:lnTo>
                <a:lnTo>
                  <a:pt x="1151669" y="1689013"/>
                </a:lnTo>
                <a:lnTo>
                  <a:pt x="1151669" y="1884574"/>
                </a:lnTo>
                <a:lnTo>
                  <a:pt x="1264183" y="1884574"/>
                </a:lnTo>
                <a:lnTo>
                  <a:pt x="1264183" y="1926431"/>
                </a:lnTo>
                <a:lnTo>
                  <a:pt x="1151669" y="1926431"/>
                </a:lnTo>
                <a:lnTo>
                  <a:pt x="1151669" y="2130698"/>
                </a:lnTo>
                <a:lnTo>
                  <a:pt x="1277243" y="2130698"/>
                </a:lnTo>
                <a:lnTo>
                  <a:pt x="1277243" y="2171886"/>
                </a:lnTo>
                <a:lnTo>
                  <a:pt x="1105123" y="2171886"/>
                </a:lnTo>
                <a:close/>
                <a:moveTo>
                  <a:pt x="808137" y="1647825"/>
                </a:moveTo>
                <a:lnTo>
                  <a:pt x="854348" y="1647825"/>
                </a:lnTo>
                <a:lnTo>
                  <a:pt x="919311" y="2065065"/>
                </a:lnTo>
                <a:cubicBezTo>
                  <a:pt x="919311" y="2065065"/>
                  <a:pt x="919981" y="2076450"/>
                  <a:pt x="921320" y="2099221"/>
                </a:cubicBezTo>
                <a:cubicBezTo>
                  <a:pt x="921544" y="2091407"/>
                  <a:pt x="922325" y="2080022"/>
                  <a:pt x="923664" y="2065065"/>
                </a:cubicBezTo>
                <a:lnTo>
                  <a:pt x="988628" y="1647825"/>
                </a:lnTo>
                <a:lnTo>
                  <a:pt x="1033500" y="1647825"/>
                </a:lnTo>
                <a:lnTo>
                  <a:pt x="942752" y="2173226"/>
                </a:lnTo>
                <a:lnTo>
                  <a:pt x="898885" y="2173226"/>
                </a:lnTo>
                <a:close/>
                <a:moveTo>
                  <a:pt x="247873" y="1647825"/>
                </a:moveTo>
                <a:lnTo>
                  <a:pt x="423342" y="1647825"/>
                </a:lnTo>
                <a:cubicBezTo>
                  <a:pt x="434280" y="1647825"/>
                  <a:pt x="443210" y="1651285"/>
                  <a:pt x="450131" y="1658206"/>
                </a:cubicBezTo>
                <a:cubicBezTo>
                  <a:pt x="457051" y="1665126"/>
                  <a:pt x="460511" y="1674056"/>
                  <a:pt x="460511" y="1684995"/>
                </a:cubicBezTo>
                <a:lnTo>
                  <a:pt x="460511" y="1883904"/>
                </a:lnTo>
                <a:cubicBezTo>
                  <a:pt x="460511" y="1909130"/>
                  <a:pt x="443545" y="1921743"/>
                  <a:pt x="409612" y="1921743"/>
                </a:cubicBezTo>
                <a:cubicBezTo>
                  <a:pt x="406263" y="1921743"/>
                  <a:pt x="401352" y="1921576"/>
                  <a:pt x="394878" y="1921241"/>
                </a:cubicBezTo>
                <a:cubicBezTo>
                  <a:pt x="388404" y="1920906"/>
                  <a:pt x="383716" y="1920739"/>
                  <a:pt x="380814" y="1920739"/>
                </a:cubicBezTo>
                <a:cubicBezTo>
                  <a:pt x="410952" y="2004231"/>
                  <a:pt x="440978" y="2087947"/>
                  <a:pt x="470892" y="2171886"/>
                </a:cubicBezTo>
                <a:lnTo>
                  <a:pt x="422002" y="2171886"/>
                </a:lnTo>
                <a:lnTo>
                  <a:pt x="324557" y="1891271"/>
                </a:lnTo>
                <a:lnTo>
                  <a:pt x="330919" y="1881895"/>
                </a:lnTo>
                <a:lnTo>
                  <a:pt x="413965" y="1881895"/>
                </a:lnTo>
                <a:lnTo>
                  <a:pt x="413965" y="1689013"/>
                </a:lnTo>
                <a:lnTo>
                  <a:pt x="294419" y="1689013"/>
                </a:lnTo>
                <a:lnTo>
                  <a:pt x="294419" y="2171886"/>
                </a:lnTo>
                <a:lnTo>
                  <a:pt x="247873" y="2171886"/>
                </a:lnTo>
                <a:close/>
                <a:moveTo>
                  <a:pt x="0" y="1647825"/>
                </a:moveTo>
                <a:lnTo>
                  <a:pt x="209290" y="1647825"/>
                </a:lnTo>
                <a:lnTo>
                  <a:pt x="209290" y="1689013"/>
                </a:lnTo>
                <a:lnTo>
                  <a:pt x="128253" y="1689013"/>
                </a:lnTo>
                <a:lnTo>
                  <a:pt x="128253" y="2171886"/>
                </a:lnTo>
                <a:lnTo>
                  <a:pt x="81707" y="2171886"/>
                </a:lnTo>
                <a:lnTo>
                  <a:pt x="81707" y="1689013"/>
                </a:lnTo>
                <a:lnTo>
                  <a:pt x="0" y="1689013"/>
                </a:lnTo>
                <a:close/>
                <a:moveTo>
                  <a:pt x="606288" y="1646486"/>
                </a:moveTo>
                <a:lnTo>
                  <a:pt x="652165" y="1646486"/>
                </a:lnTo>
                <a:lnTo>
                  <a:pt x="744922" y="2171886"/>
                </a:lnTo>
                <a:lnTo>
                  <a:pt x="698711" y="2171886"/>
                </a:lnTo>
                <a:lnTo>
                  <a:pt x="680293" y="2055354"/>
                </a:lnTo>
                <a:lnTo>
                  <a:pt x="576151" y="2055354"/>
                </a:lnTo>
                <a:lnTo>
                  <a:pt x="557733" y="2171886"/>
                </a:lnTo>
                <a:lnTo>
                  <a:pt x="512862" y="2171886"/>
                </a:lnTo>
                <a:lnTo>
                  <a:pt x="512862" y="2170547"/>
                </a:lnTo>
                <a:close/>
                <a:moveTo>
                  <a:pt x="533623" y="819150"/>
                </a:moveTo>
                <a:lnTo>
                  <a:pt x="703734" y="819150"/>
                </a:lnTo>
                <a:lnTo>
                  <a:pt x="703734" y="860338"/>
                </a:lnTo>
                <a:lnTo>
                  <a:pt x="580169" y="860338"/>
                </a:lnTo>
                <a:lnTo>
                  <a:pt x="580169" y="1055899"/>
                </a:lnTo>
                <a:lnTo>
                  <a:pt x="692683" y="1055899"/>
                </a:lnTo>
                <a:lnTo>
                  <a:pt x="692683" y="1097756"/>
                </a:lnTo>
                <a:lnTo>
                  <a:pt x="580169" y="1097756"/>
                </a:lnTo>
                <a:lnTo>
                  <a:pt x="580169" y="1302023"/>
                </a:lnTo>
                <a:lnTo>
                  <a:pt x="705743" y="1302023"/>
                </a:lnTo>
                <a:lnTo>
                  <a:pt x="705743" y="1343211"/>
                </a:lnTo>
                <a:lnTo>
                  <a:pt x="533623" y="1343211"/>
                </a:lnTo>
                <a:close/>
                <a:moveTo>
                  <a:pt x="247873" y="819150"/>
                </a:moveTo>
                <a:lnTo>
                  <a:pt x="294419" y="819150"/>
                </a:lnTo>
                <a:lnTo>
                  <a:pt x="294419" y="1049536"/>
                </a:lnTo>
                <a:lnTo>
                  <a:pt x="420663" y="1049536"/>
                </a:lnTo>
                <a:lnTo>
                  <a:pt x="420663" y="819150"/>
                </a:lnTo>
                <a:lnTo>
                  <a:pt x="467209" y="819150"/>
                </a:lnTo>
                <a:lnTo>
                  <a:pt x="467209" y="1343211"/>
                </a:lnTo>
                <a:lnTo>
                  <a:pt x="420663" y="1343211"/>
                </a:lnTo>
                <a:lnTo>
                  <a:pt x="420663" y="1091394"/>
                </a:lnTo>
                <a:lnTo>
                  <a:pt x="294419" y="1091394"/>
                </a:lnTo>
                <a:lnTo>
                  <a:pt x="294419" y="1343211"/>
                </a:lnTo>
                <a:lnTo>
                  <a:pt x="247873" y="1343211"/>
                </a:lnTo>
                <a:close/>
                <a:moveTo>
                  <a:pt x="0" y="819150"/>
                </a:moveTo>
                <a:lnTo>
                  <a:pt x="209289" y="819150"/>
                </a:lnTo>
                <a:lnTo>
                  <a:pt x="209289" y="860338"/>
                </a:lnTo>
                <a:lnTo>
                  <a:pt x="128253" y="860338"/>
                </a:lnTo>
                <a:lnTo>
                  <a:pt x="128253" y="1343211"/>
                </a:lnTo>
                <a:lnTo>
                  <a:pt x="81707" y="1343211"/>
                </a:lnTo>
                <a:lnTo>
                  <a:pt x="81707" y="860338"/>
                </a:lnTo>
                <a:lnTo>
                  <a:pt x="0" y="860338"/>
                </a:lnTo>
                <a:close/>
                <a:moveTo>
                  <a:pt x="580169" y="41188"/>
                </a:moveTo>
                <a:lnTo>
                  <a:pt x="580169" y="482873"/>
                </a:lnTo>
                <a:lnTo>
                  <a:pt x="708422" y="482873"/>
                </a:lnTo>
                <a:lnTo>
                  <a:pt x="708422" y="41188"/>
                </a:lnTo>
                <a:close/>
                <a:moveTo>
                  <a:pt x="819373" y="0"/>
                </a:moveTo>
                <a:lnTo>
                  <a:pt x="862570" y="0"/>
                </a:lnTo>
                <a:lnTo>
                  <a:pt x="947626" y="340891"/>
                </a:lnTo>
                <a:cubicBezTo>
                  <a:pt x="948072" y="342677"/>
                  <a:pt x="948519" y="347700"/>
                  <a:pt x="948965" y="355960"/>
                </a:cubicBezTo>
                <a:cubicBezTo>
                  <a:pt x="948965" y="352611"/>
                  <a:pt x="949412" y="347588"/>
                  <a:pt x="950305" y="340891"/>
                </a:cubicBezTo>
                <a:lnTo>
                  <a:pt x="1035360" y="0"/>
                </a:lnTo>
                <a:lnTo>
                  <a:pt x="1078557" y="0"/>
                </a:lnTo>
                <a:lnTo>
                  <a:pt x="1078557" y="524061"/>
                </a:lnTo>
                <a:lnTo>
                  <a:pt x="1034690" y="524061"/>
                </a:lnTo>
                <a:lnTo>
                  <a:pt x="1034690" y="192212"/>
                </a:lnTo>
                <a:cubicBezTo>
                  <a:pt x="1034690" y="187524"/>
                  <a:pt x="1036253" y="173794"/>
                  <a:pt x="1039378" y="151023"/>
                </a:cubicBezTo>
                <a:lnTo>
                  <a:pt x="953653" y="474836"/>
                </a:lnTo>
                <a:lnTo>
                  <a:pt x="944277" y="474836"/>
                </a:lnTo>
                <a:lnTo>
                  <a:pt x="858552" y="151023"/>
                </a:lnTo>
                <a:cubicBezTo>
                  <a:pt x="861678" y="174017"/>
                  <a:pt x="863240" y="187747"/>
                  <a:pt x="863240" y="192212"/>
                </a:cubicBezTo>
                <a:lnTo>
                  <a:pt x="863240" y="524061"/>
                </a:lnTo>
                <a:lnTo>
                  <a:pt x="819373" y="524061"/>
                </a:lnTo>
                <a:close/>
                <a:moveTo>
                  <a:pt x="570793" y="0"/>
                </a:moveTo>
                <a:lnTo>
                  <a:pt x="717463" y="0"/>
                </a:lnTo>
                <a:cubicBezTo>
                  <a:pt x="728402" y="0"/>
                  <a:pt x="737387" y="3460"/>
                  <a:pt x="744420" y="10381"/>
                </a:cubicBezTo>
                <a:cubicBezTo>
                  <a:pt x="751452" y="17301"/>
                  <a:pt x="754968" y="26231"/>
                  <a:pt x="754968" y="37170"/>
                </a:cubicBezTo>
                <a:lnTo>
                  <a:pt x="754968" y="486891"/>
                </a:lnTo>
                <a:cubicBezTo>
                  <a:pt x="754968" y="497830"/>
                  <a:pt x="751452" y="506760"/>
                  <a:pt x="744420" y="513680"/>
                </a:cubicBezTo>
                <a:cubicBezTo>
                  <a:pt x="737387" y="520601"/>
                  <a:pt x="728402" y="524061"/>
                  <a:pt x="717463" y="524061"/>
                </a:cubicBezTo>
                <a:lnTo>
                  <a:pt x="570793" y="524061"/>
                </a:lnTo>
                <a:cubicBezTo>
                  <a:pt x="559854" y="524061"/>
                  <a:pt x="550924" y="520601"/>
                  <a:pt x="544004" y="513680"/>
                </a:cubicBezTo>
                <a:cubicBezTo>
                  <a:pt x="537083" y="506760"/>
                  <a:pt x="533623" y="497830"/>
                  <a:pt x="533623" y="486891"/>
                </a:cubicBezTo>
                <a:lnTo>
                  <a:pt x="533623" y="37170"/>
                </a:lnTo>
                <a:cubicBezTo>
                  <a:pt x="533623" y="26231"/>
                  <a:pt x="537083" y="17301"/>
                  <a:pt x="544004" y="10381"/>
                </a:cubicBezTo>
                <a:cubicBezTo>
                  <a:pt x="550924" y="3460"/>
                  <a:pt x="559854" y="0"/>
                  <a:pt x="570793" y="0"/>
                </a:cubicBezTo>
                <a:close/>
                <a:moveTo>
                  <a:pt x="247873" y="0"/>
                </a:moveTo>
                <a:lnTo>
                  <a:pt x="423342" y="0"/>
                </a:lnTo>
                <a:cubicBezTo>
                  <a:pt x="434280" y="0"/>
                  <a:pt x="443210" y="3460"/>
                  <a:pt x="450131" y="10381"/>
                </a:cubicBezTo>
                <a:cubicBezTo>
                  <a:pt x="457051" y="17301"/>
                  <a:pt x="460511" y="26231"/>
                  <a:pt x="460511" y="37170"/>
                </a:cubicBezTo>
                <a:lnTo>
                  <a:pt x="460511" y="236079"/>
                </a:lnTo>
                <a:cubicBezTo>
                  <a:pt x="460511" y="261305"/>
                  <a:pt x="443545" y="273918"/>
                  <a:pt x="409612" y="273918"/>
                </a:cubicBezTo>
                <a:cubicBezTo>
                  <a:pt x="406263" y="273918"/>
                  <a:pt x="401352" y="273751"/>
                  <a:pt x="394878" y="273416"/>
                </a:cubicBezTo>
                <a:cubicBezTo>
                  <a:pt x="388404" y="273081"/>
                  <a:pt x="383716" y="272914"/>
                  <a:pt x="380814" y="272914"/>
                </a:cubicBezTo>
                <a:cubicBezTo>
                  <a:pt x="410952" y="356406"/>
                  <a:pt x="440978" y="440122"/>
                  <a:pt x="470892" y="524061"/>
                </a:cubicBezTo>
                <a:lnTo>
                  <a:pt x="422002" y="524061"/>
                </a:lnTo>
                <a:lnTo>
                  <a:pt x="324557" y="243446"/>
                </a:lnTo>
                <a:lnTo>
                  <a:pt x="330919" y="234070"/>
                </a:lnTo>
                <a:lnTo>
                  <a:pt x="413965" y="234070"/>
                </a:lnTo>
                <a:lnTo>
                  <a:pt x="413965" y="41188"/>
                </a:lnTo>
                <a:lnTo>
                  <a:pt x="294419" y="41188"/>
                </a:lnTo>
                <a:lnTo>
                  <a:pt x="294419" y="524061"/>
                </a:lnTo>
                <a:lnTo>
                  <a:pt x="247873" y="524061"/>
                </a:lnTo>
                <a:close/>
                <a:moveTo>
                  <a:pt x="28798" y="0"/>
                </a:moveTo>
                <a:lnTo>
                  <a:pt x="197569" y="0"/>
                </a:lnTo>
                <a:lnTo>
                  <a:pt x="197569" y="41188"/>
                </a:lnTo>
                <a:lnTo>
                  <a:pt x="75344" y="41188"/>
                </a:lnTo>
                <a:lnTo>
                  <a:pt x="75344" y="240097"/>
                </a:lnTo>
                <a:lnTo>
                  <a:pt x="187858" y="240097"/>
                </a:lnTo>
                <a:lnTo>
                  <a:pt x="187858" y="281955"/>
                </a:lnTo>
                <a:lnTo>
                  <a:pt x="75344" y="281955"/>
                </a:lnTo>
                <a:lnTo>
                  <a:pt x="75344" y="524061"/>
                </a:lnTo>
                <a:lnTo>
                  <a:pt x="28798" y="52406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20DCEF7-A547-457E-97CA-D69F03A41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21" y="424408"/>
            <a:ext cx="4270403" cy="6034591"/>
          </a:xfrm>
          <a:custGeom>
            <a:avLst/>
            <a:gdLst>
              <a:gd name="connsiteX0" fmla="*/ 0 w 2057401"/>
              <a:gd name="connsiteY0" fmla="*/ 0 h 4546600"/>
              <a:gd name="connsiteX1" fmla="*/ 2057401 w 2057401"/>
              <a:gd name="connsiteY1" fmla="*/ 0 h 4546600"/>
              <a:gd name="connsiteX2" fmla="*/ 2057401 w 2057401"/>
              <a:gd name="connsiteY2" fmla="*/ 4546600 h 4546600"/>
              <a:gd name="connsiteX3" fmla="*/ 0 w 2057401"/>
              <a:gd name="connsiteY3" fmla="*/ 4546600 h 454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1" h="4546600">
                <a:moveTo>
                  <a:pt x="0" y="0"/>
                </a:moveTo>
                <a:lnTo>
                  <a:pt x="2057401" y="0"/>
                </a:lnTo>
                <a:lnTo>
                  <a:pt x="2057401" y="4546600"/>
                </a:lnTo>
                <a:lnTo>
                  <a:pt x="0" y="4546600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1AD88F1-774E-4528-B3D6-D3DC553B6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846459" y="137607"/>
            <a:ext cx="2321092" cy="580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2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BB5D3B8-5D64-47DD-9874-CCF051C01CEE}"/>
              </a:ext>
            </a:extLst>
          </p:cNvPr>
          <p:cNvSpPr/>
          <p:nvPr/>
        </p:nvSpPr>
        <p:spPr>
          <a:xfrm>
            <a:off x="2762250" y="1676400"/>
            <a:ext cx="8626475" cy="3600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4990D95-B477-4885-97B3-76E21C4173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26278" y="3980519"/>
            <a:ext cx="3779497" cy="18141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B668C63-73CC-4AEC-9B02-F57F73998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00" y="898011"/>
            <a:ext cx="3662563" cy="50634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34C2D4-D86B-4EB9-80B3-70DA4FD86249}"/>
              </a:ext>
            </a:extLst>
          </p:cNvPr>
          <p:cNvSpPr/>
          <p:nvPr/>
        </p:nvSpPr>
        <p:spPr>
          <a:xfrm>
            <a:off x="5193673" y="3220349"/>
            <a:ext cx="3058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字魂59号-创粗黑" panose="00000500000000000000" pitchFamily="2" charset="-122"/>
                <a:ea typeface="晴圆" panose="020F0000000000000000" pitchFamily="34" charset="-122"/>
              </a:rPr>
              <a:t>If birds sing no more.</a:t>
            </a:r>
            <a:endParaRPr lang="zh-CN" altLang="zh-CN" sz="1400" dirty="0">
              <a:latin typeface="字魂59号-创粗黑" panose="00000500000000000000" pitchFamily="2" charset="-122"/>
              <a:ea typeface="晴圆" panose="020F00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字魂59号-创粗黑" panose="00000500000000000000" pitchFamily="2" charset="-122"/>
                <a:ea typeface="晴圆" panose="020F0000000000000000" pitchFamily="34" charset="-122"/>
              </a:rPr>
              <a:t>If the day is done.</a:t>
            </a:r>
            <a:endParaRPr lang="zh-CN" altLang="zh-CN" sz="1400" dirty="0">
              <a:latin typeface="字魂59号-创粗黑" panose="00000500000000000000" pitchFamily="2" charset="-122"/>
              <a:ea typeface="晴圆" panose="020F00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字魂59号-创粗黑" panose="00000500000000000000" pitchFamily="2" charset="-122"/>
                <a:ea typeface="晴圆" panose="020F0000000000000000" pitchFamily="34" charset="-122"/>
              </a:rPr>
              <a:t>If the wind has. </a:t>
            </a:r>
            <a:r>
              <a:rPr lang="en-US" altLang="zh-CN" sz="1400" dirty="0" err="1">
                <a:latin typeface="字魂59号-创粗黑" panose="00000500000000000000" pitchFamily="2" charset="-122"/>
                <a:ea typeface="晴圆" panose="020F0000000000000000" pitchFamily="34" charset="-122"/>
              </a:rPr>
              <a:t>Fiagged.</a:t>
            </a:r>
            <a:r>
              <a:rPr lang="en-US" altLang="zh-CN" sz="1400" dirty="0">
                <a:latin typeface="字魂59号-创粗黑" panose="00000500000000000000" pitchFamily="2" charset="-122"/>
                <a:ea typeface="晴圆" panose="020F0000000000000000" pitchFamily="34" charset="-122"/>
              </a:rPr>
              <a:t> Tired.</a:t>
            </a:r>
            <a:endParaRPr lang="zh-CN" altLang="en-US" sz="1400" dirty="0">
              <a:latin typeface="字魂59号-创粗黑" panose="00000500000000000000" pitchFamily="2" charset="-122"/>
              <a:ea typeface="晴圆" panose="020F0000000000000000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D6FBF1B-3AD7-4ACA-BC15-38124074B708}"/>
              </a:ext>
            </a:extLst>
          </p:cNvPr>
          <p:cNvSpPr/>
          <p:nvPr/>
        </p:nvSpPr>
        <p:spPr>
          <a:xfrm>
            <a:off x="5193675" y="2639353"/>
            <a:ext cx="344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Arial Unicode MS" panose="020B0604020202020204" pitchFamily="34" charset="-122"/>
              </a:rPr>
              <a:t>THEDAY IS DONE.</a:t>
            </a:r>
            <a:endParaRPr lang="zh-CN" altLang="en-US" sz="24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F0CC261-80B7-434F-A496-F1C8E0563EA6}"/>
              </a:ext>
            </a:extLst>
          </p:cNvPr>
          <p:cNvCxnSpPr/>
          <p:nvPr/>
        </p:nvCxnSpPr>
        <p:spPr>
          <a:xfrm>
            <a:off x="5260598" y="3139468"/>
            <a:ext cx="2748308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E6BFAA03-56A7-41F6-A30B-14B37C11B506}"/>
              </a:ext>
            </a:extLst>
          </p:cNvPr>
          <p:cNvSpPr/>
          <p:nvPr/>
        </p:nvSpPr>
        <p:spPr>
          <a:xfrm>
            <a:off x="813226" y="855015"/>
            <a:ext cx="3221473" cy="512815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51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CC9627F-8D75-418F-A63E-35735D66E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60424"/>
            <a:ext cx="6951116" cy="66975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9AD374E-4F1C-469A-9CE7-1A271CD02B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9435" y="2946934"/>
            <a:ext cx="3730760" cy="42367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7203BD0-634D-466F-A2C7-FECCC88F0D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540" y="1310985"/>
            <a:ext cx="4133851" cy="5715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82CAC97-A66D-451E-BEE5-B0BC5B613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768" y="3837568"/>
            <a:ext cx="7122699" cy="341889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823619C-DEDD-40AB-A5A8-518207BB36B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829" y="-756081"/>
            <a:ext cx="6412969" cy="740602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EA5A3102-734C-4851-BD1B-E073B7904F53}"/>
              </a:ext>
            </a:extLst>
          </p:cNvPr>
          <p:cNvSpPr/>
          <p:nvPr/>
        </p:nvSpPr>
        <p:spPr>
          <a:xfrm>
            <a:off x="4828673" y="2502568"/>
            <a:ext cx="625643" cy="26309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B20F712-7DE2-474A-A3AB-00D5EE30E2B4}"/>
              </a:ext>
            </a:extLst>
          </p:cNvPr>
          <p:cNvSpPr txBox="1"/>
          <p:nvPr/>
        </p:nvSpPr>
        <p:spPr>
          <a:xfrm>
            <a:off x="5800266" y="947894"/>
            <a:ext cx="1107996" cy="39194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000" dirty="0">
                <a:latin typeface="方正细谭黑简体" panose="02000000000000000000" pitchFamily="2" charset="-122"/>
                <a:ea typeface="方正细谭黑简体" panose="02000000000000000000" pitchFamily="2" charset="-122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4938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2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CC9627F-8D75-418F-A63E-35735D66E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60424"/>
            <a:ext cx="6951116" cy="66975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9AD374E-4F1C-469A-9CE7-1A271CD02B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9435" y="2946934"/>
            <a:ext cx="3730760" cy="42367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7203BD0-634D-466F-A2C7-FECCC88F0D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540" y="1310985"/>
            <a:ext cx="4133851" cy="5715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82CAC97-A66D-451E-BEE5-B0BC5B613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768" y="3837568"/>
            <a:ext cx="7122699" cy="3418894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DC1CFA98-24E7-44D0-BF97-00154BE3976A}"/>
              </a:ext>
            </a:extLst>
          </p:cNvPr>
          <p:cNvGrpSpPr/>
          <p:nvPr/>
        </p:nvGrpSpPr>
        <p:grpSpPr>
          <a:xfrm>
            <a:off x="3054829" y="-756081"/>
            <a:ext cx="6412969" cy="7406022"/>
            <a:chOff x="3054826" y="-756081"/>
            <a:chExt cx="6412969" cy="740602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823619C-DEDD-40AB-A5A8-518207BB3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4826" y="-756081"/>
              <a:ext cx="6412969" cy="7406022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A5A3102-734C-4851-BD1B-E073B7904F53}"/>
                </a:ext>
              </a:extLst>
            </p:cNvPr>
            <p:cNvSpPr/>
            <p:nvPr/>
          </p:nvSpPr>
          <p:spPr>
            <a:xfrm>
              <a:off x="4930493" y="2526599"/>
              <a:ext cx="625642" cy="26309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9B20F712-7DE2-474A-A3AB-00D5EE30E2B4}"/>
              </a:ext>
            </a:extLst>
          </p:cNvPr>
          <p:cNvSpPr txBox="1"/>
          <p:nvPr/>
        </p:nvSpPr>
        <p:spPr>
          <a:xfrm>
            <a:off x="5719126" y="1007938"/>
            <a:ext cx="1107996" cy="39194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7200">
                <a:latin typeface="钟齐陈伟勋硬笔行书字库" panose="02010600030101010101" pitchFamily="2" charset="-122"/>
                <a:ea typeface="钟齐陈伟勋硬笔行书字库" panose="02010600030101010101" pitchFamily="2" charset="-122"/>
              </a:defRPr>
            </a:lvl1pPr>
          </a:lstStyle>
          <a:p>
            <a:r>
              <a:rPr lang="zh-CN" altLang="en-US" sz="6000" dirty="0">
                <a:latin typeface="方正细谭黑简体" panose="02000000000000000000" pitchFamily="2" charset="-122"/>
                <a:ea typeface="方正细谭黑简体" panose="02000000000000000000" pitchFamily="2" charset="-122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5144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2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2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2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2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3F14052-19E6-47C9-8E56-4AED032D6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542924" y="1327027"/>
            <a:ext cx="4133851" cy="5715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B7245A7-1991-4DDA-9F68-9AD0FD7D3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421851"/>
            <a:ext cx="4604084" cy="44361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473525C-7F1C-43B1-9D7D-3DF2FBAF9D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1" y="4127871"/>
            <a:ext cx="2471075" cy="280620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B862A1B-AC30-48A2-8094-C0F2A1A3AC5B}"/>
              </a:ext>
            </a:extLst>
          </p:cNvPr>
          <p:cNvSpPr/>
          <p:nvPr/>
        </p:nvSpPr>
        <p:spPr>
          <a:xfrm>
            <a:off x="770023" y="762457"/>
            <a:ext cx="6272463" cy="5502442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C343228-0C5A-4A07-9FD4-67464BC48393}"/>
              </a:ext>
            </a:extLst>
          </p:cNvPr>
          <p:cNvGrpSpPr/>
          <p:nvPr/>
        </p:nvGrpSpPr>
        <p:grpSpPr>
          <a:xfrm>
            <a:off x="6295333" y="-112783"/>
            <a:ext cx="6036091" cy="6970783"/>
            <a:chOff x="6295332" y="-112783"/>
            <a:chExt cx="6036090" cy="6970783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FF92D071-2BA0-4536-B75A-4CA3FF662F94}"/>
                </a:ext>
              </a:extLst>
            </p:cNvPr>
            <p:cNvGrpSpPr/>
            <p:nvPr/>
          </p:nvGrpSpPr>
          <p:grpSpPr>
            <a:xfrm>
              <a:off x="6295332" y="-112783"/>
              <a:ext cx="6036090" cy="6970783"/>
              <a:chOff x="3054826" y="-756081"/>
              <a:chExt cx="6412969" cy="7406022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586A003C-CBD3-4676-A715-893B02E39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54826" y="-756081"/>
                <a:ext cx="6412969" cy="7406022"/>
              </a:xfrm>
              <a:prstGeom prst="rect">
                <a:avLst/>
              </a:prstGeom>
            </p:spPr>
          </p:pic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9A1CFFF-9AD3-4A88-BCD5-DA54AEA11BE5}"/>
                  </a:ext>
                </a:extLst>
              </p:cNvPr>
              <p:cNvSpPr/>
              <p:nvPr/>
            </p:nvSpPr>
            <p:spPr>
              <a:xfrm>
                <a:off x="4930493" y="2526599"/>
                <a:ext cx="625642" cy="26309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B636D11-0C28-4667-9B8A-99D6B08901C2}"/>
                </a:ext>
              </a:extLst>
            </p:cNvPr>
            <p:cNvSpPr txBox="1"/>
            <p:nvPr/>
          </p:nvSpPr>
          <p:spPr>
            <a:xfrm>
              <a:off x="8649644" y="1426605"/>
              <a:ext cx="1015663" cy="381110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7200"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</a:defRPr>
              </a:lvl1pPr>
            </a:lstStyle>
            <a:p>
              <a:r>
                <a:rPr lang="en-US" altLang="zh-CN" sz="5400" dirty="0">
                  <a:latin typeface="方正细谭黑简体" panose="02000000000000000000" pitchFamily="2" charset="-122"/>
                  <a:ea typeface="方正细谭黑简体" panose="02000000000000000000" pitchFamily="2" charset="-122"/>
                </a:rPr>
                <a:t>CONTENTS</a:t>
              </a:r>
              <a:endParaRPr lang="zh-CN" altLang="en-US" sz="5400" dirty="0">
                <a:latin typeface="方正细谭黑简体" panose="02000000000000000000" pitchFamily="2" charset="-122"/>
                <a:ea typeface="方正细谭黑简体" panose="02000000000000000000" pitchFamily="2" charset="-122"/>
              </a:endParaRP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A6BAF2D2-F2EE-40EE-B86C-0CCED6F563E8}"/>
              </a:ext>
            </a:extLst>
          </p:cNvPr>
          <p:cNvSpPr/>
          <p:nvPr/>
        </p:nvSpPr>
        <p:spPr>
          <a:xfrm>
            <a:off x="2175702" y="1426605"/>
            <a:ext cx="358239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字魂59号-创粗黑" panose="00000500000000000000" pitchFamily="2" charset="-122"/>
                <a:ea typeface="晴圆" panose="020F0000000000000000" pitchFamily="34" charset="-122"/>
              </a:rPr>
              <a:t>Tha sack of an sy'n san empty an tha a' sghead.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字魂59号-创粗黑" panose="00000500000000000000" pitchFamily="2" charset="-122"/>
                <a:ea typeface="晴圆" panose="020F0000000000000000" pitchFamily="34" charset="-122"/>
              </a:rPr>
              <a:t>Ho garment is thorn and dust-laden. 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D0BE924-4ED0-4953-973E-114C096C8312}"/>
              </a:ext>
            </a:extLst>
          </p:cNvPr>
          <p:cNvSpPr/>
          <p:nvPr/>
        </p:nvSpPr>
        <p:spPr>
          <a:xfrm>
            <a:off x="2175702" y="3022415"/>
            <a:ext cx="358239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字魂59号-创粗黑" panose="00000500000000000000" pitchFamily="2" charset="-122"/>
                <a:ea typeface="晴圆" panose="020F0000000000000000" pitchFamily="34" charset="-122"/>
              </a:rPr>
              <a:t>Tha sack of an sy'n san empty an tha a' sghead.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字魂59号-创粗黑" panose="00000500000000000000" pitchFamily="2" charset="-122"/>
                <a:ea typeface="晴圆" panose="020F0000000000000000" pitchFamily="34" charset="-122"/>
              </a:rPr>
              <a:t>Ho garment is thorn and dust-laden. 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AEB71E0-121D-495B-A785-26C4302C187B}"/>
              </a:ext>
            </a:extLst>
          </p:cNvPr>
          <p:cNvSpPr/>
          <p:nvPr/>
        </p:nvSpPr>
        <p:spPr>
          <a:xfrm>
            <a:off x="2175702" y="4618225"/>
            <a:ext cx="358239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字魂59号-创粗黑" panose="00000500000000000000" pitchFamily="2" charset="-122"/>
                <a:ea typeface="晴圆" panose="020F0000000000000000" pitchFamily="34" charset="-122"/>
              </a:rPr>
              <a:t>Tha sack of an sy'n san empty an tha a' sghead.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字魂59号-创粗黑" panose="00000500000000000000" pitchFamily="2" charset="-122"/>
                <a:ea typeface="晴圆" panose="020F0000000000000000" pitchFamily="34" charset="-122"/>
              </a:rPr>
              <a:t>Ho garment is thorn and dust-laden. </a:t>
            </a:r>
          </a:p>
        </p:txBody>
      </p:sp>
      <p:sp>
        <p:nvSpPr>
          <p:cNvPr id="16" name="Shape 2660">
            <a:extLst>
              <a:ext uri="{FF2B5EF4-FFF2-40B4-BE49-F238E27FC236}">
                <a16:creationId xmlns:a16="http://schemas.microsoft.com/office/drawing/2014/main" id="{DC6CD2EA-B8D0-488E-94D7-54E261FEEB75}"/>
              </a:ext>
            </a:extLst>
          </p:cNvPr>
          <p:cNvSpPr/>
          <p:nvPr/>
        </p:nvSpPr>
        <p:spPr>
          <a:xfrm>
            <a:off x="1360223" y="1849937"/>
            <a:ext cx="206376" cy="206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4" y="18655"/>
                </a:lnTo>
                <a:cubicBezTo>
                  <a:pt x="1422" y="18655"/>
                  <a:pt x="982" y="18215"/>
                  <a:pt x="982" y="17673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9636" y="4909"/>
                </a:lnTo>
                <a:cubicBezTo>
                  <a:pt x="20178" y="4909"/>
                  <a:pt x="20618" y="5349"/>
                  <a:pt x="20618" y="5891"/>
                </a:cubicBezTo>
                <a:cubicBezTo>
                  <a:pt x="20618" y="5891"/>
                  <a:pt x="20618" y="17673"/>
                  <a:pt x="20618" y="17673"/>
                </a:cubicBezTo>
                <a:close/>
                <a:moveTo>
                  <a:pt x="19636" y="3927"/>
                </a:moveTo>
                <a:lnTo>
                  <a:pt x="12476" y="3927"/>
                </a:ln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5" y="0"/>
                  <a:pt x="13745" y="440"/>
                  <a:pt x="13745" y="982"/>
                </a:cubicBezTo>
                <a:cubicBezTo>
                  <a:pt x="13745" y="1069"/>
                  <a:pt x="13761" y="1153"/>
                  <a:pt x="13782" y="1233"/>
                </a:cubicBezTo>
                <a:lnTo>
                  <a:pt x="11088" y="3927"/>
                </a:lnTo>
                <a:lnTo>
                  <a:pt x="10513" y="3927"/>
                </a:lnTo>
                <a:lnTo>
                  <a:pt x="7818" y="1233"/>
                </a:lnTo>
                <a:cubicBezTo>
                  <a:pt x="7839" y="1153"/>
                  <a:pt x="7855" y="1069"/>
                  <a:pt x="7855" y="982"/>
                </a:cubicBezTo>
                <a:cubicBezTo>
                  <a:pt x="7855" y="440"/>
                  <a:pt x="7415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124" y="3927"/>
                </a:ln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7673"/>
                </a:lnTo>
                <a:cubicBezTo>
                  <a:pt x="0" y="18757"/>
                  <a:pt x="879" y="19637"/>
                  <a:pt x="1964" y="19637"/>
                </a:cubicBezTo>
                <a:lnTo>
                  <a:pt x="3927" y="19637"/>
                </a:lnTo>
                <a:lnTo>
                  <a:pt x="3927" y="21109"/>
                </a:lnTo>
                <a:cubicBezTo>
                  <a:pt x="3927" y="21381"/>
                  <a:pt x="4147" y="21600"/>
                  <a:pt x="4418" y="21600"/>
                </a:cubicBezTo>
                <a:cubicBezTo>
                  <a:pt x="4689" y="21600"/>
                  <a:pt x="4909" y="21381"/>
                  <a:pt x="4909" y="21109"/>
                </a:cubicBezTo>
                <a:lnTo>
                  <a:pt x="4909" y="20618"/>
                </a:lnTo>
                <a:lnTo>
                  <a:pt x="16691" y="20618"/>
                </a:lnTo>
                <a:lnTo>
                  <a:pt x="16691" y="21109"/>
                </a:lnTo>
                <a:cubicBezTo>
                  <a:pt x="16691" y="21381"/>
                  <a:pt x="16911" y="21600"/>
                  <a:pt x="17182" y="21600"/>
                </a:cubicBezTo>
                <a:cubicBezTo>
                  <a:pt x="17453" y="21600"/>
                  <a:pt x="17673" y="21381"/>
                  <a:pt x="17673" y="21109"/>
                </a:cubicBezTo>
                <a:lnTo>
                  <a:pt x="17673" y="19637"/>
                </a:lnTo>
                <a:lnTo>
                  <a:pt x="19636" y="19637"/>
                </a:lnTo>
                <a:cubicBezTo>
                  <a:pt x="20721" y="19637"/>
                  <a:pt x="21600" y="18757"/>
                  <a:pt x="21600" y="17673"/>
                </a:cubicBezTo>
                <a:lnTo>
                  <a:pt x="21600" y="5891"/>
                </a:lnTo>
                <a:cubicBezTo>
                  <a:pt x="21600" y="4806"/>
                  <a:pt x="20721" y="3927"/>
                  <a:pt x="19636" y="3927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7" name="Shape 2784">
            <a:extLst>
              <a:ext uri="{FF2B5EF4-FFF2-40B4-BE49-F238E27FC236}">
                <a16:creationId xmlns:a16="http://schemas.microsoft.com/office/drawing/2014/main" id="{00E7579B-C05E-47F0-BD36-78352EFDEA38}"/>
              </a:ext>
            </a:extLst>
          </p:cNvPr>
          <p:cNvSpPr/>
          <p:nvPr/>
        </p:nvSpPr>
        <p:spPr>
          <a:xfrm>
            <a:off x="1360223" y="5045948"/>
            <a:ext cx="206376" cy="206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8" name="Shape 2785">
            <a:extLst>
              <a:ext uri="{FF2B5EF4-FFF2-40B4-BE49-F238E27FC236}">
                <a16:creationId xmlns:a16="http://schemas.microsoft.com/office/drawing/2014/main" id="{A54E8323-98F7-49D9-BB78-EF5A43B89F36}"/>
              </a:ext>
            </a:extLst>
          </p:cNvPr>
          <p:cNvSpPr/>
          <p:nvPr/>
        </p:nvSpPr>
        <p:spPr>
          <a:xfrm>
            <a:off x="1360223" y="3468899"/>
            <a:ext cx="206376" cy="168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9" name="圆: 空心 18">
            <a:extLst>
              <a:ext uri="{FF2B5EF4-FFF2-40B4-BE49-F238E27FC236}">
                <a16:creationId xmlns:a16="http://schemas.microsoft.com/office/drawing/2014/main" id="{5D0BC8FA-68B3-4190-AEA8-19CD71D1A1C2}"/>
              </a:ext>
            </a:extLst>
          </p:cNvPr>
          <p:cNvSpPr/>
          <p:nvPr/>
        </p:nvSpPr>
        <p:spPr>
          <a:xfrm>
            <a:off x="1236401" y="1718706"/>
            <a:ext cx="454025" cy="454025"/>
          </a:xfrm>
          <a:prstGeom prst="donut">
            <a:avLst>
              <a:gd name="adj" fmla="val 486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20" name="圆: 空心 19">
            <a:extLst>
              <a:ext uri="{FF2B5EF4-FFF2-40B4-BE49-F238E27FC236}">
                <a16:creationId xmlns:a16="http://schemas.microsoft.com/office/drawing/2014/main" id="{B42514FA-0FA7-4A52-8C77-55A1562555CB}"/>
              </a:ext>
            </a:extLst>
          </p:cNvPr>
          <p:cNvSpPr/>
          <p:nvPr/>
        </p:nvSpPr>
        <p:spPr>
          <a:xfrm>
            <a:off x="1236401" y="3326313"/>
            <a:ext cx="454025" cy="454025"/>
          </a:xfrm>
          <a:prstGeom prst="donut">
            <a:avLst>
              <a:gd name="adj" fmla="val 486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21" name="圆: 空心 20">
            <a:extLst>
              <a:ext uri="{FF2B5EF4-FFF2-40B4-BE49-F238E27FC236}">
                <a16:creationId xmlns:a16="http://schemas.microsoft.com/office/drawing/2014/main" id="{59D7ECFF-C18B-4251-97B2-8E4D4A9EE05E}"/>
              </a:ext>
            </a:extLst>
          </p:cNvPr>
          <p:cNvSpPr/>
          <p:nvPr/>
        </p:nvSpPr>
        <p:spPr>
          <a:xfrm>
            <a:off x="1236401" y="4922127"/>
            <a:ext cx="454025" cy="454025"/>
          </a:xfrm>
          <a:prstGeom prst="donut">
            <a:avLst>
              <a:gd name="adj" fmla="val 486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817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1D8028DC-0F79-4AB3-9A1D-43CE5A77F072}"/>
              </a:ext>
            </a:extLst>
          </p:cNvPr>
          <p:cNvGrpSpPr/>
          <p:nvPr/>
        </p:nvGrpSpPr>
        <p:grpSpPr>
          <a:xfrm flipH="1">
            <a:off x="-1379623" y="160422"/>
            <a:ext cx="14405811" cy="7096041"/>
            <a:chOff x="-939434" y="160421"/>
            <a:chExt cx="13850823" cy="7096041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86A2526-F7D8-4C62-8013-6DFC9CCBF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60421"/>
              <a:ext cx="6951116" cy="669757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2AC3756-BDE2-4319-84C0-E4D81288E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39434" y="2946930"/>
              <a:ext cx="3730760" cy="4236729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F2A8D1D-CFA1-4C78-B204-3FD6D0A10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7539" y="1310985"/>
              <a:ext cx="4133850" cy="5715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57F84DE-CDD2-44CE-8BA3-7B0C3FD14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9767" y="3837568"/>
              <a:ext cx="7122698" cy="3418894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9143512-07D0-4BC5-8E7D-CF1BEDE355E5}"/>
              </a:ext>
            </a:extLst>
          </p:cNvPr>
          <p:cNvGrpSpPr/>
          <p:nvPr/>
        </p:nvGrpSpPr>
        <p:grpSpPr>
          <a:xfrm>
            <a:off x="770121" y="-464960"/>
            <a:ext cx="6036091" cy="6970783"/>
            <a:chOff x="6295332" y="-112783"/>
            <a:chExt cx="6036090" cy="6970783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814A3FD6-0360-4EA7-89D8-416AB93754C1}"/>
                </a:ext>
              </a:extLst>
            </p:cNvPr>
            <p:cNvGrpSpPr/>
            <p:nvPr/>
          </p:nvGrpSpPr>
          <p:grpSpPr>
            <a:xfrm>
              <a:off x="6295332" y="-112783"/>
              <a:ext cx="6036090" cy="6970783"/>
              <a:chOff x="3054826" y="-756081"/>
              <a:chExt cx="6412969" cy="7406022"/>
            </a:xfrm>
          </p:grpSpPr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3F078073-3090-467E-996C-CEB7901770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54826" y="-756081"/>
                <a:ext cx="6412969" cy="7406022"/>
              </a:xfrm>
              <a:prstGeom prst="rect">
                <a:avLst/>
              </a:prstGeom>
            </p:spPr>
          </p:pic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B4D842EB-AB07-4F40-8E35-08A05B0C1E35}"/>
                  </a:ext>
                </a:extLst>
              </p:cNvPr>
              <p:cNvSpPr/>
              <p:nvPr/>
            </p:nvSpPr>
            <p:spPr>
              <a:xfrm>
                <a:off x="4930493" y="2526599"/>
                <a:ext cx="625642" cy="26309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F30ED9B2-6FDE-4BB7-8576-7C29B9F7B706}"/>
                </a:ext>
              </a:extLst>
            </p:cNvPr>
            <p:cNvSpPr txBox="1"/>
            <p:nvPr/>
          </p:nvSpPr>
          <p:spPr>
            <a:xfrm>
              <a:off x="7709188" y="2746503"/>
              <a:ext cx="1954381" cy="9579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11500"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</a:defRPr>
              </a:lvl1pPr>
            </a:lstStyle>
            <a:p>
              <a:r>
                <a:rPr lang="en-US" altLang="zh-CN" dirty="0">
                  <a:latin typeface="方正细谭黑简体" panose="02000000000000000000" pitchFamily="2" charset="-122"/>
                  <a:ea typeface="方正细谭黑简体" panose="02000000000000000000" pitchFamily="2" charset="-122"/>
                </a:rPr>
                <a:t>1</a:t>
              </a:r>
              <a:endParaRPr lang="zh-CN" altLang="en-US" dirty="0">
                <a:latin typeface="方正细谭黑简体" panose="02000000000000000000" pitchFamily="2" charset="-122"/>
                <a:ea typeface="方正细谭黑简体" panose="02000000000000000000" pitchFamily="2" charset="-122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A70E7792-D811-40A8-A7D4-539519A1B478}"/>
              </a:ext>
            </a:extLst>
          </p:cNvPr>
          <p:cNvSpPr txBox="1"/>
          <p:nvPr/>
        </p:nvSpPr>
        <p:spPr>
          <a:xfrm>
            <a:off x="4118707" y="1310989"/>
            <a:ext cx="400110" cy="39454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a text description here, the language should be concise.</a:t>
            </a:r>
          </a:p>
        </p:txBody>
      </p:sp>
    </p:spTree>
    <p:extLst>
      <p:ext uri="{BB962C8B-B14F-4D97-AF65-F5344CB8AC3E}">
        <p14:creationId xmlns:p14="http://schemas.microsoft.com/office/powerpoint/2010/main" val="138067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A1B5A0CB-C924-4B38-BCD2-0A8AFE2652AD}"/>
              </a:ext>
            </a:extLst>
          </p:cNvPr>
          <p:cNvSpPr/>
          <p:nvPr/>
        </p:nvSpPr>
        <p:spPr>
          <a:xfrm>
            <a:off x="5045724" y="746453"/>
            <a:ext cx="2110673" cy="259696"/>
          </a:xfrm>
          <a:custGeom>
            <a:avLst/>
            <a:gdLst/>
            <a:ahLst/>
            <a:cxnLst/>
            <a:rect l="l" t="t" r="r" b="b"/>
            <a:pathLst>
              <a:path w="2928699" h="259737">
                <a:moveTo>
                  <a:pt x="66608" y="130045"/>
                </a:moveTo>
                <a:lnTo>
                  <a:pt x="66608" y="248107"/>
                </a:lnTo>
                <a:lnTo>
                  <a:pt x="96212" y="248107"/>
                </a:lnTo>
                <a:cubicBezTo>
                  <a:pt x="102127" y="248392"/>
                  <a:pt x="108036" y="247391"/>
                  <a:pt x="113938" y="245105"/>
                </a:cubicBezTo>
                <a:cubicBezTo>
                  <a:pt x="119840" y="242819"/>
                  <a:pt x="124782" y="237537"/>
                  <a:pt x="128766" y="229259"/>
                </a:cubicBezTo>
                <a:cubicBezTo>
                  <a:pt x="132749" y="220981"/>
                  <a:pt x="134820" y="207998"/>
                  <a:pt x="134979" y="190309"/>
                </a:cubicBezTo>
                <a:cubicBezTo>
                  <a:pt x="134883" y="172701"/>
                  <a:pt x="133078" y="159557"/>
                  <a:pt x="129562" y="150877"/>
                </a:cubicBezTo>
                <a:cubicBezTo>
                  <a:pt x="126046" y="142197"/>
                  <a:pt x="121395" y="136493"/>
                  <a:pt x="115609" y="133765"/>
                </a:cubicBezTo>
                <a:cubicBezTo>
                  <a:pt x="109822" y="131037"/>
                  <a:pt x="103474" y="129797"/>
                  <a:pt x="96565" y="130045"/>
                </a:cubicBezTo>
                <a:close/>
                <a:moveTo>
                  <a:pt x="2710329" y="111014"/>
                </a:moveTo>
                <a:cubicBezTo>
                  <a:pt x="2706805" y="110984"/>
                  <a:pt x="2703546" y="111484"/>
                  <a:pt x="2700550" y="112512"/>
                </a:cubicBezTo>
                <a:cubicBezTo>
                  <a:pt x="2697554" y="113539"/>
                  <a:pt x="2694823" y="115272"/>
                  <a:pt x="2692356" y="117710"/>
                </a:cubicBezTo>
                <a:cubicBezTo>
                  <a:pt x="2688501" y="121653"/>
                  <a:pt x="2685638" y="127600"/>
                  <a:pt x="2683765" y="135551"/>
                </a:cubicBezTo>
                <a:cubicBezTo>
                  <a:pt x="2681893" y="143503"/>
                  <a:pt x="2680880" y="154120"/>
                  <a:pt x="2680726" y="167402"/>
                </a:cubicBezTo>
                <a:lnTo>
                  <a:pt x="2735704" y="167402"/>
                </a:lnTo>
                <a:cubicBezTo>
                  <a:pt x="2735359" y="153988"/>
                  <a:pt x="2734375" y="143371"/>
                  <a:pt x="2732753" y="135551"/>
                </a:cubicBezTo>
                <a:cubicBezTo>
                  <a:pt x="2731130" y="127732"/>
                  <a:pt x="2728824" y="121785"/>
                  <a:pt x="2725836" y="117710"/>
                </a:cubicBezTo>
                <a:cubicBezTo>
                  <a:pt x="2723890" y="115272"/>
                  <a:pt x="2721614" y="113539"/>
                  <a:pt x="2719008" y="112512"/>
                </a:cubicBezTo>
                <a:cubicBezTo>
                  <a:pt x="2716401" y="111484"/>
                  <a:pt x="2713508" y="110984"/>
                  <a:pt x="2710329" y="111014"/>
                </a:cubicBezTo>
                <a:close/>
                <a:moveTo>
                  <a:pt x="2482786" y="111014"/>
                </a:moveTo>
                <a:cubicBezTo>
                  <a:pt x="2479101" y="110984"/>
                  <a:pt x="2475723" y="111484"/>
                  <a:pt x="2472654" y="112512"/>
                </a:cubicBezTo>
                <a:cubicBezTo>
                  <a:pt x="2469585" y="113539"/>
                  <a:pt x="2466737" y="115272"/>
                  <a:pt x="2464108" y="117710"/>
                </a:cubicBezTo>
                <a:cubicBezTo>
                  <a:pt x="2460048" y="122306"/>
                  <a:pt x="2456979" y="130030"/>
                  <a:pt x="2454901" y="140882"/>
                </a:cubicBezTo>
                <a:cubicBezTo>
                  <a:pt x="2452823" y="151734"/>
                  <a:pt x="2451781" y="165625"/>
                  <a:pt x="2451773" y="182556"/>
                </a:cubicBezTo>
                <a:cubicBezTo>
                  <a:pt x="2451781" y="199245"/>
                  <a:pt x="2452823" y="212740"/>
                  <a:pt x="2454901" y="223041"/>
                </a:cubicBezTo>
                <a:cubicBezTo>
                  <a:pt x="2456979" y="233342"/>
                  <a:pt x="2460048" y="240758"/>
                  <a:pt x="2464108" y="245288"/>
                </a:cubicBezTo>
                <a:cubicBezTo>
                  <a:pt x="2466619" y="247725"/>
                  <a:pt x="2469086" y="249458"/>
                  <a:pt x="2471509" y="250486"/>
                </a:cubicBezTo>
                <a:cubicBezTo>
                  <a:pt x="2473932" y="251514"/>
                  <a:pt x="2477104" y="252013"/>
                  <a:pt x="2481024" y="251984"/>
                </a:cubicBezTo>
                <a:cubicBezTo>
                  <a:pt x="2490650" y="251697"/>
                  <a:pt x="2497655" y="248922"/>
                  <a:pt x="2502038" y="243658"/>
                </a:cubicBezTo>
                <a:cubicBezTo>
                  <a:pt x="2506421" y="238393"/>
                  <a:pt x="2508580" y="232358"/>
                  <a:pt x="2508514" y="225552"/>
                </a:cubicBezTo>
                <a:lnTo>
                  <a:pt x="2508514" y="127225"/>
                </a:lnTo>
                <a:cubicBezTo>
                  <a:pt x="2505878" y="122233"/>
                  <a:pt x="2502163" y="118297"/>
                  <a:pt x="2497368" y="115419"/>
                </a:cubicBezTo>
                <a:cubicBezTo>
                  <a:pt x="2492574" y="112541"/>
                  <a:pt x="2487713" y="111072"/>
                  <a:pt x="2482786" y="111014"/>
                </a:cubicBezTo>
                <a:close/>
                <a:moveTo>
                  <a:pt x="2253835" y="111014"/>
                </a:moveTo>
                <a:cubicBezTo>
                  <a:pt x="2250127" y="110984"/>
                  <a:pt x="2246705" y="111484"/>
                  <a:pt x="2243570" y="112512"/>
                </a:cubicBezTo>
                <a:cubicBezTo>
                  <a:pt x="2240435" y="113539"/>
                  <a:pt x="2237630" y="115272"/>
                  <a:pt x="2235156" y="117710"/>
                </a:cubicBezTo>
                <a:cubicBezTo>
                  <a:pt x="2230956" y="122372"/>
                  <a:pt x="2227902" y="129876"/>
                  <a:pt x="2225993" y="140221"/>
                </a:cubicBezTo>
                <a:cubicBezTo>
                  <a:pt x="2224084" y="150566"/>
                  <a:pt x="2223144" y="164325"/>
                  <a:pt x="2223173" y="181499"/>
                </a:cubicBezTo>
                <a:cubicBezTo>
                  <a:pt x="2223144" y="200677"/>
                  <a:pt x="2224084" y="215009"/>
                  <a:pt x="2225993" y="224495"/>
                </a:cubicBezTo>
                <a:cubicBezTo>
                  <a:pt x="2227902" y="233981"/>
                  <a:pt x="2230956" y="240912"/>
                  <a:pt x="2235156" y="245288"/>
                </a:cubicBezTo>
                <a:cubicBezTo>
                  <a:pt x="2237630" y="247725"/>
                  <a:pt x="2240435" y="249458"/>
                  <a:pt x="2243570" y="250486"/>
                </a:cubicBezTo>
                <a:cubicBezTo>
                  <a:pt x="2246705" y="251514"/>
                  <a:pt x="2250127" y="252013"/>
                  <a:pt x="2253835" y="251984"/>
                </a:cubicBezTo>
                <a:cubicBezTo>
                  <a:pt x="2257865" y="252013"/>
                  <a:pt x="2261434" y="251514"/>
                  <a:pt x="2264539" y="250486"/>
                </a:cubicBezTo>
                <a:cubicBezTo>
                  <a:pt x="2267645" y="249458"/>
                  <a:pt x="2270420" y="247725"/>
                  <a:pt x="2272865" y="245288"/>
                </a:cubicBezTo>
                <a:cubicBezTo>
                  <a:pt x="2277065" y="240912"/>
                  <a:pt x="2280119" y="233981"/>
                  <a:pt x="2282028" y="224495"/>
                </a:cubicBezTo>
                <a:cubicBezTo>
                  <a:pt x="2283937" y="215009"/>
                  <a:pt x="2284877" y="200677"/>
                  <a:pt x="2284848" y="181499"/>
                </a:cubicBezTo>
                <a:cubicBezTo>
                  <a:pt x="2284877" y="164325"/>
                  <a:pt x="2283937" y="150566"/>
                  <a:pt x="2282028" y="140221"/>
                </a:cubicBezTo>
                <a:cubicBezTo>
                  <a:pt x="2280119" y="129876"/>
                  <a:pt x="2277065" y="122372"/>
                  <a:pt x="2272865" y="117710"/>
                </a:cubicBezTo>
                <a:cubicBezTo>
                  <a:pt x="2270420" y="115272"/>
                  <a:pt x="2267645" y="113539"/>
                  <a:pt x="2264539" y="112512"/>
                </a:cubicBezTo>
                <a:cubicBezTo>
                  <a:pt x="2261434" y="111484"/>
                  <a:pt x="2257865" y="110984"/>
                  <a:pt x="2253835" y="111014"/>
                </a:cubicBezTo>
                <a:close/>
                <a:moveTo>
                  <a:pt x="1176804" y="111014"/>
                </a:moveTo>
                <a:cubicBezTo>
                  <a:pt x="1173280" y="110984"/>
                  <a:pt x="1170020" y="111484"/>
                  <a:pt x="1167025" y="112512"/>
                </a:cubicBezTo>
                <a:cubicBezTo>
                  <a:pt x="1164029" y="113539"/>
                  <a:pt x="1161298" y="115272"/>
                  <a:pt x="1158831" y="117710"/>
                </a:cubicBezTo>
                <a:cubicBezTo>
                  <a:pt x="1154976" y="121653"/>
                  <a:pt x="1152113" y="127600"/>
                  <a:pt x="1150241" y="135551"/>
                </a:cubicBezTo>
                <a:cubicBezTo>
                  <a:pt x="1148368" y="143503"/>
                  <a:pt x="1147355" y="154120"/>
                  <a:pt x="1147201" y="167402"/>
                </a:cubicBezTo>
                <a:lnTo>
                  <a:pt x="1202179" y="167402"/>
                </a:lnTo>
                <a:cubicBezTo>
                  <a:pt x="1201834" y="153988"/>
                  <a:pt x="1200850" y="143371"/>
                  <a:pt x="1199227" y="135551"/>
                </a:cubicBezTo>
                <a:cubicBezTo>
                  <a:pt x="1197605" y="127732"/>
                  <a:pt x="1195299" y="121785"/>
                  <a:pt x="1192311" y="117710"/>
                </a:cubicBezTo>
                <a:cubicBezTo>
                  <a:pt x="1190365" y="115272"/>
                  <a:pt x="1188089" y="113539"/>
                  <a:pt x="1185483" y="112512"/>
                </a:cubicBezTo>
                <a:cubicBezTo>
                  <a:pt x="1182876" y="111484"/>
                  <a:pt x="1179983" y="110984"/>
                  <a:pt x="1176804" y="111014"/>
                </a:cubicBezTo>
                <a:close/>
                <a:moveTo>
                  <a:pt x="712965" y="106432"/>
                </a:moveTo>
                <a:lnTo>
                  <a:pt x="759486" y="106432"/>
                </a:lnTo>
                <a:cubicBezTo>
                  <a:pt x="760602" y="106491"/>
                  <a:pt x="761189" y="107078"/>
                  <a:pt x="761248" y="108194"/>
                </a:cubicBezTo>
                <a:lnTo>
                  <a:pt x="761248" y="248812"/>
                </a:lnTo>
                <a:lnTo>
                  <a:pt x="777459" y="248812"/>
                </a:lnTo>
                <a:cubicBezTo>
                  <a:pt x="778575" y="248871"/>
                  <a:pt x="779163" y="249458"/>
                  <a:pt x="779221" y="250574"/>
                </a:cubicBezTo>
                <a:lnTo>
                  <a:pt x="779221" y="254803"/>
                </a:lnTo>
                <a:cubicBezTo>
                  <a:pt x="779163" y="255919"/>
                  <a:pt x="778575" y="256507"/>
                  <a:pt x="777459" y="256565"/>
                </a:cubicBezTo>
                <a:lnTo>
                  <a:pt x="712965" y="256565"/>
                </a:lnTo>
                <a:cubicBezTo>
                  <a:pt x="711850" y="256507"/>
                  <a:pt x="711262" y="255919"/>
                  <a:pt x="711203" y="254803"/>
                </a:cubicBezTo>
                <a:lnTo>
                  <a:pt x="711203" y="250574"/>
                </a:lnTo>
                <a:cubicBezTo>
                  <a:pt x="711262" y="249458"/>
                  <a:pt x="711850" y="248871"/>
                  <a:pt x="712965" y="248812"/>
                </a:cubicBezTo>
                <a:lnTo>
                  <a:pt x="729882" y="248812"/>
                </a:lnTo>
                <a:lnTo>
                  <a:pt x="729882" y="113833"/>
                </a:lnTo>
                <a:lnTo>
                  <a:pt x="712965" y="113833"/>
                </a:lnTo>
                <a:cubicBezTo>
                  <a:pt x="712429" y="113819"/>
                  <a:pt x="712004" y="113672"/>
                  <a:pt x="711688" y="113393"/>
                </a:cubicBezTo>
                <a:cubicBezTo>
                  <a:pt x="711372" y="113114"/>
                  <a:pt x="711211" y="112791"/>
                  <a:pt x="711203" y="112423"/>
                </a:cubicBezTo>
                <a:lnTo>
                  <a:pt x="711203" y="108194"/>
                </a:lnTo>
                <a:cubicBezTo>
                  <a:pt x="711262" y="107078"/>
                  <a:pt x="711850" y="106491"/>
                  <a:pt x="712965" y="106432"/>
                </a:cubicBezTo>
                <a:close/>
                <a:moveTo>
                  <a:pt x="278702" y="106432"/>
                </a:moveTo>
                <a:lnTo>
                  <a:pt x="325222" y="106432"/>
                </a:lnTo>
                <a:cubicBezTo>
                  <a:pt x="326338" y="106491"/>
                  <a:pt x="326925" y="107078"/>
                  <a:pt x="326984" y="108194"/>
                </a:cubicBezTo>
                <a:lnTo>
                  <a:pt x="326984" y="218503"/>
                </a:lnTo>
                <a:cubicBezTo>
                  <a:pt x="327182" y="230229"/>
                  <a:pt x="329164" y="238760"/>
                  <a:pt x="332931" y="244098"/>
                </a:cubicBezTo>
                <a:cubicBezTo>
                  <a:pt x="336698" y="249436"/>
                  <a:pt x="341059" y="252065"/>
                  <a:pt x="346015" y="251984"/>
                </a:cubicBezTo>
                <a:cubicBezTo>
                  <a:pt x="354576" y="251866"/>
                  <a:pt x="361419" y="249106"/>
                  <a:pt x="366544" y="243702"/>
                </a:cubicBezTo>
                <a:cubicBezTo>
                  <a:pt x="371669" y="238298"/>
                  <a:pt x="375516" y="230956"/>
                  <a:pt x="378086" y="221675"/>
                </a:cubicBezTo>
                <a:lnTo>
                  <a:pt x="378086" y="113833"/>
                </a:lnTo>
                <a:lnTo>
                  <a:pt x="361874" y="113833"/>
                </a:lnTo>
                <a:cubicBezTo>
                  <a:pt x="361338" y="113819"/>
                  <a:pt x="360912" y="113672"/>
                  <a:pt x="360596" y="113393"/>
                </a:cubicBezTo>
                <a:cubicBezTo>
                  <a:pt x="360281" y="113114"/>
                  <a:pt x="360119" y="112791"/>
                  <a:pt x="360112" y="112423"/>
                </a:cubicBezTo>
                <a:lnTo>
                  <a:pt x="360112" y="108194"/>
                </a:lnTo>
                <a:cubicBezTo>
                  <a:pt x="360171" y="107078"/>
                  <a:pt x="360758" y="106491"/>
                  <a:pt x="361874" y="106432"/>
                </a:cubicBezTo>
                <a:lnTo>
                  <a:pt x="407689" y="106432"/>
                </a:lnTo>
                <a:cubicBezTo>
                  <a:pt x="408805" y="106491"/>
                  <a:pt x="409393" y="107078"/>
                  <a:pt x="409451" y="108194"/>
                </a:cubicBezTo>
                <a:lnTo>
                  <a:pt x="409451" y="248812"/>
                </a:lnTo>
                <a:lnTo>
                  <a:pt x="425663" y="248812"/>
                </a:lnTo>
                <a:cubicBezTo>
                  <a:pt x="426779" y="248871"/>
                  <a:pt x="427366" y="249458"/>
                  <a:pt x="427425" y="250574"/>
                </a:cubicBezTo>
                <a:lnTo>
                  <a:pt x="427425" y="254803"/>
                </a:lnTo>
                <a:cubicBezTo>
                  <a:pt x="427366" y="255919"/>
                  <a:pt x="426779" y="256507"/>
                  <a:pt x="425663" y="256565"/>
                </a:cubicBezTo>
                <a:lnTo>
                  <a:pt x="379848" y="256565"/>
                </a:lnTo>
                <a:cubicBezTo>
                  <a:pt x="378732" y="256507"/>
                  <a:pt x="378144" y="255919"/>
                  <a:pt x="378086" y="254803"/>
                </a:cubicBezTo>
                <a:lnTo>
                  <a:pt x="378086" y="240001"/>
                </a:lnTo>
                <a:cubicBezTo>
                  <a:pt x="374260" y="246976"/>
                  <a:pt x="369488" y="251969"/>
                  <a:pt x="363768" y="254979"/>
                </a:cubicBezTo>
                <a:cubicBezTo>
                  <a:pt x="358049" y="257990"/>
                  <a:pt x="352131" y="259458"/>
                  <a:pt x="346015" y="259385"/>
                </a:cubicBezTo>
                <a:cubicBezTo>
                  <a:pt x="330347" y="259377"/>
                  <a:pt x="318070" y="254634"/>
                  <a:pt x="309186" y="245156"/>
                </a:cubicBezTo>
                <a:cubicBezTo>
                  <a:pt x="300302" y="235677"/>
                  <a:pt x="295780" y="221506"/>
                  <a:pt x="295618" y="202644"/>
                </a:cubicBezTo>
                <a:lnTo>
                  <a:pt x="295618" y="113833"/>
                </a:lnTo>
                <a:lnTo>
                  <a:pt x="278702" y="113833"/>
                </a:lnTo>
                <a:cubicBezTo>
                  <a:pt x="278166" y="113819"/>
                  <a:pt x="277740" y="113672"/>
                  <a:pt x="277424" y="113393"/>
                </a:cubicBezTo>
                <a:cubicBezTo>
                  <a:pt x="277108" y="113114"/>
                  <a:pt x="276947" y="112791"/>
                  <a:pt x="276939" y="112423"/>
                </a:cubicBezTo>
                <a:lnTo>
                  <a:pt x="276939" y="108194"/>
                </a:lnTo>
                <a:cubicBezTo>
                  <a:pt x="276998" y="107078"/>
                  <a:pt x="277586" y="106491"/>
                  <a:pt x="278702" y="106432"/>
                </a:cubicBezTo>
                <a:close/>
                <a:moveTo>
                  <a:pt x="2710329" y="103260"/>
                </a:moveTo>
                <a:cubicBezTo>
                  <a:pt x="2723110" y="103639"/>
                  <a:pt x="2733613" y="107698"/>
                  <a:pt x="2741839" y="115439"/>
                </a:cubicBezTo>
                <a:cubicBezTo>
                  <a:pt x="2750064" y="123179"/>
                  <a:pt x="2756156" y="132329"/>
                  <a:pt x="2760113" y="142889"/>
                </a:cubicBezTo>
                <a:cubicBezTo>
                  <a:pt x="2764070" y="153448"/>
                  <a:pt x="2766037" y="163147"/>
                  <a:pt x="2766013" y="171983"/>
                </a:cubicBezTo>
                <a:cubicBezTo>
                  <a:pt x="2765954" y="173804"/>
                  <a:pt x="2765014" y="174744"/>
                  <a:pt x="2763193" y="174803"/>
                </a:cubicBezTo>
                <a:lnTo>
                  <a:pt x="2680373" y="174803"/>
                </a:lnTo>
                <a:lnTo>
                  <a:pt x="2680373" y="181499"/>
                </a:lnTo>
                <a:cubicBezTo>
                  <a:pt x="2680322" y="200677"/>
                  <a:pt x="2681218" y="215009"/>
                  <a:pt x="2683061" y="224495"/>
                </a:cubicBezTo>
                <a:cubicBezTo>
                  <a:pt x="2684904" y="233981"/>
                  <a:pt x="2688002" y="240912"/>
                  <a:pt x="2692356" y="245288"/>
                </a:cubicBezTo>
                <a:cubicBezTo>
                  <a:pt x="2694823" y="247725"/>
                  <a:pt x="2697554" y="249458"/>
                  <a:pt x="2700550" y="250486"/>
                </a:cubicBezTo>
                <a:cubicBezTo>
                  <a:pt x="2703546" y="251514"/>
                  <a:pt x="2706805" y="252013"/>
                  <a:pt x="2710329" y="251984"/>
                </a:cubicBezTo>
                <a:cubicBezTo>
                  <a:pt x="2720777" y="251830"/>
                  <a:pt x="2730014" y="249054"/>
                  <a:pt x="2738039" y="243658"/>
                </a:cubicBezTo>
                <a:cubicBezTo>
                  <a:pt x="2746064" y="238261"/>
                  <a:pt x="2752569" y="231169"/>
                  <a:pt x="2757554" y="222380"/>
                </a:cubicBezTo>
                <a:cubicBezTo>
                  <a:pt x="2757936" y="221844"/>
                  <a:pt x="2758406" y="221506"/>
                  <a:pt x="2758964" y="221367"/>
                </a:cubicBezTo>
                <a:cubicBezTo>
                  <a:pt x="2759522" y="221227"/>
                  <a:pt x="2759992" y="221330"/>
                  <a:pt x="2760374" y="221675"/>
                </a:cubicBezTo>
                <a:lnTo>
                  <a:pt x="2762488" y="223790"/>
                </a:lnTo>
                <a:cubicBezTo>
                  <a:pt x="2762665" y="223988"/>
                  <a:pt x="2762752" y="224296"/>
                  <a:pt x="2762752" y="224715"/>
                </a:cubicBezTo>
                <a:cubicBezTo>
                  <a:pt x="2762752" y="225133"/>
                  <a:pt x="2762665" y="225530"/>
                  <a:pt x="2762488" y="225904"/>
                </a:cubicBezTo>
                <a:cubicBezTo>
                  <a:pt x="2756746" y="236103"/>
                  <a:pt x="2749375" y="244252"/>
                  <a:pt x="2740374" y="250354"/>
                </a:cubicBezTo>
                <a:cubicBezTo>
                  <a:pt x="2731372" y="256455"/>
                  <a:pt x="2721357" y="259583"/>
                  <a:pt x="2710329" y="259737"/>
                </a:cubicBezTo>
                <a:cubicBezTo>
                  <a:pt x="2692466" y="259164"/>
                  <a:pt x="2677708" y="251499"/>
                  <a:pt x="2666056" y="236741"/>
                </a:cubicBezTo>
                <a:cubicBezTo>
                  <a:pt x="2654404" y="221984"/>
                  <a:pt x="2648369" y="203569"/>
                  <a:pt x="2647950" y="181499"/>
                </a:cubicBezTo>
                <a:cubicBezTo>
                  <a:pt x="2648369" y="159428"/>
                  <a:pt x="2654404" y="141014"/>
                  <a:pt x="2666056" y="126256"/>
                </a:cubicBezTo>
                <a:cubicBezTo>
                  <a:pt x="2677708" y="111498"/>
                  <a:pt x="2692466" y="103833"/>
                  <a:pt x="2710329" y="103260"/>
                </a:cubicBezTo>
                <a:close/>
                <a:moveTo>
                  <a:pt x="2253835" y="103260"/>
                </a:moveTo>
                <a:cubicBezTo>
                  <a:pt x="2271911" y="103833"/>
                  <a:pt x="2286948" y="111498"/>
                  <a:pt x="2298945" y="126256"/>
                </a:cubicBezTo>
                <a:cubicBezTo>
                  <a:pt x="2310942" y="141014"/>
                  <a:pt x="2317168" y="159428"/>
                  <a:pt x="2317623" y="181499"/>
                </a:cubicBezTo>
                <a:cubicBezTo>
                  <a:pt x="2317168" y="203569"/>
                  <a:pt x="2310942" y="221984"/>
                  <a:pt x="2298945" y="236741"/>
                </a:cubicBezTo>
                <a:cubicBezTo>
                  <a:pt x="2286948" y="251499"/>
                  <a:pt x="2271911" y="259164"/>
                  <a:pt x="2253835" y="259737"/>
                </a:cubicBezTo>
                <a:cubicBezTo>
                  <a:pt x="2235942" y="259164"/>
                  <a:pt x="2221066" y="251499"/>
                  <a:pt x="2209208" y="236741"/>
                </a:cubicBezTo>
                <a:cubicBezTo>
                  <a:pt x="2197351" y="221984"/>
                  <a:pt x="2191198" y="203569"/>
                  <a:pt x="2190750" y="181499"/>
                </a:cubicBezTo>
                <a:cubicBezTo>
                  <a:pt x="2191198" y="159428"/>
                  <a:pt x="2197351" y="141014"/>
                  <a:pt x="2209208" y="126256"/>
                </a:cubicBezTo>
                <a:cubicBezTo>
                  <a:pt x="2221066" y="111498"/>
                  <a:pt x="2235942" y="103833"/>
                  <a:pt x="2253835" y="103260"/>
                </a:cubicBezTo>
                <a:close/>
                <a:moveTo>
                  <a:pt x="1943729" y="103260"/>
                </a:moveTo>
                <a:cubicBezTo>
                  <a:pt x="1956526" y="103341"/>
                  <a:pt x="1966791" y="105559"/>
                  <a:pt x="1974522" y="109912"/>
                </a:cubicBezTo>
                <a:cubicBezTo>
                  <a:pt x="1982253" y="114266"/>
                  <a:pt x="1987848" y="120272"/>
                  <a:pt x="1991306" y="127930"/>
                </a:cubicBezTo>
                <a:cubicBezTo>
                  <a:pt x="1994889" y="119347"/>
                  <a:pt x="1999970" y="113077"/>
                  <a:pt x="2006549" y="109119"/>
                </a:cubicBezTo>
                <a:cubicBezTo>
                  <a:pt x="2013127" y="105162"/>
                  <a:pt x="2019794" y="103209"/>
                  <a:pt x="2026549" y="103260"/>
                </a:cubicBezTo>
                <a:cubicBezTo>
                  <a:pt x="2042357" y="103055"/>
                  <a:pt x="2054618" y="106990"/>
                  <a:pt x="2063333" y="115067"/>
                </a:cubicBezTo>
                <a:cubicBezTo>
                  <a:pt x="2072048" y="123143"/>
                  <a:pt x="2076468" y="136594"/>
                  <a:pt x="2076593" y="155419"/>
                </a:cubicBezTo>
                <a:lnTo>
                  <a:pt x="2076593" y="248812"/>
                </a:lnTo>
                <a:lnTo>
                  <a:pt x="2093510" y="248812"/>
                </a:lnTo>
                <a:cubicBezTo>
                  <a:pt x="2094625" y="248871"/>
                  <a:pt x="2095213" y="249458"/>
                  <a:pt x="2095272" y="250574"/>
                </a:cubicBezTo>
                <a:lnTo>
                  <a:pt x="2095272" y="254803"/>
                </a:lnTo>
                <a:cubicBezTo>
                  <a:pt x="2095213" y="255919"/>
                  <a:pt x="2094625" y="256507"/>
                  <a:pt x="2093510" y="256565"/>
                </a:cubicBezTo>
                <a:lnTo>
                  <a:pt x="2028664" y="256565"/>
                </a:lnTo>
                <a:cubicBezTo>
                  <a:pt x="2028296" y="256558"/>
                  <a:pt x="2027973" y="256396"/>
                  <a:pt x="2027694" y="256081"/>
                </a:cubicBezTo>
                <a:cubicBezTo>
                  <a:pt x="2027415" y="255765"/>
                  <a:pt x="2027268" y="255339"/>
                  <a:pt x="2027254" y="254803"/>
                </a:cubicBezTo>
                <a:lnTo>
                  <a:pt x="2027254" y="250574"/>
                </a:lnTo>
                <a:cubicBezTo>
                  <a:pt x="2027268" y="250038"/>
                  <a:pt x="2027415" y="249612"/>
                  <a:pt x="2027694" y="249297"/>
                </a:cubicBezTo>
                <a:cubicBezTo>
                  <a:pt x="2027973" y="248981"/>
                  <a:pt x="2028296" y="248819"/>
                  <a:pt x="2028664" y="248812"/>
                </a:cubicBezTo>
                <a:lnTo>
                  <a:pt x="2045227" y="248812"/>
                </a:lnTo>
                <a:lnTo>
                  <a:pt x="2045227" y="144142"/>
                </a:lnTo>
                <a:cubicBezTo>
                  <a:pt x="2045022" y="132585"/>
                  <a:pt x="2043054" y="124156"/>
                  <a:pt x="2039324" y="118855"/>
                </a:cubicBezTo>
                <a:cubicBezTo>
                  <a:pt x="2035594" y="113554"/>
                  <a:pt x="2031336" y="110940"/>
                  <a:pt x="2026549" y="111014"/>
                </a:cubicBezTo>
                <a:cubicBezTo>
                  <a:pt x="2015807" y="111498"/>
                  <a:pt x="2007775" y="115287"/>
                  <a:pt x="2002452" y="122379"/>
                </a:cubicBezTo>
                <a:cubicBezTo>
                  <a:pt x="1997129" y="129472"/>
                  <a:pt x="1994471" y="136961"/>
                  <a:pt x="1994478" y="144847"/>
                </a:cubicBezTo>
                <a:lnTo>
                  <a:pt x="1994478" y="248812"/>
                </a:lnTo>
                <a:lnTo>
                  <a:pt x="2011042" y="248812"/>
                </a:lnTo>
                <a:cubicBezTo>
                  <a:pt x="2012158" y="248871"/>
                  <a:pt x="2012746" y="249458"/>
                  <a:pt x="2012804" y="250574"/>
                </a:cubicBezTo>
                <a:lnTo>
                  <a:pt x="2012804" y="254803"/>
                </a:lnTo>
                <a:cubicBezTo>
                  <a:pt x="2012746" y="255919"/>
                  <a:pt x="2012158" y="256507"/>
                  <a:pt x="2011042" y="256565"/>
                </a:cubicBezTo>
                <a:lnTo>
                  <a:pt x="1946548" y="256565"/>
                </a:lnTo>
                <a:cubicBezTo>
                  <a:pt x="1945432" y="256507"/>
                  <a:pt x="1944845" y="255919"/>
                  <a:pt x="1944786" y="254803"/>
                </a:cubicBezTo>
                <a:lnTo>
                  <a:pt x="1944786" y="250574"/>
                </a:lnTo>
                <a:cubicBezTo>
                  <a:pt x="1944845" y="249458"/>
                  <a:pt x="1945432" y="248871"/>
                  <a:pt x="1946548" y="248812"/>
                </a:cubicBezTo>
                <a:lnTo>
                  <a:pt x="1963112" y="248812"/>
                </a:lnTo>
                <a:lnTo>
                  <a:pt x="1963112" y="144142"/>
                </a:lnTo>
                <a:cubicBezTo>
                  <a:pt x="1962922" y="132585"/>
                  <a:pt x="1960924" y="124156"/>
                  <a:pt x="1957121" y="118855"/>
                </a:cubicBezTo>
                <a:cubicBezTo>
                  <a:pt x="1953318" y="113554"/>
                  <a:pt x="1948854" y="110940"/>
                  <a:pt x="1943729" y="111014"/>
                </a:cubicBezTo>
                <a:cubicBezTo>
                  <a:pt x="1935337" y="111131"/>
                  <a:pt x="1928597" y="113892"/>
                  <a:pt x="1923509" y="119296"/>
                </a:cubicBezTo>
                <a:cubicBezTo>
                  <a:pt x="1918421" y="124700"/>
                  <a:pt x="1914588" y="132042"/>
                  <a:pt x="1912011" y="141322"/>
                </a:cubicBezTo>
                <a:lnTo>
                  <a:pt x="1912011" y="248812"/>
                </a:lnTo>
                <a:lnTo>
                  <a:pt x="1928222" y="248812"/>
                </a:lnTo>
                <a:cubicBezTo>
                  <a:pt x="1929338" y="248871"/>
                  <a:pt x="1929926" y="249458"/>
                  <a:pt x="1929984" y="250574"/>
                </a:cubicBezTo>
                <a:lnTo>
                  <a:pt x="1929984" y="254803"/>
                </a:lnTo>
                <a:cubicBezTo>
                  <a:pt x="1929926" y="255919"/>
                  <a:pt x="1929338" y="256507"/>
                  <a:pt x="1928222" y="256565"/>
                </a:cubicBezTo>
                <a:lnTo>
                  <a:pt x="1864081" y="256565"/>
                </a:lnTo>
                <a:cubicBezTo>
                  <a:pt x="1862965" y="256507"/>
                  <a:pt x="1862377" y="255919"/>
                  <a:pt x="1862319" y="254803"/>
                </a:cubicBezTo>
                <a:lnTo>
                  <a:pt x="1862319" y="250574"/>
                </a:lnTo>
                <a:cubicBezTo>
                  <a:pt x="1862377" y="249458"/>
                  <a:pt x="1862965" y="248871"/>
                  <a:pt x="1864081" y="248812"/>
                </a:cubicBezTo>
                <a:lnTo>
                  <a:pt x="1880645" y="248812"/>
                </a:lnTo>
                <a:lnTo>
                  <a:pt x="1880645" y="113833"/>
                </a:lnTo>
                <a:lnTo>
                  <a:pt x="1864081" y="113833"/>
                </a:lnTo>
                <a:cubicBezTo>
                  <a:pt x="1863545" y="113819"/>
                  <a:pt x="1863119" y="113672"/>
                  <a:pt x="1862803" y="113393"/>
                </a:cubicBezTo>
                <a:cubicBezTo>
                  <a:pt x="1862488" y="113114"/>
                  <a:pt x="1862326" y="112791"/>
                  <a:pt x="1862319" y="112423"/>
                </a:cubicBezTo>
                <a:lnTo>
                  <a:pt x="1862319" y="108194"/>
                </a:lnTo>
                <a:cubicBezTo>
                  <a:pt x="1862377" y="107078"/>
                  <a:pt x="1862965" y="106491"/>
                  <a:pt x="1864081" y="106432"/>
                </a:cubicBezTo>
                <a:lnTo>
                  <a:pt x="1910249" y="106432"/>
                </a:lnTo>
                <a:cubicBezTo>
                  <a:pt x="1911365" y="106491"/>
                  <a:pt x="1911952" y="107078"/>
                  <a:pt x="1912011" y="108194"/>
                </a:cubicBezTo>
                <a:lnTo>
                  <a:pt x="1912011" y="122644"/>
                </a:lnTo>
                <a:cubicBezTo>
                  <a:pt x="1915821" y="115669"/>
                  <a:pt x="1920535" y="110676"/>
                  <a:pt x="1926152" y="107666"/>
                </a:cubicBezTo>
                <a:cubicBezTo>
                  <a:pt x="1931769" y="104655"/>
                  <a:pt x="1937627" y="103187"/>
                  <a:pt x="1943729" y="103260"/>
                </a:cubicBezTo>
                <a:close/>
                <a:moveTo>
                  <a:pt x="1176804" y="103260"/>
                </a:moveTo>
                <a:cubicBezTo>
                  <a:pt x="1189585" y="103639"/>
                  <a:pt x="1200088" y="107698"/>
                  <a:pt x="1208314" y="115439"/>
                </a:cubicBezTo>
                <a:cubicBezTo>
                  <a:pt x="1216539" y="123179"/>
                  <a:pt x="1222631" y="132329"/>
                  <a:pt x="1226588" y="142889"/>
                </a:cubicBezTo>
                <a:cubicBezTo>
                  <a:pt x="1230545" y="153448"/>
                  <a:pt x="1232511" y="163147"/>
                  <a:pt x="1232488" y="171983"/>
                </a:cubicBezTo>
                <a:cubicBezTo>
                  <a:pt x="1232429" y="173804"/>
                  <a:pt x="1231489" y="174744"/>
                  <a:pt x="1229668" y="174803"/>
                </a:cubicBezTo>
                <a:lnTo>
                  <a:pt x="1146848" y="174803"/>
                </a:lnTo>
                <a:lnTo>
                  <a:pt x="1146848" y="181499"/>
                </a:lnTo>
                <a:cubicBezTo>
                  <a:pt x="1146797" y="200677"/>
                  <a:pt x="1147693" y="215009"/>
                  <a:pt x="1149536" y="224495"/>
                </a:cubicBezTo>
                <a:cubicBezTo>
                  <a:pt x="1151379" y="233981"/>
                  <a:pt x="1154477" y="240912"/>
                  <a:pt x="1158831" y="245288"/>
                </a:cubicBezTo>
                <a:cubicBezTo>
                  <a:pt x="1161298" y="247725"/>
                  <a:pt x="1164029" y="249458"/>
                  <a:pt x="1167025" y="250486"/>
                </a:cubicBezTo>
                <a:cubicBezTo>
                  <a:pt x="1170020" y="251514"/>
                  <a:pt x="1173280" y="252013"/>
                  <a:pt x="1176804" y="251984"/>
                </a:cubicBezTo>
                <a:cubicBezTo>
                  <a:pt x="1187253" y="251830"/>
                  <a:pt x="1196489" y="249054"/>
                  <a:pt x="1204514" y="243658"/>
                </a:cubicBezTo>
                <a:cubicBezTo>
                  <a:pt x="1212539" y="238261"/>
                  <a:pt x="1219044" y="231169"/>
                  <a:pt x="1224029" y="222380"/>
                </a:cubicBezTo>
                <a:cubicBezTo>
                  <a:pt x="1224411" y="221844"/>
                  <a:pt x="1224881" y="221506"/>
                  <a:pt x="1225439" y="221367"/>
                </a:cubicBezTo>
                <a:cubicBezTo>
                  <a:pt x="1225997" y="221227"/>
                  <a:pt x="1226467" y="221330"/>
                  <a:pt x="1226849" y="221675"/>
                </a:cubicBezTo>
                <a:lnTo>
                  <a:pt x="1228963" y="223790"/>
                </a:lnTo>
                <a:cubicBezTo>
                  <a:pt x="1229140" y="223988"/>
                  <a:pt x="1229228" y="224296"/>
                  <a:pt x="1229228" y="224715"/>
                </a:cubicBezTo>
                <a:cubicBezTo>
                  <a:pt x="1229228" y="225133"/>
                  <a:pt x="1229140" y="225530"/>
                  <a:pt x="1228963" y="225904"/>
                </a:cubicBezTo>
                <a:cubicBezTo>
                  <a:pt x="1223222" y="236103"/>
                  <a:pt x="1215850" y="244252"/>
                  <a:pt x="1206849" y="250354"/>
                </a:cubicBezTo>
                <a:cubicBezTo>
                  <a:pt x="1197847" y="256455"/>
                  <a:pt x="1187832" y="259583"/>
                  <a:pt x="1176804" y="259737"/>
                </a:cubicBezTo>
                <a:cubicBezTo>
                  <a:pt x="1158941" y="259164"/>
                  <a:pt x="1144183" y="251499"/>
                  <a:pt x="1132531" y="236741"/>
                </a:cubicBezTo>
                <a:cubicBezTo>
                  <a:pt x="1120879" y="221984"/>
                  <a:pt x="1114844" y="203569"/>
                  <a:pt x="1114425" y="181499"/>
                </a:cubicBezTo>
                <a:cubicBezTo>
                  <a:pt x="1114844" y="159428"/>
                  <a:pt x="1120879" y="141014"/>
                  <a:pt x="1132531" y="126256"/>
                </a:cubicBezTo>
                <a:cubicBezTo>
                  <a:pt x="1144183" y="111498"/>
                  <a:pt x="1158941" y="103833"/>
                  <a:pt x="1176804" y="103260"/>
                </a:cubicBezTo>
                <a:close/>
                <a:moveTo>
                  <a:pt x="952776" y="103260"/>
                </a:moveTo>
                <a:cubicBezTo>
                  <a:pt x="968753" y="103393"/>
                  <a:pt x="981117" y="108591"/>
                  <a:pt x="989869" y="118855"/>
                </a:cubicBezTo>
                <a:cubicBezTo>
                  <a:pt x="998621" y="129120"/>
                  <a:pt x="1003056" y="143657"/>
                  <a:pt x="1003173" y="162468"/>
                </a:cubicBezTo>
                <a:lnTo>
                  <a:pt x="1003173" y="248812"/>
                </a:lnTo>
                <a:lnTo>
                  <a:pt x="1019737" y="248812"/>
                </a:lnTo>
                <a:cubicBezTo>
                  <a:pt x="1020853" y="248871"/>
                  <a:pt x="1021441" y="249458"/>
                  <a:pt x="1021499" y="250574"/>
                </a:cubicBezTo>
                <a:lnTo>
                  <a:pt x="1021499" y="254803"/>
                </a:lnTo>
                <a:cubicBezTo>
                  <a:pt x="1021441" y="255919"/>
                  <a:pt x="1020853" y="256507"/>
                  <a:pt x="1019737" y="256565"/>
                </a:cubicBezTo>
                <a:lnTo>
                  <a:pt x="955948" y="256565"/>
                </a:lnTo>
                <a:cubicBezTo>
                  <a:pt x="954832" y="256507"/>
                  <a:pt x="954245" y="255919"/>
                  <a:pt x="954186" y="254803"/>
                </a:cubicBezTo>
                <a:lnTo>
                  <a:pt x="954186" y="250574"/>
                </a:lnTo>
                <a:cubicBezTo>
                  <a:pt x="954245" y="249458"/>
                  <a:pt x="954832" y="248871"/>
                  <a:pt x="955948" y="248812"/>
                </a:cubicBezTo>
                <a:lnTo>
                  <a:pt x="972160" y="248812"/>
                </a:lnTo>
                <a:lnTo>
                  <a:pt x="972160" y="144142"/>
                </a:lnTo>
                <a:cubicBezTo>
                  <a:pt x="971947" y="132739"/>
                  <a:pt x="969906" y="124355"/>
                  <a:pt x="966036" y="118987"/>
                </a:cubicBezTo>
                <a:cubicBezTo>
                  <a:pt x="962167" y="113620"/>
                  <a:pt x="957747" y="110962"/>
                  <a:pt x="952776" y="111014"/>
                </a:cubicBezTo>
                <a:cubicBezTo>
                  <a:pt x="944385" y="111131"/>
                  <a:pt x="937644" y="113892"/>
                  <a:pt x="932556" y="119296"/>
                </a:cubicBezTo>
                <a:cubicBezTo>
                  <a:pt x="927468" y="124700"/>
                  <a:pt x="923635" y="132042"/>
                  <a:pt x="921058" y="141322"/>
                </a:cubicBezTo>
                <a:lnTo>
                  <a:pt x="921058" y="248812"/>
                </a:lnTo>
                <a:lnTo>
                  <a:pt x="937270" y="248812"/>
                </a:lnTo>
                <a:cubicBezTo>
                  <a:pt x="938386" y="248871"/>
                  <a:pt x="938973" y="249458"/>
                  <a:pt x="939032" y="250574"/>
                </a:cubicBezTo>
                <a:lnTo>
                  <a:pt x="939032" y="254803"/>
                </a:lnTo>
                <a:cubicBezTo>
                  <a:pt x="938973" y="255919"/>
                  <a:pt x="938386" y="256507"/>
                  <a:pt x="937270" y="256565"/>
                </a:cubicBezTo>
                <a:lnTo>
                  <a:pt x="872776" y="256565"/>
                </a:lnTo>
                <a:cubicBezTo>
                  <a:pt x="871660" y="256507"/>
                  <a:pt x="871073" y="255919"/>
                  <a:pt x="871014" y="254803"/>
                </a:cubicBezTo>
                <a:lnTo>
                  <a:pt x="871014" y="250574"/>
                </a:lnTo>
                <a:cubicBezTo>
                  <a:pt x="871073" y="249458"/>
                  <a:pt x="871660" y="248871"/>
                  <a:pt x="872776" y="248812"/>
                </a:cubicBezTo>
                <a:lnTo>
                  <a:pt x="889692" y="248812"/>
                </a:lnTo>
                <a:lnTo>
                  <a:pt x="889692" y="113833"/>
                </a:lnTo>
                <a:lnTo>
                  <a:pt x="872776" y="113833"/>
                </a:lnTo>
                <a:cubicBezTo>
                  <a:pt x="872240" y="113819"/>
                  <a:pt x="871814" y="113672"/>
                  <a:pt x="871499" y="113393"/>
                </a:cubicBezTo>
                <a:cubicBezTo>
                  <a:pt x="871183" y="113114"/>
                  <a:pt x="871021" y="112791"/>
                  <a:pt x="871014" y="112423"/>
                </a:cubicBezTo>
                <a:lnTo>
                  <a:pt x="871014" y="108194"/>
                </a:lnTo>
                <a:cubicBezTo>
                  <a:pt x="871073" y="107078"/>
                  <a:pt x="871660" y="106491"/>
                  <a:pt x="872776" y="106432"/>
                </a:cubicBezTo>
                <a:lnTo>
                  <a:pt x="919296" y="106432"/>
                </a:lnTo>
                <a:cubicBezTo>
                  <a:pt x="920412" y="106491"/>
                  <a:pt x="921000" y="107078"/>
                  <a:pt x="921058" y="108194"/>
                </a:cubicBezTo>
                <a:lnTo>
                  <a:pt x="921058" y="122644"/>
                </a:lnTo>
                <a:cubicBezTo>
                  <a:pt x="924714" y="115669"/>
                  <a:pt x="929384" y="110676"/>
                  <a:pt x="935067" y="107666"/>
                </a:cubicBezTo>
                <a:cubicBezTo>
                  <a:pt x="940750" y="104655"/>
                  <a:pt x="946653" y="103187"/>
                  <a:pt x="952776" y="103260"/>
                </a:cubicBezTo>
                <a:close/>
                <a:moveTo>
                  <a:pt x="1597657" y="102203"/>
                </a:moveTo>
                <a:lnTo>
                  <a:pt x="1600829" y="102203"/>
                </a:lnTo>
                <a:cubicBezTo>
                  <a:pt x="1601945" y="102262"/>
                  <a:pt x="1602532" y="102849"/>
                  <a:pt x="1602591" y="103965"/>
                </a:cubicBezTo>
                <a:lnTo>
                  <a:pt x="1602591" y="146256"/>
                </a:lnTo>
                <a:cubicBezTo>
                  <a:pt x="1602532" y="147372"/>
                  <a:pt x="1601945" y="147960"/>
                  <a:pt x="1600829" y="148018"/>
                </a:cubicBezTo>
                <a:lnTo>
                  <a:pt x="1597657" y="148018"/>
                </a:lnTo>
                <a:cubicBezTo>
                  <a:pt x="1596541" y="147960"/>
                  <a:pt x="1595954" y="147372"/>
                  <a:pt x="1595895" y="146256"/>
                </a:cubicBezTo>
                <a:cubicBezTo>
                  <a:pt x="1595513" y="134920"/>
                  <a:pt x="1592312" y="126227"/>
                  <a:pt x="1586291" y="120177"/>
                </a:cubicBezTo>
                <a:cubicBezTo>
                  <a:pt x="1580271" y="114127"/>
                  <a:pt x="1573722" y="111072"/>
                  <a:pt x="1566644" y="111014"/>
                </a:cubicBezTo>
                <a:cubicBezTo>
                  <a:pt x="1560256" y="110977"/>
                  <a:pt x="1555322" y="112724"/>
                  <a:pt x="1551842" y="116256"/>
                </a:cubicBezTo>
                <a:cubicBezTo>
                  <a:pt x="1548362" y="119788"/>
                  <a:pt x="1546600" y="125324"/>
                  <a:pt x="1546555" y="132864"/>
                </a:cubicBezTo>
                <a:cubicBezTo>
                  <a:pt x="1546563" y="140750"/>
                  <a:pt x="1549279" y="146829"/>
                  <a:pt x="1554705" y="151102"/>
                </a:cubicBezTo>
                <a:cubicBezTo>
                  <a:pt x="1560131" y="155375"/>
                  <a:pt x="1568222" y="159164"/>
                  <a:pt x="1578978" y="162468"/>
                </a:cubicBezTo>
                <a:cubicBezTo>
                  <a:pt x="1589984" y="166073"/>
                  <a:pt x="1599074" y="171550"/>
                  <a:pt x="1606247" y="178900"/>
                </a:cubicBezTo>
                <a:cubicBezTo>
                  <a:pt x="1613421" y="186249"/>
                  <a:pt x="1617136" y="196044"/>
                  <a:pt x="1617393" y="208283"/>
                </a:cubicBezTo>
                <a:cubicBezTo>
                  <a:pt x="1617356" y="223070"/>
                  <a:pt x="1613553" y="235258"/>
                  <a:pt x="1605983" y="244847"/>
                </a:cubicBezTo>
                <a:cubicBezTo>
                  <a:pt x="1598413" y="254436"/>
                  <a:pt x="1587297" y="259399"/>
                  <a:pt x="1572635" y="259737"/>
                </a:cubicBezTo>
                <a:cubicBezTo>
                  <a:pt x="1567929" y="259686"/>
                  <a:pt x="1563861" y="259084"/>
                  <a:pt x="1560432" y="257931"/>
                </a:cubicBezTo>
                <a:cubicBezTo>
                  <a:pt x="1557003" y="256778"/>
                  <a:pt x="1553905" y="255383"/>
                  <a:pt x="1551137" y="253746"/>
                </a:cubicBezTo>
                <a:cubicBezTo>
                  <a:pt x="1549595" y="252828"/>
                  <a:pt x="1548009" y="252020"/>
                  <a:pt x="1546379" y="251323"/>
                </a:cubicBezTo>
                <a:cubicBezTo>
                  <a:pt x="1544749" y="250625"/>
                  <a:pt x="1542811" y="250258"/>
                  <a:pt x="1540564" y="250222"/>
                </a:cubicBezTo>
                <a:cubicBezTo>
                  <a:pt x="1538237" y="250178"/>
                  <a:pt x="1536284" y="250530"/>
                  <a:pt x="1534705" y="251279"/>
                </a:cubicBezTo>
                <a:cubicBezTo>
                  <a:pt x="1533127" y="252028"/>
                  <a:pt x="1532143" y="253438"/>
                  <a:pt x="1531754" y="255508"/>
                </a:cubicBezTo>
                <a:cubicBezTo>
                  <a:pt x="1531724" y="255875"/>
                  <a:pt x="1531519" y="256198"/>
                  <a:pt x="1531137" y="256477"/>
                </a:cubicBezTo>
                <a:cubicBezTo>
                  <a:pt x="1530755" y="256756"/>
                  <a:pt x="1530373" y="256903"/>
                  <a:pt x="1529991" y="256918"/>
                </a:cubicBezTo>
                <a:lnTo>
                  <a:pt x="1526820" y="256918"/>
                </a:lnTo>
                <a:cubicBezTo>
                  <a:pt x="1525704" y="256859"/>
                  <a:pt x="1525116" y="256272"/>
                  <a:pt x="1525058" y="255156"/>
                </a:cubicBezTo>
                <a:lnTo>
                  <a:pt x="1526467" y="202997"/>
                </a:lnTo>
                <a:cubicBezTo>
                  <a:pt x="1526526" y="201881"/>
                  <a:pt x="1527113" y="201293"/>
                  <a:pt x="1528229" y="201235"/>
                </a:cubicBezTo>
                <a:lnTo>
                  <a:pt x="1531754" y="201235"/>
                </a:lnTo>
                <a:cubicBezTo>
                  <a:pt x="1532870" y="201293"/>
                  <a:pt x="1533457" y="201881"/>
                  <a:pt x="1533516" y="202997"/>
                </a:cubicBezTo>
                <a:cubicBezTo>
                  <a:pt x="1533384" y="215985"/>
                  <a:pt x="1536908" y="227277"/>
                  <a:pt x="1544088" y="236874"/>
                </a:cubicBezTo>
                <a:cubicBezTo>
                  <a:pt x="1551269" y="246470"/>
                  <a:pt x="1560785" y="251507"/>
                  <a:pt x="1572635" y="251984"/>
                </a:cubicBezTo>
                <a:cubicBezTo>
                  <a:pt x="1580322" y="252050"/>
                  <a:pt x="1586445" y="249891"/>
                  <a:pt x="1591005" y="245508"/>
                </a:cubicBezTo>
                <a:cubicBezTo>
                  <a:pt x="1595565" y="241125"/>
                  <a:pt x="1597899" y="234120"/>
                  <a:pt x="1598010" y="224495"/>
                </a:cubicBezTo>
                <a:cubicBezTo>
                  <a:pt x="1598002" y="216279"/>
                  <a:pt x="1595198" y="209979"/>
                  <a:pt x="1589595" y="205596"/>
                </a:cubicBezTo>
                <a:cubicBezTo>
                  <a:pt x="1583993" y="201213"/>
                  <a:pt x="1575638" y="197292"/>
                  <a:pt x="1564529" y="193834"/>
                </a:cubicBezTo>
                <a:cubicBezTo>
                  <a:pt x="1553978" y="190229"/>
                  <a:pt x="1545564" y="185016"/>
                  <a:pt x="1539287" y="178195"/>
                </a:cubicBezTo>
                <a:cubicBezTo>
                  <a:pt x="1533009" y="171374"/>
                  <a:pt x="1529793" y="162372"/>
                  <a:pt x="1529639" y="151190"/>
                </a:cubicBezTo>
                <a:cubicBezTo>
                  <a:pt x="1530013" y="135779"/>
                  <a:pt x="1533846" y="123958"/>
                  <a:pt x="1541137" y="115727"/>
                </a:cubicBezTo>
                <a:cubicBezTo>
                  <a:pt x="1548428" y="107497"/>
                  <a:pt x="1556930" y="103341"/>
                  <a:pt x="1566644" y="103260"/>
                </a:cubicBezTo>
                <a:cubicBezTo>
                  <a:pt x="1570109" y="103282"/>
                  <a:pt x="1572870" y="103503"/>
                  <a:pt x="1574926" y="103921"/>
                </a:cubicBezTo>
                <a:cubicBezTo>
                  <a:pt x="1576981" y="104340"/>
                  <a:pt x="1578685" y="104824"/>
                  <a:pt x="1580036" y="105375"/>
                </a:cubicBezTo>
                <a:cubicBezTo>
                  <a:pt x="1581585" y="105926"/>
                  <a:pt x="1583244" y="106410"/>
                  <a:pt x="1585014" y="106829"/>
                </a:cubicBezTo>
                <a:cubicBezTo>
                  <a:pt x="1586783" y="107247"/>
                  <a:pt x="1588883" y="107467"/>
                  <a:pt x="1591313" y="107490"/>
                </a:cubicBezTo>
                <a:cubicBezTo>
                  <a:pt x="1592892" y="107453"/>
                  <a:pt x="1594052" y="107086"/>
                  <a:pt x="1594793" y="106388"/>
                </a:cubicBezTo>
                <a:cubicBezTo>
                  <a:pt x="1595535" y="105691"/>
                  <a:pt x="1595902" y="104883"/>
                  <a:pt x="1595895" y="103965"/>
                </a:cubicBezTo>
                <a:cubicBezTo>
                  <a:pt x="1595954" y="102849"/>
                  <a:pt x="1596541" y="102262"/>
                  <a:pt x="1597657" y="102203"/>
                </a:cubicBezTo>
                <a:close/>
                <a:moveTo>
                  <a:pt x="1407157" y="102203"/>
                </a:moveTo>
                <a:lnTo>
                  <a:pt x="1410329" y="102203"/>
                </a:lnTo>
                <a:cubicBezTo>
                  <a:pt x="1411445" y="102262"/>
                  <a:pt x="1412032" y="102849"/>
                  <a:pt x="1412091" y="103965"/>
                </a:cubicBezTo>
                <a:lnTo>
                  <a:pt x="1412091" y="146256"/>
                </a:lnTo>
                <a:cubicBezTo>
                  <a:pt x="1412032" y="147372"/>
                  <a:pt x="1411445" y="147960"/>
                  <a:pt x="1410329" y="148018"/>
                </a:cubicBezTo>
                <a:lnTo>
                  <a:pt x="1407157" y="148018"/>
                </a:lnTo>
                <a:cubicBezTo>
                  <a:pt x="1406041" y="147960"/>
                  <a:pt x="1405453" y="147372"/>
                  <a:pt x="1405395" y="146256"/>
                </a:cubicBezTo>
                <a:cubicBezTo>
                  <a:pt x="1405013" y="134920"/>
                  <a:pt x="1401812" y="126227"/>
                  <a:pt x="1395791" y="120177"/>
                </a:cubicBezTo>
                <a:cubicBezTo>
                  <a:pt x="1389771" y="114127"/>
                  <a:pt x="1383221" y="111072"/>
                  <a:pt x="1376144" y="111014"/>
                </a:cubicBezTo>
                <a:cubicBezTo>
                  <a:pt x="1369756" y="110977"/>
                  <a:pt x="1364822" y="112724"/>
                  <a:pt x="1361342" y="116256"/>
                </a:cubicBezTo>
                <a:cubicBezTo>
                  <a:pt x="1357862" y="119788"/>
                  <a:pt x="1356099" y="125324"/>
                  <a:pt x="1356055" y="132864"/>
                </a:cubicBezTo>
                <a:cubicBezTo>
                  <a:pt x="1356063" y="140750"/>
                  <a:pt x="1358779" y="146829"/>
                  <a:pt x="1364205" y="151102"/>
                </a:cubicBezTo>
                <a:cubicBezTo>
                  <a:pt x="1369631" y="155375"/>
                  <a:pt x="1377722" y="159164"/>
                  <a:pt x="1388478" y="162468"/>
                </a:cubicBezTo>
                <a:cubicBezTo>
                  <a:pt x="1399484" y="166073"/>
                  <a:pt x="1408574" y="171550"/>
                  <a:pt x="1415747" y="178900"/>
                </a:cubicBezTo>
                <a:cubicBezTo>
                  <a:pt x="1422921" y="186249"/>
                  <a:pt x="1426636" y="196044"/>
                  <a:pt x="1426893" y="208283"/>
                </a:cubicBezTo>
                <a:cubicBezTo>
                  <a:pt x="1426856" y="223070"/>
                  <a:pt x="1423053" y="235258"/>
                  <a:pt x="1415483" y="244847"/>
                </a:cubicBezTo>
                <a:cubicBezTo>
                  <a:pt x="1407913" y="254436"/>
                  <a:pt x="1396797" y="259399"/>
                  <a:pt x="1382135" y="259737"/>
                </a:cubicBezTo>
                <a:cubicBezTo>
                  <a:pt x="1377428" y="259686"/>
                  <a:pt x="1373361" y="259084"/>
                  <a:pt x="1369932" y="257931"/>
                </a:cubicBezTo>
                <a:cubicBezTo>
                  <a:pt x="1366503" y="256778"/>
                  <a:pt x="1363405" y="255383"/>
                  <a:pt x="1360637" y="253746"/>
                </a:cubicBezTo>
                <a:cubicBezTo>
                  <a:pt x="1359095" y="252828"/>
                  <a:pt x="1357509" y="252020"/>
                  <a:pt x="1355879" y="251323"/>
                </a:cubicBezTo>
                <a:cubicBezTo>
                  <a:pt x="1354249" y="250625"/>
                  <a:pt x="1352311" y="250258"/>
                  <a:pt x="1350064" y="250222"/>
                </a:cubicBezTo>
                <a:cubicBezTo>
                  <a:pt x="1347737" y="250178"/>
                  <a:pt x="1345784" y="250530"/>
                  <a:pt x="1344205" y="251279"/>
                </a:cubicBezTo>
                <a:cubicBezTo>
                  <a:pt x="1342626" y="252028"/>
                  <a:pt x="1341643" y="253438"/>
                  <a:pt x="1341254" y="255508"/>
                </a:cubicBezTo>
                <a:cubicBezTo>
                  <a:pt x="1341224" y="255875"/>
                  <a:pt x="1341018" y="256198"/>
                  <a:pt x="1340637" y="256477"/>
                </a:cubicBezTo>
                <a:cubicBezTo>
                  <a:pt x="1340255" y="256756"/>
                  <a:pt x="1339873" y="256903"/>
                  <a:pt x="1339491" y="256918"/>
                </a:cubicBezTo>
                <a:lnTo>
                  <a:pt x="1336320" y="256918"/>
                </a:lnTo>
                <a:cubicBezTo>
                  <a:pt x="1335204" y="256859"/>
                  <a:pt x="1334616" y="256272"/>
                  <a:pt x="1334557" y="255156"/>
                </a:cubicBezTo>
                <a:lnTo>
                  <a:pt x="1335967" y="202997"/>
                </a:lnTo>
                <a:cubicBezTo>
                  <a:pt x="1336026" y="201881"/>
                  <a:pt x="1336613" y="201293"/>
                  <a:pt x="1337729" y="201235"/>
                </a:cubicBezTo>
                <a:lnTo>
                  <a:pt x="1341254" y="201235"/>
                </a:lnTo>
                <a:cubicBezTo>
                  <a:pt x="1342370" y="201293"/>
                  <a:pt x="1342957" y="201881"/>
                  <a:pt x="1343016" y="202997"/>
                </a:cubicBezTo>
                <a:cubicBezTo>
                  <a:pt x="1342883" y="215985"/>
                  <a:pt x="1346408" y="227277"/>
                  <a:pt x="1353588" y="236874"/>
                </a:cubicBezTo>
                <a:cubicBezTo>
                  <a:pt x="1360769" y="246470"/>
                  <a:pt x="1370284" y="251507"/>
                  <a:pt x="1382135" y="251984"/>
                </a:cubicBezTo>
                <a:cubicBezTo>
                  <a:pt x="1389822" y="252050"/>
                  <a:pt x="1395945" y="249891"/>
                  <a:pt x="1400505" y="245508"/>
                </a:cubicBezTo>
                <a:cubicBezTo>
                  <a:pt x="1405065" y="241125"/>
                  <a:pt x="1407399" y="234120"/>
                  <a:pt x="1407509" y="224495"/>
                </a:cubicBezTo>
                <a:cubicBezTo>
                  <a:pt x="1407502" y="216279"/>
                  <a:pt x="1404697" y="209979"/>
                  <a:pt x="1399095" y="205596"/>
                </a:cubicBezTo>
                <a:cubicBezTo>
                  <a:pt x="1393493" y="201213"/>
                  <a:pt x="1385138" y="197292"/>
                  <a:pt x="1374029" y="193834"/>
                </a:cubicBezTo>
                <a:cubicBezTo>
                  <a:pt x="1363478" y="190229"/>
                  <a:pt x="1355064" y="185016"/>
                  <a:pt x="1348787" y="178195"/>
                </a:cubicBezTo>
                <a:cubicBezTo>
                  <a:pt x="1342509" y="171374"/>
                  <a:pt x="1339293" y="162372"/>
                  <a:pt x="1339139" y="151190"/>
                </a:cubicBezTo>
                <a:cubicBezTo>
                  <a:pt x="1339513" y="135779"/>
                  <a:pt x="1343346" y="123958"/>
                  <a:pt x="1350637" y="115727"/>
                </a:cubicBezTo>
                <a:cubicBezTo>
                  <a:pt x="1357928" y="107497"/>
                  <a:pt x="1366430" y="103341"/>
                  <a:pt x="1376144" y="103260"/>
                </a:cubicBezTo>
                <a:cubicBezTo>
                  <a:pt x="1379609" y="103282"/>
                  <a:pt x="1382370" y="103503"/>
                  <a:pt x="1384425" y="103921"/>
                </a:cubicBezTo>
                <a:cubicBezTo>
                  <a:pt x="1386481" y="104340"/>
                  <a:pt x="1388185" y="104824"/>
                  <a:pt x="1389536" y="105375"/>
                </a:cubicBezTo>
                <a:cubicBezTo>
                  <a:pt x="1391085" y="105926"/>
                  <a:pt x="1392744" y="106410"/>
                  <a:pt x="1394514" y="106829"/>
                </a:cubicBezTo>
                <a:cubicBezTo>
                  <a:pt x="1396283" y="107247"/>
                  <a:pt x="1398383" y="107467"/>
                  <a:pt x="1400813" y="107490"/>
                </a:cubicBezTo>
                <a:cubicBezTo>
                  <a:pt x="1402392" y="107453"/>
                  <a:pt x="1403552" y="107086"/>
                  <a:pt x="1404293" y="106388"/>
                </a:cubicBezTo>
                <a:cubicBezTo>
                  <a:pt x="1405035" y="105691"/>
                  <a:pt x="1405402" y="104883"/>
                  <a:pt x="1405395" y="103965"/>
                </a:cubicBezTo>
                <a:cubicBezTo>
                  <a:pt x="1405453" y="102849"/>
                  <a:pt x="1406041" y="102262"/>
                  <a:pt x="1407157" y="102203"/>
                </a:cubicBezTo>
                <a:close/>
                <a:moveTo>
                  <a:pt x="597532" y="102203"/>
                </a:moveTo>
                <a:lnTo>
                  <a:pt x="600704" y="102203"/>
                </a:lnTo>
                <a:cubicBezTo>
                  <a:pt x="601820" y="102262"/>
                  <a:pt x="602407" y="102849"/>
                  <a:pt x="602466" y="103965"/>
                </a:cubicBezTo>
                <a:lnTo>
                  <a:pt x="602466" y="146256"/>
                </a:lnTo>
                <a:cubicBezTo>
                  <a:pt x="602407" y="147372"/>
                  <a:pt x="601820" y="147960"/>
                  <a:pt x="600704" y="148018"/>
                </a:cubicBezTo>
                <a:lnTo>
                  <a:pt x="597532" y="148018"/>
                </a:lnTo>
                <a:cubicBezTo>
                  <a:pt x="596416" y="147960"/>
                  <a:pt x="595829" y="147372"/>
                  <a:pt x="595770" y="146256"/>
                </a:cubicBezTo>
                <a:cubicBezTo>
                  <a:pt x="595388" y="134920"/>
                  <a:pt x="592187" y="126227"/>
                  <a:pt x="586166" y="120177"/>
                </a:cubicBezTo>
                <a:cubicBezTo>
                  <a:pt x="580146" y="114127"/>
                  <a:pt x="573596" y="111072"/>
                  <a:pt x="566519" y="111014"/>
                </a:cubicBezTo>
                <a:cubicBezTo>
                  <a:pt x="560131" y="110977"/>
                  <a:pt x="555197" y="112724"/>
                  <a:pt x="551717" y="116256"/>
                </a:cubicBezTo>
                <a:cubicBezTo>
                  <a:pt x="548237" y="119788"/>
                  <a:pt x="546474" y="125324"/>
                  <a:pt x="546430" y="132864"/>
                </a:cubicBezTo>
                <a:cubicBezTo>
                  <a:pt x="546438" y="140750"/>
                  <a:pt x="549154" y="146829"/>
                  <a:pt x="554580" y="151102"/>
                </a:cubicBezTo>
                <a:cubicBezTo>
                  <a:pt x="560006" y="155375"/>
                  <a:pt x="568097" y="159164"/>
                  <a:pt x="578854" y="162468"/>
                </a:cubicBezTo>
                <a:cubicBezTo>
                  <a:pt x="589859" y="166073"/>
                  <a:pt x="598949" y="171550"/>
                  <a:pt x="606122" y="178900"/>
                </a:cubicBezTo>
                <a:cubicBezTo>
                  <a:pt x="613296" y="186249"/>
                  <a:pt x="617011" y="196044"/>
                  <a:pt x="617268" y="208283"/>
                </a:cubicBezTo>
                <a:cubicBezTo>
                  <a:pt x="617231" y="223070"/>
                  <a:pt x="613428" y="235258"/>
                  <a:pt x="605858" y="244847"/>
                </a:cubicBezTo>
                <a:cubicBezTo>
                  <a:pt x="598288" y="254436"/>
                  <a:pt x="587172" y="259399"/>
                  <a:pt x="572510" y="259737"/>
                </a:cubicBezTo>
                <a:cubicBezTo>
                  <a:pt x="567803" y="259686"/>
                  <a:pt x="563736" y="259084"/>
                  <a:pt x="560307" y="257931"/>
                </a:cubicBezTo>
                <a:cubicBezTo>
                  <a:pt x="556879" y="256778"/>
                  <a:pt x="553780" y="255383"/>
                  <a:pt x="551012" y="253746"/>
                </a:cubicBezTo>
                <a:cubicBezTo>
                  <a:pt x="549470" y="252828"/>
                  <a:pt x="547884" y="252020"/>
                  <a:pt x="546254" y="251323"/>
                </a:cubicBezTo>
                <a:cubicBezTo>
                  <a:pt x="544624" y="250625"/>
                  <a:pt x="542686" y="250258"/>
                  <a:pt x="540439" y="250222"/>
                </a:cubicBezTo>
                <a:cubicBezTo>
                  <a:pt x="538112" y="250178"/>
                  <a:pt x="536159" y="250530"/>
                  <a:pt x="534580" y="251279"/>
                </a:cubicBezTo>
                <a:cubicBezTo>
                  <a:pt x="533001" y="252028"/>
                  <a:pt x="532018" y="253438"/>
                  <a:pt x="531629" y="255508"/>
                </a:cubicBezTo>
                <a:cubicBezTo>
                  <a:pt x="531599" y="255875"/>
                  <a:pt x="531394" y="256198"/>
                  <a:pt x="531012" y="256477"/>
                </a:cubicBezTo>
                <a:cubicBezTo>
                  <a:pt x="530630" y="256756"/>
                  <a:pt x="530248" y="256903"/>
                  <a:pt x="529866" y="256918"/>
                </a:cubicBezTo>
                <a:lnTo>
                  <a:pt x="526695" y="256918"/>
                </a:lnTo>
                <a:cubicBezTo>
                  <a:pt x="525579" y="256859"/>
                  <a:pt x="524991" y="256272"/>
                  <a:pt x="524932" y="255156"/>
                </a:cubicBezTo>
                <a:lnTo>
                  <a:pt x="526342" y="202997"/>
                </a:lnTo>
                <a:cubicBezTo>
                  <a:pt x="526401" y="201881"/>
                  <a:pt x="526988" y="201293"/>
                  <a:pt x="528104" y="201235"/>
                </a:cubicBezTo>
                <a:lnTo>
                  <a:pt x="531629" y="201235"/>
                </a:lnTo>
                <a:cubicBezTo>
                  <a:pt x="532745" y="201293"/>
                  <a:pt x="533332" y="201881"/>
                  <a:pt x="533391" y="202997"/>
                </a:cubicBezTo>
                <a:cubicBezTo>
                  <a:pt x="533258" y="215985"/>
                  <a:pt x="536783" y="227277"/>
                  <a:pt x="543963" y="236874"/>
                </a:cubicBezTo>
                <a:cubicBezTo>
                  <a:pt x="551144" y="246470"/>
                  <a:pt x="560660" y="251507"/>
                  <a:pt x="572510" y="251984"/>
                </a:cubicBezTo>
                <a:cubicBezTo>
                  <a:pt x="580197" y="252050"/>
                  <a:pt x="586321" y="249891"/>
                  <a:pt x="590880" y="245508"/>
                </a:cubicBezTo>
                <a:cubicBezTo>
                  <a:pt x="595440" y="241125"/>
                  <a:pt x="597774" y="234120"/>
                  <a:pt x="597884" y="224495"/>
                </a:cubicBezTo>
                <a:cubicBezTo>
                  <a:pt x="597877" y="216279"/>
                  <a:pt x="595072" y="209979"/>
                  <a:pt x="589470" y="205596"/>
                </a:cubicBezTo>
                <a:cubicBezTo>
                  <a:pt x="583868" y="201213"/>
                  <a:pt x="575513" y="197292"/>
                  <a:pt x="564404" y="193834"/>
                </a:cubicBezTo>
                <a:cubicBezTo>
                  <a:pt x="553853" y="190229"/>
                  <a:pt x="545439" y="185016"/>
                  <a:pt x="539162" y="178195"/>
                </a:cubicBezTo>
                <a:cubicBezTo>
                  <a:pt x="532884" y="171374"/>
                  <a:pt x="529668" y="162372"/>
                  <a:pt x="529514" y="151190"/>
                </a:cubicBezTo>
                <a:cubicBezTo>
                  <a:pt x="529888" y="135779"/>
                  <a:pt x="533721" y="123958"/>
                  <a:pt x="541012" y="115727"/>
                </a:cubicBezTo>
                <a:cubicBezTo>
                  <a:pt x="548303" y="107497"/>
                  <a:pt x="556805" y="103341"/>
                  <a:pt x="566519" y="103260"/>
                </a:cubicBezTo>
                <a:cubicBezTo>
                  <a:pt x="569984" y="103282"/>
                  <a:pt x="572745" y="103503"/>
                  <a:pt x="574801" y="103921"/>
                </a:cubicBezTo>
                <a:cubicBezTo>
                  <a:pt x="576856" y="104340"/>
                  <a:pt x="578560" y="104824"/>
                  <a:pt x="579911" y="105375"/>
                </a:cubicBezTo>
                <a:cubicBezTo>
                  <a:pt x="581460" y="105926"/>
                  <a:pt x="583119" y="106410"/>
                  <a:pt x="584889" y="106829"/>
                </a:cubicBezTo>
                <a:cubicBezTo>
                  <a:pt x="586658" y="107247"/>
                  <a:pt x="588758" y="107467"/>
                  <a:pt x="591188" y="107490"/>
                </a:cubicBezTo>
                <a:cubicBezTo>
                  <a:pt x="592767" y="107453"/>
                  <a:pt x="593927" y="107086"/>
                  <a:pt x="594669" y="106388"/>
                </a:cubicBezTo>
                <a:cubicBezTo>
                  <a:pt x="595410" y="105691"/>
                  <a:pt x="595777" y="104883"/>
                  <a:pt x="595770" y="103965"/>
                </a:cubicBezTo>
                <a:cubicBezTo>
                  <a:pt x="595829" y="102849"/>
                  <a:pt x="596416" y="102262"/>
                  <a:pt x="597532" y="102203"/>
                </a:cubicBezTo>
                <a:close/>
                <a:moveTo>
                  <a:pt x="66608" y="13392"/>
                </a:moveTo>
                <a:lnTo>
                  <a:pt x="66608" y="121939"/>
                </a:lnTo>
                <a:lnTo>
                  <a:pt x="96565" y="121939"/>
                </a:lnTo>
                <a:cubicBezTo>
                  <a:pt x="105896" y="122401"/>
                  <a:pt x="112872" y="118921"/>
                  <a:pt x="117490" y="111498"/>
                </a:cubicBezTo>
                <a:cubicBezTo>
                  <a:pt x="122108" y="104075"/>
                  <a:pt x="124414" y="89934"/>
                  <a:pt x="124406" y="69075"/>
                </a:cubicBezTo>
                <a:cubicBezTo>
                  <a:pt x="124583" y="47019"/>
                  <a:pt x="121763" y="32100"/>
                  <a:pt x="115948" y="24317"/>
                </a:cubicBezTo>
                <a:cubicBezTo>
                  <a:pt x="110133" y="16535"/>
                  <a:pt x="100265" y="12893"/>
                  <a:pt x="86344" y="13392"/>
                </a:cubicBezTo>
                <a:close/>
                <a:moveTo>
                  <a:pt x="1762" y="5639"/>
                </a:moveTo>
                <a:lnTo>
                  <a:pt x="84582" y="5639"/>
                </a:lnTo>
                <a:cubicBezTo>
                  <a:pt x="98990" y="5634"/>
                  <a:pt x="112191" y="7993"/>
                  <a:pt x="124184" y="12713"/>
                </a:cubicBezTo>
                <a:cubicBezTo>
                  <a:pt x="136178" y="17434"/>
                  <a:pt x="145802" y="24543"/>
                  <a:pt x="153057" y="34042"/>
                </a:cubicBezTo>
                <a:cubicBezTo>
                  <a:pt x="160312" y="43540"/>
                  <a:pt x="164036" y="55452"/>
                  <a:pt x="164230" y="69780"/>
                </a:cubicBezTo>
                <a:cubicBezTo>
                  <a:pt x="164032" y="81638"/>
                  <a:pt x="161609" y="91167"/>
                  <a:pt x="156960" y="98366"/>
                </a:cubicBezTo>
                <a:cubicBezTo>
                  <a:pt x="152311" y="105564"/>
                  <a:pt x="146624" y="111177"/>
                  <a:pt x="139900" y="115204"/>
                </a:cubicBezTo>
                <a:cubicBezTo>
                  <a:pt x="133176" y="119230"/>
                  <a:pt x="126601" y="122415"/>
                  <a:pt x="120177" y="124758"/>
                </a:cubicBezTo>
                <a:cubicBezTo>
                  <a:pt x="135383" y="128628"/>
                  <a:pt x="148672" y="135955"/>
                  <a:pt x="160045" y="146741"/>
                </a:cubicBezTo>
                <a:cubicBezTo>
                  <a:pt x="171418" y="157527"/>
                  <a:pt x="177395" y="172872"/>
                  <a:pt x="177975" y="192776"/>
                </a:cubicBezTo>
                <a:cubicBezTo>
                  <a:pt x="177644" y="210761"/>
                  <a:pt x="173293" y="224366"/>
                  <a:pt x="164922" y="233592"/>
                </a:cubicBezTo>
                <a:cubicBezTo>
                  <a:pt x="156551" y="242819"/>
                  <a:pt x="146143" y="249010"/>
                  <a:pt x="133700" y="252166"/>
                </a:cubicBezTo>
                <a:cubicBezTo>
                  <a:pt x="121256" y="255323"/>
                  <a:pt x="108760" y="256789"/>
                  <a:pt x="96212" y="256565"/>
                </a:cubicBezTo>
                <a:lnTo>
                  <a:pt x="1762" y="256565"/>
                </a:lnTo>
                <a:cubicBezTo>
                  <a:pt x="646" y="256507"/>
                  <a:pt x="59" y="255919"/>
                  <a:pt x="0" y="254803"/>
                </a:cubicBezTo>
                <a:lnTo>
                  <a:pt x="0" y="250574"/>
                </a:lnTo>
                <a:cubicBezTo>
                  <a:pt x="59" y="249458"/>
                  <a:pt x="646" y="248871"/>
                  <a:pt x="1762" y="248812"/>
                </a:cubicBezTo>
                <a:lnTo>
                  <a:pt x="26432" y="248812"/>
                </a:lnTo>
                <a:lnTo>
                  <a:pt x="26432" y="13392"/>
                </a:lnTo>
                <a:lnTo>
                  <a:pt x="1762" y="13392"/>
                </a:lnTo>
                <a:cubicBezTo>
                  <a:pt x="646" y="13333"/>
                  <a:pt x="59" y="12746"/>
                  <a:pt x="0" y="11630"/>
                </a:cubicBezTo>
                <a:lnTo>
                  <a:pt x="0" y="7401"/>
                </a:lnTo>
                <a:cubicBezTo>
                  <a:pt x="59" y="6285"/>
                  <a:pt x="646" y="5697"/>
                  <a:pt x="1762" y="5639"/>
                </a:cubicBezTo>
                <a:close/>
                <a:moveTo>
                  <a:pt x="745389" y="352"/>
                </a:moveTo>
                <a:cubicBezTo>
                  <a:pt x="751879" y="521"/>
                  <a:pt x="757224" y="2827"/>
                  <a:pt x="761424" y="7269"/>
                </a:cubicBezTo>
                <a:cubicBezTo>
                  <a:pt x="765624" y="11711"/>
                  <a:pt x="767797" y="17276"/>
                  <a:pt x="767944" y="23965"/>
                </a:cubicBezTo>
                <a:cubicBezTo>
                  <a:pt x="767797" y="30470"/>
                  <a:pt x="765624" y="35874"/>
                  <a:pt x="761424" y="40176"/>
                </a:cubicBezTo>
                <a:cubicBezTo>
                  <a:pt x="757224" y="44479"/>
                  <a:pt x="751879" y="46711"/>
                  <a:pt x="745389" y="46872"/>
                </a:cubicBezTo>
                <a:cubicBezTo>
                  <a:pt x="738729" y="46711"/>
                  <a:pt x="733281" y="44479"/>
                  <a:pt x="729045" y="40176"/>
                </a:cubicBezTo>
                <a:cubicBezTo>
                  <a:pt x="724808" y="35874"/>
                  <a:pt x="722620" y="30470"/>
                  <a:pt x="722481" y="23965"/>
                </a:cubicBezTo>
                <a:cubicBezTo>
                  <a:pt x="722620" y="17276"/>
                  <a:pt x="724808" y="11711"/>
                  <a:pt x="729045" y="7269"/>
                </a:cubicBezTo>
                <a:cubicBezTo>
                  <a:pt x="733281" y="2827"/>
                  <a:pt x="738729" y="521"/>
                  <a:pt x="745389" y="352"/>
                </a:cubicBezTo>
                <a:close/>
                <a:moveTo>
                  <a:pt x="2862796" y="0"/>
                </a:moveTo>
                <a:lnTo>
                  <a:pt x="2908611" y="0"/>
                </a:lnTo>
                <a:cubicBezTo>
                  <a:pt x="2909727" y="59"/>
                  <a:pt x="2910315" y="646"/>
                  <a:pt x="2910373" y="1762"/>
                </a:cubicBezTo>
                <a:lnTo>
                  <a:pt x="2910373" y="248812"/>
                </a:lnTo>
                <a:lnTo>
                  <a:pt x="2926937" y="248812"/>
                </a:lnTo>
                <a:cubicBezTo>
                  <a:pt x="2928053" y="248871"/>
                  <a:pt x="2928641" y="249458"/>
                  <a:pt x="2928699" y="250574"/>
                </a:cubicBezTo>
                <a:lnTo>
                  <a:pt x="2928699" y="254803"/>
                </a:lnTo>
                <a:cubicBezTo>
                  <a:pt x="2928641" y="255919"/>
                  <a:pt x="2928053" y="256507"/>
                  <a:pt x="2926937" y="256565"/>
                </a:cubicBezTo>
                <a:lnTo>
                  <a:pt x="2862796" y="256565"/>
                </a:lnTo>
                <a:cubicBezTo>
                  <a:pt x="2861680" y="256507"/>
                  <a:pt x="2861093" y="255919"/>
                  <a:pt x="2861034" y="254803"/>
                </a:cubicBezTo>
                <a:lnTo>
                  <a:pt x="2861034" y="250574"/>
                </a:lnTo>
                <a:cubicBezTo>
                  <a:pt x="2861093" y="249458"/>
                  <a:pt x="2861680" y="248871"/>
                  <a:pt x="2862796" y="248812"/>
                </a:cubicBezTo>
                <a:lnTo>
                  <a:pt x="2879008" y="248812"/>
                </a:lnTo>
                <a:lnTo>
                  <a:pt x="2879008" y="7753"/>
                </a:lnTo>
                <a:lnTo>
                  <a:pt x="2862796" y="7753"/>
                </a:lnTo>
                <a:cubicBezTo>
                  <a:pt x="2861680" y="7694"/>
                  <a:pt x="2861093" y="7107"/>
                  <a:pt x="2861034" y="5991"/>
                </a:cubicBezTo>
                <a:lnTo>
                  <a:pt x="2861034" y="1762"/>
                </a:lnTo>
                <a:cubicBezTo>
                  <a:pt x="2861093" y="646"/>
                  <a:pt x="2861680" y="59"/>
                  <a:pt x="2862796" y="0"/>
                </a:cubicBezTo>
                <a:close/>
                <a:moveTo>
                  <a:pt x="2491950" y="0"/>
                </a:moveTo>
                <a:lnTo>
                  <a:pt x="2538117" y="0"/>
                </a:lnTo>
                <a:cubicBezTo>
                  <a:pt x="2539234" y="59"/>
                  <a:pt x="2539821" y="646"/>
                  <a:pt x="2539879" y="1762"/>
                </a:cubicBezTo>
                <a:lnTo>
                  <a:pt x="2539879" y="248812"/>
                </a:lnTo>
                <a:lnTo>
                  <a:pt x="2556443" y="248812"/>
                </a:lnTo>
                <a:cubicBezTo>
                  <a:pt x="2557560" y="248871"/>
                  <a:pt x="2558147" y="249458"/>
                  <a:pt x="2558206" y="250574"/>
                </a:cubicBezTo>
                <a:lnTo>
                  <a:pt x="2558206" y="254803"/>
                </a:lnTo>
                <a:cubicBezTo>
                  <a:pt x="2558147" y="255919"/>
                  <a:pt x="2557560" y="256507"/>
                  <a:pt x="2556443" y="256565"/>
                </a:cubicBezTo>
                <a:lnTo>
                  <a:pt x="2510276" y="256565"/>
                </a:lnTo>
                <a:cubicBezTo>
                  <a:pt x="2509160" y="256507"/>
                  <a:pt x="2508573" y="255919"/>
                  <a:pt x="2508514" y="254803"/>
                </a:cubicBezTo>
                <a:lnTo>
                  <a:pt x="2508514" y="245640"/>
                </a:lnTo>
                <a:cubicBezTo>
                  <a:pt x="2506024" y="249157"/>
                  <a:pt x="2502456" y="252344"/>
                  <a:pt x="2497809" y="255200"/>
                </a:cubicBezTo>
                <a:cubicBezTo>
                  <a:pt x="2493161" y="258056"/>
                  <a:pt x="2487566" y="259568"/>
                  <a:pt x="2481024" y="259737"/>
                </a:cubicBezTo>
                <a:cubicBezTo>
                  <a:pt x="2469058" y="259502"/>
                  <a:pt x="2458454" y="255704"/>
                  <a:pt x="2449215" y="248342"/>
                </a:cubicBezTo>
                <a:cubicBezTo>
                  <a:pt x="2439976" y="240980"/>
                  <a:pt x="2432714" y="231465"/>
                  <a:pt x="2427430" y="219796"/>
                </a:cubicBezTo>
                <a:cubicBezTo>
                  <a:pt x="2422146" y="208126"/>
                  <a:pt x="2419452" y="195713"/>
                  <a:pt x="2419350" y="182556"/>
                </a:cubicBezTo>
                <a:cubicBezTo>
                  <a:pt x="2419481" y="169262"/>
                  <a:pt x="2422352" y="156614"/>
                  <a:pt x="2427965" y="144612"/>
                </a:cubicBezTo>
                <a:cubicBezTo>
                  <a:pt x="2433578" y="132610"/>
                  <a:pt x="2441148" y="122781"/>
                  <a:pt x="2450677" y="115125"/>
                </a:cubicBezTo>
                <a:cubicBezTo>
                  <a:pt x="2460205" y="107470"/>
                  <a:pt x="2470909" y="103515"/>
                  <a:pt x="2482786" y="103260"/>
                </a:cubicBezTo>
                <a:cubicBezTo>
                  <a:pt x="2487912" y="103297"/>
                  <a:pt x="2492640" y="104281"/>
                  <a:pt x="2496972" y="106212"/>
                </a:cubicBezTo>
                <a:cubicBezTo>
                  <a:pt x="2501304" y="108143"/>
                  <a:pt x="2505151" y="110801"/>
                  <a:pt x="2508514" y="114186"/>
                </a:cubicBezTo>
                <a:lnTo>
                  <a:pt x="2508514" y="7753"/>
                </a:lnTo>
                <a:lnTo>
                  <a:pt x="2491950" y="7753"/>
                </a:lnTo>
                <a:cubicBezTo>
                  <a:pt x="2490834" y="7694"/>
                  <a:pt x="2490246" y="7107"/>
                  <a:pt x="2490188" y="5991"/>
                </a:cubicBezTo>
                <a:lnTo>
                  <a:pt x="2490188" y="1762"/>
                </a:lnTo>
                <a:cubicBezTo>
                  <a:pt x="2490246" y="646"/>
                  <a:pt x="2490834" y="59"/>
                  <a:pt x="2491950" y="0"/>
                </a:cubicBezTo>
                <a:close/>
              </a:path>
            </a:pathLst>
          </a:custGeom>
          <a:solidFill>
            <a:srgbClr val="B2D2B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50000"/>
              </a:lnSpc>
            </a:pPr>
            <a:endParaRPr lang="zh-CN" altLang="en-US" sz="2800" spc="600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7F6AB94-D048-404D-A506-3FCFC2D9BD1B}"/>
              </a:ext>
            </a:extLst>
          </p:cNvPr>
          <p:cNvGrpSpPr/>
          <p:nvPr/>
        </p:nvGrpSpPr>
        <p:grpSpPr>
          <a:xfrm>
            <a:off x="4860778" y="1752601"/>
            <a:ext cx="2505588" cy="3949152"/>
            <a:chOff x="911567" y="750567"/>
            <a:chExt cx="3022074" cy="5356865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6150574-BB77-4F4C-A668-CC1DCD77FCBE}"/>
                </a:ext>
              </a:extLst>
            </p:cNvPr>
            <p:cNvSpPr/>
            <p:nvPr/>
          </p:nvSpPr>
          <p:spPr>
            <a:xfrm>
              <a:off x="911567" y="750567"/>
              <a:ext cx="3022074" cy="5356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54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1E10752-9910-49C4-A181-B954A703506C}"/>
                </a:ext>
              </a:extLst>
            </p:cNvPr>
            <p:cNvSpPr/>
            <p:nvPr/>
          </p:nvSpPr>
          <p:spPr>
            <a:xfrm>
              <a:off x="1009650" y="856344"/>
              <a:ext cx="2825908" cy="514531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4AB37B13-ED3B-46C7-BD01-6563B46E6F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889" y="2045068"/>
            <a:ext cx="1663367" cy="25745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479FD8EC-71E1-407F-B799-96D18C0CD659}"/>
              </a:ext>
            </a:extLst>
          </p:cNvPr>
          <p:cNvGrpSpPr/>
          <p:nvPr/>
        </p:nvGrpSpPr>
        <p:grpSpPr>
          <a:xfrm>
            <a:off x="8000107" y="1752601"/>
            <a:ext cx="2505588" cy="3949152"/>
            <a:chOff x="911567" y="750567"/>
            <a:chExt cx="3022074" cy="535686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E089930-9A20-4CAB-B6D8-B0E4B9EBDB38}"/>
                </a:ext>
              </a:extLst>
            </p:cNvPr>
            <p:cNvSpPr/>
            <p:nvPr/>
          </p:nvSpPr>
          <p:spPr>
            <a:xfrm>
              <a:off x="911567" y="750567"/>
              <a:ext cx="3022074" cy="5356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54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EEA77D8-16C6-47F1-B4DF-63FA3E322B44}"/>
                </a:ext>
              </a:extLst>
            </p:cNvPr>
            <p:cNvSpPr/>
            <p:nvPr/>
          </p:nvSpPr>
          <p:spPr>
            <a:xfrm>
              <a:off x="1009650" y="856344"/>
              <a:ext cx="2825908" cy="514531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3BEAEBCD-EE42-4882-90AD-AFD4DE7F07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164" y="2122819"/>
            <a:ext cx="1969536" cy="2421471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89DEC244-BB30-4751-BE39-1DBF39B23BEF}"/>
              </a:ext>
            </a:extLst>
          </p:cNvPr>
          <p:cNvGrpSpPr/>
          <p:nvPr/>
        </p:nvGrpSpPr>
        <p:grpSpPr>
          <a:xfrm>
            <a:off x="1721447" y="1752601"/>
            <a:ext cx="2505588" cy="3949152"/>
            <a:chOff x="911567" y="750567"/>
            <a:chExt cx="3022074" cy="535686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A2C18B8-051D-427B-B4BA-EA85C9F3A30B}"/>
                </a:ext>
              </a:extLst>
            </p:cNvPr>
            <p:cNvSpPr/>
            <p:nvPr/>
          </p:nvSpPr>
          <p:spPr>
            <a:xfrm>
              <a:off x="911567" y="750567"/>
              <a:ext cx="3022074" cy="5356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54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48C952B-6309-4A6C-BAD8-4BFCF5D1225B}"/>
                </a:ext>
              </a:extLst>
            </p:cNvPr>
            <p:cNvSpPr/>
            <p:nvPr/>
          </p:nvSpPr>
          <p:spPr>
            <a:xfrm>
              <a:off x="1009650" y="856344"/>
              <a:ext cx="2825908" cy="514531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9D1F0230-535C-4BC4-BAEC-3EF079BC8DBE}"/>
              </a:ext>
            </a:extLst>
          </p:cNvPr>
          <p:cNvSpPr/>
          <p:nvPr/>
        </p:nvSpPr>
        <p:spPr>
          <a:xfrm>
            <a:off x="1954789" y="4735187"/>
            <a:ext cx="223288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60606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If the day is done.</a:t>
            </a:r>
            <a:endParaRPr lang="zh-CN" altLang="zh-CN" sz="1400" dirty="0">
              <a:solidFill>
                <a:srgbClr val="060606"/>
              </a:solidFill>
              <a:latin typeface="字魂59号-创粗黑" panose="00000500000000000000" pitchFamily="2" charset="-122"/>
              <a:ea typeface="晴圆" panose="020F00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60606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If birds sing no more. 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E1890E6-E961-414B-BF3A-B98ECF8EBF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342" y="2037448"/>
            <a:ext cx="1031801" cy="2582149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81CDDC3-C8B1-4AAF-A0E0-A9F1130DB8BE}"/>
              </a:ext>
            </a:extLst>
          </p:cNvPr>
          <p:cNvSpPr/>
          <p:nvPr/>
        </p:nvSpPr>
        <p:spPr>
          <a:xfrm>
            <a:off x="5069981" y="4735187"/>
            <a:ext cx="223288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60606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If the day is done.</a:t>
            </a:r>
            <a:endParaRPr lang="zh-CN" altLang="zh-CN" sz="1400" dirty="0">
              <a:solidFill>
                <a:srgbClr val="060606"/>
              </a:solidFill>
              <a:latin typeface="字魂59号-创粗黑" panose="00000500000000000000" pitchFamily="2" charset="-122"/>
              <a:ea typeface="晴圆" panose="020F00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60606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If birds sing no more. 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9EC752E-B4B1-436A-98EA-750D52214524}"/>
              </a:ext>
            </a:extLst>
          </p:cNvPr>
          <p:cNvSpPr/>
          <p:nvPr/>
        </p:nvSpPr>
        <p:spPr>
          <a:xfrm>
            <a:off x="8222012" y="4735187"/>
            <a:ext cx="223288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60606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If the day is done.</a:t>
            </a:r>
            <a:endParaRPr lang="zh-CN" altLang="zh-CN" sz="1400" dirty="0">
              <a:solidFill>
                <a:srgbClr val="060606"/>
              </a:solidFill>
              <a:latin typeface="字魂59号-创粗黑" panose="00000500000000000000" pitchFamily="2" charset="-122"/>
              <a:ea typeface="晴圆" panose="020F00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60606"/>
                </a:solidFill>
                <a:latin typeface="字魂59号-创粗黑" panose="00000500000000000000" pitchFamily="2" charset="-122"/>
                <a:ea typeface="晴圆" panose="020F0000000000000000" pitchFamily="34" charset="-122"/>
              </a:rPr>
              <a:t>If birds sing no more. </a:t>
            </a:r>
          </a:p>
        </p:txBody>
      </p:sp>
    </p:spTree>
    <p:extLst>
      <p:ext uri="{BB962C8B-B14F-4D97-AF65-F5344CB8AC3E}">
        <p14:creationId xmlns:p14="http://schemas.microsoft.com/office/powerpoint/2010/main" val="75821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2E44AAA1-7B1C-4DCE-8B01-6A68BCC8468B}"/>
              </a:ext>
            </a:extLst>
          </p:cNvPr>
          <p:cNvSpPr/>
          <p:nvPr/>
        </p:nvSpPr>
        <p:spPr>
          <a:xfrm>
            <a:off x="1155700" y="1219200"/>
            <a:ext cx="9880600" cy="4419600"/>
          </a:xfrm>
          <a:custGeom>
            <a:avLst/>
            <a:gdLst>
              <a:gd name="connsiteX0" fmla="*/ 0 w 9880600"/>
              <a:gd name="connsiteY0" fmla="*/ 0 h 4419600"/>
              <a:gd name="connsiteX1" fmla="*/ 9880600 w 9880600"/>
              <a:gd name="connsiteY1" fmla="*/ 0 h 4419600"/>
              <a:gd name="connsiteX2" fmla="*/ 9880600 w 9880600"/>
              <a:gd name="connsiteY2" fmla="*/ 4419600 h 4419600"/>
              <a:gd name="connsiteX3" fmla="*/ 0 w 9880600"/>
              <a:gd name="connsiteY3" fmla="*/ 4419600 h 4419600"/>
              <a:gd name="connsiteX4" fmla="*/ 0 w 9880600"/>
              <a:gd name="connsiteY4" fmla="*/ 0 h 4419600"/>
              <a:gd name="connsiteX0" fmla="*/ 0 w 9880600"/>
              <a:gd name="connsiteY0" fmla="*/ 0 h 4419600"/>
              <a:gd name="connsiteX1" fmla="*/ 9880600 w 9880600"/>
              <a:gd name="connsiteY1" fmla="*/ 0 h 4419600"/>
              <a:gd name="connsiteX2" fmla="*/ 9878060 w 9880600"/>
              <a:gd name="connsiteY2" fmla="*/ 1714500 h 4419600"/>
              <a:gd name="connsiteX3" fmla="*/ 9880600 w 9880600"/>
              <a:gd name="connsiteY3" fmla="*/ 4419600 h 4419600"/>
              <a:gd name="connsiteX4" fmla="*/ 0 w 9880600"/>
              <a:gd name="connsiteY4" fmla="*/ 4419600 h 4419600"/>
              <a:gd name="connsiteX5" fmla="*/ 0 w 9880600"/>
              <a:gd name="connsiteY5" fmla="*/ 0 h 4419600"/>
              <a:gd name="connsiteX0" fmla="*/ 0 w 10611743"/>
              <a:gd name="connsiteY0" fmla="*/ 0 h 4419600"/>
              <a:gd name="connsiteX1" fmla="*/ 9880600 w 10611743"/>
              <a:gd name="connsiteY1" fmla="*/ 0 h 4419600"/>
              <a:gd name="connsiteX2" fmla="*/ 9878060 w 10611743"/>
              <a:gd name="connsiteY2" fmla="*/ 1714500 h 4419600"/>
              <a:gd name="connsiteX3" fmla="*/ 9878060 w 10611743"/>
              <a:gd name="connsiteY3" fmla="*/ 2118360 h 4419600"/>
              <a:gd name="connsiteX4" fmla="*/ 9880600 w 10611743"/>
              <a:gd name="connsiteY4" fmla="*/ 4419600 h 4419600"/>
              <a:gd name="connsiteX5" fmla="*/ 0 w 10611743"/>
              <a:gd name="connsiteY5" fmla="*/ 4419600 h 4419600"/>
              <a:gd name="connsiteX6" fmla="*/ 0 w 10611743"/>
              <a:gd name="connsiteY6" fmla="*/ 0 h 4419600"/>
              <a:gd name="connsiteX0" fmla="*/ 0 w 10611743"/>
              <a:gd name="connsiteY0" fmla="*/ 0 h 4419600"/>
              <a:gd name="connsiteX1" fmla="*/ 9880600 w 10611743"/>
              <a:gd name="connsiteY1" fmla="*/ 0 h 4419600"/>
              <a:gd name="connsiteX2" fmla="*/ 9878060 w 10611743"/>
              <a:gd name="connsiteY2" fmla="*/ 1714500 h 4419600"/>
              <a:gd name="connsiteX3" fmla="*/ 9878060 w 10611743"/>
              <a:gd name="connsiteY3" fmla="*/ 2118360 h 4419600"/>
              <a:gd name="connsiteX4" fmla="*/ 9880600 w 10611743"/>
              <a:gd name="connsiteY4" fmla="*/ 4419600 h 4419600"/>
              <a:gd name="connsiteX5" fmla="*/ 0 w 10611743"/>
              <a:gd name="connsiteY5" fmla="*/ 4419600 h 4419600"/>
              <a:gd name="connsiteX6" fmla="*/ 0 w 10611743"/>
              <a:gd name="connsiteY6" fmla="*/ 0 h 4419600"/>
              <a:gd name="connsiteX0" fmla="*/ 0 w 10611743"/>
              <a:gd name="connsiteY0" fmla="*/ 0 h 4419600"/>
              <a:gd name="connsiteX1" fmla="*/ 9880600 w 10611743"/>
              <a:gd name="connsiteY1" fmla="*/ 0 h 4419600"/>
              <a:gd name="connsiteX2" fmla="*/ 9878060 w 10611743"/>
              <a:gd name="connsiteY2" fmla="*/ 1714500 h 4419600"/>
              <a:gd name="connsiteX3" fmla="*/ 9878060 w 10611743"/>
              <a:gd name="connsiteY3" fmla="*/ 2118360 h 4419600"/>
              <a:gd name="connsiteX4" fmla="*/ 9880600 w 10611743"/>
              <a:gd name="connsiteY4" fmla="*/ 4419600 h 4419600"/>
              <a:gd name="connsiteX5" fmla="*/ 0 w 10611743"/>
              <a:gd name="connsiteY5" fmla="*/ 4419600 h 4419600"/>
              <a:gd name="connsiteX6" fmla="*/ 0 w 10611743"/>
              <a:gd name="connsiteY6" fmla="*/ 0 h 4419600"/>
              <a:gd name="connsiteX0" fmla="*/ 0 w 9880600"/>
              <a:gd name="connsiteY0" fmla="*/ 0 h 4419600"/>
              <a:gd name="connsiteX1" fmla="*/ 9880600 w 9880600"/>
              <a:gd name="connsiteY1" fmla="*/ 0 h 4419600"/>
              <a:gd name="connsiteX2" fmla="*/ 9878060 w 9880600"/>
              <a:gd name="connsiteY2" fmla="*/ 1714500 h 4419600"/>
              <a:gd name="connsiteX3" fmla="*/ 9878060 w 9880600"/>
              <a:gd name="connsiteY3" fmla="*/ 2118360 h 4419600"/>
              <a:gd name="connsiteX4" fmla="*/ 9880600 w 9880600"/>
              <a:gd name="connsiteY4" fmla="*/ 4419600 h 4419600"/>
              <a:gd name="connsiteX5" fmla="*/ 0 w 9880600"/>
              <a:gd name="connsiteY5" fmla="*/ 4419600 h 4419600"/>
              <a:gd name="connsiteX6" fmla="*/ 0 w 9880600"/>
              <a:gd name="connsiteY6" fmla="*/ 0 h 4419600"/>
              <a:gd name="connsiteX0" fmla="*/ 9878060 w 9969500"/>
              <a:gd name="connsiteY0" fmla="*/ 1714500 h 4419600"/>
              <a:gd name="connsiteX1" fmla="*/ 9878060 w 9969500"/>
              <a:gd name="connsiteY1" fmla="*/ 2118360 h 4419600"/>
              <a:gd name="connsiteX2" fmla="*/ 9880600 w 9969500"/>
              <a:gd name="connsiteY2" fmla="*/ 4419600 h 4419600"/>
              <a:gd name="connsiteX3" fmla="*/ 0 w 9969500"/>
              <a:gd name="connsiteY3" fmla="*/ 4419600 h 4419600"/>
              <a:gd name="connsiteX4" fmla="*/ 0 w 9969500"/>
              <a:gd name="connsiteY4" fmla="*/ 0 h 4419600"/>
              <a:gd name="connsiteX5" fmla="*/ 9880600 w 9969500"/>
              <a:gd name="connsiteY5" fmla="*/ 0 h 4419600"/>
              <a:gd name="connsiteX6" fmla="*/ 9969500 w 9969500"/>
              <a:gd name="connsiteY6" fmla="*/ 1805940 h 4419600"/>
              <a:gd name="connsiteX0" fmla="*/ 9878060 w 9969500"/>
              <a:gd name="connsiteY0" fmla="*/ 2118360 h 4419600"/>
              <a:gd name="connsiteX1" fmla="*/ 9880600 w 9969500"/>
              <a:gd name="connsiteY1" fmla="*/ 4419600 h 4419600"/>
              <a:gd name="connsiteX2" fmla="*/ 0 w 9969500"/>
              <a:gd name="connsiteY2" fmla="*/ 4419600 h 4419600"/>
              <a:gd name="connsiteX3" fmla="*/ 0 w 9969500"/>
              <a:gd name="connsiteY3" fmla="*/ 0 h 4419600"/>
              <a:gd name="connsiteX4" fmla="*/ 9880600 w 9969500"/>
              <a:gd name="connsiteY4" fmla="*/ 0 h 4419600"/>
              <a:gd name="connsiteX5" fmla="*/ 9969500 w 9969500"/>
              <a:gd name="connsiteY5" fmla="*/ 1805940 h 4419600"/>
              <a:gd name="connsiteX0" fmla="*/ 9878060 w 9880600"/>
              <a:gd name="connsiteY0" fmla="*/ 2118360 h 4419600"/>
              <a:gd name="connsiteX1" fmla="*/ 9880600 w 9880600"/>
              <a:gd name="connsiteY1" fmla="*/ 4419600 h 4419600"/>
              <a:gd name="connsiteX2" fmla="*/ 0 w 9880600"/>
              <a:gd name="connsiteY2" fmla="*/ 4419600 h 4419600"/>
              <a:gd name="connsiteX3" fmla="*/ 0 w 9880600"/>
              <a:gd name="connsiteY3" fmla="*/ 0 h 4419600"/>
              <a:gd name="connsiteX4" fmla="*/ 9880600 w 9880600"/>
              <a:gd name="connsiteY4" fmla="*/ 0 h 4419600"/>
              <a:gd name="connsiteX0" fmla="*/ 9878060 w 9880600"/>
              <a:gd name="connsiteY0" fmla="*/ 2118360 h 4419600"/>
              <a:gd name="connsiteX1" fmla="*/ 9880600 w 9880600"/>
              <a:gd name="connsiteY1" fmla="*/ 4419600 h 4419600"/>
              <a:gd name="connsiteX2" fmla="*/ 0 w 9880600"/>
              <a:gd name="connsiteY2" fmla="*/ 4419600 h 4419600"/>
              <a:gd name="connsiteX3" fmla="*/ 0 w 9880600"/>
              <a:gd name="connsiteY3" fmla="*/ 0 h 4419600"/>
              <a:gd name="connsiteX4" fmla="*/ 9880600 w 9880600"/>
              <a:gd name="connsiteY4" fmla="*/ 0 h 4419600"/>
              <a:gd name="connsiteX5" fmla="*/ 9878060 w 9880600"/>
              <a:gd name="connsiteY5" fmla="*/ 211836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80600" h="4419600">
                <a:moveTo>
                  <a:pt x="9878060" y="2118360"/>
                </a:moveTo>
                <a:cubicBezTo>
                  <a:pt x="9878483" y="2569210"/>
                  <a:pt x="9872314" y="3350260"/>
                  <a:pt x="9880600" y="4419600"/>
                </a:cubicBezTo>
                <a:lnTo>
                  <a:pt x="0" y="4419600"/>
                </a:lnTo>
                <a:lnTo>
                  <a:pt x="0" y="0"/>
                </a:lnTo>
                <a:lnTo>
                  <a:pt x="9880600" y="0"/>
                </a:lnTo>
                <a:lnTo>
                  <a:pt x="9878060" y="2118360"/>
                </a:lnTo>
                <a:close/>
              </a:path>
            </a:pathLst>
          </a:custGeom>
          <a:noFill/>
          <a:ln>
            <a:solidFill>
              <a:srgbClr val="B2D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3" name="PA_任意多边形 44">
            <a:extLst>
              <a:ext uri="{FF2B5EF4-FFF2-40B4-BE49-F238E27FC236}">
                <a16:creationId xmlns:a16="http://schemas.microsoft.com/office/drawing/2014/main" id="{758C6F72-6B6D-4B4A-A2C2-779B6EC7280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492045" y="3051723"/>
            <a:ext cx="2318659" cy="145526"/>
          </a:xfrm>
          <a:custGeom>
            <a:avLst/>
            <a:gdLst/>
            <a:ahLst/>
            <a:cxnLst/>
            <a:rect l="l" t="t" r="r" b="b"/>
            <a:pathLst>
              <a:path w="2318658" h="145526">
                <a:moveTo>
                  <a:pt x="2285514" y="50788"/>
                </a:moveTo>
                <a:cubicBezTo>
                  <a:pt x="2279382" y="50788"/>
                  <a:pt x="2273756" y="53400"/>
                  <a:pt x="2268635" y="58626"/>
                </a:cubicBezTo>
                <a:cubicBezTo>
                  <a:pt x="2263515" y="63851"/>
                  <a:pt x="2259682" y="71721"/>
                  <a:pt x="2257138" y="82237"/>
                </a:cubicBezTo>
                <a:lnTo>
                  <a:pt x="2304985" y="82237"/>
                </a:lnTo>
                <a:lnTo>
                  <a:pt x="2304985" y="78613"/>
                </a:lnTo>
                <a:cubicBezTo>
                  <a:pt x="2304985" y="69337"/>
                  <a:pt x="2303158" y="62381"/>
                  <a:pt x="2299506" y="57744"/>
                </a:cubicBezTo>
                <a:cubicBezTo>
                  <a:pt x="2295853" y="53106"/>
                  <a:pt x="2291189" y="50788"/>
                  <a:pt x="2285514" y="50788"/>
                </a:cubicBezTo>
                <a:close/>
                <a:moveTo>
                  <a:pt x="1847301" y="50788"/>
                </a:moveTo>
                <a:cubicBezTo>
                  <a:pt x="1842288" y="50788"/>
                  <a:pt x="1837420" y="52643"/>
                  <a:pt x="1832700" y="56355"/>
                </a:cubicBezTo>
                <a:cubicBezTo>
                  <a:pt x="1827979" y="60066"/>
                  <a:pt x="1824007" y="66203"/>
                  <a:pt x="1820784" y="74765"/>
                </a:cubicBezTo>
                <a:cubicBezTo>
                  <a:pt x="1817561" y="83328"/>
                  <a:pt x="1815950" y="92427"/>
                  <a:pt x="1815950" y="102064"/>
                </a:cubicBezTo>
                <a:cubicBezTo>
                  <a:pt x="1815950" y="111896"/>
                  <a:pt x="1817903" y="119318"/>
                  <a:pt x="1821810" y="124332"/>
                </a:cubicBezTo>
                <a:cubicBezTo>
                  <a:pt x="1825717" y="129346"/>
                  <a:pt x="1830600" y="131853"/>
                  <a:pt x="1836460" y="131853"/>
                </a:cubicBezTo>
                <a:cubicBezTo>
                  <a:pt x="1841083" y="131853"/>
                  <a:pt x="1845706" y="129981"/>
                  <a:pt x="1850329" y="126237"/>
                </a:cubicBezTo>
                <a:cubicBezTo>
                  <a:pt x="1854952" y="122493"/>
                  <a:pt x="1858989" y="116291"/>
                  <a:pt x="1862440" y="107631"/>
                </a:cubicBezTo>
                <a:cubicBezTo>
                  <a:pt x="1865891" y="98971"/>
                  <a:pt x="1867616" y="90083"/>
                  <a:pt x="1867616" y="80967"/>
                </a:cubicBezTo>
                <a:cubicBezTo>
                  <a:pt x="1867616" y="71070"/>
                  <a:pt x="1865663" y="63566"/>
                  <a:pt x="1861756" y="58455"/>
                </a:cubicBezTo>
                <a:cubicBezTo>
                  <a:pt x="1857849" y="53343"/>
                  <a:pt x="1853031" y="50788"/>
                  <a:pt x="1847301" y="50788"/>
                </a:cubicBezTo>
                <a:close/>
                <a:moveTo>
                  <a:pt x="1256814" y="50788"/>
                </a:moveTo>
                <a:cubicBezTo>
                  <a:pt x="1250682" y="50788"/>
                  <a:pt x="1245056" y="53400"/>
                  <a:pt x="1239935" y="58626"/>
                </a:cubicBezTo>
                <a:cubicBezTo>
                  <a:pt x="1234815" y="63851"/>
                  <a:pt x="1230982" y="71721"/>
                  <a:pt x="1228438" y="82237"/>
                </a:cubicBezTo>
                <a:lnTo>
                  <a:pt x="1276285" y="82237"/>
                </a:lnTo>
                <a:lnTo>
                  <a:pt x="1276285" y="78613"/>
                </a:lnTo>
                <a:cubicBezTo>
                  <a:pt x="1276285" y="69337"/>
                  <a:pt x="1274458" y="62381"/>
                  <a:pt x="1270805" y="57744"/>
                </a:cubicBezTo>
                <a:cubicBezTo>
                  <a:pt x="1267153" y="53106"/>
                  <a:pt x="1262489" y="50788"/>
                  <a:pt x="1256814" y="50788"/>
                </a:cubicBezTo>
                <a:close/>
                <a:moveTo>
                  <a:pt x="628164" y="50788"/>
                </a:moveTo>
                <a:cubicBezTo>
                  <a:pt x="622032" y="50788"/>
                  <a:pt x="616406" y="53400"/>
                  <a:pt x="611285" y="58626"/>
                </a:cubicBezTo>
                <a:cubicBezTo>
                  <a:pt x="606165" y="63851"/>
                  <a:pt x="602332" y="71721"/>
                  <a:pt x="599788" y="82237"/>
                </a:cubicBezTo>
                <a:lnTo>
                  <a:pt x="647635" y="82237"/>
                </a:lnTo>
                <a:lnTo>
                  <a:pt x="647635" y="78613"/>
                </a:lnTo>
                <a:cubicBezTo>
                  <a:pt x="647635" y="69337"/>
                  <a:pt x="645808" y="62381"/>
                  <a:pt x="642155" y="57744"/>
                </a:cubicBezTo>
                <a:cubicBezTo>
                  <a:pt x="638503" y="53106"/>
                  <a:pt x="633839" y="50788"/>
                  <a:pt x="628164" y="50788"/>
                </a:cubicBezTo>
                <a:close/>
                <a:moveTo>
                  <a:pt x="266214" y="50788"/>
                </a:moveTo>
                <a:cubicBezTo>
                  <a:pt x="260082" y="50788"/>
                  <a:pt x="254456" y="53400"/>
                  <a:pt x="249335" y="58626"/>
                </a:cubicBezTo>
                <a:cubicBezTo>
                  <a:pt x="244215" y="63851"/>
                  <a:pt x="240382" y="71721"/>
                  <a:pt x="237838" y="82237"/>
                </a:cubicBezTo>
                <a:lnTo>
                  <a:pt x="285685" y="82237"/>
                </a:lnTo>
                <a:lnTo>
                  <a:pt x="285685" y="78613"/>
                </a:lnTo>
                <a:cubicBezTo>
                  <a:pt x="285685" y="69337"/>
                  <a:pt x="283858" y="62381"/>
                  <a:pt x="280205" y="57744"/>
                </a:cubicBezTo>
                <a:cubicBezTo>
                  <a:pt x="276552" y="53106"/>
                  <a:pt x="271889" y="50788"/>
                  <a:pt x="266214" y="50788"/>
                </a:cubicBezTo>
                <a:close/>
                <a:moveTo>
                  <a:pt x="996460" y="39458"/>
                </a:moveTo>
                <a:lnTo>
                  <a:pt x="1010329" y="39458"/>
                </a:lnTo>
                <a:lnTo>
                  <a:pt x="1014236" y="86046"/>
                </a:lnTo>
                <a:cubicBezTo>
                  <a:pt x="1015147" y="97311"/>
                  <a:pt x="1015798" y="109975"/>
                  <a:pt x="1016189" y="124039"/>
                </a:cubicBezTo>
                <a:cubicBezTo>
                  <a:pt x="1018794" y="113686"/>
                  <a:pt x="1021952" y="103529"/>
                  <a:pt x="1025663" y="93567"/>
                </a:cubicBezTo>
                <a:lnTo>
                  <a:pt x="1045880" y="39458"/>
                </a:lnTo>
                <a:lnTo>
                  <a:pt x="1061683" y="39458"/>
                </a:lnTo>
                <a:lnTo>
                  <a:pt x="1064530" y="91320"/>
                </a:lnTo>
                <a:cubicBezTo>
                  <a:pt x="1064923" y="98678"/>
                  <a:pt x="1065185" y="109194"/>
                  <a:pt x="1065316" y="122867"/>
                </a:cubicBezTo>
                <a:cubicBezTo>
                  <a:pt x="1067986" y="114077"/>
                  <a:pt x="1072316" y="101966"/>
                  <a:pt x="1078306" y="86534"/>
                </a:cubicBezTo>
                <a:lnTo>
                  <a:pt x="1096570" y="39458"/>
                </a:lnTo>
                <a:lnTo>
                  <a:pt x="1111123" y="39458"/>
                </a:lnTo>
                <a:lnTo>
                  <a:pt x="1069544" y="143182"/>
                </a:lnTo>
                <a:lnTo>
                  <a:pt x="1054475" y="143182"/>
                </a:lnTo>
                <a:lnTo>
                  <a:pt x="1051350" y="82335"/>
                </a:lnTo>
                <a:cubicBezTo>
                  <a:pt x="1051089" y="78102"/>
                  <a:pt x="1050927" y="70745"/>
                  <a:pt x="1050861" y="60262"/>
                </a:cubicBezTo>
                <a:cubicBezTo>
                  <a:pt x="1048650" y="67294"/>
                  <a:pt x="1046048" y="74814"/>
                  <a:pt x="1043056" y="82823"/>
                </a:cubicBezTo>
                <a:lnTo>
                  <a:pt x="1020613" y="143182"/>
                </a:lnTo>
                <a:lnTo>
                  <a:pt x="1005406" y="143182"/>
                </a:lnTo>
                <a:close/>
                <a:moveTo>
                  <a:pt x="2285256" y="37114"/>
                </a:moveTo>
                <a:cubicBezTo>
                  <a:pt x="2295088" y="37114"/>
                  <a:pt x="2303113" y="40858"/>
                  <a:pt x="2309331" y="48346"/>
                </a:cubicBezTo>
                <a:cubicBezTo>
                  <a:pt x="2315549" y="55834"/>
                  <a:pt x="2318658" y="66415"/>
                  <a:pt x="2318658" y="80088"/>
                </a:cubicBezTo>
                <a:cubicBezTo>
                  <a:pt x="2318658" y="85167"/>
                  <a:pt x="2318303" y="90376"/>
                  <a:pt x="2317592" y="95715"/>
                </a:cubicBezTo>
                <a:lnTo>
                  <a:pt x="2254785" y="95715"/>
                </a:lnTo>
                <a:cubicBezTo>
                  <a:pt x="2254588" y="97793"/>
                  <a:pt x="2254490" y="99643"/>
                  <a:pt x="2254490" y="101267"/>
                </a:cubicBezTo>
                <a:cubicBezTo>
                  <a:pt x="2254490" y="111006"/>
                  <a:pt x="2256354" y="118392"/>
                  <a:pt x="2260082" y="123425"/>
                </a:cubicBezTo>
                <a:cubicBezTo>
                  <a:pt x="2263809" y="128457"/>
                  <a:pt x="2268289" y="130974"/>
                  <a:pt x="2273520" y="130974"/>
                </a:cubicBezTo>
                <a:cubicBezTo>
                  <a:pt x="2278490" y="130974"/>
                  <a:pt x="2283379" y="128996"/>
                  <a:pt x="2288186" y="125041"/>
                </a:cubicBezTo>
                <a:cubicBezTo>
                  <a:pt x="2292993" y="121086"/>
                  <a:pt x="2296737" y="115380"/>
                  <a:pt x="2299418" y="107924"/>
                </a:cubicBezTo>
                <a:lnTo>
                  <a:pt x="2313580" y="109682"/>
                </a:lnTo>
                <a:cubicBezTo>
                  <a:pt x="2311233" y="119774"/>
                  <a:pt x="2305789" y="128564"/>
                  <a:pt x="2297248" y="136052"/>
                </a:cubicBezTo>
                <a:cubicBezTo>
                  <a:pt x="2290141" y="142368"/>
                  <a:pt x="2282219" y="145526"/>
                  <a:pt x="2273482" y="145526"/>
                </a:cubicBezTo>
                <a:cubicBezTo>
                  <a:pt x="2267288" y="145526"/>
                  <a:pt x="2261649" y="143850"/>
                  <a:pt x="2256563" y="140496"/>
                </a:cubicBezTo>
                <a:cubicBezTo>
                  <a:pt x="2251478" y="137143"/>
                  <a:pt x="2247436" y="132129"/>
                  <a:pt x="2244437" y="125455"/>
                </a:cubicBezTo>
                <a:cubicBezTo>
                  <a:pt x="2241437" y="118781"/>
                  <a:pt x="2239938" y="110821"/>
                  <a:pt x="2239938" y="101575"/>
                </a:cubicBezTo>
                <a:cubicBezTo>
                  <a:pt x="2239938" y="89399"/>
                  <a:pt x="2242233" y="78037"/>
                  <a:pt x="2246823" y="67489"/>
                </a:cubicBezTo>
                <a:cubicBezTo>
                  <a:pt x="2251414" y="56941"/>
                  <a:pt x="2257030" y="49241"/>
                  <a:pt x="2263671" y="44390"/>
                </a:cubicBezTo>
                <a:cubicBezTo>
                  <a:pt x="2270313" y="39540"/>
                  <a:pt x="2277507" y="37114"/>
                  <a:pt x="2285256" y="37114"/>
                </a:cubicBezTo>
                <a:close/>
                <a:moveTo>
                  <a:pt x="2056626" y="37114"/>
                </a:moveTo>
                <a:cubicBezTo>
                  <a:pt x="2061893" y="37114"/>
                  <a:pt x="2066337" y="38775"/>
                  <a:pt x="2069959" y="42095"/>
                </a:cubicBezTo>
                <a:cubicBezTo>
                  <a:pt x="2073580" y="45416"/>
                  <a:pt x="2075983" y="50234"/>
                  <a:pt x="2077168" y="56550"/>
                </a:cubicBezTo>
                <a:cubicBezTo>
                  <a:pt x="2081470" y="50039"/>
                  <a:pt x="2086032" y="45172"/>
                  <a:pt x="2090856" y="41949"/>
                </a:cubicBezTo>
                <a:cubicBezTo>
                  <a:pt x="2095679" y="38726"/>
                  <a:pt x="2100731" y="37114"/>
                  <a:pt x="2106011" y="37114"/>
                </a:cubicBezTo>
                <a:cubicBezTo>
                  <a:pt x="2112724" y="37114"/>
                  <a:pt x="2117954" y="39110"/>
                  <a:pt x="2121702" y="43102"/>
                </a:cubicBezTo>
                <a:cubicBezTo>
                  <a:pt x="2125450" y="47095"/>
                  <a:pt x="2127324" y="52887"/>
                  <a:pt x="2127324" y="60478"/>
                </a:cubicBezTo>
                <a:cubicBezTo>
                  <a:pt x="2127324" y="63794"/>
                  <a:pt x="2126645" y="69126"/>
                  <a:pt x="2125285" y="76473"/>
                </a:cubicBezTo>
                <a:lnTo>
                  <a:pt x="2113362" y="143182"/>
                </a:lnTo>
                <a:lnTo>
                  <a:pt x="2098797" y="143182"/>
                </a:lnTo>
                <a:lnTo>
                  <a:pt x="2111075" y="74619"/>
                </a:lnTo>
                <a:cubicBezTo>
                  <a:pt x="2112098" y="69019"/>
                  <a:pt x="2112610" y="64982"/>
                  <a:pt x="2112610" y="62508"/>
                </a:cubicBezTo>
                <a:cubicBezTo>
                  <a:pt x="2112610" y="58992"/>
                  <a:pt x="2111697" y="56306"/>
                  <a:pt x="2109870" y="54450"/>
                </a:cubicBezTo>
                <a:cubicBezTo>
                  <a:pt x="2108043" y="52595"/>
                  <a:pt x="2105597" y="51667"/>
                  <a:pt x="2102530" y="51667"/>
                </a:cubicBezTo>
                <a:cubicBezTo>
                  <a:pt x="2098485" y="51667"/>
                  <a:pt x="2094244" y="53148"/>
                  <a:pt x="2089807" y="56111"/>
                </a:cubicBezTo>
                <a:cubicBezTo>
                  <a:pt x="2085371" y="59073"/>
                  <a:pt x="2081831" y="63143"/>
                  <a:pt x="2079189" y="68319"/>
                </a:cubicBezTo>
                <a:cubicBezTo>
                  <a:pt x="2076547" y="73496"/>
                  <a:pt x="2074203" y="81684"/>
                  <a:pt x="2072158" y="92883"/>
                </a:cubicBezTo>
                <a:lnTo>
                  <a:pt x="2063161" y="143182"/>
                </a:lnTo>
                <a:lnTo>
                  <a:pt x="2048596" y="143182"/>
                </a:lnTo>
                <a:lnTo>
                  <a:pt x="2061027" y="73154"/>
                </a:lnTo>
                <a:cubicBezTo>
                  <a:pt x="2061903" y="68401"/>
                  <a:pt x="2062341" y="64982"/>
                  <a:pt x="2062341" y="62899"/>
                </a:cubicBezTo>
                <a:cubicBezTo>
                  <a:pt x="2062341" y="59448"/>
                  <a:pt x="2061437" y="56713"/>
                  <a:pt x="2059628" y="54695"/>
                </a:cubicBezTo>
                <a:cubicBezTo>
                  <a:pt x="2057820" y="52676"/>
                  <a:pt x="2055567" y="51667"/>
                  <a:pt x="2052870" y="51667"/>
                </a:cubicBezTo>
                <a:cubicBezTo>
                  <a:pt x="2046360" y="51667"/>
                  <a:pt x="2040195" y="54939"/>
                  <a:pt x="2034374" y="61482"/>
                </a:cubicBezTo>
                <a:cubicBezTo>
                  <a:pt x="2028554" y="68026"/>
                  <a:pt x="2024343" y="78916"/>
                  <a:pt x="2021742" y="94153"/>
                </a:cubicBezTo>
                <a:lnTo>
                  <a:pt x="2013252" y="143182"/>
                </a:lnTo>
                <a:lnTo>
                  <a:pt x="1998687" y="143182"/>
                </a:lnTo>
                <a:lnTo>
                  <a:pt x="2016446" y="39458"/>
                </a:lnTo>
                <a:lnTo>
                  <a:pt x="2031011" y="39458"/>
                </a:lnTo>
                <a:lnTo>
                  <a:pt x="2028084" y="56550"/>
                </a:lnTo>
                <a:cubicBezTo>
                  <a:pt x="2033747" y="48867"/>
                  <a:pt x="2038718" y="43707"/>
                  <a:pt x="2042997" y="41070"/>
                </a:cubicBezTo>
                <a:cubicBezTo>
                  <a:pt x="2047277" y="38433"/>
                  <a:pt x="2051820" y="37114"/>
                  <a:pt x="2056626" y="37114"/>
                </a:cubicBezTo>
                <a:close/>
                <a:moveTo>
                  <a:pt x="1847790" y="37114"/>
                </a:moveTo>
                <a:cubicBezTo>
                  <a:pt x="1857687" y="37114"/>
                  <a:pt x="1865858" y="40907"/>
                  <a:pt x="1872304" y="48493"/>
                </a:cubicBezTo>
                <a:cubicBezTo>
                  <a:pt x="1878750" y="56078"/>
                  <a:pt x="1881974" y="66871"/>
                  <a:pt x="1881974" y="80870"/>
                </a:cubicBezTo>
                <a:cubicBezTo>
                  <a:pt x="1881974" y="93697"/>
                  <a:pt x="1879776" y="105157"/>
                  <a:pt x="1875381" y="115249"/>
                </a:cubicBezTo>
                <a:cubicBezTo>
                  <a:pt x="1870986" y="125341"/>
                  <a:pt x="1865289" y="132911"/>
                  <a:pt x="1858289" y="137957"/>
                </a:cubicBezTo>
                <a:cubicBezTo>
                  <a:pt x="1851289" y="143003"/>
                  <a:pt x="1843948" y="145526"/>
                  <a:pt x="1836265" y="145526"/>
                </a:cubicBezTo>
                <a:cubicBezTo>
                  <a:pt x="1826172" y="145526"/>
                  <a:pt x="1817838" y="141798"/>
                  <a:pt x="1811262" y="134343"/>
                </a:cubicBezTo>
                <a:cubicBezTo>
                  <a:pt x="1804685" y="126888"/>
                  <a:pt x="1801397" y="116714"/>
                  <a:pt x="1801397" y="103822"/>
                </a:cubicBezTo>
                <a:cubicBezTo>
                  <a:pt x="1801397" y="85135"/>
                  <a:pt x="1805597" y="69345"/>
                  <a:pt x="1813996" y="56453"/>
                </a:cubicBezTo>
                <a:cubicBezTo>
                  <a:pt x="1822396" y="43560"/>
                  <a:pt x="1833660" y="37114"/>
                  <a:pt x="1847790" y="37114"/>
                </a:cubicBezTo>
                <a:close/>
                <a:moveTo>
                  <a:pt x="1666522" y="37114"/>
                </a:moveTo>
                <a:cubicBezTo>
                  <a:pt x="1675247" y="37114"/>
                  <a:pt x="1682376" y="40174"/>
                  <a:pt x="1687911" y="46295"/>
                </a:cubicBezTo>
                <a:cubicBezTo>
                  <a:pt x="1693446" y="52416"/>
                  <a:pt x="1696180" y="60815"/>
                  <a:pt x="1696115" y="71493"/>
                </a:cubicBezTo>
                <a:lnTo>
                  <a:pt x="1681856" y="72665"/>
                </a:lnTo>
                <a:cubicBezTo>
                  <a:pt x="1681856" y="65894"/>
                  <a:pt x="1680273" y="60701"/>
                  <a:pt x="1677109" y="57087"/>
                </a:cubicBezTo>
                <a:cubicBezTo>
                  <a:pt x="1673944" y="53474"/>
                  <a:pt x="1670045" y="51667"/>
                  <a:pt x="1665412" y="51667"/>
                </a:cubicBezTo>
                <a:cubicBezTo>
                  <a:pt x="1660257" y="51667"/>
                  <a:pt x="1655608" y="53376"/>
                  <a:pt x="1651464" y="56794"/>
                </a:cubicBezTo>
                <a:cubicBezTo>
                  <a:pt x="1647321" y="60213"/>
                  <a:pt x="1643732" y="66529"/>
                  <a:pt x="1640698" y="75742"/>
                </a:cubicBezTo>
                <a:cubicBezTo>
                  <a:pt x="1637664" y="84955"/>
                  <a:pt x="1636147" y="95162"/>
                  <a:pt x="1636147" y="106361"/>
                </a:cubicBezTo>
                <a:cubicBezTo>
                  <a:pt x="1636147" y="114695"/>
                  <a:pt x="1637799" y="121028"/>
                  <a:pt x="1641102" y="125358"/>
                </a:cubicBezTo>
                <a:cubicBezTo>
                  <a:pt x="1644406" y="129688"/>
                  <a:pt x="1648349" y="131853"/>
                  <a:pt x="1652929" y="131853"/>
                </a:cubicBezTo>
                <a:cubicBezTo>
                  <a:pt x="1657639" y="131853"/>
                  <a:pt x="1662154" y="129671"/>
                  <a:pt x="1666473" y="125309"/>
                </a:cubicBezTo>
                <a:cubicBezTo>
                  <a:pt x="1670792" y="120946"/>
                  <a:pt x="1674161" y="114305"/>
                  <a:pt x="1676581" y="105384"/>
                </a:cubicBezTo>
                <a:lnTo>
                  <a:pt x="1691036" y="107240"/>
                </a:lnTo>
                <a:cubicBezTo>
                  <a:pt x="1687390" y="120197"/>
                  <a:pt x="1682181" y="129818"/>
                  <a:pt x="1675409" y="136101"/>
                </a:cubicBezTo>
                <a:cubicBezTo>
                  <a:pt x="1668638" y="142384"/>
                  <a:pt x="1661085" y="145526"/>
                  <a:pt x="1652750" y="145526"/>
                </a:cubicBezTo>
                <a:cubicBezTo>
                  <a:pt x="1643765" y="145526"/>
                  <a:pt x="1636326" y="141978"/>
                  <a:pt x="1630433" y="134880"/>
                </a:cubicBezTo>
                <a:cubicBezTo>
                  <a:pt x="1624540" y="127783"/>
                  <a:pt x="1621594" y="117495"/>
                  <a:pt x="1621594" y="104017"/>
                </a:cubicBezTo>
                <a:cubicBezTo>
                  <a:pt x="1621594" y="90799"/>
                  <a:pt x="1623759" y="78786"/>
                  <a:pt x="1628089" y="67977"/>
                </a:cubicBezTo>
                <a:cubicBezTo>
                  <a:pt x="1632419" y="57169"/>
                  <a:pt x="1637888" y="49323"/>
                  <a:pt x="1644497" y="44439"/>
                </a:cubicBezTo>
                <a:cubicBezTo>
                  <a:pt x="1651106" y="39556"/>
                  <a:pt x="1658448" y="37114"/>
                  <a:pt x="1666522" y="37114"/>
                </a:cubicBezTo>
                <a:close/>
                <a:moveTo>
                  <a:pt x="1256556" y="37114"/>
                </a:moveTo>
                <a:cubicBezTo>
                  <a:pt x="1266388" y="37114"/>
                  <a:pt x="1274413" y="40858"/>
                  <a:pt x="1280631" y="48346"/>
                </a:cubicBezTo>
                <a:cubicBezTo>
                  <a:pt x="1286849" y="55834"/>
                  <a:pt x="1289959" y="66415"/>
                  <a:pt x="1289959" y="80088"/>
                </a:cubicBezTo>
                <a:cubicBezTo>
                  <a:pt x="1289959" y="85167"/>
                  <a:pt x="1289603" y="90376"/>
                  <a:pt x="1288892" y="95715"/>
                </a:cubicBezTo>
                <a:lnTo>
                  <a:pt x="1226085" y="95715"/>
                </a:lnTo>
                <a:cubicBezTo>
                  <a:pt x="1225888" y="97793"/>
                  <a:pt x="1225790" y="99643"/>
                  <a:pt x="1225790" y="101267"/>
                </a:cubicBezTo>
                <a:cubicBezTo>
                  <a:pt x="1225790" y="111006"/>
                  <a:pt x="1227654" y="118392"/>
                  <a:pt x="1231382" y="123425"/>
                </a:cubicBezTo>
                <a:cubicBezTo>
                  <a:pt x="1235110" y="128457"/>
                  <a:pt x="1239589" y="130974"/>
                  <a:pt x="1244820" y="130974"/>
                </a:cubicBezTo>
                <a:cubicBezTo>
                  <a:pt x="1249790" y="130974"/>
                  <a:pt x="1254679" y="128996"/>
                  <a:pt x="1259486" y="125041"/>
                </a:cubicBezTo>
                <a:cubicBezTo>
                  <a:pt x="1264293" y="121086"/>
                  <a:pt x="1268037" y="115380"/>
                  <a:pt x="1270718" y="107924"/>
                </a:cubicBezTo>
                <a:lnTo>
                  <a:pt x="1284880" y="109682"/>
                </a:lnTo>
                <a:cubicBezTo>
                  <a:pt x="1282533" y="119774"/>
                  <a:pt x="1277089" y="128564"/>
                  <a:pt x="1268548" y="136052"/>
                </a:cubicBezTo>
                <a:cubicBezTo>
                  <a:pt x="1261441" y="142368"/>
                  <a:pt x="1253519" y="145526"/>
                  <a:pt x="1244782" y="145526"/>
                </a:cubicBezTo>
                <a:cubicBezTo>
                  <a:pt x="1238588" y="145526"/>
                  <a:pt x="1232949" y="143850"/>
                  <a:pt x="1227863" y="140496"/>
                </a:cubicBezTo>
                <a:cubicBezTo>
                  <a:pt x="1222778" y="137143"/>
                  <a:pt x="1218736" y="132129"/>
                  <a:pt x="1215737" y="125455"/>
                </a:cubicBezTo>
                <a:cubicBezTo>
                  <a:pt x="1212737" y="118781"/>
                  <a:pt x="1211238" y="110821"/>
                  <a:pt x="1211238" y="101575"/>
                </a:cubicBezTo>
                <a:cubicBezTo>
                  <a:pt x="1211238" y="89399"/>
                  <a:pt x="1213533" y="78037"/>
                  <a:pt x="1218123" y="67489"/>
                </a:cubicBezTo>
                <a:cubicBezTo>
                  <a:pt x="1222714" y="56941"/>
                  <a:pt x="1228330" y="49241"/>
                  <a:pt x="1234971" y="44390"/>
                </a:cubicBezTo>
                <a:cubicBezTo>
                  <a:pt x="1241613" y="39540"/>
                  <a:pt x="1248808" y="37114"/>
                  <a:pt x="1256556" y="37114"/>
                </a:cubicBezTo>
                <a:close/>
                <a:moveTo>
                  <a:pt x="627906" y="37114"/>
                </a:moveTo>
                <a:cubicBezTo>
                  <a:pt x="637738" y="37114"/>
                  <a:pt x="645763" y="40858"/>
                  <a:pt x="651981" y="48346"/>
                </a:cubicBezTo>
                <a:cubicBezTo>
                  <a:pt x="658199" y="55834"/>
                  <a:pt x="661308" y="66415"/>
                  <a:pt x="661308" y="80088"/>
                </a:cubicBezTo>
                <a:cubicBezTo>
                  <a:pt x="661308" y="85167"/>
                  <a:pt x="660953" y="90376"/>
                  <a:pt x="660242" y="95715"/>
                </a:cubicBezTo>
                <a:lnTo>
                  <a:pt x="597435" y="95715"/>
                </a:lnTo>
                <a:cubicBezTo>
                  <a:pt x="597238" y="97793"/>
                  <a:pt x="597140" y="99643"/>
                  <a:pt x="597140" y="101267"/>
                </a:cubicBezTo>
                <a:cubicBezTo>
                  <a:pt x="597140" y="111006"/>
                  <a:pt x="599004" y="118392"/>
                  <a:pt x="602732" y="123425"/>
                </a:cubicBezTo>
                <a:cubicBezTo>
                  <a:pt x="606459" y="128457"/>
                  <a:pt x="610939" y="130974"/>
                  <a:pt x="616170" y="130974"/>
                </a:cubicBezTo>
                <a:cubicBezTo>
                  <a:pt x="621140" y="130974"/>
                  <a:pt x="626029" y="128996"/>
                  <a:pt x="630836" y="125041"/>
                </a:cubicBezTo>
                <a:cubicBezTo>
                  <a:pt x="635643" y="121086"/>
                  <a:pt x="639387" y="115380"/>
                  <a:pt x="642068" y="107924"/>
                </a:cubicBezTo>
                <a:lnTo>
                  <a:pt x="656230" y="109682"/>
                </a:lnTo>
                <a:cubicBezTo>
                  <a:pt x="653883" y="119774"/>
                  <a:pt x="648439" y="128564"/>
                  <a:pt x="639898" y="136052"/>
                </a:cubicBezTo>
                <a:cubicBezTo>
                  <a:pt x="632791" y="142368"/>
                  <a:pt x="624869" y="145526"/>
                  <a:pt x="616132" y="145526"/>
                </a:cubicBezTo>
                <a:cubicBezTo>
                  <a:pt x="609938" y="145526"/>
                  <a:pt x="604299" y="143850"/>
                  <a:pt x="599213" y="140496"/>
                </a:cubicBezTo>
                <a:cubicBezTo>
                  <a:pt x="594128" y="137143"/>
                  <a:pt x="590086" y="132129"/>
                  <a:pt x="587086" y="125455"/>
                </a:cubicBezTo>
                <a:cubicBezTo>
                  <a:pt x="584087" y="118781"/>
                  <a:pt x="582588" y="110821"/>
                  <a:pt x="582588" y="101575"/>
                </a:cubicBezTo>
                <a:cubicBezTo>
                  <a:pt x="582588" y="89399"/>
                  <a:pt x="584883" y="78037"/>
                  <a:pt x="589473" y="67489"/>
                </a:cubicBezTo>
                <a:cubicBezTo>
                  <a:pt x="594064" y="56941"/>
                  <a:pt x="599680" y="49241"/>
                  <a:pt x="606321" y="44390"/>
                </a:cubicBezTo>
                <a:cubicBezTo>
                  <a:pt x="612963" y="39540"/>
                  <a:pt x="620157" y="37114"/>
                  <a:pt x="627906" y="37114"/>
                </a:cubicBezTo>
                <a:close/>
                <a:moveTo>
                  <a:pt x="470416" y="37114"/>
                </a:moveTo>
                <a:cubicBezTo>
                  <a:pt x="473334" y="37114"/>
                  <a:pt x="476902" y="38384"/>
                  <a:pt x="481119" y="40923"/>
                </a:cubicBezTo>
                <a:lnTo>
                  <a:pt x="475169" y="57332"/>
                </a:lnTo>
                <a:cubicBezTo>
                  <a:pt x="472639" y="55118"/>
                  <a:pt x="469980" y="54011"/>
                  <a:pt x="467191" y="54011"/>
                </a:cubicBezTo>
                <a:cubicBezTo>
                  <a:pt x="461872" y="54011"/>
                  <a:pt x="456569" y="57511"/>
                  <a:pt x="451282" y="64510"/>
                </a:cubicBezTo>
                <a:cubicBezTo>
                  <a:pt x="445996" y="71510"/>
                  <a:pt x="441849" y="83865"/>
                  <a:pt x="438841" y="101575"/>
                </a:cubicBezTo>
                <a:lnTo>
                  <a:pt x="431585" y="143182"/>
                </a:lnTo>
                <a:lnTo>
                  <a:pt x="417812" y="143182"/>
                </a:lnTo>
                <a:lnTo>
                  <a:pt x="435571" y="39458"/>
                </a:lnTo>
                <a:lnTo>
                  <a:pt x="448451" y="39458"/>
                </a:lnTo>
                <a:lnTo>
                  <a:pt x="444823" y="60652"/>
                </a:lnTo>
                <a:cubicBezTo>
                  <a:pt x="453322" y="44960"/>
                  <a:pt x="461852" y="37114"/>
                  <a:pt x="470416" y="37114"/>
                </a:cubicBezTo>
                <a:close/>
                <a:moveTo>
                  <a:pt x="265956" y="37114"/>
                </a:moveTo>
                <a:cubicBezTo>
                  <a:pt x="275788" y="37114"/>
                  <a:pt x="283813" y="40858"/>
                  <a:pt x="290031" y="48346"/>
                </a:cubicBezTo>
                <a:cubicBezTo>
                  <a:pt x="296249" y="55834"/>
                  <a:pt x="299358" y="66415"/>
                  <a:pt x="299358" y="80088"/>
                </a:cubicBezTo>
                <a:cubicBezTo>
                  <a:pt x="299358" y="85167"/>
                  <a:pt x="299003" y="90376"/>
                  <a:pt x="298292" y="95715"/>
                </a:cubicBezTo>
                <a:lnTo>
                  <a:pt x="235485" y="95715"/>
                </a:lnTo>
                <a:cubicBezTo>
                  <a:pt x="235288" y="97793"/>
                  <a:pt x="235190" y="99643"/>
                  <a:pt x="235190" y="101267"/>
                </a:cubicBezTo>
                <a:cubicBezTo>
                  <a:pt x="235190" y="111006"/>
                  <a:pt x="237054" y="118392"/>
                  <a:pt x="240782" y="123425"/>
                </a:cubicBezTo>
                <a:cubicBezTo>
                  <a:pt x="244509" y="128457"/>
                  <a:pt x="248989" y="130974"/>
                  <a:pt x="254220" y="130974"/>
                </a:cubicBezTo>
                <a:cubicBezTo>
                  <a:pt x="259190" y="130974"/>
                  <a:pt x="264079" y="128996"/>
                  <a:pt x="268886" y="125041"/>
                </a:cubicBezTo>
                <a:cubicBezTo>
                  <a:pt x="273693" y="121086"/>
                  <a:pt x="277437" y="115380"/>
                  <a:pt x="280118" y="107924"/>
                </a:cubicBezTo>
                <a:lnTo>
                  <a:pt x="294280" y="109682"/>
                </a:lnTo>
                <a:cubicBezTo>
                  <a:pt x="291932" y="119774"/>
                  <a:pt x="286488" y="128564"/>
                  <a:pt x="277948" y="136052"/>
                </a:cubicBezTo>
                <a:cubicBezTo>
                  <a:pt x="270841" y="142368"/>
                  <a:pt x="262919" y="145526"/>
                  <a:pt x="254182" y="145526"/>
                </a:cubicBezTo>
                <a:cubicBezTo>
                  <a:pt x="247988" y="145526"/>
                  <a:pt x="242349" y="143850"/>
                  <a:pt x="237263" y="140496"/>
                </a:cubicBezTo>
                <a:cubicBezTo>
                  <a:pt x="232178" y="137143"/>
                  <a:pt x="228136" y="132129"/>
                  <a:pt x="225136" y="125455"/>
                </a:cubicBezTo>
                <a:cubicBezTo>
                  <a:pt x="222137" y="118781"/>
                  <a:pt x="220638" y="110821"/>
                  <a:pt x="220638" y="101575"/>
                </a:cubicBezTo>
                <a:cubicBezTo>
                  <a:pt x="220638" y="89399"/>
                  <a:pt x="222933" y="78037"/>
                  <a:pt x="227523" y="67489"/>
                </a:cubicBezTo>
                <a:cubicBezTo>
                  <a:pt x="232114" y="56941"/>
                  <a:pt x="237730" y="49241"/>
                  <a:pt x="244371" y="44390"/>
                </a:cubicBezTo>
                <a:cubicBezTo>
                  <a:pt x="251012" y="39540"/>
                  <a:pt x="258207" y="37114"/>
                  <a:pt x="265956" y="37114"/>
                </a:cubicBezTo>
                <a:close/>
                <a:moveTo>
                  <a:pt x="24515" y="0"/>
                </a:moveTo>
                <a:lnTo>
                  <a:pt x="40268" y="0"/>
                </a:lnTo>
                <a:lnTo>
                  <a:pt x="30085" y="59480"/>
                </a:lnTo>
                <a:lnTo>
                  <a:pt x="90903" y="59480"/>
                </a:lnTo>
                <a:lnTo>
                  <a:pt x="101087" y="0"/>
                </a:lnTo>
                <a:lnTo>
                  <a:pt x="116840" y="0"/>
                </a:lnTo>
                <a:lnTo>
                  <a:pt x="92326" y="143182"/>
                </a:lnTo>
                <a:lnTo>
                  <a:pt x="76572" y="143182"/>
                </a:lnTo>
                <a:lnTo>
                  <a:pt x="88126" y="75693"/>
                </a:lnTo>
                <a:lnTo>
                  <a:pt x="27309" y="75693"/>
                </a:lnTo>
                <a:lnTo>
                  <a:pt x="15753" y="143182"/>
                </a:lnTo>
                <a:lnTo>
                  <a:pt x="0" y="143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zh-CN" altLang="en-US" sz="1600" i="1" dirty="0">
              <a:latin typeface="字魂59号-创粗黑" panose="00000500000000000000" pitchFamily="2" charset="-122"/>
              <a:ea typeface="字魂59号-创粗黑" panose="00000500000000000000" pitchFamily="2" charset="-122"/>
              <a:cs typeface="FrankRuehl" panose="020E0503060101010101" pitchFamily="34" charset="-79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48ADCB0-8CD7-4676-A04D-B7CA6B973F87}"/>
              </a:ext>
            </a:extLst>
          </p:cNvPr>
          <p:cNvCxnSpPr/>
          <p:nvPr/>
        </p:nvCxnSpPr>
        <p:spPr>
          <a:xfrm>
            <a:off x="4492045" y="2936538"/>
            <a:ext cx="4852816" cy="0"/>
          </a:xfrm>
          <a:prstGeom prst="line">
            <a:avLst/>
          </a:prstGeom>
          <a:ln>
            <a:solidFill>
              <a:srgbClr val="B2D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8465FC62-22AE-40D4-BB92-B4FC16F5D0DA}"/>
              </a:ext>
            </a:extLst>
          </p:cNvPr>
          <p:cNvGrpSpPr/>
          <p:nvPr/>
        </p:nvGrpSpPr>
        <p:grpSpPr>
          <a:xfrm>
            <a:off x="801669" y="1704424"/>
            <a:ext cx="3105795" cy="3522178"/>
            <a:chOff x="7984897" y="2884956"/>
            <a:chExt cx="2833255" cy="32131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576AE18-0E56-48BD-A60C-F200A9292E76}"/>
                </a:ext>
              </a:extLst>
            </p:cNvPr>
            <p:cNvSpPr/>
            <p:nvPr/>
          </p:nvSpPr>
          <p:spPr>
            <a:xfrm>
              <a:off x="7987905" y="2884956"/>
              <a:ext cx="2830247" cy="3213100"/>
            </a:xfrm>
            <a:prstGeom prst="rect">
              <a:avLst/>
            </a:prstGeom>
            <a:solidFill>
              <a:schemeClr val="bg1">
                <a:alpha val="93000"/>
              </a:schemeClr>
            </a:solidFill>
            <a:ln>
              <a:noFill/>
            </a:ln>
            <a:effectLst>
              <a:outerShdw blurRad="546100" dist="254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557D615A-18CF-44DF-865B-E8892BCFE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0879" y="2971117"/>
              <a:ext cx="2188957" cy="302621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814FC9D-F505-4577-9C52-7D8D811A0640}"/>
                </a:ext>
              </a:extLst>
            </p:cNvPr>
            <p:cNvSpPr/>
            <p:nvPr/>
          </p:nvSpPr>
          <p:spPr>
            <a:xfrm>
              <a:off x="7984897" y="2987409"/>
              <a:ext cx="2257990" cy="3009918"/>
            </a:xfrm>
            <a:prstGeom prst="rect">
              <a:avLst/>
            </a:prstGeom>
            <a:solidFill>
              <a:srgbClr val="B2D2B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FCE0C940-F4AC-4264-84E7-FA224C3422B8}"/>
                </a:ext>
              </a:extLst>
            </p:cNvPr>
            <p:cNvGrpSpPr/>
            <p:nvPr/>
          </p:nvGrpSpPr>
          <p:grpSpPr>
            <a:xfrm>
              <a:off x="7990055" y="3422020"/>
              <a:ext cx="1972100" cy="418939"/>
              <a:chOff x="692485" y="3549272"/>
              <a:chExt cx="1972100" cy="418939"/>
            </a:xfrm>
          </p:grpSpPr>
          <p:sp>
            <p:nvSpPr>
              <p:cNvPr id="10" name="PA_任意多边形 39">
                <a:extLst>
                  <a:ext uri="{FF2B5EF4-FFF2-40B4-BE49-F238E27FC236}">
                    <a16:creationId xmlns:a16="http://schemas.microsoft.com/office/drawing/2014/main" id="{3631622C-76BC-4E37-9321-677CC758B9AC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971752" y="3629169"/>
                <a:ext cx="1348511" cy="216713"/>
              </a:xfrm>
              <a:custGeom>
                <a:avLst/>
                <a:gdLst/>
                <a:ahLst/>
                <a:cxnLst/>
                <a:rect l="l" t="t" r="r" b="b"/>
                <a:pathLst>
                  <a:path w="1348511" h="216713">
                    <a:moveTo>
                      <a:pt x="247269" y="151790"/>
                    </a:moveTo>
                    <a:cubicBezTo>
                      <a:pt x="241173" y="151928"/>
                      <a:pt x="236106" y="153767"/>
                      <a:pt x="232067" y="157305"/>
                    </a:cubicBezTo>
                    <a:cubicBezTo>
                      <a:pt x="228028" y="160844"/>
                      <a:pt x="225933" y="165254"/>
                      <a:pt x="225780" y="170535"/>
                    </a:cubicBezTo>
                    <a:lnTo>
                      <a:pt x="225780" y="186766"/>
                    </a:lnTo>
                    <a:cubicBezTo>
                      <a:pt x="225933" y="192138"/>
                      <a:pt x="228028" y="196539"/>
                      <a:pt x="232067" y="199968"/>
                    </a:cubicBezTo>
                    <a:cubicBezTo>
                      <a:pt x="236106" y="203397"/>
                      <a:pt x="241173" y="205168"/>
                      <a:pt x="247269" y="205283"/>
                    </a:cubicBezTo>
                    <a:lnTo>
                      <a:pt x="342138" y="205283"/>
                    </a:lnTo>
                    <a:cubicBezTo>
                      <a:pt x="344514" y="205221"/>
                      <a:pt x="346219" y="204487"/>
                      <a:pt x="347253" y="203082"/>
                    </a:cubicBezTo>
                    <a:cubicBezTo>
                      <a:pt x="348286" y="201677"/>
                      <a:pt x="348791" y="199972"/>
                      <a:pt x="348767" y="197967"/>
                    </a:cubicBezTo>
                    <a:lnTo>
                      <a:pt x="348767" y="151790"/>
                    </a:lnTo>
                    <a:close/>
                    <a:moveTo>
                      <a:pt x="1030681" y="93497"/>
                    </a:moveTo>
                    <a:cubicBezTo>
                      <a:pt x="1021170" y="93754"/>
                      <a:pt x="1013217" y="97069"/>
                      <a:pt x="1006821" y="103441"/>
                    </a:cubicBezTo>
                    <a:cubicBezTo>
                      <a:pt x="1000425" y="109813"/>
                      <a:pt x="997101" y="117700"/>
                      <a:pt x="996848" y="127101"/>
                    </a:cubicBezTo>
                    <a:lnTo>
                      <a:pt x="996848" y="169850"/>
                    </a:lnTo>
                    <a:cubicBezTo>
                      <a:pt x="997101" y="179441"/>
                      <a:pt x="1000425" y="187347"/>
                      <a:pt x="1006821" y="193567"/>
                    </a:cubicBezTo>
                    <a:cubicBezTo>
                      <a:pt x="1013217" y="199787"/>
                      <a:pt x="1021170" y="203006"/>
                      <a:pt x="1030681" y="203225"/>
                    </a:cubicBezTo>
                    <a:lnTo>
                      <a:pt x="1086917" y="203225"/>
                    </a:lnTo>
                    <a:cubicBezTo>
                      <a:pt x="1096427" y="203006"/>
                      <a:pt x="1104381" y="199787"/>
                      <a:pt x="1110777" y="193567"/>
                    </a:cubicBezTo>
                    <a:cubicBezTo>
                      <a:pt x="1117173" y="187347"/>
                      <a:pt x="1120497" y="179441"/>
                      <a:pt x="1120749" y="169850"/>
                    </a:cubicBezTo>
                    <a:lnTo>
                      <a:pt x="1120749" y="127101"/>
                    </a:lnTo>
                    <a:cubicBezTo>
                      <a:pt x="1120497" y="117700"/>
                      <a:pt x="1117173" y="109813"/>
                      <a:pt x="1110777" y="103441"/>
                    </a:cubicBezTo>
                    <a:cubicBezTo>
                      <a:pt x="1104381" y="97069"/>
                      <a:pt x="1096427" y="93754"/>
                      <a:pt x="1086917" y="93497"/>
                    </a:cubicBezTo>
                    <a:close/>
                    <a:moveTo>
                      <a:pt x="1022451" y="80010"/>
                    </a:moveTo>
                    <a:lnTo>
                      <a:pt x="1094689" y="80010"/>
                    </a:lnTo>
                    <a:cubicBezTo>
                      <a:pt x="1106900" y="80319"/>
                      <a:pt x="1117111" y="84501"/>
                      <a:pt x="1125321" y="92554"/>
                    </a:cubicBezTo>
                    <a:cubicBezTo>
                      <a:pt x="1133532" y="100608"/>
                      <a:pt x="1137799" y="110675"/>
                      <a:pt x="1138123" y="122758"/>
                    </a:cubicBezTo>
                    <a:lnTo>
                      <a:pt x="1138123" y="174422"/>
                    </a:lnTo>
                    <a:cubicBezTo>
                      <a:pt x="1137799" y="186285"/>
                      <a:pt x="1133532" y="196220"/>
                      <a:pt x="1125321" y="204225"/>
                    </a:cubicBezTo>
                    <a:cubicBezTo>
                      <a:pt x="1117111" y="212231"/>
                      <a:pt x="1106900" y="216393"/>
                      <a:pt x="1094689" y="216713"/>
                    </a:cubicBezTo>
                    <a:lnTo>
                      <a:pt x="1022451" y="216713"/>
                    </a:lnTo>
                    <a:cubicBezTo>
                      <a:pt x="1010259" y="216393"/>
                      <a:pt x="1000125" y="212231"/>
                      <a:pt x="992048" y="204225"/>
                    </a:cubicBezTo>
                    <a:cubicBezTo>
                      <a:pt x="983970" y="196220"/>
                      <a:pt x="979779" y="186285"/>
                      <a:pt x="979475" y="174422"/>
                    </a:cubicBezTo>
                    <a:lnTo>
                      <a:pt x="979475" y="122758"/>
                    </a:lnTo>
                    <a:cubicBezTo>
                      <a:pt x="979779" y="110675"/>
                      <a:pt x="983970" y="100608"/>
                      <a:pt x="992048" y="92554"/>
                    </a:cubicBezTo>
                    <a:cubicBezTo>
                      <a:pt x="1000125" y="84501"/>
                      <a:pt x="1010259" y="80319"/>
                      <a:pt x="1022451" y="80010"/>
                    </a:cubicBezTo>
                    <a:close/>
                    <a:moveTo>
                      <a:pt x="241325" y="80010"/>
                    </a:moveTo>
                    <a:lnTo>
                      <a:pt x="334365" y="80010"/>
                    </a:lnTo>
                    <a:cubicBezTo>
                      <a:pt x="343300" y="80219"/>
                      <a:pt x="350806" y="82943"/>
                      <a:pt x="356883" y="88182"/>
                    </a:cubicBezTo>
                    <a:cubicBezTo>
                      <a:pt x="362960" y="93421"/>
                      <a:pt x="366122" y="99917"/>
                      <a:pt x="366369" y="107670"/>
                    </a:cubicBezTo>
                    <a:lnTo>
                      <a:pt x="366369" y="203454"/>
                    </a:lnTo>
                    <a:cubicBezTo>
                      <a:pt x="366255" y="207088"/>
                      <a:pt x="364769" y="210107"/>
                      <a:pt x="361912" y="212512"/>
                    </a:cubicBezTo>
                    <a:cubicBezTo>
                      <a:pt x="359054" y="214917"/>
                      <a:pt x="355511" y="216165"/>
                      <a:pt x="351282" y="216255"/>
                    </a:cubicBezTo>
                    <a:lnTo>
                      <a:pt x="240182" y="216255"/>
                    </a:lnTo>
                    <a:cubicBezTo>
                      <a:pt x="231248" y="216060"/>
                      <a:pt x="223742" y="213365"/>
                      <a:pt x="217665" y="208169"/>
                    </a:cubicBezTo>
                    <a:cubicBezTo>
                      <a:pt x="211588" y="202973"/>
                      <a:pt x="208426" y="196448"/>
                      <a:pt x="208178" y="188595"/>
                    </a:cubicBezTo>
                    <a:lnTo>
                      <a:pt x="208178" y="168478"/>
                    </a:lnTo>
                    <a:cubicBezTo>
                      <a:pt x="208426" y="160725"/>
                      <a:pt x="211588" y="154229"/>
                      <a:pt x="217665" y="148990"/>
                    </a:cubicBezTo>
                    <a:cubicBezTo>
                      <a:pt x="223742" y="143751"/>
                      <a:pt x="231248" y="141027"/>
                      <a:pt x="240182" y="140817"/>
                    </a:cubicBezTo>
                    <a:lnTo>
                      <a:pt x="348767" y="140817"/>
                    </a:lnTo>
                    <a:lnTo>
                      <a:pt x="348767" y="111557"/>
                    </a:lnTo>
                    <a:cubicBezTo>
                      <a:pt x="348605" y="106284"/>
                      <a:pt x="346472" y="101912"/>
                      <a:pt x="342366" y="98441"/>
                    </a:cubicBezTo>
                    <a:cubicBezTo>
                      <a:pt x="338261" y="94969"/>
                      <a:pt x="333156" y="93169"/>
                      <a:pt x="327050" y="93040"/>
                    </a:cubicBezTo>
                    <a:lnTo>
                      <a:pt x="248640" y="93040"/>
                    </a:lnTo>
                    <a:cubicBezTo>
                      <a:pt x="242444" y="93169"/>
                      <a:pt x="237349" y="94969"/>
                      <a:pt x="233353" y="98441"/>
                    </a:cubicBezTo>
                    <a:cubicBezTo>
                      <a:pt x="229357" y="101912"/>
                      <a:pt x="227290" y="106284"/>
                      <a:pt x="227152" y="111557"/>
                    </a:cubicBezTo>
                    <a:lnTo>
                      <a:pt x="227152" y="124130"/>
                    </a:lnTo>
                    <a:lnTo>
                      <a:pt x="209550" y="124130"/>
                    </a:lnTo>
                    <a:lnTo>
                      <a:pt x="209550" y="107670"/>
                    </a:lnTo>
                    <a:cubicBezTo>
                      <a:pt x="209788" y="99917"/>
                      <a:pt x="212912" y="93421"/>
                      <a:pt x="218922" y="88182"/>
                    </a:cubicBezTo>
                    <a:cubicBezTo>
                      <a:pt x="224933" y="82943"/>
                      <a:pt x="232400" y="80219"/>
                      <a:pt x="241325" y="80010"/>
                    </a:cubicBezTo>
                    <a:close/>
                    <a:moveTo>
                      <a:pt x="1200150" y="79781"/>
                    </a:moveTo>
                    <a:lnTo>
                      <a:pt x="1314907" y="79781"/>
                    </a:lnTo>
                    <a:cubicBezTo>
                      <a:pt x="1324508" y="80029"/>
                      <a:pt x="1332452" y="83363"/>
                      <a:pt x="1338739" y="89782"/>
                    </a:cubicBezTo>
                    <a:cubicBezTo>
                      <a:pt x="1345025" y="96202"/>
                      <a:pt x="1348283" y="104222"/>
                      <a:pt x="1348511" y="113843"/>
                    </a:cubicBezTo>
                    <a:lnTo>
                      <a:pt x="1348511" y="215798"/>
                    </a:lnTo>
                    <a:lnTo>
                      <a:pt x="1331138" y="215798"/>
                    </a:lnTo>
                    <a:lnTo>
                      <a:pt x="1331138" y="115900"/>
                    </a:lnTo>
                    <a:cubicBezTo>
                      <a:pt x="1330962" y="109566"/>
                      <a:pt x="1328742" y="104289"/>
                      <a:pt x="1324480" y="100069"/>
                    </a:cubicBezTo>
                    <a:cubicBezTo>
                      <a:pt x="1320217" y="95850"/>
                      <a:pt x="1314969" y="93659"/>
                      <a:pt x="1308735" y="93497"/>
                    </a:cubicBezTo>
                    <a:lnTo>
                      <a:pt x="1217752" y="93497"/>
                    </a:lnTo>
                    <a:lnTo>
                      <a:pt x="1217752" y="215798"/>
                    </a:lnTo>
                    <a:lnTo>
                      <a:pt x="1200150" y="215798"/>
                    </a:lnTo>
                    <a:close/>
                    <a:moveTo>
                      <a:pt x="460172" y="79781"/>
                    </a:moveTo>
                    <a:lnTo>
                      <a:pt x="541096" y="79781"/>
                    </a:lnTo>
                    <a:cubicBezTo>
                      <a:pt x="550478" y="80000"/>
                      <a:pt x="558289" y="83048"/>
                      <a:pt x="564528" y="88925"/>
                    </a:cubicBezTo>
                    <a:cubicBezTo>
                      <a:pt x="570767" y="94802"/>
                      <a:pt x="574005" y="102193"/>
                      <a:pt x="574243" y="111099"/>
                    </a:cubicBezTo>
                    <a:lnTo>
                      <a:pt x="574243" y="121158"/>
                    </a:lnTo>
                    <a:lnTo>
                      <a:pt x="556641" y="121158"/>
                    </a:lnTo>
                    <a:lnTo>
                      <a:pt x="556641" y="113157"/>
                    </a:lnTo>
                    <a:cubicBezTo>
                      <a:pt x="556498" y="107289"/>
                      <a:pt x="554383" y="102393"/>
                      <a:pt x="550297" y="98469"/>
                    </a:cubicBezTo>
                    <a:cubicBezTo>
                      <a:pt x="546211" y="94545"/>
                      <a:pt x="541010" y="92507"/>
                      <a:pt x="534695" y="92354"/>
                    </a:cubicBezTo>
                    <a:lnTo>
                      <a:pt x="466573" y="92354"/>
                    </a:lnTo>
                    <a:cubicBezTo>
                      <a:pt x="460248" y="92507"/>
                      <a:pt x="455009" y="94545"/>
                      <a:pt x="450856" y="98469"/>
                    </a:cubicBezTo>
                    <a:cubicBezTo>
                      <a:pt x="446703" y="102393"/>
                      <a:pt x="444551" y="107289"/>
                      <a:pt x="444398" y="113157"/>
                    </a:cubicBezTo>
                    <a:lnTo>
                      <a:pt x="444398" y="122529"/>
                    </a:lnTo>
                    <a:cubicBezTo>
                      <a:pt x="444551" y="128187"/>
                      <a:pt x="446703" y="132988"/>
                      <a:pt x="450856" y="136931"/>
                    </a:cubicBezTo>
                    <a:cubicBezTo>
                      <a:pt x="455009" y="140874"/>
                      <a:pt x="460248" y="142932"/>
                      <a:pt x="466573" y="143103"/>
                    </a:cubicBezTo>
                    <a:lnTo>
                      <a:pt x="545897" y="143103"/>
                    </a:lnTo>
                    <a:cubicBezTo>
                      <a:pt x="555179" y="143332"/>
                      <a:pt x="562961" y="146418"/>
                      <a:pt x="569243" y="152362"/>
                    </a:cubicBezTo>
                    <a:cubicBezTo>
                      <a:pt x="575524" y="158305"/>
                      <a:pt x="578791" y="165735"/>
                      <a:pt x="579044" y="174650"/>
                    </a:cubicBezTo>
                    <a:lnTo>
                      <a:pt x="579044" y="184480"/>
                    </a:lnTo>
                    <a:cubicBezTo>
                      <a:pt x="578791" y="193395"/>
                      <a:pt x="575524" y="200825"/>
                      <a:pt x="569243" y="206768"/>
                    </a:cubicBezTo>
                    <a:cubicBezTo>
                      <a:pt x="562961" y="212712"/>
                      <a:pt x="555179" y="215798"/>
                      <a:pt x="545897" y="216027"/>
                    </a:cubicBezTo>
                    <a:lnTo>
                      <a:pt x="460172" y="216027"/>
                    </a:lnTo>
                    <a:cubicBezTo>
                      <a:pt x="450890" y="215798"/>
                      <a:pt x="443108" y="212712"/>
                      <a:pt x="436826" y="206768"/>
                    </a:cubicBezTo>
                    <a:cubicBezTo>
                      <a:pt x="430544" y="200825"/>
                      <a:pt x="427277" y="193395"/>
                      <a:pt x="427025" y="184480"/>
                    </a:cubicBezTo>
                    <a:lnTo>
                      <a:pt x="427025" y="175565"/>
                    </a:lnTo>
                    <a:lnTo>
                      <a:pt x="444398" y="175565"/>
                    </a:lnTo>
                    <a:lnTo>
                      <a:pt x="444398" y="182651"/>
                    </a:lnTo>
                    <a:cubicBezTo>
                      <a:pt x="444551" y="188519"/>
                      <a:pt x="446703" y="193414"/>
                      <a:pt x="450856" y="197339"/>
                    </a:cubicBezTo>
                    <a:cubicBezTo>
                      <a:pt x="455009" y="201263"/>
                      <a:pt x="460248" y="203301"/>
                      <a:pt x="466573" y="203454"/>
                    </a:cubicBezTo>
                    <a:lnTo>
                      <a:pt x="539725" y="203454"/>
                    </a:lnTo>
                    <a:cubicBezTo>
                      <a:pt x="546040" y="203301"/>
                      <a:pt x="551240" y="201263"/>
                      <a:pt x="555326" y="197339"/>
                    </a:cubicBezTo>
                    <a:cubicBezTo>
                      <a:pt x="559413" y="193414"/>
                      <a:pt x="561527" y="188519"/>
                      <a:pt x="561670" y="182651"/>
                    </a:cubicBezTo>
                    <a:lnTo>
                      <a:pt x="561670" y="176479"/>
                    </a:lnTo>
                    <a:cubicBezTo>
                      <a:pt x="561527" y="170621"/>
                      <a:pt x="559413" y="165763"/>
                      <a:pt x="555326" y="161906"/>
                    </a:cubicBezTo>
                    <a:cubicBezTo>
                      <a:pt x="551240" y="158048"/>
                      <a:pt x="546040" y="156048"/>
                      <a:pt x="539725" y="155905"/>
                    </a:cubicBezTo>
                    <a:lnTo>
                      <a:pt x="460172" y="155905"/>
                    </a:lnTo>
                    <a:cubicBezTo>
                      <a:pt x="450890" y="155662"/>
                      <a:pt x="443108" y="152547"/>
                      <a:pt x="436826" y="146561"/>
                    </a:cubicBezTo>
                    <a:cubicBezTo>
                      <a:pt x="430544" y="140574"/>
                      <a:pt x="427277" y="133174"/>
                      <a:pt x="427025" y="124358"/>
                    </a:cubicBezTo>
                    <a:lnTo>
                      <a:pt x="427025" y="111099"/>
                    </a:lnTo>
                    <a:cubicBezTo>
                      <a:pt x="427277" y="102193"/>
                      <a:pt x="430544" y="94802"/>
                      <a:pt x="436826" y="88925"/>
                    </a:cubicBezTo>
                    <a:cubicBezTo>
                      <a:pt x="443108" y="83048"/>
                      <a:pt x="450890" y="80000"/>
                      <a:pt x="460172" y="79781"/>
                    </a:cubicBezTo>
                    <a:close/>
                    <a:moveTo>
                      <a:pt x="875004" y="72009"/>
                    </a:moveTo>
                    <a:lnTo>
                      <a:pt x="892378" y="72009"/>
                    </a:lnTo>
                    <a:lnTo>
                      <a:pt x="892378" y="216027"/>
                    </a:lnTo>
                    <a:lnTo>
                      <a:pt x="875004" y="216027"/>
                    </a:lnTo>
                    <a:close/>
                    <a:moveTo>
                      <a:pt x="875004" y="15545"/>
                    </a:moveTo>
                    <a:lnTo>
                      <a:pt x="892378" y="15545"/>
                    </a:lnTo>
                    <a:lnTo>
                      <a:pt x="892378" y="45263"/>
                    </a:lnTo>
                    <a:lnTo>
                      <a:pt x="875004" y="45263"/>
                    </a:lnTo>
                    <a:close/>
                    <a:moveTo>
                      <a:pt x="657225" y="457"/>
                    </a:moveTo>
                    <a:lnTo>
                      <a:pt x="674598" y="457"/>
                    </a:lnTo>
                    <a:lnTo>
                      <a:pt x="674598" y="86639"/>
                    </a:lnTo>
                    <a:lnTo>
                      <a:pt x="795756" y="86639"/>
                    </a:lnTo>
                    <a:cubicBezTo>
                      <a:pt x="800086" y="86753"/>
                      <a:pt x="803657" y="88239"/>
                      <a:pt x="806472" y="91097"/>
                    </a:cubicBezTo>
                    <a:cubicBezTo>
                      <a:pt x="809287" y="93954"/>
                      <a:pt x="810744" y="97498"/>
                      <a:pt x="810844" y="101727"/>
                    </a:cubicBezTo>
                    <a:lnTo>
                      <a:pt x="810844" y="216484"/>
                    </a:lnTo>
                    <a:lnTo>
                      <a:pt x="793470" y="216484"/>
                    </a:lnTo>
                    <a:lnTo>
                      <a:pt x="793470" y="108356"/>
                    </a:lnTo>
                    <a:cubicBezTo>
                      <a:pt x="793409" y="105894"/>
                      <a:pt x="792561" y="103846"/>
                      <a:pt x="790927" y="102213"/>
                    </a:cubicBezTo>
                    <a:cubicBezTo>
                      <a:pt x="789294" y="100579"/>
                      <a:pt x="787246" y="99731"/>
                      <a:pt x="784784" y="99669"/>
                    </a:cubicBezTo>
                    <a:lnTo>
                      <a:pt x="674598" y="99669"/>
                    </a:lnTo>
                    <a:lnTo>
                      <a:pt x="674598" y="216484"/>
                    </a:lnTo>
                    <a:lnTo>
                      <a:pt x="657225" y="216484"/>
                    </a:lnTo>
                    <a:close/>
                    <a:moveTo>
                      <a:pt x="14859" y="0"/>
                    </a:moveTo>
                    <a:lnTo>
                      <a:pt x="154762" y="0"/>
                    </a:lnTo>
                    <a:lnTo>
                      <a:pt x="154762" y="13030"/>
                    </a:lnTo>
                    <a:lnTo>
                      <a:pt x="24003" y="13030"/>
                    </a:lnTo>
                    <a:cubicBezTo>
                      <a:pt x="21636" y="13092"/>
                      <a:pt x="19969" y="13940"/>
                      <a:pt x="19002" y="15573"/>
                    </a:cubicBezTo>
                    <a:cubicBezTo>
                      <a:pt x="18035" y="17207"/>
                      <a:pt x="17569" y="19255"/>
                      <a:pt x="17602" y="21717"/>
                    </a:cubicBezTo>
                    <a:lnTo>
                      <a:pt x="17602" y="98526"/>
                    </a:lnTo>
                    <a:lnTo>
                      <a:pt x="146532" y="98526"/>
                    </a:lnTo>
                    <a:lnTo>
                      <a:pt x="146532" y="111557"/>
                    </a:lnTo>
                    <a:lnTo>
                      <a:pt x="17602" y="111557"/>
                    </a:lnTo>
                    <a:lnTo>
                      <a:pt x="17602" y="215570"/>
                    </a:lnTo>
                    <a:lnTo>
                      <a:pt x="0" y="215570"/>
                    </a:lnTo>
                    <a:lnTo>
                      <a:pt x="0" y="15087"/>
                    </a:lnTo>
                    <a:cubicBezTo>
                      <a:pt x="105" y="10758"/>
                      <a:pt x="1552" y="7186"/>
                      <a:pt x="4343" y="4372"/>
                    </a:cubicBezTo>
                    <a:cubicBezTo>
                      <a:pt x="7134" y="1557"/>
                      <a:pt x="10639" y="100"/>
                      <a:pt x="148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FC3947D6-1C03-4E2A-84E3-39396FD63DAB}"/>
                  </a:ext>
                </a:extLst>
              </p:cNvPr>
              <p:cNvCxnSpPr/>
              <p:nvPr/>
            </p:nvCxnSpPr>
            <p:spPr>
              <a:xfrm>
                <a:off x="692485" y="3968211"/>
                <a:ext cx="19721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1DC18F3D-36E7-4D83-808C-FC76F4DB6430}"/>
                  </a:ext>
                </a:extLst>
              </p:cNvPr>
              <p:cNvCxnSpPr/>
              <p:nvPr/>
            </p:nvCxnSpPr>
            <p:spPr>
              <a:xfrm>
                <a:off x="692485" y="3549272"/>
                <a:ext cx="19721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B617082F-FB15-44C3-A4C7-03C7B643394A}"/>
              </a:ext>
            </a:extLst>
          </p:cNvPr>
          <p:cNvSpPr/>
          <p:nvPr/>
        </p:nvSpPr>
        <p:spPr>
          <a:xfrm rot="15113942" flipH="1" flipV="1">
            <a:off x="9425306" y="4856569"/>
            <a:ext cx="1236682" cy="1066105"/>
          </a:xfrm>
          <a:custGeom>
            <a:avLst/>
            <a:gdLst>
              <a:gd name="connsiteX0" fmla="*/ 0 w 2149267"/>
              <a:gd name="connsiteY0" fmla="*/ 1852816 h 1852816"/>
              <a:gd name="connsiteX1" fmla="*/ 782662 w 2149267"/>
              <a:gd name="connsiteY1" fmla="*/ 1852816 h 1852816"/>
              <a:gd name="connsiteX2" fmla="*/ 782662 w 2149267"/>
              <a:gd name="connsiteY2" fmla="*/ 1820801 h 1852816"/>
              <a:gd name="connsiteX3" fmla="*/ 1996793 w 2149267"/>
              <a:gd name="connsiteY3" fmla="*/ 1820801 h 1852816"/>
              <a:gd name="connsiteX4" fmla="*/ 1996793 w 2149267"/>
              <a:gd name="connsiteY4" fmla="*/ 1852816 h 1852816"/>
              <a:gd name="connsiteX5" fmla="*/ 2149267 w 2149267"/>
              <a:gd name="connsiteY5" fmla="*/ 1852816 h 1852816"/>
              <a:gd name="connsiteX6" fmla="*/ 1074634 w 2149267"/>
              <a:gd name="connsiteY6" fmla="*/ 0 h 1852816"/>
              <a:gd name="connsiteX0" fmla="*/ 782662 w 2149267"/>
              <a:gd name="connsiteY0" fmla="*/ 1820801 h 1912241"/>
              <a:gd name="connsiteX1" fmla="*/ 1996793 w 2149267"/>
              <a:gd name="connsiteY1" fmla="*/ 1820801 h 1912241"/>
              <a:gd name="connsiteX2" fmla="*/ 1996793 w 2149267"/>
              <a:gd name="connsiteY2" fmla="*/ 1852816 h 1912241"/>
              <a:gd name="connsiteX3" fmla="*/ 2149267 w 2149267"/>
              <a:gd name="connsiteY3" fmla="*/ 1852816 h 1912241"/>
              <a:gd name="connsiteX4" fmla="*/ 1074634 w 2149267"/>
              <a:gd name="connsiteY4" fmla="*/ 0 h 1912241"/>
              <a:gd name="connsiteX5" fmla="*/ 0 w 2149267"/>
              <a:gd name="connsiteY5" fmla="*/ 1852816 h 1912241"/>
              <a:gd name="connsiteX6" fmla="*/ 782662 w 2149267"/>
              <a:gd name="connsiteY6" fmla="*/ 1852816 h 1912241"/>
              <a:gd name="connsiteX7" fmla="*/ 874102 w 2149267"/>
              <a:gd name="connsiteY7" fmla="*/ 1912241 h 1912241"/>
              <a:gd name="connsiteX0" fmla="*/ 782662 w 2149267"/>
              <a:gd name="connsiteY0" fmla="*/ 1820801 h 1852816"/>
              <a:gd name="connsiteX1" fmla="*/ 1996793 w 2149267"/>
              <a:gd name="connsiteY1" fmla="*/ 1820801 h 1852816"/>
              <a:gd name="connsiteX2" fmla="*/ 1996793 w 2149267"/>
              <a:gd name="connsiteY2" fmla="*/ 1852816 h 1852816"/>
              <a:gd name="connsiteX3" fmla="*/ 2149267 w 2149267"/>
              <a:gd name="connsiteY3" fmla="*/ 1852816 h 1852816"/>
              <a:gd name="connsiteX4" fmla="*/ 1074634 w 2149267"/>
              <a:gd name="connsiteY4" fmla="*/ 0 h 1852816"/>
              <a:gd name="connsiteX5" fmla="*/ 0 w 2149267"/>
              <a:gd name="connsiteY5" fmla="*/ 1852816 h 1852816"/>
              <a:gd name="connsiteX6" fmla="*/ 782662 w 2149267"/>
              <a:gd name="connsiteY6" fmla="*/ 1852816 h 1852816"/>
              <a:gd name="connsiteX0" fmla="*/ 1996793 w 2149267"/>
              <a:gd name="connsiteY0" fmla="*/ 1820801 h 1852816"/>
              <a:gd name="connsiteX1" fmla="*/ 1996793 w 2149267"/>
              <a:gd name="connsiteY1" fmla="*/ 1852816 h 1852816"/>
              <a:gd name="connsiteX2" fmla="*/ 2149267 w 2149267"/>
              <a:gd name="connsiteY2" fmla="*/ 1852816 h 1852816"/>
              <a:gd name="connsiteX3" fmla="*/ 1074634 w 2149267"/>
              <a:gd name="connsiteY3" fmla="*/ 0 h 1852816"/>
              <a:gd name="connsiteX4" fmla="*/ 0 w 2149267"/>
              <a:gd name="connsiteY4" fmla="*/ 1852816 h 1852816"/>
              <a:gd name="connsiteX5" fmla="*/ 782662 w 2149267"/>
              <a:gd name="connsiteY5" fmla="*/ 1852816 h 1852816"/>
              <a:gd name="connsiteX0" fmla="*/ 1996793 w 2149267"/>
              <a:gd name="connsiteY0" fmla="*/ 1852816 h 1852816"/>
              <a:gd name="connsiteX1" fmla="*/ 2149267 w 2149267"/>
              <a:gd name="connsiteY1" fmla="*/ 1852816 h 1852816"/>
              <a:gd name="connsiteX2" fmla="*/ 1074634 w 2149267"/>
              <a:gd name="connsiteY2" fmla="*/ 0 h 1852816"/>
              <a:gd name="connsiteX3" fmla="*/ 0 w 2149267"/>
              <a:gd name="connsiteY3" fmla="*/ 1852816 h 1852816"/>
              <a:gd name="connsiteX4" fmla="*/ 782662 w 2149267"/>
              <a:gd name="connsiteY4" fmla="*/ 1852816 h 185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9267" h="1852816">
                <a:moveTo>
                  <a:pt x="1996793" y="1852816"/>
                </a:moveTo>
                <a:lnTo>
                  <a:pt x="2149267" y="1852816"/>
                </a:lnTo>
                <a:lnTo>
                  <a:pt x="1074634" y="0"/>
                </a:lnTo>
                <a:lnTo>
                  <a:pt x="0" y="1852816"/>
                </a:lnTo>
                <a:lnTo>
                  <a:pt x="782662" y="1852816"/>
                </a:lnTo>
              </a:path>
            </a:pathLst>
          </a:custGeom>
          <a:noFill/>
          <a:ln w="9525">
            <a:solidFill>
              <a:srgbClr val="B2D2B0">
                <a:alpha val="5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516EFE4-99C2-40A4-BB36-C8F4872FB294}"/>
              </a:ext>
            </a:extLst>
          </p:cNvPr>
          <p:cNvSpPr/>
          <p:nvPr/>
        </p:nvSpPr>
        <p:spPr>
          <a:xfrm>
            <a:off x="4384809" y="3568628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字魂59号-创粗黑" panose="00000500000000000000" pitchFamily="2" charset="-122"/>
                <a:ea typeface="晴圆" panose="020F0000000000000000" pitchFamily="34" charset="-122"/>
              </a:rPr>
              <a:t>Tha sack of an sy'n san empty an tha a' sghead.</a:t>
            </a:r>
            <a:endParaRPr lang="zh-CN" altLang="zh-CN" sz="1400" dirty="0">
              <a:latin typeface="字魂59号-创粗黑" panose="00000500000000000000" pitchFamily="2" charset="-122"/>
              <a:ea typeface="晴圆" panose="020F00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字魂59号-创粗黑" panose="00000500000000000000" pitchFamily="2" charset="-122"/>
                <a:ea typeface="晴圆" panose="020F0000000000000000" pitchFamily="34" charset="-122"/>
              </a:rPr>
              <a:t>Ho garment is thorn and dust-laden.</a:t>
            </a:r>
            <a:endParaRPr lang="zh-CN" altLang="zh-CN" sz="1400" dirty="0">
              <a:latin typeface="字魂59号-创粗黑" panose="00000500000000000000" pitchFamily="2" charset="-122"/>
              <a:ea typeface="晴圆" panose="020F00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字魂59号-创粗黑" panose="00000500000000000000" pitchFamily="2" charset="-122"/>
                <a:ea typeface="晴圆" panose="020F0000000000000000" pitchFamily="34" charset="-122"/>
              </a:rPr>
              <a:t>Rheis is exhausted remove sieied dypoverty. </a:t>
            </a:r>
            <a:endParaRPr lang="zh-CN" altLang="en-US" sz="1400" dirty="0">
              <a:latin typeface="字魂59号-创粗黑" panose="00000500000000000000" pitchFamily="2" charset="-122"/>
              <a:ea typeface="晴圆" panose="020F0000000000000000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7915190-B9C6-4D1C-8E73-E246F24BBD19}"/>
              </a:ext>
            </a:extLst>
          </p:cNvPr>
          <p:cNvSpPr/>
          <p:nvPr/>
        </p:nvSpPr>
        <p:spPr>
          <a:xfrm>
            <a:off x="4384813" y="2109509"/>
            <a:ext cx="56475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Arial Unicode MS" panose="020B0604020202020204" pitchFamily="34" charset="-122"/>
              </a:rPr>
              <a:t>IF THE DAY IS DONE</a:t>
            </a:r>
            <a:endParaRPr lang="zh-CN" altLang="en-US" sz="44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95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506A63E-46C2-4164-8577-5D7FB7579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298" y="3569500"/>
            <a:ext cx="5388343" cy="2586403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7DEB00C0-16D5-462E-99D9-0CD0F1992AC4}"/>
              </a:ext>
            </a:extLst>
          </p:cNvPr>
          <p:cNvCxnSpPr>
            <a:cxnSpLocks/>
          </p:cNvCxnSpPr>
          <p:nvPr/>
        </p:nvCxnSpPr>
        <p:spPr>
          <a:xfrm>
            <a:off x="5616067" y="5705991"/>
            <a:ext cx="5343887" cy="0"/>
          </a:xfrm>
          <a:prstGeom prst="line">
            <a:avLst/>
          </a:prstGeom>
          <a:ln>
            <a:solidFill>
              <a:srgbClr val="B2D2B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13CD78F0-2E6F-445E-8C5A-AE9A81282EE7}"/>
              </a:ext>
            </a:extLst>
          </p:cNvPr>
          <p:cNvGrpSpPr/>
          <p:nvPr/>
        </p:nvGrpSpPr>
        <p:grpSpPr>
          <a:xfrm>
            <a:off x="872301" y="1539118"/>
            <a:ext cx="10471917" cy="1989346"/>
            <a:chOff x="807612" y="1377631"/>
            <a:chExt cx="10471917" cy="1989346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A358649-DA34-4B30-A89D-2B57CDB9452A}"/>
                </a:ext>
              </a:extLst>
            </p:cNvPr>
            <p:cNvGrpSpPr/>
            <p:nvPr/>
          </p:nvGrpSpPr>
          <p:grpSpPr>
            <a:xfrm>
              <a:off x="807612" y="1377631"/>
              <a:ext cx="10471917" cy="1622055"/>
              <a:chOff x="1341158" y="935306"/>
              <a:chExt cx="16621224" cy="2794000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11120FA-E9B9-4E33-B414-FB82569C91F9}"/>
                  </a:ext>
                </a:extLst>
              </p:cNvPr>
              <p:cNvSpPr/>
              <p:nvPr/>
            </p:nvSpPr>
            <p:spPr>
              <a:xfrm>
                <a:off x="1341158" y="935306"/>
                <a:ext cx="16621224" cy="2794000"/>
              </a:xfrm>
              <a:prstGeom prst="rect">
                <a:avLst/>
              </a:prstGeom>
              <a:solidFill>
                <a:srgbClr val="B2D2B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1CD7065-7FCF-48C4-861D-EF4E0B734060}"/>
                  </a:ext>
                </a:extLst>
              </p:cNvPr>
              <p:cNvSpPr/>
              <p:nvPr/>
            </p:nvSpPr>
            <p:spPr>
              <a:xfrm>
                <a:off x="1560689" y="1086165"/>
                <a:ext cx="16182161" cy="249228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2ED70E4-189A-4FF8-B13F-2BEF28C17594}"/>
                </a:ext>
              </a:extLst>
            </p:cNvPr>
            <p:cNvSpPr/>
            <p:nvPr/>
          </p:nvSpPr>
          <p:spPr>
            <a:xfrm>
              <a:off x="2033667" y="1658817"/>
              <a:ext cx="3582399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晴圆" panose="020F0000000000000000" pitchFamily="34" charset="-122"/>
                </a:rPr>
                <a:t>Tha sack of an sy'n san empty an tha a' sghead.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晴圆" panose="020F0000000000000000" pitchFamily="34" charset="-122"/>
                </a:rPr>
                <a:t>Ho garment is thorn and dust-laden. </a:t>
              </a: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FFEDAB25-C4BF-47BE-9DEA-72CA5CF8D89A}"/>
                </a:ext>
              </a:extLst>
            </p:cNvPr>
            <p:cNvGrpSpPr/>
            <p:nvPr/>
          </p:nvGrpSpPr>
          <p:grpSpPr>
            <a:xfrm>
              <a:off x="1337928" y="2075286"/>
              <a:ext cx="318590" cy="226744"/>
              <a:chOff x="7459984" y="5213787"/>
              <a:chExt cx="318590" cy="226744"/>
            </a:xfrm>
            <a:solidFill>
              <a:schemeClr val="bg1"/>
            </a:solidFill>
          </p:grpSpPr>
          <p:sp>
            <p:nvSpPr>
              <p:cNvPr id="8" name="Freeform 636">
                <a:extLst>
                  <a:ext uri="{FF2B5EF4-FFF2-40B4-BE49-F238E27FC236}">
                    <a16:creationId xmlns:a16="http://schemas.microsoft.com/office/drawing/2014/main" id="{80ACDF51-D6B6-45AE-A34B-A77886F30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7752" y="5299892"/>
                <a:ext cx="45923" cy="25832"/>
              </a:xfrm>
              <a:custGeom>
                <a:avLst/>
                <a:gdLst>
                  <a:gd name="T0" fmla="*/ 0 w 16"/>
                  <a:gd name="T1" fmla="*/ 0 h 9"/>
                  <a:gd name="T2" fmla="*/ 2 w 16"/>
                  <a:gd name="T3" fmla="*/ 9 h 9"/>
                  <a:gd name="T4" fmla="*/ 16 w 16"/>
                  <a:gd name="T5" fmla="*/ 9 h 9"/>
                  <a:gd name="T6" fmla="*/ 16 w 16"/>
                  <a:gd name="T7" fmla="*/ 0 h 9"/>
                  <a:gd name="T8" fmla="*/ 0 w 1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0" y="0"/>
                    </a:moveTo>
                    <a:lnTo>
                      <a:pt x="2" y="9"/>
                    </a:lnTo>
                    <a:lnTo>
                      <a:pt x="16" y="9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9" name="Freeform 637">
                <a:extLst>
                  <a:ext uri="{FF2B5EF4-FFF2-40B4-BE49-F238E27FC236}">
                    <a16:creationId xmlns:a16="http://schemas.microsoft.com/office/drawing/2014/main" id="{C2FBF891-E44C-467F-83D8-525BF7262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6636" y="5299892"/>
                <a:ext cx="45923" cy="25832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9 h 9"/>
                  <a:gd name="T4" fmla="*/ 14 w 16"/>
                  <a:gd name="T5" fmla="*/ 9 h 9"/>
                  <a:gd name="T6" fmla="*/ 16 w 16"/>
                  <a:gd name="T7" fmla="*/ 0 h 9"/>
                  <a:gd name="T8" fmla="*/ 0 w 1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0" y="0"/>
                    </a:moveTo>
                    <a:lnTo>
                      <a:pt x="0" y="9"/>
                    </a:lnTo>
                    <a:lnTo>
                      <a:pt x="14" y="9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10" name="Oval 638">
                <a:extLst>
                  <a:ext uri="{FF2B5EF4-FFF2-40B4-BE49-F238E27FC236}">
                    <a16:creationId xmlns:a16="http://schemas.microsoft.com/office/drawing/2014/main" id="{B2E17BA4-5CD5-49E0-8A13-02D3ACD71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7662" y="5388868"/>
                <a:ext cx="54534" cy="516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11" name="Oval 639">
                <a:extLst>
                  <a:ext uri="{FF2B5EF4-FFF2-40B4-BE49-F238E27FC236}">
                    <a16:creationId xmlns:a16="http://schemas.microsoft.com/office/drawing/2014/main" id="{FAC4E7E3-A3CF-4EC7-A063-C56F4631D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78117" y="5388868"/>
                <a:ext cx="51663" cy="516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12" name="Freeform 640">
                <a:extLst>
                  <a:ext uri="{FF2B5EF4-FFF2-40B4-BE49-F238E27FC236}">
                    <a16:creationId xmlns:a16="http://schemas.microsoft.com/office/drawing/2014/main" id="{EAF2CC2C-28D6-4809-96B7-30C38B033E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59984" y="5213787"/>
                <a:ext cx="318590" cy="160729"/>
              </a:xfrm>
              <a:custGeom>
                <a:avLst/>
                <a:gdLst>
                  <a:gd name="T0" fmla="*/ 278 w 286"/>
                  <a:gd name="T1" fmla="*/ 21 h 145"/>
                  <a:gd name="T2" fmla="*/ 275 w 286"/>
                  <a:gd name="T3" fmla="*/ 21 h 145"/>
                  <a:gd name="T4" fmla="*/ 264 w 286"/>
                  <a:gd name="T5" fmla="*/ 29 h 145"/>
                  <a:gd name="T6" fmla="*/ 262 w 286"/>
                  <a:gd name="T7" fmla="*/ 34 h 145"/>
                  <a:gd name="T8" fmla="*/ 89 w 286"/>
                  <a:gd name="T9" fmla="*/ 34 h 145"/>
                  <a:gd name="T10" fmla="*/ 83 w 286"/>
                  <a:gd name="T11" fmla="*/ 9 h 145"/>
                  <a:gd name="T12" fmla="*/ 72 w 286"/>
                  <a:gd name="T13" fmla="*/ 0 h 145"/>
                  <a:gd name="T14" fmla="*/ 11 w 286"/>
                  <a:gd name="T15" fmla="*/ 0 h 145"/>
                  <a:gd name="T16" fmla="*/ 0 w 286"/>
                  <a:gd name="T17" fmla="*/ 12 h 145"/>
                  <a:gd name="T18" fmla="*/ 11 w 286"/>
                  <a:gd name="T19" fmla="*/ 24 h 145"/>
                  <a:gd name="T20" fmla="*/ 63 w 286"/>
                  <a:gd name="T21" fmla="*/ 24 h 145"/>
                  <a:gd name="T22" fmla="*/ 90 w 286"/>
                  <a:gd name="T23" fmla="*/ 136 h 145"/>
                  <a:gd name="T24" fmla="*/ 102 w 286"/>
                  <a:gd name="T25" fmla="*/ 145 h 145"/>
                  <a:gd name="T26" fmla="*/ 245 w 286"/>
                  <a:gd name="T27" fmla="*/ 145 h 145"/>
                  <a:gd name="T28" fmla="*/ 256 w 286"/>
                  <a:gd name="T29" fmla="*/ 137 h 145"/>
                  <a:gd name="T30" fmla="*/ 286 w 286"/>
                  <a:gd name="T31" fmla="*/ 36 h 145"/>
                  <a:gd name="T32" fmla="*/ 286 w 286"/>
                  <a:gd name="T33" fmla="*/ 33 h 145"/>
                  <a:gd name="T34" fmla="*/ 278 w 286"/>
                  <a:gd name="T35" fmla="*/ 21 h 145"/>
                  <a:gd name="T36" fmla="*/ 237 w 286"/>
                  <a:gd name="T37" fmla="*/ 119 h 145"/>
                  <a:gd name="T38" fmla="*/ 236 w 286"/>
                  <a:gd name="T39" fmla="*/ 121 h 145"/>
                  <a:gd name="T40" fmla="*/ 111 w 286"/>
                  <a:gd name="T41" fmla="*/ 121 h 145"/>
                  <a:gd name="T42" fmla="*/ 95 w 286"/>
                  <a:gd name="T43" fmla="*/ 58 h 145"/>
                  <a:gd name="T44" fmla="*/ 255 w 286"/>
                  <a:gd name="T45" fmla="*/ 58 h 145"/>
                  <a:gd name="T46" fmla="*/ 237 w 286"/>
                  <a:gd name="T47" fmla="*/ 11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6" h="145">
                    <a:moveTo>
                      <a:pt x="278" y="21"/>
                    </a:moveTo>
                    <a:cubicBezTo>
                      <a:pt x="277" y="21"/>
                      <a:pt x="276" y="21"/>
                      <a:pt x="275" y="21"/>
                    </a:cubicBezTo>
                    <a:cubicBezTo>
                      <a:pt x="270" y="21"/>
                      <a:pt x="265" y="24"/>
                      <a:pt x="264" y="29"/>
                    </a:cubicBezTo>
                    <a:cubicBezTo>
                      <a:pt x="262" y="34"/>
                      <a:pt x="262" y="34"/>
                      <a:pt x="262" y="34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2" y="4"/>
                      <a:pt x="77" y="0"/>
                      <a:pt x="7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1"/>
                      <a:pt x="0" y="6"/>
                      <a:pt x="0" y="12"/>
                    </a:cubicBezTo>
                    <a:cubicBezTo>
                      <a:pt x="0" y="19"/>
                      <a:pt x="5" y="24"/>
                      <a:pt x="11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90" y="136"/>
                      <a:pt x="90" y="136"/>
                      <a:pt x="90" y="136"/>
                    </a:cubicBezTo>
                    <a:cubicBezTo>
                      <a:pt x="91" y="141"/>
                      <a:pt x="96" y="145"/>
                      <a:pt x="102" y="145"/>
                    </a:cubicBezTo>
                    <a:cubicBezTo>
                      <a:pt x="245" y="145"/>
                      <a:pt x="245" y="145"/>
                      <a:pt x="245" y="145"/>
                    </a:cubicBezTo>
                    <a:cubicBezTo>
                      <a:pt x="250" y="145"/>
                      <a:pt x="254" y="141"/>
                      <a:pt x="256" y="137"/>
                    </a:cubicBezTo>
                    <a:cubicBezTo>
                      <a:pt x="286" y="36"/>
                      <a:pt x="286" y="36"/>
                      <a:pt x="286" y="36"/>
                    </a:cubicBezTo>
                    <a:cubicBezTo>
                      <a:pt x="286" y="35"/>
                      <a:pt x="286" y="34"/>
                      <a:pt x="286" y="33"/>
                    </a:cubicBezTo>
                    <a:cubicBezTo>
                      <a:pt x="286" y="28"/>
                      <a:pt x="283" y="23"/>
                      <a:pt x="278" y="21"/>
                    </a:cubicBezTo>
                    <a:moveTo>
                      <a:pt x="237" y="119"/>
                    </a:moveTo>
                    <a:cubicBezTo>
                      <a:pt x="236" y="121"/>
                      <a:pt x="236" y="121"/>
                      <a:pt x="236" y="121"/>
                    </a:cubicBezTo>
                    <a:cubicBezTo>
                      <a:pt x="111" y="121"/>
                      <a:pt x="111" y="121"/>
                      <a:pt x="111" y="121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255" y="58"/>
                      <a:pt x="255" y="58"/>
                      <a:pt x="255" y="58"/>
                    </a:cubicBezTo>
                    <a:lnTo>
                      <a:pt x="237" y="1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15" name="任意多边形 24">
            <a:extLst>
              <a:ext uri="{FF2B5EF4-FFF2-40B4-BE49-F238E27FC236}">
                <a16:creationId xmlns:a16="http://schemas.microsoft.com/office/drawing/2014/main" id="{3E59EB7F-2F11-4B78-8EBB-48269639F783}"/>
              </a:ext>
            </a:extLst>
          </p:cNvPr>
          <p:cNvSpPr/>
          <p:nvPr/>
        </p:nvSpPr>
        <p:spPr>
          <a:xfrm>
            <a:off x="9033108" y="4488013"/>
            <a:ext cx="1926845" cy="1071121"/>
          </a:xfrm>
          <a:custGeom>
            <a:avLst/>
            <a:gdLst>
              <a:gd name="connsiteX0" fmla="*/ 1017244 w 5073419"/>
              <a:gd name="connsiteY0" fmla="*/ 2013255 h 2820282"/>
              <a:gd name="connsiteX1" fmla="*/ 985580 w 5073419"/>
              <a:gd name="connsiteY1" fmla="*/ 2048703 h 2820282"/>
              <a:gd name="connsiteX2" fmla="*/ 939358 w 5073419"/>
              <a:gd name="connsiteY2" fmla="*/ 2172770 h 2820282"/>
              <a:gd name="connsiteX3" fmla="*/ 882582 w 5073419"/>
              <a:gd name="connsiteY3" fmla="*/ 2368914 h 2820282"/>
              <a:gd name="connsiteX4" fmla="*/ 854194 w 5073419"/>
              <a:gd name="connsiteY4" fmla="*/ 2508341 h 2820282"/>
              <a:gd name="connsiteX5" fmla="*/ 857105 w 5073419"/>
              <a:gd name="connsiteY5" fmla="*/ 2524884 h 2820282"/>
              <a:gd name="connsiteX6" fmla="*/ 865840 w 5073419"/>
              <a:gd name="connsiteY6" fmla="*/ 2530792 h 2820282"/>
              <a:gd name="connsiteX7" fmla="*/ 908787 w 5073419"/>
              <a:gd name="connsiteY7" fmla="*/ 2494754 h 2820282"/>
              <a:gd name="connsiteX8" fmla="*/ 940086 w 5073419"/>
              <a:gd name="connsiteY8" fmla="*/ 2433311 h 2820282"/>
              <a:gd name="connsiteX9" fmla="*/ 968839 w 5073419"/>
              <a:gd name="connsiteY9" fmla="*/ 2347055 h 2820282"/>
              <a:gd name="connsiteX10" fmla="*/ 1011784 w 5073419"/>
              <a:gd name="connsiteY10" fmla="*/ 2190494 h 2820282"/>
              <a:gd name="connsiteX11" fmla="*/ 1036897 w 5073419"/>
              <a:gd name="connsiteY11" fmla="*/ 2049884 h 2820282"/>
              <a:gd name="connsiteX12" fmla="*/ 1032165 w 5073419"/>
              <a:gd name="connsiteY12" fmla="*/ 2022117 h 2820282"/>
              <a:gd name="connsiteX13" fmla="*/ 1017244 w 5073419"/>
              <a:gd name="connsiteY13" fmla="*/ 2013255 h 2820282"/>
              <a:gd name="connsiteX14" fmla="*/ 4567830 w 5073419"/>
              <a:gd name="connsiteY14" fmla="*/ 1994349 h 2820282"/>
              <a:gd name="connsiteX15" fmla="*/ 4535802 w 5073419"/>
              <a:gd name="connsiteY15" fmla="*/ 2022587 h 2820282"/>
              <a:gd name="connsiteX16" fmla="*/ 4501590 w 5073419"/>
              <a:gd name="connsiteY16" fmla="*/ 2101413 h 2820282"/>
              <a:gd name="connsiteX17" fmla="*/ 4470655 w 5073419"/>
              <a:gd name="connsiteY17" fmla="*/ 2193771 h 2820282"/>
              <a:gd name="connsiteX18" fmla="*/ 4449909 w 5073419"/>
              <a:gd name="connsiteY18" fmla="*/ 2269659 h 2820282"/>
              <a:gd name="connsiteX19" fmla="*/ 4542353 w 5073419"/>
              <a:gd name="connsiteY19" fmla="*/ 2177302 h 2820282"/>
              <a:gd name="connsiteX20" fmla="*/ 4583844 w 5073419"/>
              <a:gd name="connsiteY20" fmla="*/ 2030830 h 2820282"/>
              <a:gd name="connsiteX21" fmla="*/ 4580932 w 5073419"/>
              <a:gd name="connsiteY21" fmla="*/ 2003765 h 2820282"/>
              <a:gd name="connsiteX22" fmla="*/ 4567830 w 5073419"/>
              <a:gd name="connsiteY22" fmla="*/ 1994349 h 2820282"/>
              <a:gd name="connsiteX23" fmla="*/ 3660014 w 5073419"/>
              <a:gd name="connsiteY23" fmla="*/ 1994349 h 2820282"/>
              <a:gd name="connsiteX24" fmla="*/ 3631626 w 5073419"/>
              <a:gd name="connsiteY24" fmla="*/ 2023298 h 2820282"/>
              <a:gd name="connsiteX25" fmla="*/ 3587588 w 5073419"/>
              <a:gd name="connsiteY25" fmla="*/ 2145002 h 2820282"/>
              <a:gd name="connsiteX26" fmla="*/ 3532631 w 5073419"/>
              <a:gd name="connsiteY26" fmla="*/ 2344691 h 2820282"/>
              <a:gd name="connsiteX27" fmla="*/ 3506426 w 5073419"/>
              <a:gd name="connsiteY27" fmla="*/ 2495344 h 2820282"/>
              <a:gd name="connsiteX28" fmla="*/ 3512250 w 5073419"/>
              <a:gd name="connsiteY28" fmla="*/ 2529019 h 2820282"/>
              <a:gd name="connsiteX29" fmla="*/ 3529720 w 5073419"/>
              <a:gd name="connsiteY29" fmla="*/ 2540245 h 2820282"/>
              <a:gd name="connsiteX30" fmla="*/ 3555924 w 5073419"/>
              <a:gd name="connsiteY30" fmla="*/ 2514249 h 2820282"/>
              <a:gd name="connsiteX31" fmla="*/ 3596323 w 5073419"/>
              <a:gd name="connsiteY31" fmla="*/ 2405543 h 2820282"/>
              <a:gd name="connsiteX32" fmla="*/ 3653099 w 5073419"/>
              <a:gd name="connsiteY32" fmla="*/ 2202900 h 2820282"/>
              <a:gd name="connsiteX33" fmla="*/ 3683306 w 5073419"/>
              <a:gd name="connsiteY33" fmla="*/ 2034523 h 2820282"/>
              <a:gd name="connsiteX34" fmla="*/ 3677847 w 5073419"/>
              <a:gd name="connsiteY34" fmla="*/ 2004984 h 2820282"/>
              <a:gd name="connsiteX35" fmla="*/ 3660014 w 5073419"/>
              <a:gd name="connsiteY35" fmla="*/ 1994349 h 2820282"/>
              <a:gd name="connsiteX36" fmla="*/ 4563974 w 5073419"/>
              <a:gd name="connsiteY36" fmla="*/ 1974261 h 2820282"/>
              <a:gd name="connsiteX37" fmla="*/ 4646380 w 5073419"/>
              <a:gd name="connsiteY37" fmla="*/ 2011482 h 2820282"/>
              <a:gd name="connsiteX38" fmla="*/ 4678470 w 5073419"/>
              <a:gd name="connsiteY38" fmla="*/ 2097147 h 2820282"/>
              <a:gd name="connsiteX39" fmla="*/ 4611304 w 5073419"/>
              <a:gd name="connsiteY39" fmla="*/ 2237166 h 2820282"/>
              <a:gd name="connsiteX40" fmla="*/ 4447760 w 5073419"/>
              <a:gd name="connsiteY40" fmla="*/ 2283839 h 2820282"/>
              <a:gd name="connsiteX41" fmla="*/ 4439730 w 5073419"/>
              <a:gd name="connsiteY41" fmla="*/ 2342254 h 2820282"/>
              <a:gd name="connsiteX42" fmla="*/ 4436080 w 5073419"/>
              <a:gd name="connsiteY42" fmla="*/ 2401851 h 2820282"/>
              <a:gd name="connsiteX43" fmla="*/ 4447378 w 5073419"/>
              <a:gd name="connsiteY43" fmla="*/ 2495086 h 2820282"/>
              <a:gd name="connsiteX44" fmla="*/ 4480550 w 5073419"/>
              <a:gd name="connsiteY44" fmla="*/ 2522225 h 2820282"/>
              <a:gd name="connsiteX45" fmla="*/ 4510433 w 5073419"/>
              <a:gd name="connsiteY45" fmla="*/ 2515746 h 2820282"/>
              <a:gd name="connsiteX46" fmla="*/ 4541050 w 5073419"/>
              <a:gd name="connsiteY46" fmla="*/ 2492769 h 2820282"/>
              <a:gd name="connsiteX47" fmla="*/ 4577866 w 5073419"/>
              <a:gd name="connsiteY47" fmla="*/ 2444463 h 2820282"/>
              <a:gd name="connsiteX48" fmla="*/ 4608854 w 5073419"/>
              <a:gd name="connsiteY48" fmla="*/ 2382022 h 2820282"/>
              <a:gd name="connsiteX49" fmla="*/ 4619055 w 5073419"/>
              <a:gd name="connsiteY49" fmla="*/ 2393856 h 2820282"/>
              <a:gd name="connsiteX50" fmla="*/ 4546879 w 5073419"/>
              <a:gd name="connsiteY50" fmla="*/ 2510954 h 2820282"/>
              <a:gd name="connsiteX51" fmla="*/ 4446270 w 5073419"/>
              <a:gd name="connsiteY51" fmla="*/ 2558264 h 2820282"/>
              <a:gd name="connsiteX52" fmla="*/ 4345456 w 5073419"/>
              <a:gd name="connsiteY52" fmla="*/ 2505655 h 2820282"/>
              <a:gd name="connsiteX53" fmla="*/ 4298506 w 5073419"/>
              <a:gd name="connsiteY53" fmla="*/ 2351375 h 2820282"/>
              <a:gd name="connsiteX54" fmla="*/ 4377636 w 5073419"/>
              <a:gd name="connsiteY54" fmla="*/ 2091886 h 2820282"/>
              <a:gd name="connsiteX55" fmla="*/ 4563974 w 5073419"/>
              <a:gd name="connsiteY55" fmla="*/ 1974261 h 2820282"/>
              <a:gd name="connsiteX56" fmla="*/ 3647640 w 5073419"/>
              <a:gd name="connsiteY56" fmla="*/ 1974261 h 2820282"/>
              <a:gd name="connsiteX57" fmla="*/ 3702960 w 5073419"/>
              <a:gd name="connsiteY57" fmla="*/ 1992577 h 2820282"/>
              <a:gd name="connsiteX58" fmla="*/ 3747362 w 5073419"/>
              <a:gd name="connsiteY58" fmla="*/ 2047520 h 2820282"/>
              <a:gd name="connsiteX59" fmla="*/ 3776114 w 5073419"/>
              <a:gd name="connsiteY59" fmla="*/ 2124916 h 2820282"/>
              <a:gd name="connsiteX60" fmla="*/ 3783758 w 5073419"/>
              <a:gd name="connsiteY60" fmla="*/ 2208218 h 2820282"/>
              <a:gd name="connsiteX61" fmla="*/ 3713515 w 5073419"/>
              <a:gd name="connsiteY61" fmla="*/ 2449852 h 2820282"/>
              <a:gd name="connsiteX62" fmla="*/ 3542094 w 5073419"/>
              <a:gd name="connsiteY62" fmla="*/ 2557968 h 2820282"/>
              <a:gd name="connsiteX63" fmla="*/ 3486773 w 5073419"/>
              <a:gd name="connsiteY63" fmla="*/ 2539064 h 2820282"/>
              <a:gd name="connsiteX64" fmla="*/ 3434000 w 5073419"/>
              <a:gd name="connsiteY64" fmla="*/ 2471713 h 2820282"/>
              <a:gd name="connsiteX65" fmla="*/ 3405976 w 5073419"/>
              <a:gd name="connsiteY65" fmla="*/ 2324013 h 2820282"/>
              <a:gd name="connsiteX66" fmla="*/ 3475490 w 5073419"/>
              <a:gd name="connsiteY66" fmla="*/ 2083559 h 2820282"/>
              <a:gd name="connsiteX67" fmla="*/ 3647640 w 5073419"/>
              <a:gd name="connsiteY67" fmla="*/ 1974261 h 2820282"/>
              <a:gd name="connsiteX68" fmla="*/ 2436843 w 5073419"/>
              <a:gd name="connsiteY68" fmla="*/ 1974261 h 2820282"/>
              <a:gd name="connsiteX69" fmla="*/ 2515303 w 5073419"/>
              <a:gd name="connsiteY69" fmla="*/ 2011482 h 2820282"/>
              <a:gd name="connsiteX70" fmla="*/ 2547779 w 5073419"/>
              <a:gd name="connsiteY70" fmla="*/ 2104238 h 2820282"/>
              <a:gd name="connsiteX71" fmla="*/ 2532027 w 5073419"/>
              <a:gd name="connsiteY71" fmla="*/ 2174542 h 2820282"/>
              <a:gd name="connsiteX72" fmla="*/ 2492106 w 5073419"/>
              <a:gd name="connsiteY72" fmla="*/ 2203491 h 2820282"/>
              <a:gd name="connsiteX73" fmla="*/ 2452544 w 5073419"/>
              <a:gd name="connsiteY73" fmla="*/ 2176314 h 2820282"/>
              <a:gd name="connsiteX74" fmla="*/ 2434226 w 5073419"/>
              <a:gd name="connsiteY74" fmla="*/ 2111327 h 2820282"/>
              <a:gd name="connsiteX75" fmla="*/ 2441142 w 5073419"/>
              <a:gd name="connsiteY75" fmla="*/ 2072925 h 2820282"/>
              <a:gd name="connsiteX76" fmla="*/ 2456427 w 5073419"/>
              <a:gd name="connsiteY76" fmla="*/ 2048703 h 2820282"/>
              <a:gd name="connsiteX77" fmla="*/ 2477537 w 5073419"/>
              <a:gd name="connsiteY77" fmla="*/ 2037477 h 2820282"/>
              <a:gd name="connsiteX78" fmla="*/ 2490275 w 5073419"/>
              <a:gd name="connsiteY78" fmla="*/ 2021525 h 2820282"/>
              <a:gd name="connsiteX79" fmla="*/ 2478264 w 5073419"/>
              <a:gd name="connsiteY79" fmla="*/ 2001439 h 2820282"/>
              <a:gd name="connsiteX80" fmla="*/ 2445145 w 5073419"/>
              <a:gd name="connsiteY80" fmla="*/ 1991985 h 2820282"/>
              <a:gd name="connsiteX81" fmla="*/ 2397104 w 5073419"/>
              <a:gd name="connsiteY81" fmla="*/ 2015073 h 2820282"/>
              <a:gd name="connsiteX82" fmla="*/ 2378178 w 5073419"/>
              <a:gd name="connsiteY82" fmla="*/ 2074863 h 2820282"/>
              <a:gd name="connsiteX83" fmla="*/ 2384740 w 5073419"/>
              <a:gd name="connsiteY83" fmla="*/ 2119866 h 2820282"/>
              <a:gd name="connsiteX84" fmla="*/ 2408068 w 5073419"/>
              <a:gd name="connsiteY84" fmla="*/ 2161304 h 2820282"/>
              <a:gd name="connsiteX85" fmla="*/ 2466380 w 5073419"/>
              <a:gd name="connsiteY85" fmla="*/ 2244182 h 2820282"/>
              <a:gd name="connsiteX86" fmla="*/ 2495541 w 5073419"/>
              <a:gd name="connsiteY86" fmla="*/ 2304581 h 2820282"/>
              <a:gd name="connsiteX87" fmla="*/ 2505016 w 5073419"/>
              <a:gd name="connsiteY87" fmla="*/ 2375615 h 2820282"/>
              <a:gd name="connsiteX88" fmla="*/ 2454642 w 5073419"/>
              <a:gd name="connsiteY88" fmla="*/ 2511785 h 2820282"/>
              <a:gd name="connsiteX89" fmla="*/ 2342943 w 5073419"/>
              <a:gd name="connsiteY89" fmla="*/ 2560332 h 2820282"/>
              <a:gd name="connsiteX90" fmla="*/ 2244011 w 5073419"/>
              <a:gd name="connsiteY90" fmla="*/ 2514628 h 2820282"/>
              <a:gd name="connsiteX91" fmla="*/ 2199842 w 5073419"/>
              <a:gd name="connsiteY91" fmla="*/ 2395333 h 2820282"/>
              <a:gd name="connsiteX92" fmla="*/ 2216322 w 5073419"/>
              <a:gd name="connsiteY92" fmla="*/ 2328278 h 2820282"/>
              <a:gd name="connsiteX93" fmla="*/ 2258438 w 5073419"/>
              <a:gd name="connsiteY93" fmla="*/ 2300382 h 2820282"/>
              <a:gd name="connsiteX94" fmla="*/ 2297996 w 5073419"/>
              <a:gd name="connsiteY94" fmla="*/ 2328739 h 2820282"/>
              <a:gd name="connsiteX95" fmla="*/ 2316306 w 5073419"/>
              <a:gd name="connsiteY95" fmla="*/ 2394909 h 2820282"/>
              <a:gd name="connsiteX96" fmla="*/ 2306844 w 5073419"/>
              <a:gd name="connsiteY96" fmla="*/ 2442173 h 2820282"/>
              <a:gd name="connsiteX97" fmla="*/ 2285735 w 5073419"/>
              <a:gd name="connsiteY97" fmla="*/ 2466395 h 2820282"/>
              <a:gd name="connsiteX98" fmla="*/ 2266445 w 5073419"/>
              <a:gd name="connsiteY98" fmla="*/ 2473484 h 2820282"/>
              <a:gd name="connsiteX99" fmla="*/ 2258802 w 5073419"/>
              <a:gd name="connsiteY99" fmla="*/ 2487073 h 2820282"/>
              <a:gd name="connsiteX100" fmla="*/ 2278820 w 5073419"/>
              <a:gd name="connsiteY100" fmla="*/ 2522706 h 2820282"/>
              <a:gd name="connsiteX101" fmla="*/ 2326497 w 5073419"/>
              <a:gd name="connsiteY101" fmla="*/ 2541426 h 2820282"/>
              <a:gd name="connsiteX102" fmla="*/ 2369444 w 5073419"/>
              <a:gd name="connsiteY102" fmla="*/ 2518930 h 2820282"/>
              <a:gd name="connsiteX103" fmla="*/ 2387641 w 5073419"/>
              <a:gd name="connsiteY103" fmla="*/ 2460912 h 2820282"/>
              <a:gd name="connsiteX104" fmla="*/ 2381090 w 5073419"/>
              <a:gd name="connsiteY104" fmla="*/ 2413547 h 2820282"/>
              <a:gd name="connsiteX105" fmla="*/ 2361072 w 5073419"/>
              <a:gd name="connsiteY105" fmla="*/ 2377434 h 2820282"/>
              <a:gd name="connsiteX106" fmla="*/ 2327589 w 5073419"/>
              <a:gd name="connsiteY106" fmla="*/ 2329478 h 2820282"/>
              <a:gd name="connsiteX107" fmla="*/ 2297017 w 5073419"/>
              <a:gd name="connsiteY107" fmla="*/ 2280341 h 2820282"/>
              <a:gd name="connsiteX108" fmla="*/ 2280640 w 5073419"/>
              <a:gd name="connsiteY108" fmla="*/ 2238902 h 2820282"/>
              <a:gd name="connsiteX109" fmla="*/ 2274816 w 5073419"/>
              <a:gd name="connsiteY109" fmla="*/ 2185029 h 2820282"/>
              <a:gd name="connsiteX110" fmla="*/ 2318974 w 5073419"/>
              <a:gd name="connsiteY110" fmla="*/ 2039979 h 2820282"/>
              <a:gd name="connsiteX111" fmla="*/ 2436843 w 5073419"/>
              <a:gd name="connsiteY111" fmla="*/ 1974261 h 2820282"/>
              <a:gd name="connsiteX112" fmla="*/ 987400 w 5073419"/>
              <a:gd name="connsiteY112" fmla="*/ 1974261 h 2820282"/>
              <a:gd name="connsiteX113" fmla="*/ 1028162 w 5073419"/>
              <a:gd name="connsiteY113" fmla="*/ 1991985 h 2820282"/>
              <a:gd name="connsiteX114" fmla="*/ 1046360 w 5073419"/>
              <a:gd name="connsiteY114" fmla="*/ 2047520 h 2820282"/>
              <a:gd name="connsiteX115" fmla="*/ 1044176 w 5073419"/>
              <a:gd name="connsiteY115" fmla="*/ 2075879 h 2820282"/>
              <a:gd name="connsiteX116" fmla="*/ 1069653 w 5073419"/>
              <a:gd name="connsiteY116" fmla="*/ 1986077 h 2820282"/>
              <a:gd name="connsiteX117" fmla="*/ 1213050 w 5073419"/>
              <a:gd name="connsiteY117" fmla="*/ 1986077 h 2820282"/>
              <a:gd name="connsiteX118" fmla="*/ 1087123 w 5073419"/>
              <a:gd name="connsiteY118" fmla="*/ 2435082 h 2820282"/>
              <a:gd name="connsiteX119" fmla="*/ 1079844 w 5073419"/>
              <a:gd name="connsiteY119" fmla="*/ 2465805 h 2820282"/>
              <a:gd name="connsiteX120" fmla="*/ 1074748 w 5073419"/>
              <a:gd name="connsiteY120" fmla="*/ 2495344 h 2820282"/>
              <a:gd name="connsiteX121" fmla="*/ 1077296 w 5073419"/>
              <a:gd name="connsiteY121" fmla="*/ 2510114 h 2820282"/>
              <a:gd name="connsiteX122" fmla="*/ 1084939 w 5073419"/>
              <a:gd name="connsiteY122" fmla="*/ 2515432 h 2820282"/>
              <a:gd name="connsiteX123" fmla="*/ 1113327 w 5073419"/>
              <a:gd name="connsiteY123" fmla="*/ 2491800 h 2820282"/>
              <a:gd name="connsiteX124" fmla="*/ 1152269 w 5073419"/>
              <a:gd name="connsiteY124" fmla="*/ 2425039 h 2820282"/>
              <a:gd name="connsiteX125" fmla="*/ 1189757 w 5073419"/>
              <a:gd name="connsiteY125" fmla="*/ 2328739 h 2820282"/>
              <a:gd name="connsiteX126" fmla="*/ 1199219 w 5073419"/>
              <a:gd name="connsiteY126" fmla="*/ 2335829 h 2820282"/>
              <a:gd name="connsiteX127" fmla="*/ 1157365 w 5073419"/>
              <a:gd name="connsiteY127" fmla="*/ 2445127 h 2820282"/>
              <a:gd name="connsiteX128" fmla="*/ 1103864 w 5073419"/>
              <a:gd name="connsiteY128" fmla="*/ 2525475 h 2820282"/>
              <a:gd name="connsiteX129" fmla="*/ 1026706 w 5073419"/>
              <a:gd name="connsiteY129" fmla="*/ 2557968 h 2820282"/>
              <a:gd name="connsiteX130" fmla="*/ 972114 w 5073419"/>
              <a:gd name="connsiteY130" fmla="*/ 2525475 h 2820282"/>
              <a:gd name="connsiteX131" fmla="*/ 953916 w 5073419"/>
              <a:gd name="connsiteY131" fmla="*/ 2427993 h 2820282"/>
              <a:gd name="connsiteX132" fmla="*/ 899688 w 5073419"/>
              <a:gd name="connsiteY132" fmla="*/ 2527248 h 2820282"/>
              <a:gd name="connsiteX133" fmla="*/ 833085 w 5073419"/>
              <a:gd name="connsiteY133" fmla="*/ 2557968 h 2820282"/>
              <a:gd name="connsiteX134" fmla="*/ 761386 w 5073419"/>
              <a:gd name="connsiteY134" fmla="*/ 2512478 h 2820282"/>
              <a:gd name="connsiteX135" fmla="*/ 733362 w 5073419"/>
              <a:gd name="connsiteY135" fmla="*/ 2393727 h 2820282"/>
              <a:gd name="connsiteX136" fmla="*/ 812340 w 5073419"/>
              <a:gd name="connsiteY136" fmla="*/ 2114281 h 2820282"/>
              <a:gd name="connsiteX137" fmla="*/ 987400 w 5073419"/>
              <a:gd name="connsiteY137" fmla="*/ 1974261 h 2820282"/>
              <a:gd name="connsiteX138" fmla="*/ 3957786 w 5073419"/>
              <a:gd name="connsiteY138" fmla="*/ 1973967 h 2820282"/>
              <a:gd name="connsiteX139" fmla="*/ 4012743 w 5073419"/>
              <a:gd name="connsiteY139" fmla="*/ 2008889 h 2820282"/>
              <a:gd name="connsiteX140" fmla="*/ 4032761 w 5073419"/>
              <a:gd name="connsiteY140" fmla="*/ 2106544 h 2820282"/>
              <a:gd name="connsiteX141" fmla="*/ 4029485 w 5073419"/>
              <a:gd name="connsiteY141" fmla="*/ 2158027 h 2820282"/>
              <a:gd name="connsiteX142" fmla="*/ 4024025 w 5073419"/>
              <a:gd name="connsiteY142" fmla="*/ 2195312 h 2820282"/>
              <a:gd name="connsiteX143" fmla="*/ 4086989 w 5073419"/>
              <a:gd name="connsiteY143" fmla="*/ 2031376 h 2820282"/>
              <a:gd name="connsiteX144" fmla="*/ 4171790 w 5073419"/>
              <a:gd name="connsiteY144" fmla="*/ 1973967 h 2820282"/>
              <a:gd name="connsiteX145" fmla="*/ 4230386 w 5073419"/>
              <a:gd name="connsiteY145" fmla="*/ 2008824 h 2820282"/>
              <a:gd name="connsiteX146" fmla="*/ 4254770 w 5073419"/>
              <a:gd name="connsiteY146" fmla="*/ 2113394 h 2820282"/>
              <a:gd name="connsiteX147" fmla="*/ 4246764 w 5073419"/>
              <a:gd name="connsiteY147" fmla="*/ 2181336 h 2820282"/>
              <a:gd name="connsiteX148" fmla="*/ 4227110 w 5073419"/>
              <a:gd name="connsiteY148" fmla="*/ 2258730 h 2820282"/>
              <a:gd name="connsiteX149" fmla="*/ 4185620 w 5073419"/>
              <a:gd name="connsiteY149" fmla="*/ 2393432 h 2820282"/>
              <a:gd name="connsiteX150" fmla="*/ 4155776 w 5073419"/>
              <a:gd name="connsiteY150" fmla="*/ 2503320 h 2820282"/>
              <a:gd name="connsiteX151" fmla="*/ 4158688 w 5073419"/>
              <a:gd name="connsiteY151" fmla="*/ 2517499 h 2820282"/>
              <a:gd name="connsiteX152" fmla="*/ 4167423 w 5073419"/>
              <a:gd name="connsiteY152" fmla="*/ 2522225 h 2820282"/>
              <a:gd name="connsiteX153" fmla="*/ 4187076 w 5073419"/>
              <a:gd name="connsiteY153" fmla="*/ 2508065 h 2820282"/>
              <a:gd name="connsiteX154" fmla="*/ 4220923 w 5073419"/>
              <a:gd name="connsiteY154" fmla="*/ 2454949 h 2820282"/>
              <a:gd name="connsiteX155" fmla="*/ 4266417 w 5073419"/>
              <a:gd name="connsiteY155" fmla="*/ 2338100 h 2820282"/>
              <a:gd name="connsiteX156" fmla="*/ 4275880 w 5073419"/>
              <a:gd name="connsiteY156" fmla="*/ 2346389 h 2820282"/>
              <a:gd name="connsiteX157" fmla="*/ 4211460 w 5073419"/>
              <a:gd name="connsiteY157" fmla="*/ 2500856 h 2820282"/>
              <a:gd name="connsiteX158" fmla="*/ 4124476 w 5073419"/>
              <a:gd name="connsiteY158" fmla="*/ 2558264 h 2820282"/>
              <a:gd name="connsiteX159" fmla="*/ 4066244 w 5073419"/>
              <a:gd name="connsiteY159" fmla="*/ 2520453 h 2820282"/>
              <a:gd name="connsiteX160" fmla="*/ 4046590 w 5073419"/>
              <a:gd name="connsiteY160" fmla="*/ 2427107 h 2820282"/>
              <a:gd name="connsiteX161" fmla="*/ 4051686 w 5073419"/>
              <a:gd name="connsiteY161" fmla="*/ 2365664 h 2820282"/>
              <a:gd name="connsiteX162" fmla="*/ 4082622 w 5073419"/>
              <a:gd name="connsiteY162" fmla="*/ 2256958 h 2820282"/>
              <a:gd name="connsiteX163" fmla="*/ 4125204 w 5073419"/>
              <a:gd name="connsiteY163" fmla="*/ 2117529 h 2820282"/>
              <a:gd name="connsiteX164" fmla="*/ 4141945 w 5073419"/>
              <a:gd name="connsiteY164" fmla="*/ 2032456 h 2820282"/>
              <a:gd name="connsiteX165" fmla="*/ 4139034 w 5073419"/>
              <a:gd name="connsiteY165" fmla="*/ 2015322 h 2820282"/>
              <a:gd name="connsiteX166" fmla="*/ 4129572 w 5073419"/>
              <a:gd name="connsiteY166" fmla="*/ 2010005 h 2820282"/>
              <a:gd name="connsiteX167" fmla="*/ 4107370 w 5073419"/>
              <a:gd name="connsiteY167" fmla="*/ 2027720 h 2820282"/>
              <a:gd name="connsiteX168" fmla="*/ 4075706 w 5073419"/>
              <a:gd name="connsiteY168" fmla="*/ 2084409 h 2820282"/>
              <a:gd name="connsiteX169" fmla="*/ 4037856 w 5073419"/>
              <a:gd name="connsiteY169" fmla="*/ 2190697 h 2820282"/>
              <a:gd name="connsiteX170" fmla="*/ 3932310 w 5073419"/>
              <a:gd name="connsiteY170" fmla="*/ 2546153 h 2820282"/>
              <a:gd name="connsiteX171" fmla="*/ 3790370 w 5073419"/>
              <a:gd name="connsiteY171" fmla="*/ 2546153 h 2820282"/>
              <a:gd name="connsiteX172" fmla="*/ 3914112 w 5073419"/>
              <a:gd name="connsiteY172" fmla="*/ 2097406 h 2820282"/>
              <a:gd name="connsiteX173" fmla="*/ 3924303 w 5073419"/>
              <a:gd name="connsiteY173" fmla="*/ 2057841 h 2820282"/>
              <a:gd name="connsiteX174" fmla="*/ 3930126 w 5073419"/>
              <a:gd name="connsiteY174" fmla="*/ 2026548 h 2820282"/>
              <a:gd name="connsiteX175" fmla="*/ 3927942 w 5073419"/>
              <a:gd name="connsiteY175" fmla="*/ 2014732 h 2820282"/>
              <a:gd name="connsiteX176" fmla="*/ 3921392 w 5073419"/>
              <a:gd name="connsiteY176" fmla="*/ 2011186 h 2820282"/>
              <a:gd name="connsiteX177" fmla="*/ 3898099 w 5073419"/>
              <a:gd name="connsiteY177" fmla="*/ 2025938 h 2820282"/>
              <a:gd name="connsiteX178" fmla="*/ 3872258 w 5073419"/>
              <a:gd name="connsiteY178" fmla="*/ 2064293 h 2820282"/>
              <a:gd name="connsiteX179" fmla="*/ 3844598 w 5073419"/>
              <a:gd name="connsiteY179" fmla="*/ 2123891 h 2820282"/>
              <a:gd name="connsiteX180" fmla="*/ 3815118 w 5073419"/>
              <a:gd name="connsiteY180" fmla="*/ 2198839 h 2820282"/>
              <a:gd name="connsiteX181" fmla="*/ 3805655 w 5073419"/>
              <a:gd name="connsiteY181" fmla="*/ 2191730 h 2820282"/>
              <a:gd name="connsiteX182" fmla="*/ 3874442 w 5073419"/>
              <a:gd name="connsiteY182" fmla="*/ 2033148 h 2820282"/>
              <a:gd name="connsiteX183" fmla="*/ 3957786 w 5073419"/>
              <a:gd name="connsiteY183" fmla="*/ 1973967 h 2820282"/>
              <a:gd name="connsiteX184" fmla="*/ 1370033 w 5073419"/>
              <a:gd name="connsiteY184" fmla="*/ 1973874 h 2820282"/>
              <a:gd name="connsiteX185" fmla="*/ 1427538 w 5073419"/>
              <a:gd name="connsiteY185" fmla="*/ 2012359 h 2820282"/>
              <a:gd name="connsiteX186" fmla="*/ 1447192 w 5073419"/>
              <a:gd name="connsiteY186" fmla="*/ 2105308 h 2820282"/>
              <a:gd name="connsiteX187" fmla="*/ 1441368 w 5073419"/>
              <a:gd name="connsiteY187" fmla="*/ 2172806 h 2820282"/>
              <a:gd name="connsiteX188" fmla="*/ 1420987 w 5073419"/>
              <a:gd name="connsiteY188" fmla="*/ 2248594 h 2820282"/>
              <a:gd name="connsiteX189" fmla="*/ 1378405 w 5073419"/>
              <a:gd name="connsiteY189" fmla="*/ 2385363 h 2820282"/>
              <a:gd name="connsiteX190" fmla="*/ 1350381 w 5073419"/>
              <a:gd name="connsiteY190" fmla="*/ 2499628 h 2820282"/>
              <a:gd name="connsiteX191" fmla="*/ 1353656 w 5073419"/>
              <a:gd name="connsiteY191" fmla="*/ 2517397 h 2820282"/>
              <a:gd name="connsiteX192" fmla="*/ 1363483 w 5073419"/>
              <a:gd name="connsiteY192" fmla="*/ 2523314 h 2820282"/>
              <a:gd name="connsiteX193" fmla="*/ 1382408 w 5073419"/>
              <a:gd name="connsiteY193" fmla="*/ 2512661 h 2820282"/>
              <a:gd name="connsiteX194" fmla="*/ 1406065 w 5073419"/>
              <a:gd name="connsiteY194" fmla="*/ 2481303 h 2820282"/>
              <a:gd name="connsiteX195" fmla="*/ 1433361 w 5073419"/>
              <a:gd name="connsiteY195" fmla="*/ 2426877 h 2820282"/>
              <a:gd name="connsiteX196" fmla="*/ 1463569 w 5073419"/>
              <a:gd name="connsiteY196" fmla="*/ 2340490 h 2820282"/>
              <a:gd name="connsiteX197" fmla="*/ 1509063 w 5073419"/>
              <a:gd name="connsiteY197" fmla="*/ 2176591 h 2820282"/>
              <a:gd name="connsiteX198" fmla="*/ 1545095 w 5073419"/>
              <a:gd name="connsiteY198" fmla="*/ 2038732 h 2820282"/>
              <a:gd name="connsiteX199" fmla="*/ 1557833 w 5073419"/>
              <a:gd name="connsiteY199" fmla="*/ 1986077 h 2820282"/>
              <a:gd name="connsiteX200" fmla="*/ 1699774 w 5073419"/>
              <a:gd name="connsiteY200" fmla="*/ 1986077 h 2820282"/>
              <a:gd name="connsiteX201" fmla="*/ 1670294 w 5073419"/>
              <a:gd name="connsiteY201" fmla="*/ 2104238 h 2820282"/>
              <a:gd name="connsiteX202" fmla="*/ 1630623 w 5073419"/>
              <a:gd name="connsiteY202" fmla="*/ 2261389 h 2820282"/>
              <a:gd name="connsiteX203" fmla="*/ 1568388 w 5073419"/>
              <a:gd name="connsiteY203" fmla="*/ 2491208 h 2820282"/>
              <a:gd name="connsiteX204" fmla="*/ 1455198 w 5073419"/>
              <a:gd name="connsiteY204" fmla="*/ 2731072 h 2820282"/>
              <a:gd name="connsiteX205" fmla="*/ 1280502 w 5073419"/>
              <a:gd name="connsiteY205" fmla="*/ 2820282 h 2820282"/>
              <a:gd name="connsiteX206" fmla="*/ 1204072 w 5073419"/>
              <a:gd name="connsiteY206" fmla="*/ 2780108 h 2820282"/>
              <a:gd name="connsiteX207" fmla="*/ 1173500 w 5073419"/>
              <a:gd name="connsiteY207" fmla="*/ 2685580 h 2820282"/>
              <a:gd name="connsiteX208" fmla="*/ 1193153 w 5073419"/>
              <a:gd name="connsiteY208" fmla="*/ 2609959 h 2820282"/>
              <a:gd name="connsiteX209" fmla="*/ 1246291 w 5073419"/>
              <a:gd name="connsiteY209" fmla="*/ 2576875 h 2820282"/>
              <a:gd name="connsiteX210" fmla="*/ 1293968 w 5073419"/>
              <a:gd name="connsiteY210" fmla="*/ 2605823 h 2820282"/>
              <a:gd name="connsiteX211" fmla="*/ 1313986 w 5073419"/>
              <a:gd name="connsiteY211" fmla="*/ 2677309 h 2820282"/>
              <a:gd name="connsiteX212" fmla="*/ 1276134 w 5073419"/>
              <a:gd name="connsiteY212" fmla="*/ 2758839 h 2820282"/>
              <a:gd name="connsiteX213" fmla="*/ 1249202 w 5073419"/>
              <a:gd name="connsiteY213" fmla="*/ 2765338 h 2820282"/>
              <a:gd name="connsiteX214" fmla="*/ 1241195 w 5073419"/>
              <a:gd name="connsiteY214" fmla="*/ 2780108 h 2820282"/>
              <a:gd name="connsiteX215" fmla="*/ 1248849 w 5073419"/>
              <a:gd name="connsiteY215" fmla="*/ 2796060 h 2820282"/>
              <a:gd name="connsiteX216" fmla="*/ 1271801 w 5073419"/>
              <a:gd name="connsiteY216" fmla="*/ 2801376 h 2820282"/>
              <a:gd name="connsiteX217" fmla="*/ 1341031 w 5073419"/>
              <a:gd name="connsiteY217" fmla="*/ 2747125 h 2820282"/>
              <a:gd name="connsiteX218" fmla="*/ 1394595 w 5073419"/>
              <a:gd name="connsiteY218" fmla="*/ 2622098 h 2820282"/>
              <a:gd name="connsiteX219" fmla="*/ 1453253 w 5073419"/>
              <a:gd name="connsiteY219" fmla="*/ 2414516 h 2820282"/>
              <a:gd name="connsiteX220" fmla="*/ 1451070 w 5073419"/>
              <a:gd name="connsiteY220" fmla="*/ 2413335 h 2820282"/>
              <a:gd name="connsiteX221" fmla="*/ 1393100 w 5073419"/>
              <a:gd name="connsiteY221" fmla="*/ 2520915 h 2820282"/>
              <a:gd name="connsiteX222" fmla="*/ 1320536 w 5073419"/>
              <a:gd name="connsiteY222" fmla="*/ 2558356 h 2820282"/>
              <a:gd name="connsiteX223" fmla="*/ 1262304 w 5073419"/>
              <a:gd name="connsiteY223" fmla="*/ 2524608 h 2820282"/>
              <a:gd name="connsiteX224" fmla="*/ 1237556 w 5073419"/>
              <a:gd name="connsiteY224" fmla="*/ 2420978 h 2820282"/>
              <a:gd name="connsiteX225" fmla="*/ 1247018 w 5073419"/>
              <a:gd name="connsiteY225" fmla="*/ 2347552 h 2820282"/>
              <a:gd name="connsiteX226" fmla="*/ 1268492 w 5073419"/>
              <a:gd name="connsiteY226" fmla="*/ 2264657 h 2820282"/>
              <a:gd name="connsiteX227" fmla="*/ 1309618 w 5073419"/>
              <a:gd name="connsiteY227" fmla="*/ 2135578 h 2820282"/>
              <a:gd name="connsiteX228" fmla="*/ 1338734 w 5073419"/>
              <a:gd name="connsiteY228" fmla="*/ 2031366 h 2820282"/>
              <a:gd name="connsiteX229" fmla="*/ 1335823 w 5073419"/>
              <a:gd name="connsiteY229" fmla="*/ 2017187 h 2820282"/>
              <a:gd name="connsiteX230" fmla="*/ 1327088 w 5073419"/>
              <a:gd name="connsiteY230" fmla="*/ 2012460 h 2820282"/>
              <a:gd name="connsiteX231" fmla="*/ 1288873 w 5073419"/>
              <a:gd name="connsiteY231" fmla="*/ 2052662 h 2820282"/>
              <a:gd name="connsiteX232" fmla="*/ 1253569 w 5073419"/>
              <a:gd name="connsiteY232" fmla="*/ 2131294 h 2820282"/>
              <a:gd name="connsiteX233" fmla="*/ 1229548 w 5073419"/>
              <a:gd name="connsiteY233" fmla="*/ 2193374 h 2820282"/>
              <a:gd name="connsiteX234" fmla="*/ 1220086 w 5073419"/>
              <a:gd name="connsiteY234" fmla="*/ 2186248 h 2820282"/>
              <a:gd name="connsiteX235" fmla="*/ 1289237 w 5073419"/>
              <a:gd name="connsiteY235" fmla="*/ 2025486 h 2820282"/>
              <a:gd name="connsiteX236" fmla="*/ 1370033 w 5073419"/>
              <a:gd name="connsiteY236" fmla="*/ 1973874 h 2820282"/>
              <a:gd name="connsiteX237" fmla="*/ 3135561 w 5073419"/>
              <a:gd name="connsiteY237" fmla="*/ 1704859 h 2820282"/>
              <a:gd name="connsiteX238" fmla="*/ 3078784 w 5073419"/>
              <a:gd name="connsiteY238" fmla="*/ 1926989 h 2820282"/>
              <a:gd name="connsiteX239" fmla="*/ 2982701 w 5073419"/>
              <a:gd name="connsiteY239" fmla="*/ 2308634 h 2820282"/>
              <a:gd name="connsiteX240" fmla="*/ 2928836 w 5073419"/>
              <a:gd name="connsiteY240" fmla="*/ 2526047 h 2820282"/>
              <a:gd name="connsiteX241" fmla="*/ 2992892 w 5073419"/>
              <a:gd name="connsiteY241" fmla="*/ 2526065 h 2820282"/>
              <a:gd name="connsiteX242" fmla="*/ 3166860 w 5073419"/>
              <a:gd name="connsiteY242" fmla="*/ 2303926 h 2820282"/>
              <a:gd name="connsiteX243" fmla="*/ 3244018 w 5073419"/>
              <a:gd name="connsiteY243" fmla="*/ 1869100 h 2820282"/>
              <a:gd name="connsiteX244" fmla="*/ 3225456 w 5073419"/>
              <a:gd name="connsiteY244" fmla="*/ 1759213 h 2820282"/>
              <a:gd name="connsiteX245" fmla="*/ 3186149 w 5073419"/>
              <a:gd name="connsiteY245" fmla="*/ 1710176 h 2820282"/>
              <a:gd name="connsiteX246" fmla="*/ 3155214 w 5073419"/>
              <a:gd name="connsiteY246" fmla="*/ 1705449 h 2820282"/>
              <a:gd name="connsiteX247" fmla="*/ 3135561 w 5073419"/>
              <a:gd name="connsiteY247" fmla="*/ 1704859 h 2820282"/>
              <a:gd name="connsiteX248" fmla="*/ 466586 w 5073419"/>
              <a:gd name="connsiteY248" fmla="*/ 1704859 h 2820282"/>
              <a:gd name="connsiteX249" fmla="*/ 409809 w 5073419"/>
              <a:gd name="connsiteY249" fmla="*/ 1926989 h 2820282"/>
              <a:gd name="connsiteX250" fmla="*/ 313725 w 5073419"/>
              <a:gd name="connsiteY250" fmla="*/ 2308634 h 2820282"/>
              <a:gd name="connsiteX251" fmla="*/ 259861 w 5073419"/>
              <a:gd name="connsiteY251" fmla="*/ 2526047 h 2820282"/>
              <a:gd name="connsiteX252" fmla="*/ 323916 w 5073419"/>
              <a:gd name="connsiteY252" fmla="*/ 2526065 h 2820282"/>
              <a:gd name="connsiteX253" fmla="*/ 497886 w 5073419"/>
              <a:gd name="connsiteY253" fmla="*/ 2303926 h 2820282"/>
              <a:gd name="connsiteX254" fmla="*/ 575043 w 5073419"/>
              <a:gd name="connsiteY254" fmla="*/ 1869100 h 2820282"/>
              <a:gd name="connsiteX255" fmla="*/ 556482 w 5073419"/>
              <a:gd name="connsiteY255" fmla="*/ 1759213 h 2820282"/>
              <a:gd name="connsiteX256" fmla="*/ 517175 w 5073419"/>
              <a:gd name="connsiteY256" fmla="*/ 1710176 h 2820282"/>
              <a:gd name="connsiteX257" fmla="*/ 486239 w 5073419"/>
              <a:gd name="connsiteY257" fmla="*/ 1705449 h 2820282"/>
              <a:gd name="connsiteX258" fmla="*/ 466586 w 5073419"/>
              <a:gd name="connsiteY258" fmla="*/ 1704859 h 2820282"/>
              <a:gd name="connsiteX259" fmla="*/ 2022962 w 5073419"/>
              <a:gd name="connsiteY259" fmla="*/ 1689498 h 2820282"/>
              <a:gd name="connsiteX260" fmla="*/ 2057901 w 5073419"/>
              <a:gd name="connsiteY260" fmla="*/ 1717857 h 2820282"/>
              <a:gd name="connsiteX261" fmla="*/ 2095025 w 5073419"/>
              <a:gd name="connsiteY261" fmla="*/ 1837788 h 2820282"/>
              <a:gd name="connsiteX262" fmla="*/ 2138699 w 5073419"/>
              <a:gd name="connsiteY262" fmla="*/ 1916364 h 2820282"/>
              <a:gd name="connsiteX263" fmla="*/ 2132875 w 5073419"/>
              <a:gd name="connsiteY263" fmla="*/ 1928180 h 2820282"/>
              <a:gd name="connsiteX264" fmla="*/ 2034608 w 5073419"/>
              <a:gd name="connsiteY264" fmla="*/ 1852558 h 2820282"/>
              <a:gd name="connsiteX265" fmla="*/ 1996393 w 5073419"/>
              <a:gd name="connsiteY265" fmla="*/ 1807067 h 2820282"/>
              <a:gd name="connsiteX266" fmla="*/ 1983655 w 5073419"/>
              <a:gd name="connsiteY266" fmla="*/ 1755668 h 2820282"/>
              <a:gd name="connsiteX267" fmla="*/ 1988023 w 5073419"/>
              <a:gd name="connsiteY267" fmla="*/ 1707813 h 2820282"/>
              <a:gd name="connsiteX268" fmla="*/ 2002217 w 5073419"/>
              <a:gd name="connsiteY268" fmla="*/ 1694816 h 2820282"/>
              <a:gd name="connsiteX269" fmla="*/ 2022962 w 5073419"/>
              <a:gd name="connsiteY269" fmla="*/ 1689498 h 2820282"/>
              <a:gd name="connsiteX270" fmla="*/ 3140656 w 5073419"/>
              <a:gd name="connsiteY270" fmla="*/ 1682409 h 2820282"/>
              <a:gd name="connsiteX271" fmla="*/ 3348472 w 5073419"/>
              <a:gd name="connsiteY271" fmla="*/ 1791116 h 2820282"/>
              <a:gd name="connsiteX272" fmla="*/ 3412891 w 5073419"/>
              <a:gd name="connsiteY272" fmla="*/ 2043976 h 2820282"/>
              <a:gd name="connsiteX273" fmla="*/ 3379407 w 5073419"/>
              <a:gd name="connsiteY273" fmla="*/ 2269659 h 2820282"/>
              <a:gd name="connsiteX274" fmla="*/ 3287692 w 5073419"/>
              <a:gd name="connsiteY274" fmla="*/ 2432720 h 2820282"/>
              <a:gd name="connsiteX275" fmla="*/ 3155941 w 5073419"/>
              <a:gd name="connsiteY275" fmla="*/ 2521930 h 2820282"/>
              <a:gd name="connsiteX276" fmla="*/ 2987068 w 5073419"/>
              <a:gd name="connsiteY276" fmla="*/ 2548516 h 2820282"/>
              <a:gd name="connsiteX277" fmla="*/ 2668975 w 5073419"/>
              <a:gd name="connsiteY277" fmla="*/ 2546153 h 2820282"/>
              <a:gd name="connsiteX278" fmla="*/ 2668975 w 5073419"/>
              <a:gd name="connsiteY278" fmla="*/ 2527248 h 2820282"/>
              <a:gd name="connsiteX279" fmla="*/ 2709010 w 5073419"/>
              <a:gd name="connsiteY279" fmla="*/ 2522521 h 2820282"/>
              <a:gd name="connsiteX280" fmla="*/ 2748680 w 5073419"/>
              <a:gd name="connsiteY280" fmla="*/ 2494754 h 2820282"/>
              <a:gd name="connsiteX281" fmla="*/ 2783256 w 5073419"/>
              <a:gd name="connsiteY281" fmla="*/ 2390773 h 2820282"/>
              <a:gd name="connsiteX282" fmla="*/ 2834573 w 5073419"/>
              <a:gd name="connsiteY282" fmla="*/ 2191675 h 2820282"/>
              <a:gd name="connsiteX283" fmla="*/ 2880794 w 5073419"/>
              <a:gd name="connsiteY283" fmla="*/ 2003801 h 2820282"/>
              <a:gd name="connsiteX284" fmla="*/ 2917554 w 5073419"/>
              <a:gd name="connsiteY284" fmla="*/ 1850786 h 2820282"/>
              <a:gd name="connsiteX285" fmla="*/ 2937571 w 5073419"/>
              <a:gd name="connsiteY285" fmla="*/ 1745033 h 2820282"/>
              <a:gd name="connsiteX286" fmla="*/ 2921557 w 5073419"/>
              <a:gd name="connsiteY286" fmla="*/ 1711358 h 2820282"/>
              <a:gd name="connsiteX287" fmla="*/ 2857502 w 5073419"/>
              <a:gd name="connsiteY287" fmla="*/ 1703678 h 2820282"/>
              <a:gd name="connsiteX288" fmla="*/ 2857502 w 5073419"/>
              <a:gd name="connsiteY288" fmla="*/ 1684773 h 2820282"/>
              <a:gd name="connsiteX289" fmla="*/ 471681 w 5073419"/>
              <a:gd name="connsiteY289" fmla="*/ 1682409 h 2820282"/>
              <a:gd name="connsiteX290" fmla="*/ 679497 w 5073419"/>
              <a:gd name="connsiteY290" fmla="*/ 1791116 h 2820282"/>
              <a:gd name="connsiteX291" fmla="*/ 743916 w 5073419"/>
              <a:gd name="connsiteY291" fmla="*/ 2043976 h 2820282"/>
              <a:gd name="connsiteX292" fmla="*/ 710433 w 5073419"/>
              <a:gd name="connsiteY292" fmla="*/ 2269659 h 2820282"/>
              <a:gd name="connsiteX293" fmla="*/ 618717 w 5073419"/>
              <a:gd name="connsiteY293" fmla="*/ 2432720 h 2820282"/>
              <a:gd name="connsiteX294" fmla="*/ 486967 w 5073419"/>
              <a:gd name="connsiteY294" fmla="*/ 2521930 h 2820282"/>
              <a:gd name="connsiteX295" fmla="*/ 318093 w 5073419"/>
              <a:gd name="connsiteY295" fmla="*/ 2548516 h 2820282"/>
              <a:gd name="connsiteX296" fmla="*/ 0 w 5073419"/>
              <a:gd name="connsiteY296" fmla="*/ 2546153 h 2820282"/>
              <a:gd name="connsiteX297" fmla="*/ 0 w 5073419"/>
              <a:gd name="connsiteY297" fmla="*/ 2527248 h 2820282"/>
              <a:gd name="connsiteX298" fmla="*/ 40034 w 5073419"/>
              <a:gd name="connsiteY298" fmla="*/ 2522521 h 2820282"/>
              <a:gd name="connsiteX299" fmla="*/ 79705 w 5073419"/>
              <a:gd name="connsiteY299" fmla="*/ 2494754 h 2820282"/>
              <a:gd name="connsiteX300" fmla="*/ 114281 w 5073419"/>
              <a:gd name="connsiteY300" fmla="*/ 2390773 h 2820282"/>
              <a:gd name="connsiteX301" fmla="*/ 165598 w 5073419"/>
              <a:gd name="connsiteY301" fmla="*/ 2191675 h 2820282"/>
              <a:gd name="connsiteX302" fmla="*/ 211819 w 5073419"/>
              <a:gd name="connsiteY302" fmla="*/ 2003801 h 2820282"/>
              <a:gd name="connsiteX303" fmla="*/ 248579 w 5073419"/>
              <a:gd name="connsiteY303" fmla="*/ 1850786 h 2820282"/>
              <a:gd name="connsiteX304" fmla="*/ 268596 w 5073419"/>
              <a:gd name="connsiteY304" fmla="*/ 1745033 h 2820282"/>
              <a:gd name="connsiteX305" fmla="*/ 252582 w 5073419"/>
              <a:gd name="connsiteY305" fmla="*/ 1711358 h 2820282"/>
              <a:gd name="connsiteX306" fmla="*/ 188527 w 5073419"/>
              <a:gd name="connsiteY306" fmla="*/ 1703678 h 2820282"/>
              <a:gd name="connsiteX307" fmla="*/ 188527 w 5073419"/>
              <a:gd name="connsiteY307" fmla="*/ 1684773 h 2820282"/>
              <a:gd name="connsiteX308" fmla="*/ 4925036 w 5073419"/>
              <a:gd name="connsiteY308" fmla="*/ 1625663 h 2820282"/>
              <a:gd name="connsiteX309" fmla="*/ 4925036 w 5073419"/>
              <a:gd name="connsiteY309" fmla="*/ 1681600 h 2820282"/>
              <a:gd name="connsiteX310" fmla="*/ 4950436 w 5073419"/>
              <a:gd name="connsiteY310" fmla="*/ 1681600 h 2820282"/>
              <a:gd name="connsiteX311" fmla="*/ 4974979 w 5073419"/>
              <a:gd name="connsiteY311" fmla="*/ 1674085 h 2820282"/>
              <a:gd name="connsiteX312" fmla="*/ 4983827 w 5073419"/>
              <a:gd name="connsiteY312" fmla="*/ 1653155 h 2820282"/>
              <a:gd name="connsiteX313" fmla="*/ 4974933 w 5073419"/>
              <a:gd name="connsiteY313" fmla="*/ 1632797 h 2820282"/>
              <a:gd name="connsiteX314" fmla="*/ 4949675 w 5073419"/>
              <a:gd name="connsiteY314" fmla="*/ 1625663 h 2820282"/>
              <a:gd name="connsiteX315" fmla="*/ 4912288 w 5073419"/>
              <a:gd name="connsiteY315" fmla="*/ 1615389 h 2820282"/>
              <a:gd name="connsiteX316" fmla="*/ 4950911 w 5073419"/>
              <a:gd name="connsiteY316" fmla="*/ 1615389 h 2820282"/>
              <a:gd name="connsiteX317" fmla="*/ 4984731 w 5073419"/>
              <a:gd name="connsiteY317" fmla="*/ 1625377 h 2820282"/>
              <a:gd name="connsiteX318" fmla="*/ 4996765 w 5073419"/>
              <a:gd name="connsiteY318" fmla="*/ 1652965 h 2820282"/>
              <a:gd name="connsiteX319" fmla="*/ 4987394 w 5073419"/>
              <a:gd name="connsiteY319" fmla="*/ 1677985 h 2820282"/>
              <a:gd name="connsiteX320" fmla="*/ 4962232 w 5073419"/>
              <a:gd name="connsiteY320" fmla="*/ 1690162 h 2820282"/>
              <a:gd name="connsiteX321" fmla="*/ 5001236 w 5073419"/>
              <a:gd name="connsiteY321" fmla="*/ 1749428 h 2820282"/>
              <a:gd name="connsiteX322" fmla="*/ 4986110 w 5073419"/>
              <a:gd name="connsiteY322" fmla="*/ 1749428 h 2820282"/>
              <a:gd name="connsiteX323" fmla="*/ 4949295 w 5073419"/>
              <a:gd name="connsiteY323" fmla="*/ 1691684 h 2820282"/>
              <a:gd name="connsiteX324" fmla="*/ 4925036 w 5073419"/>
              <a:gd name="connsiteY324" fmla="*/ 1691684 h 2820282"/>
              <a:gd name="connsiteX325" fmla="*/ 4925036 w 5073419"/>
              <a:gd name="connsiteY325" fmla="*/ 1749428 h 2820282"/>
              <a:gd name="connsiteX326" fmla="*/ 4912288 w 5073419"/>
              <a:gd name="connsiteY326" fmla="*/ 1749428 h 2820282"/>
              <a:gd name="connsiteX327" fmla="*/ 4950674 w 5073419"/>
              <a:gd name="connsiteY327" fmla="*/ 1568510 h 2820282"/>
              <a:gd name="connsiteX328" fmla="*/ 4836775 w 5073419"/>
              <a:gd name="connsiteY328" fmla="*/ 1682409 h 2820282"/>
              <a:gd name="connsiteX329" fmla="*/ 4950674 w 5073419"/>
              <a:gd name="connsiteY329" fmla="*/ 1796307 h 2820282"/>
              <a:gd name="connsiteX330" fmla="*/ 5064572 w 5073419"/>
              <a:gd name="connsiteY330" fmla="*/ 1682409 h 2820282"/>
              <a:gd name="connsiteX331" fmla="*/ 4950674 w 5073419"/>
              <a:gd name="connsiteY331" fmla="*/ 1568510 h 2820282"/>
              <a:gd name="connsiteX332" fmla="*/ 4950674 w 5073419"/>
              <a:gd name="connsiteY332" fmla="*/ 1559664 h 2820282"/>
              <a:gd name="connsiteX333" fmla="*/ 5073419 w 5073419"/>
              <a:gd name="connsiteY333" fmla="*/ 1682409 h 2820282"/>
              <a:gd name="connsiteX334" fmla="*/ 4950674 w 5073419"/>
              <a:gd name="connsiteY334" fmla="*/ 1805153 h 2820282"/>
              <a:gd name="connsiteX335" fmla="*/ 4827930 w 5073419"/>
              <a:gd name="connsiteY335" fmla="*/ 1682409 h 2820282"/>
              <a:gd name="connsiteX336" fmla="*/ 4950674 w 5073419"/>
              <a:gd name="connsiteY336" fmla="*/ 1559664 h 2820282"/>
              <a:gd name="connsiteX337" fmla="*/ 1119591 w 5073419"/>
              <a:gd name="connsiteY337" fmla="*/ 1360121 h 2820282"/>
              <a:gd name="connsiteX338" fmla="*/ 1081082 w 5073419"/>
              <a:gd name="connsiteY338" fmla="*/ 1368436 h 2820282"/>
              <a:gd name="connsiteX339" fmla="*/ 1058311 w 5073419"/>
              <a:gd name="connsiteY339" fmla="*/ 1387691 h 2820282"/>
              <a:gd name="connsiteX340" fmla="*/ 1064450 w 5073419"/>
              <a:gd name="connsiteY340" fmla="*/ 1401141 h 2820282"/>
              <a:gd name="connsiteX341" fmla="*/ 1082086 w 5073419"/>
              <a:gd name="connsiteY341" fmla="*/ 1406443 h 2820282"/>
              <a:gd name="connsiteX342" fmla="*/ 1108261 w 5073419"/>
              <a:gd name="connsiteY342" fmla="*/ 1397570 h 2820282"/>
              <a:gd name="connsiteX343" fmla="*/ 1119591 w 5073419"/>
              <a:gd name="connsiteY343" fmla="*/ 1367376 h 2820282"/>
              <a:gd name="connsiteX344" fmla="*/ 1997565 w 5073419"/>
              <a:gd name="connsiteY344" fmla="*/ 1314803 h 2820282"/>
              <a:gd name="connsiteX345" fmla="*/ 1974236 w 5073419"/>
              <a:gd name="connsiteY345" fmla="*/ 1324290 h 2820282"/>
              <a:gd name="connsiteX346" fmla="*/ 1963632 w 5073419"/>
              <a:gd name="connsiteY346" fmla="*/ 1348847 h 2820282"/>
              <a:gd name="connsiteX347" fmla="*/ 2030605 w 5073419"/>
              <a:gd name="connsiteY347" fmla="*/ 1348847 h 2820282"/>
              <a:gd name="connsiteX348" fmla="*/ 2019387 w 5073419"/>
              <a:gd name="connsiteY348" fmla="*/ 1322783 h 2820282"/>
              <a:gd name="connsiteX349" fmla="*/ 1997565 w 5073419"/>
              <a:gd name="connsiteY349" fmla="*/ 1314803 h 2820282"/>
              <a:gd name="connsiteX350" fmla="*/ 1748911 w 5073419"/>
              <a:gd name="connsiteY350" fmla="*/ 1314803 h 2820282"/>
              <a:gd name="connsiteX351" fmla="*/ 1723796 w 5073419"/>
              <a:gd name="connsiteY351" fmla="*/ 1326244 h 2820282"/>
              <a:gd name="connsiteX352" fmla="*/ 1713973 w 5073419"/>
              <a:gd name="connsiteY352" fmla="*/ 1360344 h 2820282"/>
              <a:gd name="connsiteX353" fmla="*/ 1723963 w 5073419"/>
              <a:gd name="connsiteY353" fmla="*/ 1394333 h 2820282"/>
              <a:gd name="connsiteX354" fmla="*/ 1748911 w 5073419"/>
              <a:gd name="connsiteY354" fmla="*/ 1405774 h 2820282"/>
              <a:gd name="connsiteX355" fmla="*/ 1775030 w 5073419"/>
              <a:gd name="connsiteY355" fmla="*/ 1393049 h 2820282"/>
              <a:gd name="connsiteX356" fmla="*/ 1783960 w 5073419"/>
              <a:gd name="connsiteY356" fmla="*/ 1359563 h 2820282"/>
              <a:gd name="connsiteX357" fmla="*/ 1773858 w 5073419"/>
              <a:gd name="connsiteY357" fmla="*/ 1326076 h 2820282"/>
              <a:gd name="connsiteX358" fmla="*/ 1748911 w 5073419"/>
              <a:gd name="connsiteY358" fmla="*/ 1314803 h 2820282"/>
              <a:gd name="connsiteX359" fmla="*/ 1621960 w 5073419"/>
              <a:gd name="connsiteY359" fmla="*/ 1314803 h 2820282"/>
              <a:gd name="connsiteX360" fmla="*/ 1598352 w 5073419"/>
              <a:gd name="connsiteY360" fmla="*/ 1327360 h 2820282"/>
              <a:gd name="connsiteX361" fmla="*/ 1590371 w 5073419"/>
              <a:gd name="connsiteY361" fmla="*/ 1360344 h 2820282"/>
              <a:gd name="connsiteX362" fmla="*/ 1594669 w 5073419"/>
              <a:gd name="connsiteY362" fmla="*/ 1385291 h 2820282"/>
              <a:gd name="connsiteX363" fmla="*/ 1606668 w 5073419"/>
              <a:gd name="connsiteY363" fmla="*/ 1400639 h 2820282"/>
              <a:gd name="connsiteX364" fmla="*/ 1622853 w 5073419"/>
              <a:gd name="connsiteY364" fmla="*/ 1405774 h 2820282"/>
              <a:gd name="connsiteX365" fmla="*/ 1645177 w 5073419"/>
              <a:gd name="connsiteY365" fmla="*/ 1394947 h 2820282"/>
              <a:gd name="connsiteX366" fmla="*/ 1654330 w 5073419"/>
              <a:gd name="connsiteY366" fmla="*/ 1362130 h 2820282"/>
              <a:gd name="connsiteX367" fmla="*/ 1645959 w 5073419"/>
              <a:gd name="connsiteY367" fmla="*/ 1327639 h 2820282"/>
              <a:gd name="connsiteX368" fmla="*/ 1621960 w 5073419"/>
              <a:gd name="connsiteY368" fmla="*/ 1314803 h 2820282"/>
              <a:gd name="connsiteX369" fmla="*/ 964735 w 5073419"/>
              <a:gd name="connsiteY369" fmla="*/ 1314803 h 2820282"/>
              <a:gd name="connsiteX370" fmla="*/ 941127 w 5073419"/>
              <a:gd name="connsiteY370" fmla="*/ 1327360 h 2820282"/>
              <a:gd name="connsiteX371" fmla="*/ 933146 w 5073419"/>
              <a:gd name="connsiteY371" fmla="*/ 1360344 h 2820282"/>
              <a:gd name="connsiteX372" fmla="*/ 937444 w 5073419"/>
              <a:gd name="connsiteY372" fmla="*/ 1385291 h 2820282"/>
              <a:gd name="connsiteX373" fmla="*/ 949443 w 5073419"/>
              <a:gd name="connsiteY373" fmla="*/ 1400639 h 2820282"/>
              <a:gd name="connsiteX374" fmla="*/ 965628 w 5073419"/>
              <a:gd name="connsiteY374" fmla="*/ 1405774 h 2820282"/>
              <a:gd name="connsiteX375" fmla="*/ 987952 w 5073419"/>
              <a:gd name="connsiteY375" fmla="*/ 1394947 h 2820282"/>
              <a:gd name="connsiteX376" fmla="*/ 997105 w 5073419"/>
              <a:gd name="connsiteY376" fmla="*/ 1362130 h 2820282"/>
              <a:gd name="connsiteX377" fmla="*/ 988734 w 5073419"/>
              <a:gd name="connsiteY377" fmla="*/ 1327639 h 2820282"/>
              <a:gd name="connsiteX378" fmla="*/ 964735 w 5073419"/>
              <a:gd name="connsiteY378" fmla="*/ 1314803 h 2820282"/>
              <a:gd name="connsiteX379" fmla="*/ 778365 w 5073419"/>
              <a:gd name="connsiteY379" fmla="*/ 1314803 h 2820282"/>
              <a:gd name="connsiteX380" fmla="*/ 755036 w 5073419"/>
              <a:gd name="connsiteY380" fmla="*/ 1324290 h 2820282"/>
              <a:gd name="connsiteX381" fmla="*/ 744432 w 5073419"/>
              <a:gd name="connsiteY381" fmla="*/ 1348847 h 2820282"/>
              <a:gd name="connsiteX382" fmla="*/ 811405 w 5073419"/>
              <a:gd name="connsiteY382" fmla="*/ 1348847 h 2820282"/>
              <a:gd name="connsiteX383" fmla="*/ 800187 w 5073419"/>
              <a:gd name="connsiteY383" fmla="*/ 1322783 h 2820282"/>
              <a:gd name="connsiteX384" fmla="*/ 778365 w 5073419"/>
              <a:gd name="connsiteY384" fmla="*/ 1314803 h 2820282"/>
              <a:gd name="connsiteX385" fmla="*/ 1348265 w 5073419"/>
              <a:gd name="connsiteY385" fmla="*/ 1301073 h 2820282"/>
              <a:gd name="connsiteX386" fmla="*/ 1368357 w 5073419"/>
              <a:gd name="connsiteY386" fmla="*/ 1301073 h 2820282"/>
              <a:gd name="connsiteX387" fmla="*/ 1368357 w 5073419"/>
              <a:gd name="connsiteY387" fmla="*/ 1419503 h 2820282"/>
              <a:gd name="connsiteX388" fmla="*/ 1348265 w 5073419"/>
              <a:gd name="connsiteY388" fmla="*/ 1419503 h 2820282"/>
              <a:gd name="connsiteX389" fmla="*/ 1155682 w 5073419"/>
              <a:gd name="connsiteY389" fmla="*/ 1301073 h 2820282"/>
              <a:gd name="connsiteX390" fmla="*/ 1177336 w 5073419"/>
              <a:gd name="connsiteY390" fmla="*/ 1301073 h 2820282"/>
              <a:gd name="connsiteX391" fmla="*/ 1205241 w 5073419"/>
              <a:gd name="connsiteY391" fmla="*/ 1378650 h 2820282"/>
              <a:gd name="connsiteX392" fmla="*/ 1210488 w 5073419"/>
              <a:gd name="connsiteY392" fmla="*/ 1397067 h 2820282"/>
              <a:gd name="connsiteX393" fmla="*/ 1210934 w 5073419"/>
              <a:gd name="connsiteY393" fmla="*/ 1397067 h 2820282"/>
              <a:gd name="connsiteX394" fmla="*/ 1218078 w 5073419"/>
              <a:gd name="connsiteY394" fmla="*/ 1372399 h 2820282"/>
              <a:gd name="connsiteX395" fmla="*/ 1244086 w 5073419"/>
              <a:gd name="connsiteY395" fmla="*/ 1301073 h 2820282"/>
              <a:gd name="connsiteX396" fmla="*/ 1264512 w 5073419"/>
              <a:gd name="connsiteY396" fmla="*/ 1301073 h 2820282"/>
              <a:gd name="connsiteX397" fmla="*/ 1219194 w 5073419"/>
              <a:gd name="connsiteY397" fmla="*/ 1421512 h 2820282"/>
              <a:gd name="connsiteX398" fmla="*/ 1218971 w 5073419"/>
              <a:gd name="connsiteY398" fmla="*/ 1422294 h 2820282"/>
              <a:gd name="connsiteX399" fmla="*/ 1203846 w 5073419"/>
              <a:gd name="connsiteY399" fmla="*/ 1454943 h 2820282"/>
              <a:gd name="connsiteX400" fmla="*/ 1179234 w 5073419"/>
              <a:gd name="connsiteY400" fmla="*/ 1467500 h 2820282"/>
              <a:gd name="connsiteX401" fmla="*/ 1166174 w 5073419"/>
              <a:gd name="connsiteY401" fmla="*/ 1465268 h 2820282"/>
              <a:gd name="connsiteX402" fmla="*/ 1164165 w 5073419"/>
              <a:gd name="connsiteY402" fmla="*/ 1446292 h 2820282"/>
              <a:gd name="connsiteX403" fmla="*/ 1175550 w 5073419"/>
              <a:gd name="connsiteY403" fmla="*/ 1448078 h 2820282"/>
              <a:gd name="connsiteX404" fmla="*/ 1191010 w 5073419"/>
              <a:gd name="connsiteY404" fmla="*/ 1441939 h 2820282"/>
              <a:gd name="connsiteX405" fmla="*/ 1200665 w 5073419"/>
              <a:gd name="connsiteY405" fmla="*/ 1419726 h 2820282"/>
              <a:gd name="connsiteX406" fmla="*/ 1997565 w 5073419"/>
              <a:gd name="connsiteY406" fmla="*/ 1298394 h 2820282"/>
              <a:gd name="connsiteX407" fmla="*/ 2022513 w 5073419"/>
              <a:gd name="connsiteY407" fmla="*/ 1304087 h 2820282"/>
              <a:gd name="connsiteX408" fmla="*/ 2042883 w 5073419"/>
              <a:gd name="connsiteY408" fmla="*/ 1323453 h 2820282"/>
              <a:gd name="connsiteX409" fmla="*/ 2051255 w 5073419"/>
              <a:gd name="connsiteY409" fmla="*/ 1365367 h 2820282"/>
              <a:gd name="connsiteX410" fmla="*/ 1962516 w 5073419"/>
              <a:gd name="connsiteY410" fmla="*/ 1365367 h 2820282"/>
              <a:gd name="connsiteX411" fmla="*/ 1973734 w 5073419"/>
              <a:gd name="connsiteY411" fmla="*/ 1395393 h 2820282"/>
              <a:gd name="connsiteX412" fmla="*/ 1998681 w 5073419"/>
              <a:gd name="connsiteY412" fmla="*/ 1405774 h 2820282"/>
              <a:gd name="connsiteX413" fmla="*/ 2017992 w 5073419"/>
              <a:gd name="connsiteY413" fmla="*/ 1399690 h 2820282"/>
              <a:gd name="connsiteX414" fmla="*/ 2029935 w 5073419"/>
              <a:gd name="connsiteY414" fmla="*/ 1381329 h 2820282"/>
              <a:gd name="connsiteX415" fmla="*/ 2050585 w 5073419"/>
              <a:gd name="connsiteY415" fmla="*/ 1383896 h 2820282"/>
              <a:gd name="connsiteX416" fmla="*/ 2032168 w 5073419"/>
              <a:gd name="connsiteY416" fmla="*/ 1412359 h 2820282"/>
              <a:gd name="connsiteX417" fmla="*/ 1998681 w 5073419"/>
              <a:gd name="connsiteY417" fmla="*/ 1422294 h 2820282"/>
              <a:gd name="connsiteX418" fmla="*/ 1956991 w 5073419"/>
              <a:gd name="connsiteY418" fmla="*/ 1405941 h 2820282"/>
              <a:gd name="connsiteX419" fmla="*/ 1941978 w 5073419"/>
              <a:gd name="connsiteY419" fmla="*/ 1361237 h 2820282"/>
              <a:gd name="connsiteX420" fmla="*/ 1956544 w 5073419"/>
              <a:gd name="connsiteY420" fmla="*/ 1315807 h 2820282"/>
              <a:gd name="connsiteX421" fmla="*/ 1997565 w 5073419"/>
              <a:gd name="connsiteY421" fmla="*/ 1298394 h 2820282"/>
              <a:gd name="connsiteX422" fmla="*/ 1880549 w 5073419"/>
              <a:gd name="connsiteY422" fmla="*/ 1298394 h 2820282"/>
              <a:gd name="connsiteX423" fmla="*/ 1899078 w 5073419"/>
              <a:gd name="connsiteY423" fmla="*/ 1301743 h 2820282"/>
              <a:gd name="connsiteX424" fmla="*/ 1913422 w 5073419"/>
              <a:gd name="connsiteY424" fmla="*/ 1311789 h 2820282"/>
              <a:gd name="connsiteX425" fmla="*/ 1919951 w 5073419"/>
              <a:gd name="connsiteY425" fmla="*/ 1326076 h 2820282"/>
              <a:gd name="connsiteX426" fmla="*/ 1921291 w 5073419"/>
              <a:gd name="connsiteY426" fmla="*/ 1346615 h 2820282"/>
              <a:gd name="connsiteX427" fmla="*/ 1921291 w 5073419"/>
              <a:gd name="connsiteY427" fmla="*/ 1419503 h 2820282"/>
              <a:gd name="connsiteX428" fmla="*/ 1901087 w 5073419"/>
              <a:gd name="connsiteY428" fmla="*/ 1419503 h 2820282"/>
              <a:gd name="connsiteX429" fmla="*/ 1901087 w 5073419"/>
              <a:gd name="connsiteY429" fmla="*/ 1347508 h 2820282"/>
              <a:gd name="connsiteX430" fmla="*/ 1894558 w 5073419"/>
              <a:gd name="connsiteY430" fmla="*/ 1322504 h 2820282"/>
              <a:gd name="connsiteX431" fmla="*/ 1876419 w 5073419"/>
              <a:gd name="connsiteY431" fmla="*/ 1315696 h 2820282"/>
              <a:gd name="connsiteX432" fmla="*/ 1859509 w 5073419"/>
              <a:gd name="connsiteY432" fmla="*/ 1320049 h 2820282"/>
              <a:gd name="connsiteX433" fmla="*/ 1848179 w 5073419"/>
              <a:gd name="connsiteY433" fmla="*/ 1332327 h 2820282"/>
              <a:gd name="connsiteX434" fmla="*/ 1844830 w 5073419"/>
              <a:gd name="connsiteY434" fmla="*/ 1354763 h 2820282"/>
              <a:gd name="connsiteX435" fmla="*/ 1844830 w 5073419"/>
              <a:gd name="connsiteY435" fmla="*/ 1419503 h 2820282"/>
              <a:gd name="connsiteX436" fmla="*/ 1824739 w 5073419"/>
              <a:gd name="connsiteY436" fmla="*/ 1419503 h 2820282"/>
              <a:gd name="connsiteX437" fmla="*/ 1824739 w 5073419"/>
              <a:gd name="connsiteY437" fmla="*/ 1301073 h 2820282"/>
              <a:gd name="connsiteX438" fmla="*/ 1842821 w 5073419"/>
              <a:gd name="connsiteY438" fmla="*/ 1301073 h 2820282"/>
              <a:gd name="connsiteX439" fmla="*/ 1842821 w 5073419"/>
              <a:gd name="connsiteY439" fmla="*/ 1317816 h 2820282"/>
              <a:gd name="connsiteX440" fmla="*/ 1843268 w 5073419"/>
              <a:gd name="connsiteY440" fmla="*/ 1317816 h 2820282"/>
              <a:gd name="connsiteX441" fmla="*/ 1858950 w 5073419"/>
              <a:gd name="connsiteY441" fmla="*/ 1303250 h 2820282"/>
              <a:gd name="connsiteX442" fmla="*/ 1880549 w 5073419"/>
              <a:gd name="connsiteY442" fmla="*/ 1298394 h 2820282"/>
              <a:gd name="connsiteX443" fmla="*/ 1748911 w 5073419"/>
              <a:gd name="connsiteY443" fmla="*/ 1298394 h 2820282"/>
              <a:gd name="connsiteX444" fmla="*/ 1788704 w 5073419"/>
              <a:gd name="connsiteY444" fmla="*/ 1314021 h 2820282"/>
              <a:gd name="connsiteX445" fmla="*/ 1804498 w 5073419"/>
              <a:gd name="connsiteY445" fmla="*/ 1358446 h 2820282"/>
              <a:gd name="connsiteX446" fmla="*/ 1787420 w 5073419"/>
              <a:gd name="connsiteY446" fmla="*/ 1407839 h 2820282"/>
              <a:gd name="connsiteX447" fmla="*/ 1748911 w 5073419"/>
              <a:gd name="connsiteY447" fmla="*/ 1422294 h 2820282"/>
              <a:gd name="connsiteX448" fmla="*/ 1709955 w 5073419"/>
              <a:gd name="connsiteY448" fmla="*/ 1407448 h 2820282"/>
              <a:gd name="connsiteX449" fmla="*/ 1693435 w 5073419"/>
              <a:gd name="connsiteY449" fmla="*/ 1360344 h 2820282"/>
              <a:gd name="connsiteX450" fmla="*/ 1709397 w 5073419"/>
              <a:gd name="connsiteY450" fmla="*/ 1313742 h 2820282"/>
              <a:gd name="connsiteX451" fmla="*/ 1748911 w 5073419"/>
              <a:gd name="connsiteY451" fmla="*/ 1298394 h 2820282"/>
              <a:gd name="connsiteX452" fmla="*/ 1434511 w 5073419"/>
              <a:gd name="connsiteY452" fmla="*/ 1298394 h 2820282"/>
              <a:gd name="connsiteX453" fmla="*/ 1467495 w 5073419"/>
              <a:gd name="connsiteY453" fmla="*/ 1306710 h 2820282"/>
              <a:gd name="connsiteX454" fmla="*/ 1481615 w 5073419"/>
              <a:gd name="connsiteY454" fmla="*/ 1331546 h 2820282"/>
              <a:gd name="connsiteX455" fmla="*/ 1461970 w 5073419"/>
              <a:gd name="connsiteY455" fmla="*/ 1334225 h 2820282"/>
              <a:gd name="connsiteX456" fmla="*/ 1454101 w 5073419"/>
              <a:gd name="connsiteY456" fmla="*/ 1319658 h 2820282"/>
              <a:gd name="connsiteX457" fmla="*/ 1435962 w 5073419"/>
              <a:gd name="connsiteY457" fmla="*/ 1314803 h 2820282"/>
              <a:gd name="connsiteX458" fmla="*/ 1417377 w 5073419"/>
              <a:gd name="connsiteY458" fmla="*/ 1318709 h 2820282"/>
              <a:gd name="connsiteX459" fmla="*/ 1410289 w 5073419"/>
              <a:gd name="connsiteY459" fmla="*/ 1330095 h 2820282"/>
              <a:gd name="connsiteX460" fmla="*/ 1415926 w 5073419"/>
              <a:gd name="connsiteY460" fmla="*/ 1340141 h 2820282"/>
              <a:gd name="connsiteX461" fmla="*/ 1438195 w 5073419"/>
              <a:gd name="connsiteY461" fmla="*/ 1347508 h 2820282"/>
              <a:gd name="connsiteX462" fmla="*/ 1466267 w 5073419"/>
              <a:gd name="connsiteY462" fmla="*/ 1355991 h 2820282"/>
              <a:gd name="connsiteX463" fmla="*/ 1480778 w 5073419"/>
              <a:gd name="connsiteY463" fmla="*/ 1366316 h 2820282"/>
              <a:gd name="connsiteX464" fmla="*/ 1485969 w 5073419"/>
              <a:gd name="connsiteY464" fmla="*/ 1384789 h 2820282"/>
              <a:gd name="connsiteX465" fmla="*/ 1473021 w 5073419"/>
              <a:gd name="connsiteY465" fmla="*/ 1411466 h 2820282"/>
              <a:gd name="connsiteX466" fmla="*/ 1438418 w 5073419"/>
              <a:gd name="connsiteY466" fmla="*/ 1422294 h 2820282"/>
              <a:gd name="connsiteX467" fmla="*/ 1403201 w 5073419"/>
              <a:gd name="connsiteY467" fmla="*/ 1412750 h 2820282"/>
              <a:gd name="connsiteX468" fmla="*/ 1387630 w 5073419"/>
              <a:gd name="connsiteY468" fmla="*/ 1384119 h 2820282"/>
              <a:gd name="connsiteX469" fmla="*/ 1407610 w 5073419"/>
              <a:gd name="connsiteY469" fmla="*/ 1381105 h 2820282"/>
              <a:gd name="connsiteX470" fmla="*/ 1416819 w 5073419"/>
              <a:gd name="connsiteY470" fmla="*/ 1399635 h 2820282"/>
              <a:gd name="connsiteX471" fmla="*/ 1438195 w 5073419"/>
              <a:gd name="connsiteY471" fmla="*/ 1405774 h 2820282"/>
              <a:gd name="connsiteX472" fmla="*/ 1458398 w 5073419"/>
              <a:gd name="connsiteY472" fmla="*/ 1400249 h 2820282"/>
              <a:gd name="connsiteX473" fmla="*/ 1465430 w 5073419"/>
              <a:gd name="connsiteY473" fmla="*/ 1386798 h 2820282"/>
              <a:gd name="connsiteX474" fmla="*/ 1462193 w 5073419"/>
              <a:gd name="connsiteY474" fmla="*/ 1378203 h 2820282"/>
              <a:gd name="connsiteX475" fmla="*/ 1454101 w 5073419"/>
              <a:gd name="connsiteY475" fmla="*/ 1373348 h 2820282"/>
              <a:gd name="connsiteX476" fmla="*/ 1432279 w 5073419"/>
              <a:gd name="connsiteY476" fmla="*/ 1367599 h 2820282"/>
              <a:gd name="connsiteX477" fmla="*/ 1398960 w 5073419"/>
              <a:gd name="connsiteY477" fmla="*/ 1352977 h 2820282"/>
              <a:gd name="connsiteX478" fmla="*/ 1390867 w 5073419"/>
              <a:gd name="connsiteY478" fmla="*/ 1332439 h 2820282"/>
              <a:gd name="connsiteX479" fmla="*/ 1402699 w 5073419"/>
              <a:gd name="connsiteY479" fmla="*/ 1307994 h 2820282"/>
              <a:gd name="connsiteX480" fmla="*/ 1434511 w 5073419"/>
              <a:gd name="connsiteY480" fmla="*/ 1298394 h 2820282"/>
              <a:gd name="connsiteX481" fmla="*/ 1093806 w 5073419"/>
              <a:gd name="connsiteY481" fmla="*/ 1298394 h 2820282"/>
              <a:gd name="connsiteX482" fmla="*/ 1125116 w 5073419"/>
              <a:gd name="connsiteY482" fmla="*/ 1304701 h 2820282"/>
              <a:gd name="connsiteX483" fmla="*/ 1137394 w 5073419"/>
              <a:gd name="connsiteY483" fmla="*/ 1319937 h 2820282"/>
              <a:gd name="connsiteX484" fmla="*/ 1139683 w 5073419"/>
              <a:gd name="connsiteY484" fmla="*/ 1342931 h 2820282"/>
              <a:gd name="connsiteX485" fmla="*/ 1139683 w 5073419"/>
              <a:gd name="connsiteY485" fmla="*/ 1369943 h 2820282"/>
              <a:gd name="connsiteX486" fmla="*/ 1140631 w 5073419"/>
              <a:gd name="connsiteY486" fmla="*/ 1403039 h 2820282"/>
              <a:gd name="connsiteX487" fmla="*/ 1146157 w 5073419"/>
              <a:gd name="connsiteY487" fmla="*/ 1419503 h 2820282"/>
              <a:gd name="connsiteX488" fmla="*/ 1125060 w 5073419"/>
              <a:gd name="connsiteY488" fmla="*/ 1419503 h 2820282"/>
              <a:gd name="connsiteX489" fmla="*/ 1120930 w 5073419"/>
              <a:gd name="connsiteY489" fmla="*/ 1404881 h 2820282"/>
              <a:gd name="connsiteX490" fmla="*/ 1077286 w 5073419"/>
              <a:gd name="connsiteY490" fmla="*/ 1422294 h 2820282"/>
              <a:gd name="connsiteX491" fmla="*/ 1047707 w 5073419"/>
              <a:gd name="connsiteY491" fmla="*/ 1412917 h 2820282"/>
              <a:gd name="connsiteX492" fmla="*/ 1036880 w 5073419"/>
              <a:gd name="connsiteY492" fmla="*/ 1388138 h 2820282"/>
              <a:gd name="connsiteX493" fmla="*/ 1047316 w 5073419"/>
              <a:gd name="connsiteY493" fmla="*/ 1363860 h 2820282"/>
              <a:gd name="connsiteX494" fmla="*/ 1083537 w 5073419"/>
              <a:gd name="connsiteY494" fmla="*/ 1351191 h 2820282"/>
              <a:gd name="connsiteX495" fmla="*/ 1102290 w 5073419"/>
              <a:gd name="connsiteY495" fmla="*/ 1348400 h 2820282"/>
              <a:gd name="connsiteX496" fmla="*/ 1119591 w 5073419"/>
              <a:gd name="connsiteY496" fmla="*/ 1344271 h 2820282"/>
              <a:gd name="connsiteX497" fmla="*/ 1119033 w 5073419"/>
              <a:gd name="connsiteY497" fmla="*/ 1331490 h 2820282"/>
              <a:gd name="connsiteX498" fmla="*/ 1115740 w 5073419"/>
              <a:gd name="connsiteY498" fmla="*/ 1323732 h 2820282"/>
              <a:gd name="connsiteX499" fmla="*/ 1106978 w 5073419"/>
              <a:gd name="connsiteY499" fmla="*/ 1317258 h 2820282"/>
              <a:gd name="connsiteX500" fmla="*/ 1090793 w 5073419"/>
              <a:gd name="connsiteY500" fmla="*/ 1314803 h 2820282"/>
              <a:gd name="connsiteX501" fmla="*/ 1070310 w 5073419"/>
              <a:gd name="connsiteY501" fmla="*/ 1319602 h 2820282"/>
              <a:gd name="connsiteX502" fmla="*/ 1059985 w 5073419"/>
              <a:gd name="connsiteY502" fmla="*/ 1337462 h 2820282"/>
              <a:gd name="connsiteX503" fmla="*/ 1040340 w 5073419"/>
              <a:gd name="connsiteY503" fmla="*/ 1334894 h 2820282"/>
              <a:gd name="connsiteX504" fmla="*/ 1056971 w 5073419"/>
              <a:gd name="connsiteY504" fmla="*/ 1307547 h 2820282"/>
              <a:gd name="connsiteX505" fmla="*/ 1093806 w 5073419"/>
              <a:gd name="connsiteY505" fmla="*/ 1298394 h 2820282"/>
              <a:gd name="connsiteX506" fmla="*/ 778365 w 5073419"/>
              <a:gd name="connsiteY506" fmla="*/ 1298394 h 2820282"/>
              <a:gd name="connsiteX507" fmla="*/ 803312 w 5073419"/>
              <a:gd name="connsiteY507" fmla="*/ 1304087 h 2820282"/>
              <a:gd name="connsiteX508" fmla="*/ 823683 w 5073419"/>
              <a:gd name="connsiteY508" fmla="*/ 1323453 h 2820282"/>
              <a:gd name="connsiteX509" fmla="*/ 832055 w 5073419"/>
              <a:gd name="connsiteY509" fmla="*/ 1365367 h 2820282"/>
              <a:gd name="connsiteX510" fmla="*/ 743316 w 5073419"/>
              <a:gd name="connsiteY510" fmla="*/ 1365367 h 2820282"/>
              <a:gd name="connsiteX511" fmla="*/ 754534 w 5073419"/>
              <a:gd name="connsiteY511" fmla="*/ 1395393 h 2820282"/>
              <a:gd name="connsiteX512" fmla="*/ 779481 w 5073419"/>
              <a:gd name="connsiteY512" fmla="*/ 1405774 h 2820282"/>
              <a:gd name="connsiteX513" fmla="*/ 798792 w 5073419"/>
              <a:gd name="connsiteY513" fmla="*/ 1399690 h 2820282"/>
              <a:gd name="connsiteX514" fmla="*/ 810735 w 5073419"/>
              <a:gd name="connsiteY514" fmla="*/ 1381329 h 2820282"/>
              <a:gd name="connsiteX515" fmla="*/ 831385 w 5073419"/>
              <a:gd name="connsiteY515" fmla="*/ 1383896 h 2820282"/>
              <a:gd name="connsiteX516" fmla="*/ 812968 w 5073419"/>
              <a:gd name="connsiteY516" fmla="*/ 1412359 h 2820282"/>
              <a:gd name="connsiteX517" fmla="*/ 779481 w 5073419"/>
              <a:gd name="connsiteY517" fmla="*/ 1422294 h 2820282"/>
              <a:gd name="connsiteX518" fmla="*/ 737791 w 5073419"/>
              <a:gd name="connsiteY518" fmla="*/ 1405941 h 2820282"/>
              <a:gd name="connsiteX519" fmla="*/ 722778 w 5073419"/>
              <a:gd name="connsiteY519" fmla="*/ 1361237 h 2820282"/>
              <a:gd name="connsiteX520" fmla="*/ 737344 w 5073419"/>
              <a:gd name="connsiteY520" fmla="*/ 1315807 h 2820282"/>
              <a:gd name="connsiteX521" fmla="*/ 778365 w 5073419"/>
              <a:gd name="connsiteY521" fmla="*/ 1298394 h 2820282"/>
              <a:gd name="connsiteX522" fmla="*/ 561969 w 5073419"/>
              <a:gd name="connsiteY522" fmla="*/ 1259438 h 2820282"/>
              <a:gd name="connsiteX523" fmla="*/ 561969 w 5073419"/>
              <a:gd name="connsiteY523" fmla="*/ 1301073 h 2820282"/>
              <a:gd name="connsiteX524" fmla="*/ 582061 w 5073419"/>
              <a:gd name="connsiteY524" fmla="*/ 1301073 h 2820282"/>
              <a:gd name="connsiteX525" fmla="*/ 582061 w 5073419"/>
              <a:gd name="connsiteY525" fmla="*/ 1316588 h 2820282"/>
              <a:gd name="connsiteX526" fmla="*/ 561969 w 5073419"/>
              <a:gd name="connsiteY526" fmla="*/ 1316588 h 2820282"/>
              <a:gd name="connsiteX527" fmla="*/ 561969 w 5073419"/>
              <a:gd name="connsiteY527" fmla="*/ 1385905 h 2820282"/>
              <a:gd name="connsiteX528" fmla="*/ 563811 w 5073419"/>
              <a:gd name="connsiteY528" fmla="*/ 1398574 h 2820282"/>
              <a:gd name="connsiteX529" fmla="*/ 573131 w 5073419"/>
              <a:gd name="connsiteY529" fmla="*/ 1402313 h 2820282"/>
              <a:gd name="connsiteX530" fmla="*/ 582061 w 5073419"/>
              <a:gd name="connsiteY530" fmla="*/ 1401421 h 2820282"/>
              <a:gd name="connsiteX531" fmla="*/ 584851 w 5073419"/>
              <a:gd name="connsiteY531" fmla="*/ 1419280 h 2820282"/>
              <a:gd name="connsiteX532" fmla="*/ 569783 w 5073419"/>
              <a:gd name="connsiteY532" fmla="*/ 1421066 h 2820282"/>
              <a:gd name="connsiteX533" fmla="*/ 550584 w 5073419"/>
              <a:gd name="connsiteY533" fmla="*/ 1416434 h 2820282"/>
              <a:gd name="connsiteX534" fmla="*/ 543217 w 5073419"/>
              <a:gd name="connsiteY534" fmla="*/ 1404658 h 2820282"/>
              <a:gd name="connsiteX535" fmla="*/ 541877 w 5073419"/>
              <a:gd name="connsiteY535" fmla="*/ 1384789 h 2820282"/>
              <a:gd name="connsiteX536" fmla="*/ 541877 w 5073419"/>
              <a:gd name="connsiteY536" fmla="*/ 1316588 h 2820282"/>
              <a:gd name="connsiteX537" fmla="*/ 527255 w 5073419"/>
              <a:gd name="connsiteY537" fmla="*/ 1316588 h 2820282"/>
              <a:gd name="connsiteX538" fmla="*/ 527255 w 5073419"/>
              <a:gd name="connsiteY538" fmla="*/ 1301073 h 2820282"/>
              <a:gd name="connsiteX539" fmla="*/ 541877 w 5073419"/>
              <a:gd name="connsiteY539" fmla="*/ 1301073 h 2820282"/>
              <a:gd name="connsiteX540" fmla="*/ 541877 w 5073419"/>
              <a:gd name="connsiteY540" fmla="*/ 1271605 h 2820282"/>
              <a:gd name="connsiteX541" fmla="*/ 1652544 w 5073419"/>
              <a:gd name="connsiteY541" fmla="*/ 1255867 h 2820282"/>
              <a:gd name="connsiteX542" fmla="*/ 1672636 w 5073419"/>
              <a:gd name="connsiteY542" fmla="*/ 1255867 h 2820282"/>
              <a:gd name="connsiteX543" fmla="*/ 1672636 w 5073419"/>
              <a:gd name="connsiteY543" fmla="*/ 1419503 h 2820282"/>
              <a:gd name="connsiteX544" fmla="*/ 1653884 w 5073419"/>
              <a:gd name="connsiteY544" fmla="*/ 1419503 h 2820282"/>
              <a:gd name="connsiteX545" fmla="*/ 1653884 w 5073419"/>
              <a:gd name="connsiteY545" fmla="*/ 1404434 h 2820282"/>
              <a:gd name="connsiteX546" fmla="*/ 1653437 w 5073419"/>
              <a:gd name="connsiteY546" fmla="*/ 1404434 h 2820282"/>
              <a:gd name="connsiteX547" fmla="*/ 1620732 w 5073419"/>
              <a:gd name="connsiteY547" fmla="*/ 1422294 h 2820282"/>
              <a:gd name="connsiteX548" fmla="*/ 1584400 w 5073419"/>
              <a:gd name="connsiteY548" fmla="*/ 1405048 h 2820282"/>
              <a:gd name="connsiteX549" fmla="*/ 1569833 w 5073419"/>
              <a:gd name="connsiteY549" fmla="*/ 1360344 h 2820282"/>
              <a:gd name="connsiteX550" fmla="*/ 1583563 w 5073419"/>
              <a:gd name="connsiteY550" fmla="*/ 1315026 h 2820282"/>
              <a:gd name="connsiteX551" fmla="*/ 1619839 w 5073419"/>
              <a:gd name="connsiteY551" fmla="*/ 1298394 h 2820282"/>
              <a:gd name="connsiteX552" fmla="*/ 1652098 w 5073419"/>
              <a:gd name="connsiteY552" fmla="*/ 1314579 h 2820282"/>
              <a:gd name="connsiteX553" fmla="*/ 1652544 w 5073419"/>
              <a:gd name="connsiteY553" fmla="*/ 1314579 h 2820282"/>
              <a:gd name="connsiteX554" fmla="*/ 1348265 w 5073419"/>
              <a:gd name="connsiteY554" fmla="*/ 1255867 h 2820282"/>
              <a:gd name="connsiteX555" fmla="*/ 1368357 w 5073419"/>
              <a:gd name="connsiteY555" fmla="*/ 1255867 h 2820282"/>
              <a:gd name="connsiteX556" fmla="*/ 1368357 w 5073419"/>
              <a:gd name="connsiteY556" fmla="*/ 1278637 h 2820282"/>
              <a:gd name="connsiteX557" fmla="*/ 1348265 w 5073419"/>
              <a:gd name="connsiteY557" fmla="*/ 1278637 h 2820282"/>
              <a:gd name="connsiteX558" fmla="*/ 995319 w 5073419"/>
              <a:gd name="connsiteY558" fmla="*/ 1255867 h 2820282"/>
              <a:gd name="connsiteX559" fmla="*/ 1015411 w 5073419"/>
              <a:gd name="connsiteY559" fmla="*/ 1255867 h 2820282"/>
              <a:gd name="connsiteX560" fmla="*/ 1015411 w 5073419"/>
              <a:gd name="connsiteY560" fmla="*/ 1419503 h 2820282"/>
              <a:gd name="connsiteX561" fmla="*/ 996659 w 5073419"/>
              <a:gd name="connsiteY561" fmla="*/ 1419503 h 2820282"/>
              <a:gd name="connsiteX562" fmla="*/ 996659 w 5073419"/>
              <a:gd name="connsiteY562" fmla="*/ 1404434 h 2820282"/>
              <a:gd name="connsiteX563" fmla="*/ 996212 w 5073419"/>
              <a:gd name="connsiteY563" fmla="*/ 1404434 h 2820282"/>
              <a:gd name="connsiteX564" fmla="*/ 963507 w 5073419"/>
              <a:gd name="connsiteY564" fmla="*/ 1422294 h 2820282"/>
              <a:gd name="connsiteX565" fmla="*/ 927175 w 5073419"/>
              <a:gd name="connsiteY565" fmla="*/ 1405048 h 2820282"/>
              <a:gd name="connsiteX566" fmla="*/ 912608 w 5073419"/>
              <a:gd name="connsiteY566" fmla="*/ 1360344 h 2820282"/>
              <a:gd name="connsiteX567" fmla="*/ 926337 w 5073419"/>
              <a:gd name="connsiteY567" fmla="*/ 1315026 h 2820282"/>
              <a:gd name="connsiteX568" fmla="*/ 962614 w 5073419"/>
              <a:gd name="connsiteY568" fmla="*/ 1298394 h 2820282"/>
              <a:gd name="connsiteX569" fmla="*/ 994873 w 5073419"/>
              <a:gd name="connsiteY569" fmla="*/ 1314579 h 2820282"/>
              <a:gd name="connsiteX570" fmla="*/ 995319 w 5073419"/>
              <a:gd name="connsiteY570" fmla="*/ 1314579 h 2820282"/>
              <a:gd name="connsiteX571" fmla="*/ 605315 w 5073419"/>
              <a:gd name="connsiteY571" fmla="*/ 1255867 h 2820282"/>
              <a:gd name="connsiteX572" fmla="*/ 625407 w 5073419"/>
              <a:gd name="connsiteY572" fmla="*/ 1255867 h 2820282"/>
              <a:gd name="connsiteX573" fmla="*/ 625407 w 5073419"/>
              <a:gd name="connsiteY573" fmla="*/ 1314579 h 2820282"/>
              <a:gd name="connsiteX574" fmla="*/ 661126 w 5073419"/>
              <a:gd name="connsiteY574" fmla="*/ 1298394 h 2820282"/>
              <a:gd name="connsiteX575" fmla="*/ 683115 w 5073419"/>
              <a:gd name="connsiteY575" fmla="*/ 1303082 h 2820282"/>
              <a:gd name="connsiteX576" fmla="*/ 697849 w 5073419"/>
              <a:gd name="connsiteY576" fmla="*/ 1317481 h 2820282"/>
              <a:gd name="connsiteX577" fmla="*/ 702091 w 5073419"/>
              <a:gd name="connsiteY577" fmla="*/ 1344494 h 2820282"/>
              <a:gd name="connsiteX578" fmla="*/ 702091 w 5073419"/>
              <a:gd name="connsiteY578" fmla="*/ 1419503 h 2820282"/>
              <a:gd name="connsiteX579" fmla="*/ 681887 w 5073419"/>
              <a:gd name="connsiteY579" fmla="*/ 1419503 h 2820282"/>
              <a:gd name="connsiteX580" fmla="*/ 681887 w 5073419"/>
              <a:gd name="connsiteY580" fmla="*/ 1344717 h 2820282"/>
              <a:gd name="connsiteX581" fmla="*/ 675637 w 5073419"/>
              <a:gd name="connsiteY581" fmla="*/ 1322951 h 2820282"/>
              <a:gd name="connsiteX582" fmla="*/ 656996 w 5073419"/>
              <a:gd name="connsiteY582" fmla="*/ 1315696 h 2820282"/>
              <a:gd name="connsiteX583" fmla="*/ 635062 w 5073419"/>
              <a:gd name="connsiteY583" fmla="*/ 1324235 h 2820282"/>
              <a:gd name="connsiteX584" fmla="*/ 625407 w 5073419"/>
              <a:gd name="connsiteY584" fmla="*/ 1354763 h 2820282"/>
              <a:gd name="connsiteX585" fmla="*/ 625407 w 5073419"/>
              <a:gd name="connsiteY585" fmla="*/ 1419503 h 2820282"/>
              <a:gd name="connsiteX586" fmla="*/ 605315 w 5073419"/>
              <a:gd name="connsiteY586" fmla="*/ 1419503 h 2820282"/>
              <a:gd name="connsiteX587" fmla="*/ 353833 w 5073419"/>
              <a:gd name="connsiteY587" fmla="*/ 1255867 h 2820282"/>
              <a:gd name="connsiteX588" fmla="*/ 375599 w 5073419"/>
              <a:gd name="connsiteY588" fmla="*/ 1255867 h 2820282"/>
              <a:gd name="connsiteX589" fmla="*/ 375599 w 5073419"/>
              <a:gd name="connsiteY589" fmla="*/ 1419503 h 2820282"/>
              <a:gd name="connsiteX590" fmla="*/ 353833 w 5073419"/>
              <a:gd name="connsiteY590" fmla="*/ 1419503 h 2820282"/>
              <a:gd name="connsiteX591" fmla="*/ 451873 w 5073419"/>
              <a:gd name="connsiteY591" fmla="*/ 1253076 h 2820282"/>
              <a:gd name="connsiteX592" fmla="*/ 470626 w 5073419"/>
              <a:gd name="connsiteY592" fmla="*/ 1255085 h 2820282"/>
              <a:gd name="connsiteX593" fmla="*/ 467612 w 5073419"/>
              <a:gd name="connsiteY593" fmla="*/ 1272721 h 2820282"/>
              <a:gd name="connsiteX594" fmla="*/ 455780 w 5073419"/>
              <a:gd name="connsiteY594" fmla="*/ 1271605 h 2820282"/>
              <a:gd name="connsiteX595" fmla="*/ 443893 w 5073419"/>
              <a:gd name="connsiteY595" fmla="*/ 1274675 h 2820282"/>
              <a:gd name="connsiteX596" fmla="*/ 439260 w 5073419"/>
              <a:gd name="connsiteY596" fmla="*/ 1289911 h 2820282"/>
              <a:gd name="connsiteX597" fmla="*/ 439260 w 5073419"/>
              <a:gd name="connsiteY597" fmla="*/ 1301073 h 2820282"/>
              <a:gd name="connsiteX598" fmla="*/ 462143 w 5073419"/>
              <a:gd name="connsiteY598" fmla="*/ 1301073 h 2820282"/>
              <a:gd name="connsiteX599" fmla="*/ 462143 w 5073419"/>
              <a:gd name="connsiteY599" fmla="*/ 1316588 h 2820282"/>
              <a:gd name="connsiteX600" fmla="*/ 439260 w 5073419"/>
              <a:gd name="connsiteY600" fmla="*/ 1316588 h 2820282"/>
              <a:gd name="connsiteX601" fmla="*/ 439260 w 5073419"/>
              <a:gd name="connsiteY601" fmla="*/ 1419503 h 2820282"/>
              <a:gd name="connsiteX602" fmla="*/ 419168 w 5073419"/>
              <a:gd name="connsiteY602" fmla="*/ 1419503 h 2820282"/>
              <a:gd name="connsiteX603" fmla="*/ 419168 w 5073419"/>
              <a:gd name="connsiteY603" fmla="*/ 1316588 h 2820282"/>
              <a:gd name="connsiteX604" fmla="*/ 401309 w 5073419"/>
              <a:gd name="connsiteY604" fmla="*/ 1316588 h 2820282"/>
              <a:gd name="connsiteX605" fmla="*/ 401309 w 5073419"/>
              <a:gd name="connsiteY605" fmla="*/ 1301073 h 2820282"/>
              <a:gd name="connsiteX606" fmla="*/ 419168 w 5073419"/>
              <a:gd name="connsiteY606" fmla="*/ 1301073 h 2820282"/>
              <a:gd name="connsiteX607" fmla="*/ 419168 w 5073419"/>
              <a:gd name="connsiteY607" fmla="*/ 1288237 h 2820282"/>
              <a:gd name="connsiteX608" fmla="*/ 420843 w 5073419"/>
              <a:gd name="connsiteY608" fmla="*/ 1272052 h 2820282"/>
              <a:gd name="connsiteX609" fmla="*/ 429717 w 5073419"/>
              <a:gd name="connsiteY609" fmla="*/ 1258936 h 2820282"/>
              <a:gd name="connsiteX610" fmla="*/ 451873 w 5073419"/>
              <a:gd name="connsiteY610" fmla="*/ 1253076 h 2820282"/>
              <a:gd name="connsiteX611" fmla="*/ 2016227 w 5073419"/>
              <a:gd name="connsiteY611" fmla="*/ 392116 h 2820282"/>
              <a:gd name="connsiteX612" fmla="*/ 1981903 w 5073419"/>
              <a:gd name="connsiteY612" fmla="*/ 426442 h 2820282"/>
              <a:gd name="connsiteX613" fmla="*/ 1945239 w 5073419"/>
              <a:gd name="connsiteY613" fmla="*/ 522261 h 2820282"/>
              <a:gd name="connsiteX614" fmla="*/ 1912085 w 5073419"/>
              <a:gd name="connsiteY614" fmla="*/ 634530 h 2820282"/>
              <a:gd name="connsiteX615" fmla="*/ 1889853 w 5073419"/>
              <a:gd name="connsiteY615" fmla="*/ 726779 h 2820282"/>
              <a:gd name="connsiteX616" fmla="*/ 1988924 w 5073419"/>
              <a:gd name="connsiteY616" fmla="*/ 614510 h 2820282"/>
              <a:gd name="connsiteX617" fmla="*/ 2033389 w 5073419"/>
              <a:gd name="connsiteY617" fmla="*/ 436462 h 2820282"/>
              <a:gd name="connsiteX618" fmla="*/ 2030268 w 5073419"/>
              <a:gd name="connsiteY618" fmla="*/ 403562 h 2820282"/>
              <a:gd name="connsiteX619" fmla="*/ 2016227 w 5073419"/>
              <a:gd name="connsiteY619" fmla="*/ 392116 h 2820282"/>
              <a:gd name="connsiteX620" fmla="*/ 2012094 w 5073419"/>
              <a:gd name="connsiteY620" fmla="*/ 367698 h 2820282"/>
              <a:gd name="connsiteX621" fmla="*/ 2100408 w 5073419"/>
              <a:gd name="connsiteY621" fmla="*/ 412943 h 2820282"/>
              <a:gd name="connsiteX622" fmla="*/ 2134799 w 5073419"/>
              <a:gd name="connsiteY622" fmla="*/ 517076 h 2820282"/>
              <a:gd name="connsiteX623" fmla="*/ 2062818 w 5073419"/>
              <a:gd name="connsiteY623" fmla="*/ 687280 h 2820282"/>
              <a:gd name="connsiteX624" fmla="*/ 1887550 w 5073419"/>
              <a:gd name="connsiteY624" fmla="*/ 744015 h 2820282"/>
              <a:gd name="connsiteX625" fmla="*/ 1878944 w 5073419"/>
              <a:gd name="connsiteY625" fmla="*/ 815024 h 2820282"/>
              <a:gd name="connsiteX626" fmla="*/ 1875032 w 5073419"/>
              <a:gd name="connsiteY626" fmla="*/ 887468 h 2820282"/>
              <a:gd name="connsiteX627" fmla="*/ 1887141 w 5073419"/>
              <a:gd name="connsiteY627" fmla="*/ 1000803 h 2820282"/>
              <a:gd name="connsiteX628" fmla="*/ 1922690 w 5073419"/>
              <a:gd name="connsiteY628" fmla="*/ 1033793 h 2820282"/>
              <a:gd name="connsiteX629" fmla="*/ 1954716 w 5073419"/>
              <a:gd name="connsiteY629" fmla="*/ 1025917 h 2820282"/>
              <a:gd name="connsiteX630" fmla="*/ 1987528 w 5073419"/>
              <a:gd name="connsiteY630" fmla="*/ 997987 h 2820282"/>
              <a:gd name="connsiteX631" fmla="*/ 2026983 w 5073419"/>
              <a:gd name="connsiteY631" fmla="*/ 939266 h 2820282"/>
              <a:gd name="connsiteX632" fmla="*/ 2060192 w 5073419"/>
              <a:gd name="connsiteY632" fmla="*/ 863364 h 2820282"/>
              <a:gd name="connsiteX633" fmla="*/ 2071125 w 5073419"/>
              <a:gd name="connsiteY633" fmla="*/ 877750 h 2820282"/>
              <a:gd name="connsiteX634" fmla="*/ 1993774 w 5073419"/>
              <a:gd name="connsiteY634" fmla="*/ 1020092 h 2820282"/>
              <a:gd name="connsiteX635" fmla="*/ 1885953 w 5073419"/>
              <a:gd name="connsiteY635" fmla="*/ 1077602 h 2820282"/>
              <a:gd name="connsiteX636" fmla="*/ 1777912 w 5073419"/>
              <a:gd name="connsiteY636" fmla="*/ 1013651 h 2820282"/>
              <a:gd name="connsiteX637" fmla="*/ 1727596 w 5073419"/>
              <a:gd name="connsiteY637" fmla="*/ 826110 h 2820282"/>
              <a:gd name="connsiteX638" fmla="*/ 1812399 w 5073419"/>
              <a:gd name="connsiteY638" fmla="*/ 510680 h 2820282"/>
              <a:gd name="connsiteX639" fmla="*/ 2012094 w 5073419"/>
              <a:gd name="connsiteY639" fmla="*/ 367698 h 2820282"/>
              <a:gd name="connsiteX640" fmla="*/ 2288800 w 5073419"/>
              <a:gd name="connsiteY640" fmla="*/ 367340 h 2820282"/>
              <a:gd name="connsiteX641" fmla="*/ 2347697 w 5073419"/>
              <a:gd name="connsiteY641" fmla="*/ 409790 h 2820282"/>
              <a:gd name="connsiteX642" fmla="*/ 2369148 w 5073419"/>
              <a:gd name="connsiteY642" fmla="*/ 528499 h 2820282"/>
              <a:gd name="connsiteX643" fmla="*/ 2365638 w 5073419"/>
              <a:gd name="connsiteY643" fmla="*/ 591080 h 2820282"/>
              <a:gd name="connsiteX644" fmla="*/ 2359788 w 5073419"/>
              <a:gd name="connsiteY644" fmla="*/ 636404 h 2820282"/>
              <a:gd name="connsiteX645" fmla="*/ 2427264 w 5073419"/>
              <a:gd name="connsiteY645" fmla="*/ 437125 h 2820282"/>
              <a:gd name="connsiteX646" fmla="*/ 2518144 w 5073419"/>
              <a:gd name="connsiteY646" fmla="*/ 367340 h 2820282"/>
              <a:gd name="connsiteX647" fmla="*/ 2580941 w 5073419"/>
              <a:gd name="connsiteY647" fmla="*/ 409712 h 2820282"/>
              <a:gd name="connsiteX648" fmla="*/ 2607073 w 5073419"/>
              <a:gd name="connsiteY648" fmla="*/ 536826 h 2820282"/>
              <a:gd name="connsiteX649" fmla="*/ 2598493 w 5073419"/>
              <a:gd name="connsiteY649" fmla="*/ 619414 h 2820282"/>
              <a:gd name="connsiteX650" fmla="*/ 2577430 w 5073419"/>
              <a:gd name="connsiteY650" fmla="*/ 713493 h 2820282"/>
              <a:gd name="connsiteX651" fmla="*/ 2532966 w 5073419"/>
              <a:gd name="connsiteY651" fmla="*/ 877234 h 2820282"/>
              <a:gd name="connsiteX652" fmla="*/ 2500982 w 5073419"/>
              <a:gd name="connsiteY652" fmla="*/ 1010812 h 2820282"/>
              <a:gd name="connsiteX653" fmla="*/ 2504103 w 5073419"/>
              <a:gd name="connsiteY653" fmla="*/ 1028048 h 2820282"/>
              <a:gd name="connsiteX654" fmla="*/ 2513464 w 5073419"/>
              <a:gd name="connsiteY654" fmla="*/ 1033793 h 2820282"/>
              <a:gd name="connsiteX655" fmla="*/ 2534526 w 5073419"/>
              <a:gd name="connsiteY655" fmla="*/ 1016580 h 2820282"/>
              <a:gd name="connsiteX656" fmla="*/ 2570800 w 5073419"/>
              <a:gd name="connsiteY656" fmla="*/ 952013 h 2820282"/>
              <a:gd name="connsiteX657" fmla="*/ 2619555 w 5073419"/>
              <a:gd name="connsiteY657" fmla="*/ 809974 h 2820282"/>
              <a:gd name="connsiteX658" fmla="*/ 2629696 w 5073419"/>
              <a:gd name="connsiteY658" fmla="*/ 820050 h 2820282"/>
              <a:gd name="connsiteX659" fmla="*/ 2560659 w 5073419"/>
              <a:gd name="connsiteY659" fmla="*/ 1007817 h 2820282"/>
              <a:gd name="connsiteX660" fmla="*/ 2467439 w 5073419"/>
              <a:gd name="connsiteY660" fmla="*/ 1077602 h 2820282"/>
              <a:gd name="connsiteX661" fmla="*/ 2405032 w 5073419"/>
              <a:gd name="connsiteY661" fmla="*/ 1031639 h 2820282"/>
              <a:gd name="connsiteX662" fmla="*/ 2383970 w 5073419"/>
              <a:gd name="connsiteY662" fmla="*/ 918169 h 2820282"/>
              <a:gd name="connsiteX663" fmla="*/ 2389431 w 5073419"/>
              <a:gd name="connsiteY663" fmla="*/ 843480 h 2820282"/>
              <a:gd name="connsiteX664" fmla="*/ 2422584 w 5073419"/>
              <a:gd name="connsiteY664" fmla="*/ 711339 h 2820282"/>
              <a:gd name="connsiteX665" fmla="*/ 2468219 w 5073419"/>
              <a:gd name="connsiteY665" fmla="*/ 541852 h 2820282"/>
              <a:gd name="connsiteX666" fmla="*/ 2486160 w 5073419"/>
              <a:gd name="connsiteY666" fmla="*/ 438438 h 2820282"/>
              <a:gd name="connsiteX667" fmla="*/ 2483041 w 5073419"/>
              <a:gd name="connsiteY667" fmla="*/ 417611 h 2820282"/>
              <a:gd name="connsiteX668" fmla="*/ 2472900 w 5073419"/>
              <a:gd name="connsiteY668" fmla="*/ 411147 h 2820282"/>
              <a:gd name="connsiteX669" fmla="*/ 2449106 w 5073419"/>
              <a:gd name="connsiteY669" fmla="*/ 432681 h 2820282"/>
              <a:gd name="connsiteX670" fmla="*/ 2415173 w 5073419"/>
              <a:gd name="connsiteY670" fmla="*/ 501591 h 2820282"/>
              <a:gd name="connsiteX671" fmla="*/ 2374609 w 5073419"/>
              <a:gd name="connsiteY671" fmla="*/ 630793 h 2820282"/>
              <a:gd name="connsiteX672" fmla="*/ 2261497 w 5073419"/>
              <a:gd name="connsiteY672" fmla="*/ 1062879 h 2820282"/>
              <a:gd name="connsiteX673" fmla="*/ 2109381 w 5073419"/>
              <a:gd name="connsiteY673" fmla="*/ 1062879 h 2820282"/>
              <a:gd name="connsiteX674" fmla="*/ 2241995 w 5073419"/>
              <a:gd name="connsiteY674" fmla="*/ 517390 h 2820282"/>
              <a:gd name="connsiteX675" fmla="*/ 2252916 w 5073419"/>
              <a:gd name="connsiteY675" fmla="*/ 469296 h 2820282"/>
              <a:gd name="connsiteX676" fmla="*/ 2259157 w 5073419"/>
              <a:gd name="connsiteY676" fmla="*/ 431256 h 2820282"/>
              <a:gd name="connsiteX677" fmla="*/ 2256817 w 5073419"/>
              <a:gd name="connsiteY677" fmla="*/ 416893 h 2820282"/>
              <a:gd name="connsiteX678" fmla="*/ 2249796 w 5073419"/>
              <a:gd name="connsiteY678" fmla="*/ 412583 h 2820282"/>
              <a:gd name="connsiteX679" fmla="*/ 2224833 w 5073419"/>
              <a:gd name="connsiteY679" fmla="*/ 430515 h 2820282"/>
              <a:gd name="connsiteX680" fmla="*/ 2197140 w 5073419"/>
              <a:gd name="connsiteY680" fmla="*/ 477139 h 2820282"/>
              <a:gd name="connsiteX681" fmla="*/ 2167497 w 5073419"/>
              <a:gd name="connsiteY681" fmla="*/ 549585 h 2820282"/>
              <a:gd name="connsiteX682" fmla="*/ 2135904 w 5073419"/>
              <a:gd name="connsiteY682" fmla="*/ 640690 h 2820282"/>
              <a:gd name="connsiteX683" fmla="*/ 2125763 w 5073419"/>
              <a:gd name="connsiteY683" fmla="*/ 632050 h 2820282"/>
              <a:gd name="connsiteX684" fmla="*/ 2199480 w 5073419"/>
              <a:gd name="connsiteY684" fmla="*/ 439280 h 2820282"/>
              <a:gd name="connsiteX685" fmla="*/ 2288800 w 5073419"/>
              <a:gd name="connsiteY685" fmla="*/ 367340 h 2820282"/>
              <a:gd name="connsiteX686" fmla="*/ 1346590 w 5073419"/>
              <a:gd name="connsiteY686" fmla="*/ 15800 h 2820282"/>
              <a:gd name="connsiteX687" fmla="*/ 1576715 w 5073419"/>
              <a:gd name="connsiteY687" fmla="*/ 15800 h 2820282"/>
              <a:gd name="connsiteX688" fmla="*/ 1468283 w 5073419"/>
              <a:gd name="connsiteY688" fmla="*/ 495531 h 2820282"/>
              <a:gd name="connsiteX689" fmla="*/ 1519379 w 5073419"/>
              <a:gd name="connsiteY689" fmla="*/ 399297 h 2820282"/>
              <a:gd name="connsiteX690" fmla="*/ 1584516 w 5073419"/>
              <a:gd name="connsiteY690" fmla="*/ 367698 h 2820282"/>
              <a:gd name="connsiteX691" fmla="*/ 1652773 w 5073419"/>
              <a:gd name="connsiteY691" fmla="*/ 410789 h 2820282"/>
              <a:gd name="connsiteX692" fmla="*/ 1682806 w 5073419"/>
              <a:gd name="connsiteY692" fmla="*/ 540058 h 2820282"/>
              <a:gd name="connsiteX693" fmla="*/ 1676955 w 5073419"/>
              <a:gd name="connsiteY693" fmla="*/ 617619 h 2820282"/>
              <a:gd name="connsiteX694" fmla="*/ 1650823 w 5073419"/>
              <a:gd name="connsiteY694" fmla="*/ 725343 h 2820282"/>
              <a:gd name="connsiteX695" fmla="*/ 1603627 w 5073419"/>
              <a:gd name="connsiteY695" fmla="*/ 897702 h 2820282"/>
              <a:gd name="connsiteX696" fmla="*/ 1576715 w 5073419"/>
              <a:gd name="connsiteY696" fmla="*/ 1012608 h 2820282"/>
              <a:gd name="connsiteX697" fmla="*/ 1580225 w 5073419"/>
              <a:gd name="connsiteY697" fmla="*/ 1028407 h 2820282"/>
              <a:gd name="connsiteX698" fmla="*/ 1589976 w 5073419"/>
              <a:gd name="connsiteY698" fmla="*/ 1034152 h 2820282"/>
              <a:gd name="connsiteX699" fmla="*/ 1634051 w 5073419"/>
              <a:gd name="connsiteY699" fmla="*/ 983163 h 2820282"/>
              <a:gd name="connsiteX700" fmla="*/ 1668765 w 5073419"/>
              <a:gd name="connsiteY700" fmla="*/ 899137 h 2820282"/>
              <a:gd name="connsiteX701" fmla="*/ 1688267 w 5073419"/>
              <a:gd name="connsiteY701" fmla="*/ 838813 h 2820282"/>
              <a:gd name="connsiteX702" fmla="*/ 1698408 w 5073419"/>
              <a:gd name="connsiteY702" fmla="*/ 847430 h 2820282"/>
              <a:gd name="connsiteX703" fmla="*/ 1632101 w 5073419"/>
              <a:gd name="connsiteY703" fmla="*/ 1019071 h 2820282"/>
              <a:gd name="connsiteX704" fmla="*/ 1543171 w 5073419"/>
              <a:gd name="connsiteY704" fmla="*/ 1077242 h 2820282"/>
              <a:gd name="connsiteX705" fmla="*/ 1480375 w 5073419"/>
              <a:gd name="connsiteY705" fmla="*/ 1031279 h 2820282"/>
              <a:gd name="connsiteX706" fmla="*/ 1458922 w 5073419"/>
              <a:gd name="connsiteY706" fmla="*/ 913501 h 2820282"/>
              <a:gd name="connsiteX707" fmla="*/ 1471404 w 5073419"/>
              <a:gd name="connsiteY707" fmla="*/ 801468 h 2820282"/>
              <a:gd name="connsiteX708" fmla="*/ 1501827 w 5073419"/>
              <a:gd name="connsiteY708" fmla="*/ 691590 h 2820282"/>
              <a:gd name="connsiteX709" fmla="*/ 1542391 w 5073419"/>
              <a:gd name="connsiteY709" fmla="*/ 548676 h 2820282"/>
              <a:gd name="connsiteX710" fmla="*/ 1564233 w 5073419"/>
              <a:gd name="connsiteY710" fmla="*/ 433770 h 2820282"/>
              <a:gd name="connsiteX711" fmla="*/ 1560723 w 5073419"/>
              <a:gd name="connsiteY711" fmla="*/ 410789 h 2820282"/>
              <a:gd name="connsiteX712" fmla="*/ 1550192 w 5073419"/>
              <a:gd name="connsiteY712" fmla="*/ 403606 h 2820282"/>
              <a:gd name="connsiteX713" fmla="*/ 1522889 w 5073419"/>
              <a:gd name="connsiteY713" fmla="*/ 419407 h 2820282"/>
              <a:gd name="connsiteX714" fmla="*/ 1486225 w 5073419"/>
              <a:gd name="connsiteY714" fmla="*/ 486196 h 2820282"/>
              <a:gd name="connsiteX715" fmla="*/ 1441760 w 5073419"/>
              <a:gd name="connsiteY715" fmla="*/ 630546 h 2820282"/>
              <a:gd name="connsiteX716" fmla="*/ 1345810 w 5073419"/>
              <a:gd name="connsiteY716" fmla="*/ 1062879 h 2820282"/>
              <a:gd name="connsiteX717" fmla="*/ 1194474 w 5073419"/>
              <a:gd name="connsiteY717" fmla="*/ 1062879 h 2820282"/>
              <a:gd name="connsiteX718" fmla="*/ 1247520 w 5073419"/>
              <a:gd name="connsiteY718" fmla="*/ 824450 h 2820282"/>
              <a:gd name="connsiteX719" fmla="*/ 1321238 w 5073419"/>
              <a:gd name="connsiteY719" fmla="*/ 490505 h 2820282"/>
              <a:gd name="connsiteX720" fmla="*/ 1380524 w 5073419"/>
              <a:gd name="connsiteY720" fmla="*/ 218321 h 2820282"/>
              <a:gd name="connsiteX721" fmla="*/ 1402366 w 5073419"/>
              <a:gd name="connsiteY721" fmla="*/ 113470 h 2820282"/>
              <a:gd name="connsiteX722" fmla="*/ 1406657 w 5073419"/>
              <a:gd name="connsiteY722" fmla="*/ 74689 h 2820282"/>
              <a:gd name="connsiteX723" fmla="*/ 1380914 w 5073419"/>
              <a:gd name="connsiteY723" fmla="*/ 41654 h 2820282"/>
              <a:gd name="connsiteX724" fmla="*/ 1346590 w 5073419"/>
              <a:gd name="connsiteY724" fmla="*/ 38781 h 2820282"/>
              <a:gd name="connsiteX725" fmla="*/ 1811129 w 5073419"/>
              <a:gd name="connsiteY725" fmla="*/ 13841 h 2820282"/>
              <a:gd name="connsiteX726" fmla="*/ 1812632 w 5073419"/>
              <a:gd name="connsiteY726" fmla="*/ 16971 h 2820282"/>
              <a:gd name="connsiteX727" fmla="*/ 1814971 w 5073419"/>
              <a:gd name="connsiteY727" fmla="*/ 21050 h 2820282"/>
              <a:gd name="connsiteX728" fmla="*/ 1818776 w 5073419"/>
              <a:gd name="connsiteY728" fmla="*/ 26166 h 2820282"/>
              <a:gd name="connsiteX729" fmla="*/ 1823045 w 5073419"/>
              <a:gd name="connsiteY729" fmla="*/ 32597 h 2820282"/>
              <a:gd name="connsiteX730" fmla="*/ 1828810 w 5073419"/>
              <a:gd name="connsiteY730" fmla="*/ 39861 h 2820282"/>
              <a:gd name="connsiteX731" fmla="*/ 1836014 w 5073419"/>
              <a:gd name="connsiteY731" fmla="*/ 48365 h 2820282"/>
              <a:gd name="connsiteX732" fmla="*/ 1844742 w 5073419"/>
              <a:gd name="connsiteY732" fmla="*/ 57496 h 2820282"/>
              <a:gd name="connsiteX733" fmla="*/ 1854677 w 5073419"/>
              <a:gd name="connsiteY733" fmla="*/ 67209 h 2820282"/>
              <a:gd name="connsiteX734" fmla="*/ 1860091 w 5073419"/>
              <a:gd name="connsiteY734" fmla="*/ 72336 h 2820282"/>
              <a:gd name="connsiteX735" fmla="*/ 1865792 w 5073419"/>
              <a:gd name="connsiteY735" fmla="*/ 77711 h 2820282"/>
              <a:gd name="connsiteX736" fmla="*/ 1872182 w 5073419"/>
              <a:gd name="connsiteY736" fmla="*/ 82762 h 2820282"/>
              <a:gd name="connsiteX737" fmla="*/ 1878859 w 5073419"/>
              <a:gd name="connsiteY737" fmla="*/ 88062 h 2820282"/>
              <a:gd name="connsiteX738" fmla="*/ 1885852 w 5073419"/>
              <a:gd name="connsiteY738" fmla="*/ 93405 h 2820282"/>
              <a:gd name="connsiteX739" fmla="*/ 1893477 w 5073419"/>
              <a:gd name="connsiteY739" fmla="*/ 98834 h 2820282"/>
              <a:gd name="connsiteX740" fmla="*/ 1901418 w 5073419"/>
              <a:gd name="connsiteY740" fmla="*/ 104307 h 2820282"/>
              <a:gd name="connsiteX741" fmla="*/ 1909387 w 5073419"/>
              <a:gd name="connsiteY741" fmla="*/ 109575 h 2820282"/>
              <a:gd name="connsiteX742" fmla="*/ 1918592 w 5073419"/>
              <a:gd name="connsiteY742" fmla="*/ 115221 h 2820282"/>
              <a:gd name="connsiteX743" fmla="*/ 1927565 w 5073419"/>
              <a:gd name="connsiteY743" fmla="*/ 120208 h 2820282"/>
              <a:gd name="connsiteX744" fmla="*/ 1937085 w 5073419"/>
              <a:gd name="connsiteY744" fmla="*/ 125897 h 2820282"/>
              <a:gd name="connsiteX745" fmla="*/ 1947666 w 5073419"/>
              <a:gd name="connsiteY745" fmla="*/ 130895 h 2820282"/>
              <a:gd name="connsiteX746" fmla="*/ 1957903 w 5073419"/>
              <a:gd name="connsiteY746" fmla="*/ 136055 h 2820282"/>
              <a:gd name="connsiteX747" fmla="*/ 1969115 w 5073419"/>
              <a:gd name="connsiteY747" fmla="*/ 141141 h 2820282"/>
              <a:gd name="connsiteX748" fmla="*/ 1980672 w 5073419"/>
              <a:gd name="connsiteY748" fmla="*/ 146064 h 2820282"/>
              <a:gd name="connsiteX749" fmla="*/ 1992572 w 5073419"/>
              <a:gd name="connsiteY749" fmla="*/ 150826 h 2820282"/>
              <a:gd name="connsiteX750" fmla="*/ 2005133 w 5073419"/>
              <a:gd name="connsiteY750" fmla="*/ 155469 h 2820282"/>
              <a:gd name="connsiteX751" fmla="*/ 2018381 w 5073419"/>
              <a:gd name="connsiteY751" fmla="*/ 159788 h 2820282"/>
              <a:gd name="connsiteX752" fmla="*/ 2031973 w 5073419"/>
              <a:gd name="connsiteY752" fmla="*/ 163946 h 2820282"/>
              <a:gd name="connsiteX753" fmla="*/ 2046226 w 5073419"/>
              <a:gd name="connsiteY753" fmla="*/ 167985 h 2820282"/>
              <a:gd name="connsiteX754" fmla="*/ 2060822 w 5073419"/>
              <a:gd name="connsiteY754" fmla="*/ 171862 h 2820282"/>
              <a:gd name="connsiteX755" fmla="*/ 2076107 w 5073419"/>
              <a:gd name="connsiteY755" fmla="*/ 175417 h 2820282"/>
              <a:gd name="connsiteX756" fmla="*/ 2091763 w 5073419"/>
              <a:gd name="connsiteY756" fmla="*/ 178604 h 2820282"/>
              <a:gd name="connsiteX757" fmla="*/ 2108080 w 5073419"/>
              <a:gd name="connsiteY757" fmla="*/ 181672 h 2820282"/>
              <a:gd name="connsiteX758" fmla="*/ 2125084 w 5073419"/>
              <a:gd name="connsiteY758" fmla="*/ 184417 h 2820282"/>
              <a:gd name="connsiteX759" fmla="*/ 2142777 w 5073419"/>
              <a:gd name="connsiteY759" fmla="*/ 186839 h 2820282"/>
              <a:gd name="connsiteX760" fmla="*/ 2160841 w 5073419"/>
              <a:gd name="connsiteY760" fmla="*/ 188894 h 2820282"/>
              <a:gd name="connsiteX761" fmla="*/ 2179622 w 5073419"/>
              <a:gd name="connsiteY761" fmla="*/ 190421 h 2820282"/>
              <a:gd name="connsiteX762" fmla="*/ 2198774 w 5073419"/>
              <a:gd name="connsiteY762" fmla="*/ 191580 h 2820282"/>
              <a:gd name="connsiteX763" fmla="*/ 2218558 w 5073419"/>
              <a:gd name="connsiteY763" fmla="*/ 192826 h 2820282"/>
              <a:gd name="connsiteX764" fmla="*/ 2239115 w 5073419"/>
              <a:gd name="connsiteY764" fmla="*/ 193133 h 2820282"/>
              <a:gd name="connsiteX765" fmla="*/ 2260331 w 5073419"/>
              <a:gd name="connsiteY765" fmla="*/ 193323 h 2820282"/>
              <a:gd name="connsiteX766" fmla="*/ 2282291 w 5073419"/>
              <a:gd name="connsiteY766" fmla="*/ 192778 h 2820282"/>
              <a:gd name="connsiteX767" fmla="*/ 2304568 w 5073419"/>
              <a:gd name="connsiteY767" fmla="*/ 192277 h 2820282"/>
              <a:gd name="connsiteX768" fmla="*/ 2327617 w 5073419"/>
              <a:gd name="connsiteY768" fmla="*/ 190837 h 2820282"/>
              <a:gd name="connsiteX769" fmla="*/ 2351669 w 5073419"/>
              <a:gd name="connsiteY769" fmla="*/ 189117 h 2820282"/>
              <a:gd name="connsiteX770" fmla="*/ 2376122 w 5073419"/>
              <a:gd name="connsiteY770" fmla="*/ 186826 h 2820282"/>
              <a:gd name="connsiteX771" fmla="*/ 2401291 w 5073419"/>
              <a:gd name="connsiteY771" fmla="*/ 184005 h 2820282"/>
              <a:gd name="connsiteX772" fmla="*/ 2427147 w 5073419"/>
              <a:gd name="connsiteY772" fmla="*/ 180861 h 2820282"/>
              <a:gd name="connsiteX773" fmla="*/ 2453776 w 5073419"/>
              <a:gd name="connsiteY773" fmla="*/ 176779 h 2820282"/>
              <a:gd name="connsiteX774" fmla="*/ 2481093 w 5073419"/>
              <a:gd name="connsiteY774" fmla="*/ 172373 h 2820282"/>
              <a:gd name="connsiteX775" fmla="*/ 2509154 w 5073419"/>
              <a:gd name="connsiteY775" fmla="*/ 167234 h 2820282"/>
              <a:gd name="connsiteX776" fmla="*/ 2537960 w 5073419"/>
              <a:gd name="connsiteY776" fmla="*/ 161361 h 2820282"/>
              <a:gd name="connsiteX777" fmla="*/ 2547619 w 5073419"/>
              <a:gd name="connsiteY777" fmla="*/ 159295 h 2820282"/>
              <a:gd name="connsiteX778" fmla="*/ 2753374 w 5073419"/>
              <a:gd name="connsiteY778" fmla="*/ 108721 h 2820282"/>
              <a:gd name="connsiteX779" fmla="*/ 2783555 w 5073419"/>
              <a:gd name="connsiteY779" fmla="*/ 99416 h 2820282"/>
              <a:gd name="connsiteX780" fmla="*/ 2796621 w 5073419"/>
              <a:gd name="connsiteY780" fmla="*/ 96311 h 2820282"/>
              <a:gd name="connsiteX781" fmla="*/ 2815240 w 5073419"/>
              <a:gd name="connsiteY781" fmla="*/ 91968 h 2820282"/>
              <a:gd name="connsiteX782" fmla="*/ 2833486 w 5073419"/>
              <a:gd name="connsiteY782" fmla="*/ 87991 h 2820282"/>
              <a:gd name="connsiteX783" fmla="*/ 2851704 w 5073419"/>
              <a:gd name="connsiteY783" fmla="*/ 84219 h 2820282"/>
              <a:gd name="connsiteX784" fmla="*/ 2870182 w 5073419"/>
              <a:gd name="connsiteY784" fmla="*/ 80901 h 2820282"/>
              <a:gd name="connsiteX785" fmla="*/ 2888000 w 5073419"/>
              <a:gd name="connsiteY785" fmla="*/ 77701 h 2820282"/>
              <a:gd name="connsiteX786" fmla="*/ 2905818 w 5073419"/>
              <a:gd name="connsiteY786" fmla="*/ 74501 h 2820282"/>
              <a:gd name="connsiteX787" fmla="*/ 2923552 w 5073419"/>
              <a:gd name="connsiteY787" fmla="*/ 71916 h 2820282"/>
              <a:gd name="connsiteX788" fmla="*/ 2940914 w 5073419"/>
              <a:gd name="connsiteY788" fmla="*/ 69698 h 2820282"/>
              <a:gd name="connsiteX789" fmla="*/ 2958304 w 5073419"/>
              <a:gd name="connsiteY789" fmla="*/ 67275 h 2820282"/>
              <a:gd name="connsiteX790" fmla="*/ 2975322 w 5073419"/>
              <a:gd name="connsiteY790" fmla="*/ 65218 h 2820282"/>
              <a:gd name="connsiteX791" fmla="*/ 2992283 w 5073419"/>
              <a:gd name="connsiteY791" fmla="*/ 63572 h 2820282"/>
              <a:gd name="connsiteX792" fmla="*/ 3009245 w 5073419"/>
              <a:gd name="connsiteY792" fmla="*/ 61926 h 2820282"/>
              <a:gd name="connsiteX793" fmla="*/ 3025835 w 5073419"/>
              <a:gd name="connsiteY793" fmla="*/ 60646 h 2820282"/>
              <a:gd name="connsiteX794" fmla="*/ 3042369 w 5073419"/>
              <a:gd name="connsiteY794" fmla="*/ 59777 h 2820282"/>
              <a:gd name="connsiteX795" fmla="*/ 3058614 w 5073419"/>
              <a:gd name="connsiteY795" fmla="*/ 58659 h 2820282"/>
              <a:gd name="connsiteX796" fmla="*/ 3075091 w 5073419"/>
              <a:gd name="connsiteY796" fmla="*/ 58199 h 2820282"/>
              <a:gd name="connsiteX797" fmla="*/ 3090909 w 5073419"/>
              <a:gd name="connsiteY797" fmla="*/ 57858 h 2820282"/>
              <a:gd name="connsiteX798" fmla="*/ 3106755 w 5073419"/>
              <a:gd name="connsiteY798" fmla="*/ 57312 h 2820282"/>
              <a:gd name="connsiteX799" fmla="*/ 3122516 w 5073419"/>
              <a:gd name="connsiteY799" fmla="*/ 57381 h 2820282"/>
              <a:gd name="connsiteX800" fmla="*/ 3137961 w 5073419"/>
              <a:gd name="connsiteY800" fmla="*/ 57406 h 2820282"/>
              <a:gd name="connsiteX801" fmla="*/ 3153351 w 5073419"/>
              <a:gd name="connsiteY801" fmla="*/ 57842 h 2820282"/>
              <a:gd name="connsiteX802" fmla="*/ 3168396 w 5073419"/>
              <a:gd name="connsiteY802" fmla="*/ 58440 h 2820282"/>
              <a:gd name="connsiteX803" fmla="*/ 3183126 w 5073419"/>
              <a:gd name="connsiteY803" fmla="*/ 58994 h 2820282"/>
              <a:gd name="connsiteX804" fmla="*/ 3198143 w 5073419"/>
              <a:gd name="connsiteY804" fmla="*/ 59796 h 2820282"/>
              <a:gd name="connsiteX805" fmla="*/ 3212788 w 5073419"/>
              <a:gd name="connsiteY805" fmla="*/ 60965 h 2820282"/>
              <a:gd name="connsiteX806" fmla="*/ 3227461 w 5073419"/>
              <a:gd name="connsiteY806" fmla="*/ 61929 h 2820282"/>
              <a:gd name="connsiteX807" fmla="*/ 3241418 w 5073419"/>
              <a:gd name="connsiteY807" fmla="*/ 63422 h 2820282"/>
              <a:gd name="connsiteX808" fmla="*/ 3255692 w 5073419"/>
              <a:gd name="connsiteY808" fmla="*/ 64958 h 2820282"/>
              <a:gd name="connsiteX809" fmla="*/ 3269937 w 5073419"/>
              <a:gd name="connsiteY809" fmla="*/ 66699 h 2820282"/>
              <a:gd name="connsiteX810" fmla="*/ 3283522 w 5073419"/>
              <a:gd name="connsiteY810" fmla="*/ 68559 h 2820282"/>
              <a:gd name="connsiteX811" fmla="*/ 3297108 w 5073419"/>
              <a:gd name="connsiteY811" fmla="*/ 70418 h 2820282"/>
              <a:gd name="connsiteX812" fmla="*/ 3310664 w 5073419"/>
              <a:gd name="connsiteY812" fmla="*/ 72482 h 2820282"/>
              <a:gd name="connsiteX813" fmla="*/ 3323878 w 5073419"/>
              <a:gd name="connsiteY813" fmla="*/ 74709 h 2820282"/>
              <a:gd name="connsiteX814" fmla="*/ 3337090 w 5073419"/>
              <a:gd name="connsiteY814" fmla="*/ 76936 h 2820282"/>
              <a:gd name="connsiteX815" fmla="*/ 3349904 w 5073419"/>
              <a:gd name="connsiteY815" fmla="*/ 79733 h 2820282"/>
              <a:gd name="connsiteX816" fmla="*/ 3362773 w 5073419"/>
              <a:gd name="connsiteY816" fmla="*/ 82122 h 2820282"/>
              <a:gd name="connsiteX817" fmla="*/ 3375242 w 5073419"/>
              <a:gd name="connsiteY817" fmla="*/ 85081 h 2820282"/>
              <a:gd name="connsiteX818" fmla="*/ 3388055 w 5073419"/>
              <a:gd name="connsiteY818" fmla="*/ 87879 h 2820282"/>
              <a:gd name="connsiteX819" fmla="*/ 3400208 w 5073419"/>
              <a:gd name="connsiteY819" fmla="*/ 90795 h 2820282"/>
              <a:gd name="connsiteX820" fmla="*/ 3412333 w 5073419"/>
              <a:gd name="connsiteY820" fmla="*/ 93917 h 2820282"/>
              <a:gd name="connsiteX821" fmla="*/ 3424458 w 5073419"/>
              <a:gd name="connsiteY821" fmla="*/ 97038 h 2820282"/>
              <a:gd name="connsiteX822" fmla="*/ 3436239 w 5073419"/>
              <a:gd name="connsiteY822" fmla="*/ 100322 h 2820282"/>
              <a:gd name="connsiteX823" fmla="*/ 3459113 w 5073419"/>
              <a:gd name="connsiteY823" fmla="*/ 107212 h 2820282"/>
              <a:gd name="connsiteX824" fmla="*/ 3481643 w 5073419"/>
              <a:gd name="connsiteY824" fmla="*/ 114264 h 2820282"/>
              <a:gd name="connsiteX825" fmla="*/ 3503141 w 5073419"/>
              <a:gd name="connsiteY825" fmla="*/ 121801 h 2820282"/>
              <a:gd name="connsiteX826" fmla="*/ 3524295 w 5073419"/>
              <a:gd name="connsiteY826" fmla="*/ 129500 h 2820282"/>
              <a:gd name="connsiteX827" fmla="*/ 3544445 w 5073419"/>
              <a:gd name="connsiteY827" fmla="*/ 137479 h 2820282"/>
              <a:gd name="connsiteX828" fmla="*/ 3564252 w 5073419"/>
              <a:gd name="connsiteY828" fmla="*/ 145620 h 2820282"/>
              <a:gd name="connsiteX829" fmla="*/ 3583054 w 5073419"/>
              <a:gd name="connsiteY829" fmla="*/ 154041 h 2820282"/>
              <a:gd name="connsiteX830" fmla="*/ 3601196 w 5073419"/>
              <a:gd name="connsiteY830" fmla="*/ 162581 h 2820282"/>
              <a:gd name="connsiteX831" fmla="*/ 3619339 w 5073419"/>
              <a:gd name="connsiteY831" fmla="*/ 171120 h 2820282"/>
              <a:gd name="connsiteX832" fmla="*/ 3625905 w 5073419"/>
              <a:gd name="connsiteY832" fmla="*/ 174507 h 2820282"/>
              <a:gd name="connsiteX833" fmla="*/ 3614336 w 5073419"/>
              <a:gd name="connsiteY833" fmla="*/ 170040 h 2820282"/>
              <a:gd name="connsiteX834" fmla="*/ 3591366 w 5073419"/>
              <a:gd name="connsiteY834" fmla="*/ 161984 h 2820282"/>
              <a:gd name="connsiteX835" fmla="*/ 3568013 w 5073419"/>
              <a:gd name="connsiteY835" fmla="*/ 154130 h 2820282"/>
              <a:gd name="connsiteX836" fmla="*/ 3543535 w 5073419"/>
              <a:gd name="connsiteY836" fmla="*/ 146656 h 2820282"/>
              <a:gd name="connsiteX837" fmla="*/ 3518675 w 5073419"/>
              <a:gd name="connsiteY837" fmla="*/ 139387 h 2820282"/>
              <a:gd name="connsiteX838" fmla="*/ 3492668 w 5073419"/>
              <a:gd name="connsiteY838" fmla="*/ 132729 h 2820282"/>
              <a:gd name="connsiteX839" fmla="*/ 3466281 w 5073419"/>
              <a:gd name="connsiteY839" fmla="*/ 126277 h 2820282"/>
              <a:gd name="connsiteX840" fmla="*/ 3452705 w 5073419"/>
              <a:gd name="connsiteY840" fmla="*/ 123255 h 2820282"/>
              <a:gd name="connsiteX841" fmla="*/ 3438747 w 5073419"/>
              <a:gd name="connsiteY841" fmla="*/ 120438 h 2820282"/>
              <a:gd name="connsiteX842" fmla="*/ 3424789 w 5073419"/>
              <a:gd name="connsiteY842" fmla="*/ 117621 h 2820282"/>
              <a:gd name="connsiteX843" fmla="*/ 3410809 w 5073419"/>
              <a:gd name="connsiteY843" fmla="*/ 115037 h 2820282"/>
              <a:gd name="connsiteX844" fmla="*/ 3396088 w 5073419"/>
              <a:gd name="connsiteY844" fmla="*/ 112628 h 2820282"/>
              <a:gd name="connsiteX845" fmla="*/ 3381747 w 5073419"/>
              <a:gd name="connsiteY845" fmla="*/ 110016 h 2820282"/>
              <a:gd name="connsiteX846" fmla="*/ 3366984 w 5073419"/>
              <a:gd name="connsiteY846" fmla="*/ 108076 h 2820282"/>
              <a:gd name="connsiteX847" fmla="*/ 3352262 w 5073419"/>
              <a:gd name="connsiteY847" fmla="*/ 105667 h 2820282"/>
              <a:gd name="connsiteX848" fmla="*/ 3337116 w 5073419"/>
              <a:gd name="connsiteY848" fmla="*/ 103932 h 2820282"/>
              <a:gd name="connsiteX849" fmla="*/ 3321971 w 5073419"/>
              <a:gd name="connsiteY849" fmla="*/ 102195 h 2820282"/>
              <a:gd name="connsiteX850" fmla="*/ 3306444 w 5073419"/>
              <a:gd name="connsiteY850" fmla="*/ 100665 h 2820282"/>
              <a:gd name="connsiteX851" fmla="*/ 3290896 w 5073419"/>
              <a:gd name="connsiteY851" fmla="*/ 99368 h 2820282"/>
              <a:gd name="connsiteX852" fmla="*/ 3275349 w 5073419"/>
              <a:gd name="connsiteY852" fmla="*/ 98071 h 2820282"/>
              <a:gd name="connsiteX853" fmla="*/ 3259057 w 5073419"/>
              <a:gd name="connsiteY853" fmla="*/ 96949 h 2820282"/>
              <a:gd name="connsiteX854" fmla="*/ 3242745 w 5073419"/>
              <a:gd name="connsiteY854" fmla="*/ 96061 h 2820282"/>
              <a:gd name="connsiteX855" fmla="*/ 3226795 w 5073419"/>
              <a:gd name="connsiteY855" fmla="*/ 95203 h 2820282"/>
              <a:gd name="connsiteX856" fmla="*/ 3210060 w 5073419"/>
              <a:gd name="connsiteY856" fmla="*/ 94988 h 2820282"/>
              <a:gd name="connsiteX857" fmla="*/ 3193346 w 5073419"/>
              <a:gd name="connsiteY857" fmla="*/ 94539 h 2820282"/>
              <a:gd name="connsiteX858" fmla="*/ 3176229 w 5073419"/>
              <a:gd name="connsiteY858" fmla="*/ 94529 h 2820282"/>
              <a:gd name="connsiteX859" fmla="*/ 3159453 w 5073419"/>
              <a:gd name="connsiteY859" fmla="*/ 94784 h 2820282"/>
              <a:gd name="connsiteX860" fmla="*/ 3142316 w 5073419"/>
              <a:gd name="connsiteY860" fmla="*/ 95007 h 2820282"/>
              <a:gd name="connsiteX861" fmla="*/ 3124796 w 5073419"/>
              <a:gd name="connsiteY861" fmla="*/ 95436 h 2820282"/>
              <a:gd name="connsiteX862" fmla="*/ 3107237 w 5073419"/>
              <a:gd name="connsiteY862" fmla="*/ 96333 h 2820282"/>
              <a:gd name="connsiteX863" fmla="*/ 3089315 w 5073419"/>
              <a:gd name="connsiteY863" fmla="*/ 97201 h 2820282"/>
              <a:gd name="connsiteX864" fmla="*/ 3071332 w 5073419"/>
              <a:gd name="connsiteY864" fmla="*/ 98772 h 2820282"/>
              <a:gd name="connsiteX865" fmla="*/ 3053369 w 5073419"/>
              <a:gd name="connsiteY865" fmla="*/ 100108 h 2820282"/>
              <a:gd name="connsiteX866" fmla="*/ 3034663 w 5073419"/>
              <a:gd name="connsiteY866" fmla="*/ 101619 h 2820282"/>
              <a:gd name="connsiteX867" fmla="*/ 3016257 w 5073419"/>
              <a:gd name="connsiteY867" fmla="*/ 103863 h 2820282"/>
              <a:gd name="connsiteX868" fmla="*/ 2997509 w 5073419"/>
              <a:gd name="connsiteY868" fmla="*/ 105842 h 2820282"/>
              <a:gd name="connsiteX869" fmla="*/ 2978721 w 5073419"/>
              <a:gd name="connsiteY869" fmla="*/ 108291 h 2820282"/>
              <a:gd name="connsiteX870" fmla="*/ 2959530 w 5073419"/>
              <a:gd name="connsiteY870" fmla="*/ 111179 h 2820282"/>
              <a:gd name="connsiteX871" fmla="*/ 2940339 w 5073419"/>
              <a:gd name="connsiteY871" fmla="*/ 114065 h 2820282"/>
              <a:gd name="connsiteX872" fmla="*/ 2921108 w 5073419"/>
              <a:gd name="connsiteY872" fmla="*/ 117422 h 2820282"/>
              <a:gd name="connsiteX873" fmla="*/ 2901473 w 5073419"/>
              <a:gd name="connsiteY873" fmla="*/ 121218 h 2820282"/>
              <a:gd name="connsiteX874" fmla="*/ 2881860 w 5073419"/>
              <a:gd name="connsiteY874" fmla="*/ 124778 h 2820282"/>
              <a:gd name="connsiteX875" fmla="*/ 2861844 w 5073419"/>
              <a:gd name="connsiteY875" fmla="*/ 128777 h 2820282"/>
              <a:gd name="connsiteX876" fmla="*/ 2841766 w 5073419"/>
              <a:gd name="connsiteY876" fmla="*/ 133481 h 2820282"/>
              <a:gd name="connsiteX877" fmla="*/ 2821688 w 5073419"/>
              <a:gd name="connsiteY877" fmla="*/ 138183 h 2820282"/>
              <a:gd name="connsiteX878" fmla="*/ 2800868 w 5073419"/>
              <a:gd name="connsiteY878" fmla="*/ 143061 h 2820282"/>
              <a:gd name="connsiteX879" fmla="*/ 2780367 w 5073419"/>
              <a:gd name="connsiteY879" fmla="*/ 148437 h 2820282"/>
              <a:gd name="connsiteX880" fmla="*/ 2759847 w 5073419"/>
              <a:gd name="connsiteY880" fmla="*/ 154048 h 2820282"/>
              <a:gd name="connsiteX881" fmla="*/ 2738923 w 5073419"/>
              <a:gd name="connsiteY881" fmla="*/ 160098 h 2820282"/>
              <a:gd name="connsiteX882" fmla="*/ 2724242 w 5073419"/>
              <a:gd name="connsiteY882" fmla="*/ 164407 h 2820282"/>
              <a:gd name="connsiteX883" fmla="*/ 2690450 w 5073419"/>
              <a:gd name="connsiteY883" fmla="*/ 176786 h 2820282"/>
              <a:gd name="connsiteX884" fmla="*/ 2452442 w 5073419"/>
              <a:gd name="connsiteY884" fmla="*/ 235908 h 2820282"/>
              <a:gd name="connsiteX885" fmla="*/ 2422850 w 5073419"/>
              <a:gd name="connsiteY885" fmla="*/ 238122 h 2820282"/>
              <a:gd name="connsiteX886" fmla="*/ 2394635 w 5073419"/>
              <a:gd name="connsiteY886" fmla="*/ 239691 h 2820282"/>
              <a:gd name="connsiteX887" fmla="*/ 2366819 w 5073419"/>
              <a:gd name="connsiteY887" fmla="*/ 240687 h 2820282"/>
              <a:gd name="connsiteX888" fmla="*/ 2340351 w 5073419"/>
              <a:gd name="connsiteY888" fmla="*/ 241240 h 2820282"/>
              <a:gd name="connsiteX889" fmla="*/ 2314255 w 5073419"/>
              <a:gd name="connsiteY889" fmla="*/ 241428 h 2820282"/>
              <a:gd name="connsiteX890" fmla="*/ 2289219 w 5073419"/>
              <a:gd name="connsiteY890" fmla="*/ 240925 h 2820282"/>
              <a:gd name="connsiteX891" fmla="*/ 2264872 w 5073419"/>
              <a:gd name="connsiteY891" fmla="*/ 240099 h 2820282"/>
              <a:gd name="connsiteX892" fmla="*/ 2241556 w 5073419"/>
              <a:gd name="connsiteY892" fmla="*/ 238787 h 2820282"/>
              <a:gd name="connsiteX893" fmla="*/ 2218668 w 5073419"/>
              <a:gd name="connsiteY893" fmla="*/ 236698 h 2820282"/>
              <a:gd name="connsiteX894" fmla="*/ 2197072 w 5073419"/>
              <a:gd name="connsiteY894" fmla="*/ 234578 h 2820282"/>
              <a:gd name="connsiteX895" fmla="*/ 2175849 w 5073419"/>
              <a:gd name="connsiteY895" fmla="*/ 232091 h 2820282"/>
              <a:gd name="connsiteX896" fmla="*/ 2155657 w 5073419"/>
              <a:gd name="connsiteY896" fmla="*/ 229118 h 2820282"/>
              <a:gd name="connsiteX897" fmla="*/ 2136154 w 5073419"/>
              <a:gd name="connsiteY897" fmla="*/ 225822 h 2820282"/>
              <a:gd name="connsiteX898" fmla="*/ 2117365 w 5073419"/>
              <a:gd name="connsiteY898" fmla="*/ 221997 h 2820282"/>
              <a:gd name="connsiteX899" fmla="*/ 2099266 w 5073419"/>
              <a:gd name="connsiteY899" fmla="*/ 217849 h 2820282"/>
              <a:gd name="connsiteX900" fmla="*/ 2081826 w 5073419"/>
              <a:gd name="connsiteY900" fmla="*/ 213582 h 2820282"/>
              <a:gd name="connsiteX901" fmla="*/ 2065390 w 5073419"/>
              <a:gd name="connsiteY901" fmla="*/ 209035 h 2820282"/>
              <a:gd name="connsiteX902" fmla="*/ 2048982 w 5073419"/>
              <a:gd name="connsiteY902" fmla="*/ 204284 h 2820282"/>
              <a:gd name="connsiteX903" fmla="*/ 2033923 w 5073419"/>
              <a:gd name="connsiteY903" fmla="*/ 199089 h 2820282"/>
              <a:gd name="connsiteX904" fmla="*/ 2019178 w 5073419"/>
              <a:gd name="connsiteY904" fmla="*/ 193939 h 2820282"/>
              <a:gd name="connsiteX905" fmla="*/ 2005122 w 5073419"/>
              <a:gd name="connsiteY905" fmla="*/ 188464 h 2820282"/>
              <a:gd name="connsiteX906" fmla="*/ 1991755 w 5073419"/>
              <a:gd name="connsiteY906" fmla="*/ 182666 h 2820282"/>
              <a:gd name="connsiteX907" fmla="*/ 1979046 w 5073419"/>
              <a:gd name="connsiteY907" fmla="*/ 176750 h 2820282"/>
              <a:gd name="connsiteX908" fmla="*/ 1966970 w 5073419"/>
              <a:gd name="connsiteY908" fmla="*/ 170921 h 2820282"/>
              <a:gd name="connsiteX909" fmla="*/ 1954950 w 5073419"/>
              <a:gd name="connsiteY909" fmla="*/ 164681 h 2820282"/>
              <a:gd name="connsiteX910" fmla="*/ 1944222 w 5073419"/>
              <a:gd name="connsiteY910" fmla="*/ 158409 h 2820282"/>
              <a:gd name="connsiteX911" fmla="*/ 1933494 w 5073419"/>
              <a:gd name="connsiteY911" fmla="*/ 152137 h 2820282"/>
              <a:gd name="connsiteX912" fmla="*/ 1923769 w 5073419"/>
              <a:gd name="connsiteY912" fmla="*/ 145585 h 2820282"/>
              <a:gd name="connsiteX913" fmla="*/ 1914017 w 5073419"/>
              <a:gd name="connsiteY913" fmla="*/ 139238 h 2820282"/>
              <a:gd name="connsiteX914" fmla="*/ 1905268 w 5073419"/>
              <a:gd name="connsiteY914" fmla="*/ 132610 h 2820282"/>
              <a:gd name="connsiteX915" fmla="*/ 1896836 w 5073419"/>
              <a:gd name="connsiteY915" fmla="*/ 126026 h 2820282"/>
              <a:gd name="connsiteX916" fmla="*/ 1889007 w 5073419"/>
              <a:gd name="connsiteY916" fmla="*/ 119733 h 2820282"/>
              <a:gd name="connsiteX917" fmla="*/ 1881867 w 5073419"/>
              <a:gd name="connsiteY917" fmla="*/ 113117 h 2820282"/>
              <a:gd name="connsiteX918" fmla="*/ 1874697 w 5073419"/>
              <a:gd name="connsiteY918" fmla="*/ 106706 h 2820282"/>
              <a:gd name="connsiteX919" fmla="*/ 1868161 w 5073419"/>
              <a:gd name="connsiteY919" fmla="*/ 100381 h 2820282"/>
              <a:gd name="connsiteX920" fmla="*/ 1861940 w 5073419"/>
              <a:gd name="connsiteY920" fmla="*/ 94100 h 2820282"/>
              <a:gd name="connsiteX921" fmla="*/ 1856351 w 5073419"/>
              <a:gd name="connsiteY921" fmla="*/ 87905 h 2820282"/>
              <a:gd name="connsiteX922" fmla="*/ 1851077 w 5073419"/>
              <a:gd name="connsiteY922" fmla="*/ 81753 h 2820282"/>
              <a:gd name="connsiteX923" fmla="*/ 1846408 w 5073419"/>
              <a:gd name="connsiteY923" fmla="*/ 75893 h 2820282"/>
              <a:gd name="connsiteX924" fmla="*/ 1841738 w 5073419"/>
              <a:gd name="connsiteY924" fmla="*/ 70033 h 2820282"/>
              <a:gd name="connsiteX925" fmla="*/ 1837673 w 5073419"/>
              <a:gd name="connsiteY925" fmla="*/ 64464 h 2820282"/>
              <a:gd name="connsiteX926" fmla="*/ 1830778 w 5073419"/>
              <a:gd name="connsiteY926" fmla="*/ 53704 h 2820282"/>
              <a:gd name="connsiteX927" fmla="*/ 1824689 w 5073419"/>
              <a:gd name="connsiteY927" fmla="*/ 44100 h 2820282"/>
              <a:gd name="connsiteX928" fmla="*/ 1819754 w 5073419"/>
              <a:gd name="connsiteY928" fmla="*/ 35488 h 2820282"/>
              <a:gd name="connsiteX929" fmla="*/ 1816600 w 5073419"/>
              <a:gd name="connsiteY929" fmla="*/ 27956 h 2820282"/>
              <a:gd name="connsiteX930" fmla="*/ 1813882 w 5073419"/>
              <a:gd name="connsiteY930" fmla="*/ 21945 h 2820282"/>
              <a:gd name="connsiteX931" fmla="*/ 1812232 w 5073419"/>
              <a:gd name="connsiteY931" fmla="*/ 17542 h 2820282"/>
              <a:gd name="connsiteX932" fmla="*/ 1214952 w 5073419"/>
              <a:gd name="connsiteY932" fmla="*/ 0 h 2820282"/>
              <a:gd name="connsiteX933" fmla="*/ 1298030 w 5073419"/>
              <a:gd name="connsiteY933" fmla="*/ 53862 h 2820282"/>
              <a:gd name="connsiteX934" fmla="*/ 1331184 w 5073419"/>
              <a:gd name="connsiteY934" fmla="*/ 193904 h 2820282"/>
              <a:gd name="connsiteX935" fmla="*/ 1300761 w 5073419"/>
              <a:gd name="connsiteY935" fmla="*/ 334663 h 2820282"/>
              <a:gd name="connsiteX936" fmla="*/ 1224312 w 5073419"/>
              <a:gd name="connsiteY936" fmla="*/ 390680 h 2820282"/>
              <a:gd name="connsiteX937" fmla="*/ 1152545 w 5073419"/>
              <a:gd name="connsiteY937" fmla="*/ 344717 h 2820282"/>
              <a:gd name="connsiteX938" fmla="*/ 1122902 w 5073419"/>
              <a:gd name="connsiteY938" fmla="*/ 224066 h 2820282"/>
              <a:gd name="connsiteX939" fmla="*/ 1126412 w 5073419"/>
              <a:gd name="connsiteY939" fmla="*/ 180258 h 2820282"/>
              <a:gd name="connsiteX940" fmla="*/ 1136163 w 5073419"/>
              <a:gd name="connsiteY940" fmla="*/ 143632 h 2820282"/>
              <a:gd name="connsiteX941" fmla="*/ 1153325 w 5073419"/>
              <a:gd name="connsiteY941" fmla="*/ 101980 h 2820282"/>
              <a:gd name="connsiteX942" fmla="*/ 1164246 w 5073419"/>
              <a:gd name="connsiteY942" fmla="*/ 66072 h 2820282"/>
              <a:gd name="connsiteX943" fmla="*/ 1155665 w 5073419"/>
              <a:gd name="connsiteY943" fmla="*/ 53144 h 2820282"/>
              <a:gd name="connsiteX944" fmla="*/ 1138113 w 5073419"/>
              <a:gd name="connsiteY944" fmla="*/ 62481 h 2820282"/>
              <a:gd name="connsiteX945" fmla="*/ 1110031 w 5073419"/>
              <a:gd name="connsiteY945" fmla="*/ 97670 h 2820282"/>
              <a:gd name="connsiteX946" fmla="*/ 1072196 w 5073419"/>
              <a:gd name="connsiteY946" fmla="*/ 170205 h 2820282"/>
              <a:gd name="connsiteX947" fmla="*/ 1027341 w 5073419"/>
              <a:gd name="connsiteY947" fmla="*/ 280083 h 2820282"/>
              <a:gd name="connsiteX948" fmla="*/ 942703 w 5073419"/>
              <a:gd name="connsiteY948" fmla="*/ 514923 h 2820282"/>
              <a:gd name="connsiteX949" fmla="*/ 831931 w 5073419"/>
              <a:gd name="connsiteY949" fmla="*/ 835222 h 2820282"/>
              <a:gd name="connsiteX950" fmla="*/ 752362 w 5073419"/>
              <a:gd name="connsiteY950" fmla="*/ 1068625 h 2820282"/>
              <a:gd name="connsiteX951" fmla="*/ 661093 w 5073419"/>
              <a:gd name="connsiteY951" fmla="*/ 1068625 h 2820282"/>
              <a:gd name="connsiteX952" fmla="*/ 661093 w 5073419"/>
              <a:gd name="connsiteY952" fmla="*/ 364827 h 2820282"/>
              <a:gd name="connsiteX953" fmla="*/ 411467 w 5073419"/>
              <a:gd name="connsiteY953" fmla="*/ 1068625 h 2820282"/>
              <a:gd name="connsiteX954" fmla="*/ 327997 w 5073419"/>
              <a:gd name="connsiteY954" fmla="*/ 1068625 h 2820282"/>
              <a:gd name="connsiteX955" fmla="*/ 327997 w 5073419"/>
              <a:gd name="connsiteY955" fmla="*/ 201085 h 2820282"/>
              <a:gd name="connsiteX956" fmla="*/ 326437 w 5073419"/>
              <a:gd name="connsiteY956" fmla="*/ 132142 h 2820282"/>
              <a:gd name="connsiteX957" fmla="*/ 315906 w 5073419"/>
              <a:gd name="connsiteY957" fmla="*/ 68225 h 2820282"/>
              <a:gd name="connsiteX958" fmla="*/ 283533 w 5073419"/>
              <a:gd name="connsiteY958" fmla="*/ 44527 h 2820282"/>
              <a:gd name="connsiteX959" fmla="*/ 241408 w 5073419"/>
              <a:gd name="connsiteY959" fmla="*/ 38781 h 2820282"/>
              <a:gd name="connsiteX960" fmla="*/ 241408 w 5073419"/>
              <a:gd name="connsiteY960" fmla="*/ 15800 h 2820282"/>
              <a:gd name="connsiteX961" fmla="*/ 575284 w 5073419"/>
              <a:gd name="connsiteY961" fmla="*/ 15800 h 2820282"/>
              <a:gd name="connsiteX962" fmla="*/ 575284 w 5073419"/>
              <a:gd name="connsiteY962" fmla="*/ 38781 h 2820282"/>
              <a:gd name="connsiteX963" fmla="*/ 558902 w 5073419"/>
              <a:gd name="connsiteY963" fmla="*/ 41654 h 2820282"/>
              <a:gd name="connsiteX964" fmla="*/ 528089 w 5073419"/>
              <a:gd name="connsiteY964" fmla="*/ 62481 h 2820282"/>
              <a:gd name="connsiteX965" fmla="*/ 518338 w 5073419"/>
              <a:gd name="connsiteY965" fmla="*/ 129269 h 2820282"/>
              <a:gd name="connsiteX966" fmla="*/ 516778 w 5073419"/>
              <a:gd name="connsiteY966" fmla="*/ 198212 h 2820282"/>
              <a:gd name="connsiteX967" fmla="*/ 516778 w 5073419"/>
              <a:gd name="connsiteY967" fmla="*/ 709544 h 2820282"/>
              <a:gd name="connsiteX968" fmla="*/ 661093 w 5073419"/>
              <a:gd name="connsiteY968" fmla="*/ 307374 h 2820282"/>
              <a:gd name="connsiteX969" fmla="*/ 661093 w 5073419"/>
              <a:gd name="connsiteY969" fmla="*/ 201085 h 2820282"/>
              <a:gd name="connsiteX970" fmla="*/ 659533 w 5073419"/>
              <a:gd name="connsiteY970" fmla="*/ 132142 h 2820282"/>
              <a:gd name="connsiteX971" fmla="*/ 652512 w 5073419"/>
              <a:gd name="connsiteY971" fmla="*/ 68225 h 2820282"/>
              <a:gd name="connsiteX972" fmla="*/ 618969 w 5073419"/>
              <a:gd name="connsiteY972" fmla="*/ 40217 h 2820282"/>
              <a:gd name="connsiteX973" fmla="*/ 603367 w 5073419"/>
              <a:gd name="connsiteY973" fmla="*/ 38781 h 2820282"/>
              <a:gd name="connsiteX974" fmla="*/ 603367 w 5073419"/>
              <a:gd name="connsiteY974" fmla="*/ 15800 h 2820282"/>
              <a:gd name="connsiteX975" fmla="*/ 936462 w 5073419"/>
              <a:gd name="connsiteY975" fmla="*/ 15800 h 2820282"/>
              <a:gd name="connsiteX976" fmla="*/ 936462 w 5073419"/>
              <a:gd name="connsiteY976" fmla="*/ 38781 h 2820282"/>
              <a:gd name="connsiteX977" fmla="*/ 894338 w 5073419"/>
              <a:gd name="connsiteY977" fmla="*/ 43090 h 2820282"/>
              <a:gd name="connsiteX978" fmla="*/ 861965 w 5073419"/>
              <a:gd name="connsiteY978" fmla="*/ 63917 h 2820282"/>
              <a:gd name="connsiteX979" fmla="*/ 851433 w 5073419"/>
              <a:gd name="connsiteY979" fmla="*/ 129269 h 2820282"/>
              <a:gd name="connsiteX980" fmla="*/ 849873 w 5073419"/>
              <a:gd name="connsiteY980" fmla="*/ 198212 h 2820282"/>
              <a:gd name="connsiteX981" fmla="*/ 849873 w 5073419"/>
              <a:gd name="connsiteY981" fmla="*/ 713853 h 2820282"/>
              <a:gd name="connsiteX982" fmla="*/ 882636 w 5073419"/>
              <a:gd name="connsiteY982" fmla="*/ 619774 h 2820282"/>
              <a:gd name="connsiteX983" fmla="*/ 952064 w 5073419"/>
              <a:gd name="connsiteY983" fmla="*/ 428024 h 2820282"/>
              <a:gd name="connsiteX984" fmla="*/ 1041773 w 5073419"/>
              <a:gd name="connsiteY984" fmla="*/ 192468 h 2820282"/>
              <a:gd name="connsiteX985" fmla="*/ 1116661 w 5073419"/>
              <a:gd name="connsiteY985" fmla="*/ 52426 h 2820282"/>
              <a:gd name="connsiteX986" fmla="*/ 1214952 w 5073419"/>
              <a:gd name="connsiteY986" fmla="*/ 0 h 282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</a:cxnLst>
            <a:rect l="l" t="t" r="r" b="b"/>
            <a:pathLst>
              <a:path w="5073419" h="2820282">
                <a:moveTo>
                  <a:pt x="1017244" y="2013255"/>
                </a:moveTo>
                <a:cubicBezTo>
                  <a:pt x="1008024" y="2013255"/>
                  <a:pt x="997469" y="2025071"/>
                  <a:pt x="985580" y="2048703"/>
                </a:cubicBezTo>
                <a:cubicBezTo>
                  <a:pt x="973691" y="2072335"/>
                  <a:pt x="958284" y="2113690"/>
                  <a:pt x="939358" y="2172770"/>
                </a:cubicBezTo>
                <a:cubicBezTo>
                  <a:pt x="920433" y="2231850"/>
                  <a:pt x="901508" y="2297230"/>
                  <a:pt x="882582" y="2368914"/>
                </a:cubicBezTo>
                <a:cubicBezTo>
                  <a:pt x="863657" y="2440598"/>
                  <a:pt x="854194" y="2487073"/>
                  <a:pt x="854194" y="2508341"/>
                </a:cubicBezTo>
                <a:cubicBezTo>
                  <a:pt x="854194" y="2515432"/>
                  <a:pt x="855164" y="2520946"/>
                  <a:pt x="857105" y="2524884"/>
                </a:cubicBezTo>
                <a:cubicBezTo>
                  <a:pt x="859047" y="2528823"/>
                  <a:pt x="861958" y="2530792"/>
                  <a:pt x="865840" y="2530792"/>
                </a:cubicBezTo>
                <a:cubicBezTo>
                  <a:pt x="880884" y="2530792"/>
                  <a:pt x="895199" y="2518780"/>
                  <a:pt x="908787" y="2494754"/>
                </a:cubicBezTo>
                <a:cubicBezTo>
                  <a:pt x="922374" y="2470728"/>
                  <a:pt x="932807" y="2450246"/>
                  <a:pt x="940086" y="2433311"/>
                </a:cubicBezTo>
                <a:cubicBezTo>
                  <a:pt x="947365" y="2416374"/>
                  <a:pt x="956949" y="2387622"/>
                  <a:pt x="968839" y="2347055"/>
                </a:cubicBezTo>
                <a:cubicBezTo>
                  <a:pt x="980728" y="2306486"/>
                  <a:pt x="995043" y="2254299"/>
                  <a:pt x="1011784" y="2190494"/>
                </a:cubicBezTo>
                <a:cubicBezTo>
                  <a:pt x="1028526" y="2126687"/>
                  <a:pt x="1036897" y="2079818"/>
                  <a:pt x="1036897" y="2049884"/>
                </a:cubicBezTo>
                <a:cubicBezTo>
                  <a:pt x="1036897" y="2037281"/>
                  <a:pt x="1035320" y="2028025"/>
                  <a:pt x="1032165" y="2022117"/>
                </a:cubicBezTo>
                <a:cubicBezTo>
                  <a:pt x="1029012" y="2016209"/>
                  <a:pt x="1024038" y="2013255"/>
                  <a:pt x="1017244" y="2013255"/>
                </a:cubicBezTo>
                <a:close/>
                <a:moveTo>
                  <a:pt x="4567830" y="1994349"/>
                </a:moveTo>
                <a:cubicBezTo>
                  <a:pt x="4557153" y="1994349"/>
                  <a:pt x="4546477" y="2003761"/>
                  <a:pt x="4535802" y="2022587"/>
                </a:cubicBezTo>
                <a:cubicBezTo>
                  <a:pt x="4525126" y="2041412"/>
                  <a:pt x="4513722" y="2067688"/>
                  <a:pt x="4501590" y="2101413"/>
                </a:cubicBezTo>
                <a:cubicBezTo>
                  <a:pt x="4489458" y="2135137"/>
                  <a:pt x="4479147" y="2165922"/>
                  <a:pt x="4470655" y="2193771"/>
                </a:cubicBezTo>
                <a:cubicBezTo>
                  <a:pt x="4462162" y="2221618"/>
                  <a:pt x="4455246" y="2246914"/>
                  <a:pt x="4449909" y="2269659"/>
                </a:cubicBezTo>
                <a:cubicBezTo>
                  <a:pt x="4483878" y="2263383"/>
                  <a:pt x="4514693" y="2232596"/>
                  <a:pt x="4542353" y="2177302"/>
                </a:cubicBezTo>
                <a:cubicBezTo>
                  <a:pt x="4570013" y="2122007"/>
                  <a:pt x="4583844" y="2073184"/>
                  <a:pt x="4583844" y="2030830"/>
                </a:cubicBezTo>
                <a:cubicBezTo>
                  <a:pt x="4583844" y="2019063"/>
                  <a:pt x="4582872" y="2010043"/>
                  <a:pt x="4580932" y="2003765"/>
                </a:cubicBezTo>
                <a:cubicBezTo>
                  <a:pt x="4578990" y="1997487"/>
                  <a:pt x="4574623" y="1994349"/>
                  <a:pt x="4567830" y="1994349"/>
                </a:cubicBezTo>
                <a:close/>
                <a:moveTo>
                  <a:pt x="3660014" y="1994349"/>
                </a:moveTo>
                <a:cubicBezTo>
                  <a:pt x="3651279" y="1994349"/>
                  <a:pt x="3641817" y="2003999"/>
                  <a:pt x="3631626" y="2023298"/>
                </a:cubicBezTo>
                <a:cubicBezTo>
                  <a:pt x="3621435" y="2042597"/>
                  <a:pt x="3606756" y="2083166"/>
                  <a:pt x="3587588" y="2145002"/>
                </a:cubicBezTo>
                <a:cubicBezTo>
                  <a:pt x="3568420" y="2206839"/>
                  <a:pt x="3550100" y="2273402"/>
                  <a:pt x="3532631" y="2344691"/>
                </a:cubicBezTo>
                <a:cubicBezTo>
                  <a:pt x="3515161" y="2415981"/>
                  <a:pt x="3506426" y="2466199"/>
                  <a:pt x="3506426" y="2495344"/>
                </a:cubicBezTo>
                <a:cubicBezTo>
                  <a:pt x="3506426" y="2510311"/>
                  <a:pt x="3508368" y="2521536"/>
                  <a:pt x="3512250" y="2529019"/>
                </a:cubicBezTo>
                <a:cubicBezTo>
                  <a:pt x="3516132" y="2536504"/>
                  <a:pt x="3521956" y="2540245"/>
                  <a:pt x="3529720" y="2540245"/>
                </a:cubicBezTo>
                <a:cubicBezTo>
                  <a:pt x="3537969" y="2540245"/>
                  <a:pt x="3546704" y="2531579"/>
                  <a:pt x="3555924" y="2514249"/>
                </a:cubicBezTo>
                <a:cubicBezTo>
                  <a:pt x="3565144" y="2496920"/>
                  <a:pt x="3578611" y="2460684"/>
                  <a:pt x="3596323" y="2405543"/>
                </a:cubicBezTo>
                <a:cubicBezTo>
                  <a:pt x="3614035" y="2350402"/>
                  <a:pt x="3632960" y="2282854"/>
                  <a:pt x="3653099" y="2202900"/>
                </a:cubicBezTo>
                <a:cubicBezTo>
                  <a:pt x="3673237" y="2122946"/>
                  <a:pt x="3683306" y="2066821"/>
                  <a:pt x="3683306" y="2034523"/>
                </a:cubicBezTo>
                <a:cubicBezTo>
                  <a:pt x="3683306" y="2021919"/>
                  <a:pt x="3681487" y="2012073"/>
                  <a:pt x="3677847" y="2004984"/>
                </a:cubicBezTo>
                <a:cubicBezTo>
                  <a:pt x="3674208" y="1997895"/>
                  <a:pt x="3668264" y="1994349"/>
                  <a:pt x="3660014" y="1994349"/>
                </a:cubicBezTo>
                <a:close/>
                <a:moveTo>
                  <a:pt x="4563974" y="1974261"/>
                </a:moveTo>
                <a:cubicBezTo>
                  <a:pt x="4597518" y="1974261"/>
                  <a:pt x="4624987" y="1986669"/>
                  <a:pt x="4646380" y="2011482"/>
                </a:cubicBezTo>
                <a:cubicBezTo>
                  <a:pt x="4667774" y="2036295"/>
                  <a:pt x="4678470" y="2064850"/>
                  <a:pt x="4678470" y="2097147"/>
                </a:cubicBezTo>
                <a:cubicBezTo>
                  <a:pt x="4678470" y="2159377"/>
                  <a:pt x="4656082" y="2206051"/>
                  <a:pt x="4611304" y="2237166"/>
                </a:cubicBezTo>
                <a:cubicBezTo>
                  <a:pt x="4566527" y="2268282"/>
                  <a:pt x="4512012" y="2283839"/>
                  <a:pt x="4447760" y="2283839"/>
                </a:cubicBezTo>
                <a:cubicBezTo>
                  <a:pt x="4444840" y="2298782"/>
                  <a:pt x="4442164" y="2318253"/>
                  <a:pt x="4439730" y="2342254"/>
                </a:cubicBezTo>
                <a:cubicBezTo>
                  <a:pt x="4437296" y="2366256"/>
                  <a:pt x="4436080" y="2386121"/>
                  <a:pt x="4436080" y="2401851"/>
                </a:cubicBezTo>
                <a:cubicBezTo>
                  <a:pt x="4436080" y="2445914"/>
                  <a:pt x="4439846" y="2476992"/>
                  <a:pt x="4447378" y="2495086"/>
                </a:cubicBezTo>
                <a:cubicBezTo>
                  <a:pt x="4454912" y="2513179"/>
                  <a:pt x="4465968" y="2522225"/>
                  <a:pt x="4480550" y="2522225"/>
                </a:cubicBezTo>
                <a:cubicBezTo>
                  <a:pt x="4491726" y="2522225"/>
                  <a:pt x="4501687" y="2520066"/>
                  <a:pt x="4510433" y="2515746"/>
                </a:cubicBezTo>
                <a:cubicBezTo>
                  <a:pt x="4519180" y="2511425"/>
                  <a:pt x="4529386" y="2503766"/>
                  <a:pt x="4541050" y="2492769"/>
                </a:cubicBezTo>
                <a:cubicBezTo>
                  <a:pt x="4552716" y="2481771"/>
                  <a:pt x="4564988" y="2465669"/>
                  <a:pt x="4577866" y="2444463"/>
                </a:cubicBezTo>
                <a:cubicBezTo>
                  <a:pt x="4590744" y="2423255"/>
                  <a:pt x="4601074" y="2402441"/>
                  <a:pt x="4608854" y="2382022"/>
                </a:cubicBezTo>
                <a:lnTo>
                  <a:pt x="4619055" y="2393856"/>
                </a:lnTo>
                <a:cubicBezTo>
                  <a:pt x="4598644" y="2440382"/>
                  <a:pt x="4574584" y="2479414"/>
                  <a:pt x="4546879" y="2510954"/>
                </a:cubicBezTo>
                <a:cubicBezTo>
                  <a:pt x="4519174" y="2542494"/>
                  <a:pt x="4485636" y="2558264"/>
                  <a:pt x="4446270" y="2558264"/>
                </a:cubicBezTo>
                <a:cubicBezTo>
                  <a:pt x="4410360" y="2558264"/>
                  <a:pt x="4376755" y="2540728"/>
                  <a:pt x="4345456" y="2505655"/>
                </a:cubicBezTo>
                <a:cubicBezTo>
                  <a:pt x="4314155" y="2470583"/>
                  <a:pt x="4298506" y="2419156"/>
                  <a:pt x="4298506" y="2351375"/>
                </a:cubicBezTo>
                <a:cubicBezTo>
                  <a:pt x="4298506" y="2256798"/>
                  <a:pt x="4324882" y="2170302"/>
                  <a:pt x="4377636" y="2091886"/>
                </a:cubicBezTo>
                <a:cubicBezTo>
                  <a:pt x="4430390" y="2013469"/>
                  <a:pt x="4492503" y="1974261"/>
                  <a:pt x="4563974" y="1974261"/>
                </a:cubicBezTo>
                <a:close/>
                <a:moveTo>
                  <a:pt x="3647640" y="1974261"/>
                </a:moveTo>
                <a:cubicBezTo>
                  <a:pt x="3668991" y="1974261"/>
                  <a:pt x="3687432" y="1980367"/>
                  <a:pt x="3702960" y="1992577"/>
                </a:cubicBezTo>
                <a:cubicBezTo>
                  <a:pt x="3718488" y="2004787"/>
                  <a:pt x="3733289" y="2023102"/>
                  <a:pt x="3747362" y="2047520"/>
                </a:cubicBezTo>
                <a:cubicBezTo>
                  <a:pt x="3761435" y="2071940"/>
                  <a:pt x="3771018" y="2097738"/>
                  <a:pt x="3776114" y="2124916"/>
                </a:cubicBezTo>
                <a:cubicBezTo>
                  <a:pt x="3781210" y="2152092"/>
                  <a:pt x="3783758" y="2179859"/>
                  <a:pt x="3783758" y="2208218"/>
                </a:cubicBezTo>
                <a:cubicBezTo>
                  <a:pt x="3783758" y="2297230"/>
                  <a:pt x="3760344" y="2377776"/>
                  <a:pt x="3713515" y="2449852"/>
                </a:cubicBezTo>
                <a:cubicBezTo>
                  <a:pt x="3666687" y="2521930"/>
                  <a:pt x="3609546" y="2557968"/>
                  <a:pt x="3542094" y="2557968"/>
                </a:cubicBezTo>
                <a:cubicBezTo>
                  <a:pt x="3521713" y="2557968"/>
                  <a:pt x="3503272" y="2551666"/>
                  <a:pt x="3486773" y="2539064"/>
                </a:cubicBezTo>
                <a:cubicBezTo>
                  <a:pt x="3470274" y="2526459"/>
                  <a:pt x="3452683" y="2504010"/>
                  <a:pt x="3434000" y="2471713"/>
                </a:cubicBezTo>
                <a:cubicBezTo>
                  <a:pt x="3415318" y="2439415"/>
                  <a:pt x="3405976" y="2390182"/>
                  <a:pt x="3405976" y="2324013"/>
                </a:cubicBezTo>
                <a:cubicBezTo>
                  <a:pt x="3405976" y="2236575"/>
                  <a:pt x="3429147" y="2156425"/>
                  <a:pt x="3475490" y="2083559"/>
                </a:cubicBezTo>
                <a:cubicBezTo>
                  <a:pt x="3521834" y="2010695"/>
                  <a:pt x="3579216" y="1974261"/>
                  <a:pt x="3647640" y="1974261"/>
                </a:cubicBezTo>
                <a:close/>
                <a:moveTo>
                  <a:pt x="2436843" y="1974261"/>
                </a:moveTo>
                <a:cubicBezTo>
                  <a:pt x="2467498" y="1974261"/>
                  <a:pt x="2493651" y="1986669"/>
                  <a:pt x="2515303" y="2011482"/>
                </a:cubicBezTo>
                <a:cubicBezTo>
                  <a:pt x="2536954" y="2036295"/>
                  <a:pt x="2547779" y="2067214"/>
                  <a:pt x="2547779" y="2104238"/>
                </a:cubicBezTo>
                <a:cubicBezTo>
                  <a:pt x="2547779" y="2131808"/>
                  <a:pt x="2542528" y="2155242"/>
                  <a:pt x="2532027" y="2174542"/>
                </a:cubicBezTo>
                <a:cubicBezTo>
                  <a:pt x="2521526" y="2193842"/>
                  <a:pt x="2508219" y="2203491"/>
                  <a:pt x="2492106" y="2203491"/>
                </a:cubicBezTo>
                <a:cubicBezTo>
                  <a:pt x="2477943" y="2203491"/>
                  <a:pt x="2464755" y="2194432"/>
                  <a:pt x="2452544" y="2176314"/>
                </a:cubicBezTo>
                <a:cubicBezTo>
                  <a:pt x="2440332" y="2158196"/>
                  <a:pt x="2434226" y="2136534"/>
                  <a:pt x="2434226" y="2111327"/>
                </a:cubicBezTo>
                <a:cubicBezTo>
                  <a:pt x="2434226" y="2097147"/>
                  <a:pt x="2436532" y="2084347"/>
                  <a:pt x="2441142" y="2072925"/>
                </a:cubicBezTo>
                <a:cubicBezTo>
                  <a:pt x="2445752" y="2061503"/>
                  <a:pt x="2450847" y="2053428"/>
                  <a:pt x="2456427" y="2048703"/>
                </a:cubicBezTo>
                <a:cubicBezTo>
                  <a:pt x="2462008" y="2043976"/>
                  <a:pt x="2469045" y="2040234"/>
                  <a:pt x="2477537" y="2037477"/>
                </a:cubicBezTo>
                <a:cubicBezTo>
                  <a:pt x="2486029" y="2034720"/>
                  <a:pt x="2490275" y="2029404"/>
                  <a:pt x="2490275" y="2021525"/>
                </a:cubicBezTo>
                <a:cubicBezTo>
                  <a:pt x="2490275" y="2014436"/>
                  <a:pt x="2486272" y="2007740"/>
                  <a:pt x="2478264" y="2001439"/>
                </a:cubicBezTo>
                <a:cubicBezTo>
                  <a:pt x="2470258" y="1995137"/>
                  <a:pt x="2459218" y="1991985"/>
                  <a:pt x="2445145" y="1991985"/>
                </a:cubicBezTo>
                <a:cubicBezTo>
                  <a:pt x="2425734" y="1991985"/>
                  <a:pt x="2409720" y="1999682"/>
                  <a:pt x="2397104" y="2015073"/>
                </a:cubicBezTo>
                <a:cubicBezTo>
                  <a:pt x="2384486" y="2030465"/>
                  <a:pt x="2378178" y="2050394"/>
                  <a:pt x="2378178" y="2074863"/>
                </a:cubicBezTo>
                <a:cubicBezTo>
                  <a:pt x="2378178" y="2093819"/>
                  <a:pt x="2380366" y="2108819"/>
                  <a:pt x="2384740" y="2119866"/>
                </a:cubicBezTo>
                <a:cubicBezTo>
                  <a:pt x="2389116" y="2130913"/>
                  <a:pt x="2396891" y="2144725"/>
                  <a:pt x="2408068" y="2161304"/>
                </a:cubicBezTo>
                <a:lnTo>
                  <a:pt x="2466380" y="2244182"/>
                </a:lnTo>
                <a:cubicBezTo>
                  <a:pt x="2479505" y="2263925"/>
                  <a:pt x="2489225" y="2284057"/>
                  <a:pt x="2495541" y="2304581"/>
                </a:cubicBezTo>
                <a:cubicBezTo>
                  <a:pt x="2501858" y="2325105"/>
                  <a:pt x="2505016" y="2348784"/>
                  <a:pt x="2505016" y="2375615"/>
                </a:cubicBezTo>
                <a:cubicBezTo>
                  <a:pt x="2505016" y="2434031"/>
                  <a:pt x="2488224" y="2479421"/>
                  <a:pt x="2454642" y="2511785"/>
                </a:cubicBezTo>
                <a:cubicBezTo>
                  <a:pt x="2421060" y="2544150"/>
                  <a:pt x="2383826" y="2560332"/>
                  <a:pt x="2342943" y="2560332"/>
                </a:cubicBezTo>
                <a:cubicBezTo>
                  <a:pt x="2306434" y="2560332"/>
                  <a:pt x="2273457" y="2545097"/>
                  <a:pt x="2244011" y="2514628"/>
                </a:cubicBezTo>
                <a:cubicBezTo>
                  <a:pt x="2214566" y="2484159"/>
                  <a:pt x="2199842" y="2444394"/>
                  <a:pt x="2199842" y="2395333"/>
                </a:cubicBezTo>
                <a:cubicBezTo>
                  <a:pt x="2199842" y="2369228"/>
                  <a:pt x="2205335" y="2346876"/>
                  <a:pt x="2216322" y="2328278"/>
                </a:cubicBezTo>
                <a:cubicBezTo>
                  <a:pt x="2227309" y="2309680"/>
                  <a:pt x="2241348" y="2300382"/>
                  <a:pt x="2258438" y="2300382"/>
                </a:cubicBezTo>
                <a:cubicBezTo>
                  <a:pt x="2272602" y="2300382"/>
                  <a:pt x="2285788" y="2309834"/>
                  <a:pt x="2297996" y="2328739"/>
                </a:cubicBezTo>
                <a:cubicBezTo>
                  <a:pt x="2310203" y="2347645"/>
                  <a:pt x="2316306" y="2369702"/>
                  <a:pt x="2316306" y="2394909"/>
                </a:cubicBezTo>
                <a:cubicBezTo>
                  <a:pt x="2316306" y="2413027"/>
                  <a:pt x="2313152" y="2428782"/>
                  <a:pt x="2306844" y="2442173"/>
                </a:cubicBezTo>
                <a:cubicBezTo>
                  <a:pt x="2300535" y="2455564"/>
                  <a:pt x="2293499" y="2463638"/>
                  <a:pt x="2285735" y="2466395"/>
                </a:cubicBezTo>
                <a:cubicBezTo>
                  <a:pt x="2277970" y="2469153"/>
                  <a:pt x="2271541" y="2471515"/>
                  <a:pt x="2266445" y="2473484"/>
                </a:cubicBezTo>
                <a:cubicBezTo>
                  <a:pt x="2261350" y="2475453"/>
                  <a:pt x="2258802" y="2479984"/>
                  <a:pt x="2258802" y="2487073"/>
                </a:cubicBezTo>
                <a:cubicBezTo>
                  <a:pt x="2258802" y="2498347"/>
                  <a:pt x="2265475" y="2510225"/>
                  <a:pt x="2278820" y="2522706"/>
                </a:cubicBezTo>
                <a:cubicBezTo>
                  <a:pt x="2292164" y="2535186"/>
                  <a:pt x="2308057" y="2541426"/>
                  <a:pt x="2326497" y="2541426"/>
                </a:cubicBezTo>
                <a:cubicBezTo>
                  <a:pt x="2342996" y="2541426"/>
                  <a:pt x="2357312" y="2533927"/>
                  <a:pt x="2369444" y="2518930"/>
                </a:cubicBezTo>
                <a:cubicBezTo>
                  <a:pt x="2381574" y="2503932"/>
                  <a:pt x="2387641" y="2484593"/>
                  <a:pt x="2387641" y="2460912"/>
                </a:cubicBezTo>
                <a:cubicBezTo>
                  <a:pt x="2387641" y="2440382"/>
                  <a:pt x="2385457" y="2424594"/>
                  <a:pt x="2381090" y="2413547"/>
                </a:cubicBezTo>
                <a:cubicBezTo>
                  <a:pt x="2376722" y="2402499"/>
                  <a:pt x="2370050" y="2390462"/>
                  <a:pt x="2361072" y="2377434"/>
                </a:cubicBezTo>
                <a:cubicBezTo>
                  <a:pt x="2352095" y="2364405"/>
                  <a:pt x="2340933" y="2348421"/>
                  <a:pt x="2327589" y="2329478"/>
                </a:cubicBezTo>
                <a:cubicBezTo>
                  <a:pt x="2314244" y="2310536"/>
                  <a:pt x="2304054" y="2294157"/>
                  <a:pt x="2297017" y="2280341"/>
                </a:cubicBezTo>
                <a:cubicBezTo>
                  <a:pt x="2289981" y="2266525"/>
                  <a:pt x="2284521" y="2252712"/>
                  <a:pt x="2280640" y="2238902"/>
                </a:cubicBezTo>
                <a:cubicBezTo>
                  <a:pt x="2276757" y="2225093"/>
                  <a:pt x="2274816" y="2207135"/>
                  <a:pt x="2274816" y="2185029"/>
                </a:cubicBezTo>
                <a:cubicBezTo>
                  <a:pt x="2274816" y="2132140"/>
                  <a:pt x="2289535" y="2083790"/>
                  <a:pt x="2318974" y="2039979"/>
                </a:cubicBezTo>
                <a:cubicBezTo>
                  <a:pt x="2348412" y="1996168"/>
                  <a:pt x="2387702" y="1974261"/>
                  <a:pt x="2436843" y="1974261"/>
                </a:cubicBezTo>
                <a:close/>
                <a:moveTo>
                  <a:pt x="987400" y="1974261"/>
                </a:moveTo>
                <a:cubicBezTo>
                  <a:pt x="1002443" y="1974261"/>
                  <a:pt x="1016030" y="1980171"/>
                  <a:pt x="1028162" y="1991985"/>
                </a:cubicBezTo>
                <a:cubicBezTo>
                  <a:pt x="1040294" y="2003801"/>
                  <a:pt x="1046360" y="2022313"/>
                  <a:pt x="1046360" y="2047520"/>
                </a:cubicBezTo>
                <a:lnTo>
                  <a:pt x="1044176" y="2075879"/>
                </a:lnTo>
                <a:lnTo>
                  <a:pt x="1069653" y="1986077"/>
                </a:lnTo>
                <a:lnTo>
                  <a:pt x="1213050" y="1986077"/>
                </a:lnTo>
                <a:lnTo>
                  <a:pt x="1087123" y="2435082"/>
                </a:lnTo>
                <a:cubicBezTo>
                  <a:pt x="1085667" y="2439809"/>
                  <a:pt x="1083240" y="2450050"/>
                  <a:pt x="1079844" y="2465805"/>
                </a:cubicBezTo>
                <a:cubicBezTo>
                  <a:pt x="1076447" y="2481559"/>
                  <a:pt x="1074748" y="2491406"/>
                  <a:pt x="1074748" y="2495344"/>
                </a:cubicBezTo>
                <a:cubicBezTo>
                  <a:pt x="1074748" y="2501646"/>
                  <a:pt x="1075598" y="2506570"/>
                  <a:pt x="1077296" y="2510114"/>
                </a:cubicBezTo>
                <a:cubicBezTo>
                  <a:pt x="1078994" y="2513659"/>
                  <a:pt x="1081542" y="2515432"/>
                  <a:pt x="1084939" y="2515432"/>
                </a:cubicBezTo>
                <a:cubicBezTo>
                  <a:pt x="1091733" y="2515432"/>
                  <a:pt x="1101195" y="2507554"/>
                  <a:pt x="1113327" y="2491800"/>
                </a:cubicBezTo>
                <a:cubicBezTo>
                  <a:pt x="1125459" y="2476045"/>
                  <a:pt x="1138440" y="2453791"/>
                  <a:pt x="1152269" y="2425039"/>
                </a:cubicBezTo>
                <a:cubicBezTo>
                  <a:pt x="1166100" y="2396288"/>
                  <a:pt x="1178595" y="2364187"/>
                  <a:pt x="1189757" y="2328739"/>
                </a:cubicBezTo>
                <a:lnTo>
                  <a:pt x="1199219" y="2335829"/>
                </a:lnTo>
                <a:cubicBezTo>
                  <a:pt x="1185631" y="2376791"/>
                  <a:pt x="1171680" y="2413223"/>
                  <a:pt x="1157365" y="2445127"/>
                </a:cubicBezTo>
                <a:cubicBezTo>
                  <a:pt x="1143050" y="2477030"/>
                  <a:pt x="1125216" y="2503812"/>
                  <a:pt x="1103864" y="2525475"/>
                </a:cubicBezTo>
                <a:cubicBezTo>
                  <a:pt x="1082512" y="2547137"/>
                  <a:pt x="1056793" y="2557968"/>
                  <a:pt x="1026706" y="2557968"/>
                </a:cubicBezTo>
                <a:cubicBezTo>
                  <a:pt x="1002443" y="2557968"/>
                  <a:pt x="984245" y="2547137"/>
                  <a:pt x="972114" y="2525475"/>
                </a:cubicBezTo>
                <a:cubicBezTo>
                  <a:pt x="959982" y="2503812"/>
                  <a:pt x="953916" y="2471318"/>
                  <a:pt x="953916" y="2427993"/>
                </a:cubicBezTo>
                <a:cubicBezTo>
                  <a:pt x="934991" y="2473682"/>
                  <a:pt x="916914" y="2506766"/>
                  <a:pt x="899688" y="2527248"/>
                </a:cubicBezTo>
                <a:cubicBezTo>
                  <a:pt x="882461" y="2547728"/>
                  <a:pt x="860260" y="2557968"/>
                  <a:pt x="833085" y="2557968"/>
                </a:cubicBezTo>
                <a:cubicBezTo>
                  <a:pt x="803968" y="2557968"/>
                  <a:pt x="780069" y="2542804"/>
                  <a:pt x="761386" y="2512478"/>
                </a:cubicBezTo>
                <a:cubicBezTo>
                  <a:pt x="742703" y="2482150"/>
                  <a:pt x="733362" y="2442567"/>
                  <a:pt x="733362" y="2393727"/>
                </a:cubicBezTo>
                <a:cubicBezTo>
                  <a:pt x="733362" y="2300776"/>
                  <a:pt x="759688" y="2207627"/>
                  <a:pt x="812340" y="2114281"/>
                </a:cubicBezTo>
                <a:cubicBezTo>
                  <a:pt x="864991" y="2020935"/>
                  <a:pt x="923345" y="1974261"/>
                  <a:pt x="987400" y="1974261"/>
                </a:cubicBezTo>
                <a:close/>
                <a:moveTo>
                  <a:pt x="3957786" y="1973967"/>
                </a:moveTo>
                <a:cubicBezTo>
                  <a:pt x="3981079" y="1973967"/>
                  <a:pt x="3999398" y="1985607"/>
                  <a:pt x="4012743" y="2008889"/>
                </a:cubicBezTo>
                <a:cubicBezTo>
                  <a:pt x="4026088" y="2032169"/>
                  <a:pt x="4032761" y="2064721"/>
                  <a:pt x="4032761" y="2106544"/>
                </a:cubicBezTo>
                <a:cubicBezTo>
                  <a:pt x="4032761" y="2125475"/>
                  <a:pt x="4031669" y="2142636"/>
                  <a:pt x="4029485" y="2158027"/>
                </a:cubicBezTo>
                <a:cubicBezTo>
                  <a:pt x="4027301" y="2173419"/>
                  <a:pt x="4025481" y="2185847"/>
                  <a:pt x="4024025" y="2195312"/>
                </a:cubicBezTo>
                <a:cubicBezTo>
                  <a:pt x="4045862" y="2124294"/>
                  <a:pt x="4066850" y="2069648"/>
                  <a:pt x="4086989" y="2031376"/>
                </a:cubicBezTo>
                <a:cubicBezTo>
                  <a:pt x="4107128" y="1993103"/>
                  <a:pt x="4135395" y="1973967"/>
                  <a:pt x="4171790" y="1973967"/>
                </a:cubicBezTo>
                <a:cubicBezTo>
                  <a:pt x="4194598" y="1973967"/>
                  <a:pt x="4214129" y="1985586"/>
                  <a:pt x="4230386" y="2008824"/>
                </a:cubicBezTo>
                <a:cubicBezTo>
                  <a:pt x="4246642" y="2032062"/>
                  <a:pt x="4254770" y="2066919"/>
                  <a:pt x="4254770" y="2113394"/>
                </a:cubicBezTo>
                <a:cubicBezTo>
                  <a:pt x="4254770" y="2134663"/>
                  <a:pt x="4252102" y="2157310"/>
                  <a:pt x="4246764" y="2181336"/>
                </a:cubicBezTo>
                <a:cubicBezTo>
                  <a:pt x="4241426" y="2205362"/>
                  <a:pt x="4234874" y="2231159"/>
                  <a:pt x="4227110" y="2258730"/>
                </a:cubicBezTo>
                <a:cubicBezTo>
                  <a:pt x="4219346" y="2286300"/>
                  <a:pt x="4205516" y="2331201"/>
                  <a:pt x="4185620" y="2393432"/>
                </a:cubicBezTo>
                <a:cubicBezTo>
                  <a:pt x="4165724" y="2455662"/>
                  <a:pt x="4155776" y="2492292"/>
                  <a:pt x="4155776" y="2503320"/>
                </a:cubicBezTo>
                <a:cubicBezTo>
                  <a:pt x="4155776" y="2509622"/>
                  <a:pt x="4156746" y="2514348"/>
                  <a:pt x="4158688" y="2517499"/>
                </a:cubicBezTo>
                <a:cubicBezTo>
                  <a:pt x="4160628" y="2520650"/>
                  <a:pt x="4163540" y="2522225"/>
                  <a:pt x="4167423" y="2522225"/>
                </a:cubicBezTo>
                <a:cubicBezTo>
                  <a:pt x="4172275" y="2522225"/>
                  <a:pt x="4178826" y="2517506"/>
                  <a:pt x="4187076" y="2508065"/>
                </a:cubicBezTo>
                <a:cubicBezTo>
                  <a:pt x="4195326" y="2498624"/>
                  <a:pt x="4206608" y="2480919"/>
                  <a:pt x="4220923" y="2454949"/>
                </a:cubicBezTo>
                <a:cubicBezTo>
                  <a:pt x="4235238" y="2428978"/>
                  <a:pt x="4250403" y="2390028"/>
                  <a:pt x="4266417" y="2338100"/>
                </a:cubicBezTo>
                <a:lnTo>
                  <a:pt x="4275880" y="2346389"/>
                </a:lnTo>
                <a:cubicBezTo>
                  <a:pt x="4253558" y="2411094"/>
                  <a:pt x="4232084" y="2462583"/>
                  <a:pt x="4211460" y="2500856"/>
                </a:cubicBezTo>
                <a:cubicBezTo>
                  <a:pt x="4190836" y="2539128"/>
                  <a:pt x="4161842" y="2558264"/>
                  <a:pt x="4124476" y="2558264"/>
                </a:cubicBezTo>
                <a:cubicBezTo>
                  <a:pt x="4098757" y="2558264"/>
                  <a:pt x="4079346" y="2545660"/>
                  <a:pt x="4066244" y="2520453"/>
                </a:cubicBezTo>
                <a:cubicBezTo>
                  <a:pt x="4053142" y="2495246"/>
                  <a:pt x="4046590" y="2464130"/>
                  <a:pt x="4046590" y="2427107"/>
                </a:cubicBezTo>
                <a:cubicBezTo>
                  <a:pt x="4046590" y="2401900"/>
                  <a:pt x="4048289" y="2381418"/>
                  <a:pt x="4051686" y="2365664"/>
                </a:cubicBezTo>
                <a:cubicBezTo>
                  <a:pt x="4055083" y="2349909"/>
                  <a:pt x="4065395" y="2313675"/>
                  <a:pt x="4082622" y="2256958"/>
                </a:cubicBezTo>
                <a:cubicBezTo>
                  <a:pt x="4099848" y="2200241"/>
                  <a:pt x="4114042" y="2153765"/>
                  <a:pt x="4125204" y="2117529"/>
                </a:cubicBezTo>
                <a:cubicBezTo>
                  <a:pt x="4136365" y="2081295"/>
                  <a:pt x="4141945" y="2052936"/>
                  <a:pt x="4141945" y="2032456"/>
                </a:cubicBezTo>
                <a:cubicBezTo>
                  <a:pt x="4141945" y="2024579"/>
                  <a:pt x="4140975" y="2018867"/>
                  <a:pt x="4139034" y="2015322"/>
                </a:cubicBezTo>
                <a:cubicBezTo>
                  <a:pt x="4137094" y="2011778"/>
                  <a:pt x="4133939" y="2010005"/>
                  <a:pt x="4129572" y="2010005"/>
                </a:cubicBezTo>
                <a:cubicBezTo>
                  <a:pt x="4123748" y="2010005"/>
                  <a:pt x="4116348" y="2015910"/>
                  <a:pt x="4107370" y="2027720"/>
                </a:cubicBezTo>
                <a:cubicBezTo>
                  <a:pt x="4098392" y="2039529"/>
                  <a:pt x="4087838" y="2058425"/>
                  <a:pt x="4075706" y="2084409"/>
                </a:cubicBezTo>
                <a:cubicBezTo>
                  <a:pt x="4063575" y="2110391"/>
                  <a:pt x="4050958" y="2145821"/>
                  <a:pt x="4037856" y="2190697"/>
                </a:cubicBezTo>
                <a:lnTo>
                  <a:pt x="3932310" y="2546153"/>
                </a:lnTo>
                <a:lnTo>
                  <a:pt x="3790370" y="2546153"/>
                </a:lnTo>
                <a:lnTo>
                  <a:pt x="3914112" y="2097406"/>
                </a:lnTo>
                <a:cubicBezTo>
                  <a:pt x="3917024" y="2085590"/>
                  <a:pt x="3920421" y="2072402"/>
                  <a:pt x="3924303" y="2057841"/>
                </a:cubicBezTo>
                <a:cubicBezTo>
                  <a:pt x="3928186" y="2043281"/>
                  <a:pt x="3930126" y="2032849"/>
                  <a:pt x="3930126" y="2026548"/>
                </a:cubicBezTo>
                <a:cubicBezTo>
                  <a:pt x="3930126" y="2021034"/>
                  <a:pt x="3929398" y="2017095"/>
                  <a:pt x="3927942" y="2014732"/>
                </a:cubicBezTo>
                <a:cubicBezTo>
                  <a:pt x="3926486" y="2012368"/>
                  <a:pt x="3924303" y="2011186"/>
                  <a:pt x="3921392" y="2011186"/>
                </a:cubicBezTo>
                <a:cubicBezTo>
                  <a:pt x="3914598" y="2011186"/>
                  <a:pt x="3906833" y="2016104"/>
                  <a:pt x="3898099" y="2025938"/>
                </a:cubicBezTo>
                <a:cubicBezTo>
                  <a:pt x="3889364" y="2035773"/>
                  <a:pt x="3880750" y="2048558"/>
                  <a:pt x="3872258" y="2064293"/>
                </a:cubicBezTo>
                <a:cubicBezTo>
                  <a:pt x="3863766" y="2080030"/>
                  <a:pt x="3854546" y="2099895"/>
                  <a:pt x="3844598" y="2123891"/>
                </a:cubicBezTo>
                <a:cubicBezTo>
                  <a:pt x="3834650" y="2147886"/>
                  <a:pt x="3824823" y="2172868"/>
                  <a:pt x="3815118" y="2198839"/>
                </a:cubicBezTo>
                <a:lnTo>
                  <a:pt x="3805655" y="2191730"/>
                </a:lnTo>
                <a:cubicBezTo>
                  <a:pt x="3828948" y="2125462"/>
                  <a:pt x="3851877" y="2072602"/>
                  <a:pt x="3874442" y="2033148"/>
                </a:cubicBezTo>
                <a:cubicBezTo>
                  <a:pt x="3897007" y="1993694"/>
                  <a:pt x="3924788" y="1973967"/>
                  <a:pt x="3957786" y="1973967"/>
                </a:cubicBezTo>
                <a:close/>
                <a:moveTo>
                  <a:pt x="1370033" y="1973874"/>
                </a:moveTo>
                <a:cubicBezTo>
                  <a:pt x="1395268" y="1973874"/>
                  <a:pt x="1414436" y="1986703"/>
                  <a:pt x="1427538" y="2012359"/>
                </a:cubicBezTo>
                <a:cubicBezTo>
                  <a:pt x="1440640" y="2038016"/>
                  <a:pt x="1447192" y="2068998"/>
                  <a:pt x="1447192" y="2105308"/>
                </a:cubicBezTo>
                <a:cubicBezTo>
                  <a:pt x="1447192" y="2132940"/>
                  <a:pt x="1445250" y="2155439"/>
                  <a:pt x="1441368" y="2172806"/>
                </a:cubicBezTo>
                <a:cubicBezTo>
                  <a:pt x="1437486" y="2190173"/>
                  <a:pt x="1430692" y="2215436"/>
                  <a:pt x="1420987" y="2248594"/>
                </a:cubicBezTo>
                <a:cubicBezTo>
                  <a:pt x="1411281" y="2281753"/>
                  <a:pt x="1397088" y="2327342"/>
                  <a:pt x="1378405" y="2385363"/>
                </a:cubicBezTo>
                <a:cubicBezTo>
                  <a:pt x="1359721" y="2443385"/>
                  <a:pt x="1350381" y="2481473"/>
                  <a:pt x="1350381" y="2499628"/>
                </a:cubicBezTo>
                <a:cubicBezTo>
                  <a:pt x="1350381" y="2507530"/>
                  <a:pt x="1351472" y="2513453"/>
                  <a:pt x="1353656" y="2517397"/>
                </a:cubicBezTo>
                <a:cubicBezTo>
                  <a:pt x="1355840" y="2521342"/>
                  <a:pt x="1359115" y="2523314"/>
                  <a:pt x="1363483" y="2523314"/>
                </a:cubicBezTo>
                <a:cubicBezTo>
                  <a:pt x="1368821" y="2523314"/>
                  <a:pt x="1375129" y="2519764"/>
                  <a:pt x="1382408" y="2512661"/>
                </a:cubicBezTo>
                <a:cubicBezTo>
                  <a:pt x="1389687" y="2505561"/>
                  <a:pt x="1397573" y="2495108"/>
                  <a:pt x="1406065" y="2481303"/>
                </a:cubicBezTo>
                <a:cubicBezTo>
                  <a:pt x="1414557" y="2467500"/>
                  <a:pt x="1423656" y="2449357"/>
                  <a:pt x="1433361" y="2426877"/>
                </a:cubicBezTo>
                <a:cubicBezTo>
                  <a:pt x="1443066" y="2404395"/>
                  <a:pt x="1453136" y="2375601"/>
                  <a:pt x="1463569" y="2340490"/>
                </a:cubicBezTo>
                <a:cubicBezTo>
                  <a:pt x="1474002" y="2305381"/>
                  <a:pt x="1489167" y="2250748"/>
                  <a:pt x="1509063" y="2176591"/>
                </a:cubicBezTo>
                <a:cubicBezTo>
                  <a:pt x="1528960" y="2102434"/>
                  <a:pt x="1540969" y="2056480"/>
                  <a:pt x="1545095" y="2038732"/>
                </a:cubicBezTo>
                <a:cubicBezTo>
                  <a:pt x="1549219" y="2020984"/>
                  <a:pt x="1553465" y="2003433"/>
                  <a:pt x="1557833" y="1986077"/>
                </a:cubicBezTo>
                <a:lnTo>
                  <a:pt x="1699774" y="1986077"/>
                </a:lnTo>
                <a:cubicBezTo>
                  <a:pt x="1692980" y="2012861"/>
                  <a:pt x="1683153" y="2052247"/>
                  <a:pt x="1670294" y="2104238"/>
                </a:cubicBezTo>
                <a:cubicBezTo>
                  <a:pt x="1657434" y="2156227"/>
                  <a:pt x="1644211" y="2208611"/>
                  <a:pt x="1630623" y="2261389"/>
                </a:cubicBezTo>
                <a:cubicBezTo>
                  <a:pt x="1617035" y="2314167"/>
                  <a:pt x="1596290" y="2390773"/>
                  <a:pt x="1568388" y="2491208"/>
                </a:cubicBezTo>
                <a:cubicBezTo>
                  <a:pt x="1540484" y="2591643"/>
                  <a:pt x="1502755" y="2671599"/>
                  <a:pt x="1455198" y="2731072"/>
                </a:cubicBezTo>
                <a:cubicBezTo>
                  <a:pt x="1407642" y="2790546"/>
                  <a:pt x="1349410" y="2820282"/>
                  <a:pt x="1280502" y="2820282"/>
                </a:cubicBezTo>
                <a:cubicBezTo>
                  <a:pt x="1249930" y="2820282"/>
                  <a:pt x="1224453" y="2806891"/>
                  <a:pt x="1204072" y="2780108"/>
                </a:cubicBezTo>
                <a:cubicBezTo>
                  <a:pt x="1183691" y="2753325"/>
                  <a:pt x="1173500" y="2721816"/>
                  <a:pt x="1173500" y="2685580"/>
                </a:cubicBezTo>
                <a:cubicBezTo>
                  <a:pt x="1173500" y="2657223"/>
                  <a:pt x="1180051" y="2632014"/>
                  <a:pt x="1193153" y="2609959"/>
                </a:cubicBezTo>
                <a:cubicBezTo>
                  <a:pt x="1206255" y="2587902"/>
                  <a:pt x="1223968" y="2576875"/>
                  <a:pt x="1246291" y="2576875"/>
                </a:cubicBezTo>
                <a:cubicBezTo>
                  <a:pt x="1264730" y="2576875"/>
                  <a:pt x="1280623" y="2586524"/>
                  <a:pt x="1293968" y="2605823"/>
                </a:cubicBezTo>
                <a:cubicBezTo>
                  <a:pt x="1307313" y="2625122"/>
                  <a:pt x="1313986" y="2648951"/>
                  <a:pt x="1313986" y="2677309"/>
                </a:cubicBezTo>
                <a:cubicBezTo>
                  <a:pt x="1313986" y="2719847"/>
                  <a:pt x="1301368" y="2747023"/>
                  <a:pt x="1276134" y="2758839"/>
                </a:cubicBezTo>
                <a:cubicBezTo>
                  <a:pt x="1263517" y="2761990"/>
                  <a:pt x="1254540" y="2764157"/>
                  <a:pt x="1249202" y="2765338"/>
                </a:cubicBezTo>
                <a:cubicBezTo>
                  <a:pt x="1243864" y="2766520"/>
                  <a:pt x="1241195" y="2771443"/>
                  <a:pt x="1241195" y="2780108"/>
                </a:cubicBezTo>
                <a:cubicBezTo>
                  <a:pt x="1241195" y="2787198"/>
                  <a:pt x="1243747" y="2792514"/>
                  <a:pt x="1248849" y="2796060"/>
                </a:cubicBezTo>
                <a:cubicBezTo>
                  <a:pt x="1253953" y="2799604"/>
                  <a:pt x="1261603" y="2801376"/>
                  <a:pt x="1271801" y="2801376"/>
                </a:cubicBezTo>
                <a:cubicBezTo>
                  <a:pt x="1297066" y="2801376"/>
                  <a:pt x="1320142" y="2783293"/>
                  <a:pt x="1341031" y="2747125"/>
                </a:cubicBezTo>
                <a:cubicBezTo>
                  <a:pt x="1361921" y="2710957"/>
                  <a:pt x="1379775" y="2669282"/>
                  <a:pt x="1394595" y="2622098"/>
                </a:cubicBezTo>
                <a:cubicBezTo>
                  <a:pt x="1409414" y="2574914"/>
                  <a:pt x="1428968" y="2505719"/>
                  <a:pt x="1453253" y="2414516"/>
                </a:cubicBezTo>
                <a:lnTo>
                  <a:pt x="1451070" y="2413335"/>
                </a:lnTo>
                <a:cubicBezTo>
                  <a:pt x="1432599" y="2460093"/>
                  <a:pt x="1413275" y="2495953"/>
                  <a:pt x="1393100" y="2520915"/>
                </a:cubicBezTo>
                <a:cubicBezTo>
                  <a:pt x="1372922" y="2545876"/>
                  <a:pt x="1348735" y="2558356"/>
                  <a:pt x="1320536" y="2558356"/>
                </a:cubicBezTo>
                <a:cubicBezTo>
                  <a:pt x="1298214" y="2558356"/>
                  <a:pt x="1278804" y="2547106"/>
                  <a:pt x="1262304" y="2524608"/>
                </a:cubicBezTo>
                <a:cubicBezTo>
                  <a:pt x="1245805" y="2502108"/>
                  <a:pt x="1237556" y="2467565"/>
                  <a:pt x="1237556" y="2420978"/>
                </a:cubicBezTo>
                <a:cubicBezTo>
                  <a:pt x="1237556" y="2399660"/>
                  <a:pt x="1240710" y="2375185"/>
                  <a:pt x="1247018" y="2347552"/>
                </a:cubicBezTo>
                <a:cubicBezTo>
                  <a:pt x="1253327" y="2319921"/>
                  <a:pt x="1260484" y="2292289"/>
                  <a:pt x="1268492" y="2264657"/>
                </a:cubicBezTo>
                <a:cubicBezTo>
                  <a:pt x="1276498" y="2237025"/>
                  <a:pt x="1290207" y="2193998"/>
                  <a:pt x="1309618" y="2135578"/>
                </a:cubicBezTo>
                <a:cubicBezTo>
                  <a:pt x="1329028" y="2077156"/>
                  <a:pt x="1338734" y="2042419"/>
                  <a:pt x="1338734" y="2031366"/>
                </a:cubicBezTo>
                <a:cubicBezTo>
                  <a:pt x="1338734" y="2025064"/>
                  <a:pt x="1337763" y="2020338"/>
                  <a:pt x="1335823" y="2017187"/>
                </a:cubicBezTo>
                <a:cubicBezTo>
                  <a:pt x="1333881" y="2014037"/>
                  <a:pt x="1330970" y="2012460"/>
                  <a:pt x="1327088" y="2012460"/>
                </a:cubicBezTo>
                <a:cubicBezTo>
                  <a:pt x="1314956" y="2012460"/>
                  <a:pt x="1302218" y="2025862"/>
                  <a:pt x="1288873" y="2052662"/>
                </a:cubicBezTo>
                <a:cubicBezTo>
                  <a:pt x="1275528" y="2079464"/>
                  <a:pt x="1263760" y="2105675"/>
                  <a:pt x="1253569" y="2131294"/>
                </a:cubicBezTo>
                <a:cubicBezTo>
                  <a:pt x="1243379" y="2156913"/>
                  <a:pt x="1235372" y="2177607"/>
                  <a:pt x="1229548" y="2193374"/>
                </a:cubicBezTo>
                <a:lnTo>
                  <a:pt x="1220086" y="2186248"/>
                </a:lnTo>
                <a:cubicBezTo>
                  <a:pt x="1247261" y="2113481"/>
                  <a:pt x="1270311" y="2059893"/>
                  <a:pt x="1289237" y="2025486"/>
                </a:cubicBezTo>
                <a:cubicBezTo>
                  <a:pt x="1308162" y="1991078"/>
                  <a:pt x="1335094" y="1973874"/>
                  <a:pt x="1370033" y="1973874"/>
                </a:cubicBezTo>
                <a:close/>
                <a:moveTo>
                  <a:pt x="3135561" y="1704859"/>
                </a:moveTo>
                <a:cubicBezTo>
                  <a:pt x="3129737" y="1726915"/>
                  <a:pt x="3110812" y="1800959"/>
                  <a:pt x="3078784" y="1926989"/>
                </a:cubicBezTo>
                <a:cubicBezTo>
                  <a:pt x="3046756" y="2053020"/>
                  <a:pt x="3014728" y="2180235"/>
                  <a:pt x="2982701" y="2308634"/>
                </a:cubicBezTo>
                <a:cubicBezTo>
                  <a:pt x="2950673" y="2437034"/>
                  <a:pt x="2932718" y="2509504"/>
                  <a:pt x="2928836" y="2526047"/>
                </a:cubicBezTo>
                <a:lnTo>
                  <a:pt x="2992892" y="2526065"/>
                </a:lnTo>
                <a:cubicBezTo>
                  <a:pt x="3057432" y="2526065"/>
                  <a:pt x="3115422" y="2452019"/>
                  <a:pt x="3166860" y="2303926"/>
                </a:cubicBezTo>
                <a:cubicBezTo>
                  <a:pt x="3218298" y="2155833"/>
                  <a:pt x="3244018" y="2010892"/>
                  <a:pt x="3244018" y="1869100"/>
                </a:cubicBezTo>
                <a:cubicBezTo>
                  <a:pt x="3244018" y="1825775"/>
                  <a:pt x="3237831" y="1789145"/>
                  <a:pt x="3225456" y="1759213"/>
                </a:cubicBezTo>
                <a:cubicBezTo>
                  <a:pt x="3213082" y="1729279"/>
                  <a:pt x="3199980" y="1712934"/>
                  <a:pt x="3186149" y="1710176"/>
                </a:cubicBezTo>
                <a:cubicBezTo>
                  <a:pt x="3172319" y="1707418"/>
                  <a:pt x="3162008" y="1705843"/>
                  <a:pt x="3155214" y="1705449"/>
                </a:cubicBezTo>
                <a:cubicBezTo>
                  <a:pt x="3148420" y="1705056"/>
                  <a:pt x="3141869" y="1704859"/>
                  <a:pt x="3135561" y="1704859"/>
                </a:cubicBezTo>
                <a:close/>
                <a:moveTo>
                  <a:pt x="466586" y="1704859"/>
                </a:moveTo>
                <a:cubicBezTo>
                  <a:pt x="460762" y="1726915"/>
                  <a:pt x="441837" y="1800959"/>
                  <a:pt x="409809" y="1926989"/>
                </a:cubicBezTo>
                <a:cubicBezTo>
                  <a:pt x="377782" y="2053020"/>
                  <a:pt x="345753" y="2180235"/>
                  <a:pt x="313725" y="2308634"/>
                </a:cubicBezTo>
                <a:cubicBezTo>
                  <a:pt x="281698" y="2437034"/>
                  <a:pt x="263743" y="2509504"/>
                  <a:pt x="259861" y="2526047"/>
                </a:cubicBezTo>
                <a:lnTo>
                  <a:pt x="323916" y="2526065"/>
                </a:lnTo>
                <a:cubicBezTo>
                  <a:pt x="388458" y="2526065"/>
                  <a:pt x="446447" y="2452019"/>
                  <a:pt x="497886" y="2303926"/>
                </a:cubicBezTo>
                <a:cubicBezTo>
                  <a:pt x="549324" y="2155833"/>
                  <a:pt x="575043" y="2010892"/>
                  <a:pt x="575043" y="1869100"/>
                </a:cubicBezTo>
                <a:cubicBezTo>
                  <a:pt x="575043" y="1825775"/>
                  <a:pt x="568856" y="1789145"/>
                  <a:pt x="556482" y="1759213"/>
                </a:cubicBezTo>
                <a:cubicBezTo>
                  <a:pt x="544107" y="1729279"/>
                  <a:pt x="531005" y="1712934"/>
                  <a:pt x="517175" y="1710176"/>
                </a:cubicBezTo>
                <a:cubicBezTo>
                  <a:pt x="503345" y="1707418"/>
                  <a:pt x="493033" y="1705843"/>
                  <a:pt x="486239" y="1705449"/>
                </a:cubicBezTo>
                <a:cubicBezTo>
                  <a:pt x="479445" y="1705056"/>
                  <a:pt x="472894" y="1704859"/>
                  <a:pt x="466586" y="1704859"/>
                </a:cubicBezTo>
                <a:close/>
                <a:moveTo>
                  <a:pt x="2022962" y="1689498"/>
                </a:moveTo>
                <a:cubicBezTo>
                  <a:pt x="2037035" y="1689498"/>
                  <a:pt x="2048681" y="1698951"/>
                  <a:pt x="2057901" y="1717857"/>
                </a:cubicBezTo>
                <a:cubicBezTo>
                  <a:pt x="2071489" y="1766696"/>
                  <a:pt x="2083863" y="1806673"/>
                  <a:pt x="2095025" y="1837788"/>
                </a:cubicBezTo>
                <a:cubicBezTo>
                  <a:pt x="2106186" y="1868904"/>
                  <a:pt x="2120743" y="1895096"/>
                  <a:pt x="2138699" y="1916364"/>
                </a:cubicBezTo>
                <a:lnTo>
                  <a:pt x="2132875" y="1928180"/>
                </a:lnTo>
                <a:cubicBezTo>
                  <a:pt x="2099877" y="1902973"/>
                  <a:pt x="2067122" y="1877766"/>
                  <a:pt x="2034608" y="1852558"/>
                </a:cubicBezTo>
                <a:cubicBezTo>
                  <a:pt x="2017624" y="1836803"/>
                  <a:pt x="2004885" y="1821640"/>
                  <a:pt x="1996393" y="1807067"/>
                </a:cubicBezTo>
                <a:cubicBezTo>
                  <a:pt x="1987902" y="1792493"/>
                  <a:pt x="1983655" y="1775361"/>
                  <a:pt x="1983655" y="1755668"/>
                </a:cubicBezTo>
                <a:cubicBezTo>
                  <a:pt x="1983655" y="1728885"/>
                  <a:pt x="1985111" y="1712934"/>
                  <a:pt x="1988023" y="1707813"/>
                </a:cubicBezTo>
                <a:cubicBezTo>
                  <a:pt x="1990934" y="1702693"/>
                  <a:pt x="1995666" y="1698360"/>
                  <a:pt x="2002217" y="1694816"/>
                </a:cubicBezTo>
                <a:cubicBezTo>
                  <a:pt x="2008768" y="1691271"/>
                  <a:pt x="2015683" y="1689498"/>
                  <a:pt x="2022962" y="1689498"/>
                </a:cubicBezTo>
                <a:close/>
                <a:moveTo>
                  <a:pt x="3140656" y="1682409"/>
                </a:moveTo>
                <a:cubicBezTo>
                  <a:pt x="3236253" y="1682409"/>
                  <a:pt x="3305526" y="1718644"/>
                  <a:pt x="3348472" y="1791116"/>
                </a:cubicBezTo>
                <a:cubicBezTo>
                  <a:pt x="3391418" y="1863587"/>
                  <a:pt x="3412891" y="1947873"/>
                  <a:pt x="3412891" y="2043976"/>
                </a:cubicBezTo>
                <a:cubicBezTo>
                  <a:pt x="3412891" y="2127476"/>
                  <a:pt x="3401730" y="2202704"/>
                  <a:pt x="3379407" y="2269659"/>
                </a:cubicBezTo>
                <a:cubicBezTo>
                  <a:pt x="3357086" y="2336616"/>
                  <a:pt x="3326513" y="2390970"/>
                  <a:pt x="3287692" y="2432720"/>
                </a:cubicBezTo>
                <a:cubicBezTo>
                  <a:pt x="3248870" y="2474469"/>
                  <a:pt x="3204954" y="2504206"/>
                  <a:pt x="3155941" y="2521930"/>
                </a:cubicBezTo>
                <a:cubicBezTo>
                  <a:pt x="3106930" y="2539654"/>
                  <a:pt x="3050638" y="2548516"/>
                  <a:pt x="2987068" y="2548516"/>
                </a:cubicBezTo>
                <a:lnTo>
                  <a:pt x="2668975" y="2546153"/>
                </a:lnTo>
                <a:lnTo>
                  <a:pt x="2668975" y="2527248"/>
                </a:lnTo>
                <a:lnTo>
                  <a:pt x="2709010" y="2522521"/>
                </a:lnTo>
                <a:cubicBezTo>
                  <a:pt x="2726964" y="2519370"/>
                  <a:pt x="2740188" y="2510114"/>
                  <a:pt x="2748680" y="2494754"/>
                </a:cubicBezTo>
                <a:cubicBezTo>
                  <a:pt x="2757172" y="2479393"/>
                  <a:pt x="2768698" y="2444733"/>
                  <a:pt x="2783256" y="2390773"/>
                </a:cubicBezTo>
                <a:cubicBezTo>
                  <a:pt x="2797814" y="2336814"/>
                  <a:pt x="2814919" y="2270448"/>
                  <a:pt x="2834573" y="2191675"/>
                </a:cubicBezTo>
                <a:cubicBezTo>
                  <a:pt x="2854226" y="2112902"/>
                  <a:pt x="2869634" y="2050278"/>
                  <a:pt x="2880794" y="2003801"/>
                </a:cubicBezTo>
                <a:cubicBezTo>
                  <a:pt x="2891956" y="1957326"/>
                  <a:pt x="2904209" y="1906321"/>
                  <a:pt x="2917554" y="1850786"/>
                </a:cubicBezTo>
                <a:cubicBezTo>
                  <a:pt x="2930899" y="1795251"/>
                  <a:pt x="2937571" y="1760000"/>
                  <a:pt x="2937571" y="1745033"/>
                </a:cubicBezTo>
                <a:cubicBezTo>
                  <a:pt x="2937571" y="1727703"/>
                  <a:pt x="2932233" y="1716478"/>
                  <a:pt x="2921557" y="1711358"/>
                </a:cubicBezTo>
                <a:cubicBezTo>
                  <a:pt x="2910882" y="1706237"/>
                  <a:pt x="2889529" y="1703678"/>
                  <a:pt x="2857502" y="1703678"/>
                </a:cubicBezTo>
                <a:lnTo>
                  <a:pt x="2857502" y="1684773"/>
                </a:lnTo>
                <a:close/>
                <a:moveTo>
                  <a:pt x="471681" y="1682409"/>
                </a:moveTo>
                <a:cubicBezTo>
                  <a:pt x="567278" y="1682409"/>
                  <a:pt x="636551" y="1718644"/>
                  <a:pt x="679497" y="1791116"/>
                </a:cubicBezTo>
                <a:cubicBezTo>
                  <a:pt x="722443" y="1863587"/>
                  <a:pt x="743916" y="1947873"/>
                  <a:pt x="743916" y="2043976"/>
                </a:cubicBezTo>
                <a:cubicBezTo>
                  <a:pt x="743916" y="2127476"/>
                  <a:pt x="732755" y="2202704"/>
                  <a:pt x="710433" y="2269659"/>
                </a:cubicBezTo>
                <a:cubicBezTo>
                  <a:pt x="688111" y="2336616"/>
                  <a:pt x="657539" y="2390970"/>
                  <a:pt x="618717" y="2432720"/>
                </a:cubicBezTo>
                <a:cubicBezTo>
                  <a:pt x="579896" y="2474469"/>
                  <a:pt x="535979" y="2504206"/>
                  <a:pt x="486967" y="2521930"/>
                </a:cubicBezTo>
                <a:cubicBezTo>
                  <a:pt x="437955" y="2539654"/>
                  <a:pt x="381664" y="2548516"/>
                  <a:pt x="318093" y="2548516"/>
                </a:cubicBezTo>
                <a:lnTo>
                  <a:pt x="0" y="2546153"/>
                </a:lnTo>
                <a:lnTo>
                  <a:pt x="0" y="2527248"/>
                </a:lnTo>
                <a:lnTo>
                  <a:pt x="40034" y="2522521"/>
                </a:lnTo>
                <a:cubicBezTo>
                  <a:pt x="57989" y="2519370"/>
                  <a:pt x="71213" y="2510114"/>
                  <a:pt x="79705" y="2494754"/>
                </a:cubicBezTo>
                <a:cubicBezTo>
                  <a:pt x="88197" y="2479393"/>
                  <a:pt x="99723" y="2444733"/>
                  <a:pt x="114281" y="2390773"/>
                </a:cubicBezTo>
                <a:cubicBezTo>
                  <a:pt x="128839" y="2336814"/>
                  <a:pt x="145944" y="2270448"/>
                  <a:pt x="165598" y="2191675"/>
                </a:cubicBezTo>
                <a:cubicBezTo>
                  <a:pt x="185251" y="2112902"/>
                  <a:pt x="200658" y="2050278"/>
                  <a:pt x="211819" y="2003801"/>
                </a:cubicBezTo>
                <a:cubicBezTo>
                  <a:pt x="222980" y="1957326"/>
                  <a:pt x="235234" y="1906321"/>
                  <a:pt x="248579" y="1850786"/>
                </a:cubicBezTo>
                <a:cubicBezTo>
                  <a:pt x="261924" y="1795251"/>
                  <a:pt x="268596" y="1760000"/>
                  <a:pt x="268596" y="1745033"/>
                </a:cubicBezTo>
                <a:cubicBezTo>
                  <a:pt x="268596" y="1727703"/>
                  <a:pt x="263258" y="1716478"/>
                  <a:pt x="252582" y="1711358"/>
                </a:cubicBezTo>
                <a:cubicBezTo>
                  <a:pt x="241906" y="1706237"/>
                  <a:pt x="220554" y="1703678"/>
                  <a:pt x="188527" y="1703678"/>
                </a:cubicBezTo>
                <a:lnTo>
                  <a:pt x="188527" y="1684773"/>
                </a:lnTo>
                <a:close/>
                <a:moveTo>
                  <a:pt x="4925036" y="1625663"/>
                </a:moveTo>
                <a:lnTo>
                  <a:pt x="4925036" y="1681600"/>
                </a:lnTo>
                <a:lnTo>
                  <a:pt x="4950436" y="1681600"/>
                </a:lnTo>
                <a:cubicBezTo>
                  <a:pt x="4960900" y="1681600"/>
                  <a:pt x="4969082" y="1679095"/>
                  <a:pt x="4974979" y="1674085"/>
                </a:cubicBezTo>
                <a:cubicBezTo>
                  <a:pt x="4980878" y="1669074"/>
                  <a:pt x="4983827" y="1662098"/>
                  <a:pt x="4983827" y="1653155"/>
                </a:cubicBezTo>
                <a:cubicBezTo>
                  <a:pt x="4983827" y="1644340"/>
                  <a:pt x="4980862" y="1637554"/>
                  <a:pt x="4974933" y="1632797"/>
                </a:cubicBezTo>
                <a:cubicBezTo>
                  <a:pt x="4969003" y="1628041"/>
                  <a:pt x="4960583" y="1625663"/>
                  <a:pt x="4949675" y="1625663"/>
                </a:cubicBezTo>
                <a:close/>
                <a:moveTo>
                  <a:pt x="4912288" y="1615389"/>
                </a:moveTo>
                <a:lnTo>
                  <a:pt x="4950911" y="1615389"/>
                </a:lnTo>
                <a:cubicBezTo>
                  <a:pt x="4965435" y="1615389"/>
                  <a:pt x="4976708" y="1618718"/>
                  <a:pt x="4984731" y="1625377"/>
                </a:cubicBezTo>
                <a:cubicBezTo>
                  <a:pt x="4992754" y="1632036"/>
                  <a:pt x="4996765" y="1641232"/>
                  <a:pt x="4996765" y="1652965"/>
                </a:cubicBezTo>
                <a:cubicBezTo>
                  <a:pt x="4996765" y="1662985"/>
                  <a:pt x="4993642" y="1671326"/>
                  <a:pt x="4987394" y="1677985"/>
                </a:cubicBezTo>
                <a:cubicBezTo>
                  <a:pt x="4981147" y="1684644"/>
                  <a:pt x="4972760" y="1688703"/>
                  <a:pt x="4962232" y="1690162"/>
                </a:cubicBezTo>
                <a:lnTo>
                  <a:pt x="5001236" y="1749428"/>
                </a:lnTo>
                <a:lnTo>
                  <a:pt x="4986110" y="1749428"/>
                </a:lnTo>
                <a:lnTo>
                  <a:pt x="4949295" y="1691684"/>
                </a:lnTo>
                <a:lnTo>
                  <a:pt x="4925036" y="1691684"/>
                </a:lnTo>
                <a:lnTo>
                  <a:pt x="4925036" y="1749428"/>
                </a:lnTo>
                <a:lnTo>
                  <a:pt x="4912288" y="1749428"/>
                </a:lnTo>
                <a:close/>
                <a:moveTo>
                  <a:pt x="4950674" y="1568510"/>
                </a:moveTo>
                <a:cubicBezTo>
                  <a:pt x="4887769" y="1568510"/>
                  <a:pt x="4836775" y="1619504"/>
                  <a:pt x="4836775" y="1682409"/>
                </a:cubicBezTo>
                <a:cubicBezTo>
                  <a:pt x="4836775" y="1745313"/>
                  <a:pt x="4887769" y="1796307"/>
                  <a:pt x="4950674" y="1796307"/>
                </a:cubicBezTo>
                <a:cubicBezTo>
                  <a:pt x="5013578" y="1796307"/>
                  <a:pt x="5064572" y="1745313"/>
                  <a:pt x="5064572" y="1682409"/>
                </a:cubicBezTo>
                <a:cubicBezTo>
                  <a:pt x="5064572" y="1619504"/>
                  <a:pt x="5013578" y="1568510"/>
                  <a:pt x="4950674" y="1568510"/>
                </a:cubicBezTo>
                <a:close/>
                <a:moveTo>
                  <a:pt x="4950674" y="1559664"/>
                </a:moveTo>
                <a:cubicBezTo>
                  <a:pt x="5018465" y="1559664"/>
                  <a:pt x="5073419" y="1614618"/>
                  <a:pt x="5073419" y="1682409"/>
                </a:cubicBezTo>
                <a:cubicBezTo>
                  <a:pt x="5073419" y="1750199"/>
                  <a:pt x="5018465" y="1805153"/>
                  <a:pt x="4950674" y="1805153"/>
                </a:cubicBezTo>
                <a:cubicBezTo>
                  <a:pt x="4882884" y="1805153"/>
                  <a:pt x="4827930" y="1750199"/>
                  <a:pt x="4827930" y="1682409"/>
                </a:cubicBezTo>
                <a:cubicBezTo>
                  <a:pt x="4827930" y="1614618"/>
                  <a:pt x="4882884" y="1559664"/>
                  <a:pt x="4950674" y="1559664"/>
                </a:cubicBezTo>
                <a:close/>
                <a:moveTo>
                  <a:pt x="1119591" y="1360121"/>
                </a:moveTo>
                <a:cubicBezTo>
                  <a:pt x="1109098" y="1363618"/>
                  <a:pt x="1096262" y="1366390"/>
                  <a:pt x="1081082" y="1368436"/>
                </a:cubicBezTo>
                <a:cubicBezTo>
                  <a:pt x="1065901" y="1370483"/>
                  <a:pt x="1058311" y="1376901"/>
                  <a:pt x="1058311" y="1387691"/>
                </a:cubicBezTo>
                <a:cubicBezTo>
                  <a:pt x="1058311" y="1393123"/>
                  <a:pt x="1060357" y="1397607"/>
                  <a:pt x="1064450" y="1401141"/>
                </a:cubicBezTo>
                <a:cubicBezTo>
                  <a:pt x="1068543" y="1404676"/>
                  <a:pt x="1074421" y="1406443"/>
                  <a:pt x="1082086" y="1406443"/>
                </a:cubicBezTo>
                <a:cubicBezTo>
                  <a:pt x="1091983" y="1406443"/>
                  <a:pt x="1100708" y="1403485"/>
                  <a:pt x="1108261" y="1397570"/>
                </a:cubicBezTo>
                <a:cubicBezTo>
                  <a:pt x="1115814" y="1391654"/>
                  <a:pt x="1119591" y="1381589"/>
                  <a:pt x="1119591" y="1367376"/>
                </a:cubicBezTo>
                <a:close/>
                <a:moveTo>
                  <a:pt x="1997565" y="1314803"/>
                </a:moveTo>
                <a:cubicBezTo>
                  <a:pt x="1988115" y="1314803"/>
                  <a:pt x="1980338" y="1317965"/>
                  <a:pt x="1974236" y="1324290"/>
                </a:cubicBezTo>
                <a:cubicBezTo>
                  <a:pt x="1968134" y="1330616"/>
                  <a:pt x="1964600" y="1338801"/>
                  <a:pt x="1963632" y="1348847"/>
                </a:cubicBezTo>
                <a:lnTo>
                  <a:pt x="2030605" y="1348847"/>
                </a:lnTo>
                <a:cubicBezTo>
                  <a:pt x="2029787" y="1336792"/>
                  <a:pt x="2026047" y="1328104"/>
                  <a:pt x="2019387" y="1322783"/>
                </a:cubicBezTo>
                <a:cubicBezTo>
                  <a:pt x="2012727" y="1317463"/>
                  <a:pt x="2005453" y="1314803"/>
                  <a:pt x="1997565" y="1314803"/>
                </a:cubicBezTo>
                <a:close/>
                <a:moveTo>
                  <a:pt x="1748911" y="1314803"/>
                </a:moveTo>
                <a:cubicBezTo>
                  <a:pt x="1738716" y="1314803"/>
                  <a:pt x="1730344" y="1318616"/>
                  <a:pt x="1723796" y="1326244"/>
                </a:cubicBezTo>
                <a:cubicBezTo>
                  <a:pt x="1717247" y="1333871"/>
                  <a:pt x="1713973" y="1345238"/>
                  <a:pt x="1713973" y="1360344"/>
                </a:cubicBezTo>
                <a:cubicBezTo>
                  <a:pt x="1713973" y="1375376"/>
                  <a:pt x="1717303" y="1386705"/>
                  <a:pt x="1723963" y="1394333"/>
                </a:cubicBezTo>
                <a:cubicBezTo>
                  <a:pt x="1730623" y="1401960"/>
                  <a:pt x="1738939" y="1405774"/>
                  <a:pt x="1748911" y="1405774"/>
                </a:cubicBezTo>
                <a:cubicBezTo>
                  <a:pt x="1760370" y="1405774"/>
                  <a:pt x="1769077" y="1401532"/>
                  <a:pt x="1775030" y="1393049"/>
                </a:cubicBezTo>
                <a:cubicBezTo>
                  <a:pt x="1780983" y="1384566"/>
                  <a:pt x="1783960" y="1373404"/>
                  <a:pt x="1783960" y="1359563"/>
                </a:cubicBezTo>
                <a:cubicBezTo>
                  <a:pt x="1783960" y="1344754"/>
                  <a:pt x="1780592" y="1333592"/>
                  <a:pt x="1773858" y="1326076"/>
                </a:cubicBezTo>
                <a:cubicBezTo>
                  <a:pt x="1767123" y="1318560"/>
                  <a:pt x="1758808" y="1314803"/>
                  <a:pt x="1748911" y="1314803"/>
                </a:cubicBezTo>
                <a:close/>
                <a:moveTo>
                  <a:pt x="1621960" y="1314803"/>
                </a:moveTo>
                <a:cubicBezTo>
                  <a:pt x="1611542" y="1314803"/>
                  <a:pt x="1603673" y="1318988"/>
                  <a:pt x="1598352" y="1327360"/>
                </a:cubicBezTo>
                <a:cubicBezTo>
                  <a:pt x="1593032" y="1335731"/>
                  <a:pt x="1590371" y="1346726"/>
                  <a:pt x="1590371" y="1360344"/>
                </a:cubicBezTo>
                <a:cubicBezTo>
                  <a:pt x="1590371" y="1370167"/>
                  <a:pt x="1591804" y="1378482"/>
                  <a:pt x="1594669" y="1385291"/>
                </a:cubicBezTo>
                <a:cubicBezTo>
                  <a:pt x="1597534" y="1392100"/>
                  <a:pt x="1601534" y="1397216"/>
                  <a:pt x="1606668" y="1400639"/>
                </a:cubicBezTo>
                <a:cubicBezTo>
                  <a:pt x="1611803" y="1404062"/>
                  <a:pt x="1617198" y="1405774"/>
                  <a:pt x="1622853" y="1405774"/>
                </a:cubicBezTo>
                <a:cubicBezTo>
                  <a:pt x="1631634" y="1405774"/>
                  <a:pt x="1639075" y="1402165"/>
                  <a:pt x="1645177" y="1394947"/>
                </a:cubicBezTo>
                <a:cubicBezTo>
                  <a:pt x="1651279" y="1387728"/>
                  <a:pt x="1654330" y="1376789"/>
                  <a:pt x="1654330" y="1362130"/>
                </a:cubicBezTo>
                <a:cubicBezTo>
                  <a:pt x="1654330" y="1347694"/>
                  <a:pt x="1651540" y="1336197"/>
                  <a:pt x="1645959" y="1327639"/>
                </a:cubicBezTo>
                <a:cubicBezTo>
                  <a:pt x="1640378" y="1319081"/>
                  <a:pt x="1632378" y="1314803"/>
                  <a:pt x="1621960" y="1314803"/>
                </a:cubicBezTo>
                <a:close/>
                <a:moveTo>
                  <a:pt x="964735" y="1314803"/>
                </a:moveTo>
                <a:cubicBezTo>
                  <a:pt x="954317" y="1314803"/>
                  <a:pt x="946448" y="1318988"/>
                  <a:pt x="941127" y="1327360"/>
                </a:cubicBezTo>
                <a:cubicBezTo>
                  <a:pt x="935807" y="1335731"/>
                  <a:pt x="933146" y="1346726"/>
                  <a:pt x="933146" y="1360344"/>
                </a:cubicBezTo>
                <a:cubicBezTo>
                  <a:pt x="933146" y="1370167"/>
                  <a:pt x="934579" y="1378482"/>
                  <a:pt x="937444" y="1385291"/>
                </a:cubicBezTo>
                <a:cubicBezTo>
                  <a:pt x="940309" y="1392100"/>
                  <a:pt x="944308" y="1397216"/>
                  <a:pt x="949443" y="1400639"/>
                </a:cubicBezTo>
                <a:cubicBezTo>
                  <a:pt x="954578" y="1404062"/>
                  <a:pt x="959973" y="1405774"/>
                  <a:pt x="965628" y="1405774"/>
                </a:cubicBezTo>
                <a:cubicBezTo>
                  <a:pt x="974409" y="1405774"/>
                  <a:pt x="981850" y="1402165"/>
                  <a:pt x="987952" y="1394947"/>
                </a:cubicBezTo>
                <a:cubicBezTo>
                  <a:pt x="994054" y="1387728"/>
                  <a:pt x="997105" y="1376789"/>
                  <a:pt x="997105" y="1362130"/>
                </a:cubicBezTo>
                <a:cubicBezTo>
                  <a:pt x="997105" y="1347694"/>
                  <a:pt x="994315" y="1336197"/>
                  <a:pt x="988734" y="1327639"/>
                </a:cubicBezTo>
                <a:cubicBezTo>
                  <a:pt x="983153" y="1319081"/>
                  <a:pt x="975153" y="1314803"/>
                  <a:pt x="964735" y="1314803"/>
                </a:cubicBezTo>
                <a:close/>
                <a:moveTo>
                  <a:pt x="778365" y="1314803"/>
                </a:moveTo>
                <a:cubicBezTo>
                  <a:pt x="768915" y="1314803"/>
                  <a:pt x="761138" y="1317965"/>
                  <a:pt x="755036" y="1324290"/>
                </a:cubicBezTo>
                <a:cubicBezTo>
                  <a:pt x="748934" y="1330616"/>
                  <a:pt x="745400" y="1338801"/>
                  <a:pt x="744432" y="1348847"/>
                </a:cubicBezTo>
                <a:lnTo>
                  <a:pt x="811405" y="1348847"/>
                </a:lnTo>
                <a:cubicBezTo>
                  <a:pt x="810586" y="1336792"/>
                  <a:pt x="806847" y="1328104"/>
                  <a:pt x="800187" y="1322783"/>
                </a:cubicBezTo>
                <a:cubicBezTo>
                  <a:pt x="793527" y="1317463"/>
                  <a:pt x="786253" y="1314803"/>
                  <a:pt x="778365" y="1314803"/>
                </a:cubicBezTo>
                <a:close/>
                <a:moveTo>
                  <a:pt x="1348265" y="1301073"/>
                </a:moveTo>
                <a:lnTo>
                  <a:pt x="1368357" y="1301073"/>
                </a:lnTo>
                <a:lnTo>
                  <a:pt x="1368357" y="1419503"/>
                </a:lnTo>
                <a:lnTo>
                  <a:pt x="1348265" y="1419503"/>
                </a:lnTo>
                <a:close/>
                <a:moveTo>
                  <a:pt x="1155682" y="1301073"/>
                </a:moveTo>
                <a:lnTo>
                  <a:pt x="1177336" y="1301073"/>
                </a:lnTo>
                <a:lnTo>
                  <a:pt x="1205241" y="1378650"/>
                </a:lnTo>
                <a:cubicBezTo>
                  <a:pt x="1206879" y="1383412"/>
                  <a:pt x="1208627" y="1389551"/>
                  <a:pt x="1210488" y="1397067"/>
                </a:cubicBezTo>
                <a:lnTo>
                  <a:pt x="1210934" y="1397067"/>
                </a:lnTo>
                <a:cubicBezTo>
                  <a:pt x="1212794" y="1388435"/>
                  <a:pt x="1215176" y="1380213"/>
                  <a:pt x="1218078" y="1372399"/>
                </a:cubicBezTo>
                <a:lnTo>
                  <a:pt x="1244086" y="1301073"/>
                </a:lnTo>
                <a:lnTo>
                  <a:pt x="1264512" y="1301073"/>
                </a:lnTo>
                <a:lnTo>
                  <a:pt x="1219194" y="1421512"/>
                </a:lnTo>
                <a:cubicBezTo>
                  <a:pt x="1219120" y="1421661"/>
                  <a:pt x="1219045" y="1421922"/>
                  <a:pt x="1218971" y="1422294"/>
                </a:cubicBezTo>
                <a:cubicBezTo>
                  <a:pt x="1214655" y="1435688"/>
                  <a:pt x="1209613" y="1446571"/>
                  <a:pt x="1203846" y="1454943"/>
                </a:cubicBezTo>
                <a:cubicBezTo>
                  <a:pt x="1198079" y="1463314"/>
                  <a:pt x="1189875" y="1467500"/>
                  <a:pt x="1179234" y="1467500"/>
                </a:cubicBezTo>
                <a:cubicBezTo>
                  <a:pt x="1175662" y="1467500"/>
                  <a:pt x="1171309" y="1466756"/>
                  <a:pt x="1166174" y="1465268"/>
                </a:cubicBezTo>
                <a:lnTo>
                  <a:pt x="1164165" y="1446292"/>
                </a:lnTo>
                <a:cubicBezTo>
                  <a:pt x="1168034" y="1447483"/>
                  <a:pt x="1171829" y="1448078"/>
                  <a:pt x="1175550" y="1448078"/>
                </a:cubicBezTo>
                <a:cubicBezTo>
                  <a:pt x="1182992" y="1448078"/>
                  <a:pt x="1188145" y="1446032"/>
                  <a:pt x="1191010" y="1441939"/>
                </a:cubicBezTo>
                <a:cubicBezTo>
                  <a:pt x="1193875" y="1437846"/>
                  <a:pt x="1197093" y="1430442"/>
                  <a:pt x="1200665" y="1419726"/>
                </a:cubicBezTo>
                <a:close/>
                <a:moveTo>
                  <a:pt x="1997565" y="1298394"/>
                </a:moveTo>
                <a:cubicBezTo>
                  <a:pt x="2006197" y="1298394"/>
                  <a:pt x="2014513" y="1300292"/>
                  <a:pt x="2022513" y="1304087"/>
                </a:cubicBezTo>
                <a:cubicBezTo>
                  <a:pt x="2030512" y="1307882"/>
                  <a:pt x="2037302" y="1314337"/>
                  <a:pt x="2042883" y="1323453"/>
                </a:cubicBezTo>
                <a:cubicBezTo>
                  <a:pt x="2048464" y="1332569"/>
                  <a:pt x="2051255" y="1346540"/>
                  <a:pt x="2051255" y="1365367"/>
                </a:cubicBezTo>
                <a:lnTo>
                  <a:pt x="1962516" y="1365367"/>
                </a:lnTo>
                <a:cubicBezTo>
                  <a:pt x="1963335" y="1378464"/>
                  <a:pt x="1967074" y="1388472"/>
                  <a:pt x="1973734" y="1395393"/>
                </a:cubicBezTo>
                <a:cubicBezTo>
                  <a:pt x="1980394" y="1402313"/>
                  <a:pt x="1988710" y="1405774"/>
                  <a:pt x="1998681" y="1405774"/>
                </a:cubicBezTo>
                <a:cubicBezTo>
                  <a:pt x="2006346" y="1405774"/>
                  <a:pt x="2012783" y="1403746"/>
                  <a:pt x="2017992" y="1399690"/>
                </a:cubicBezTo>
                <a:cubicBezTo>
                  <a:pt x="2023201" y="1395635"/>
                  <a:pt x="2027182" y="1389514"/>
                  <a:pt x="2029935" y="1381329"/>
                </a:cubicBezTo>
                <a:lnTo>
                  <a:pt x="2050585" y="1383896"/>
                </a:lnTo>
                <a:cubicBezTo>
                  <a:pt x="2047237" y="1396249"/>
                  <a:pt x="2041097" y="1405737"/>
                  <a:pt x="2032168" y="1412359"/>
                </a:cubicBezTo>
                <a:cubicBezTo>
                  <a:pt x="2023238" y="1418982"/>
                  <a:pt x="2012076" y="1422294"/>
                  <a:pt x="1998681" y="1422294"/>
                </a:cubicBezTo>
                <a:cubicBezTo>
                  <a:pt x="1980896" y="1422294"/>
                  <a:pt x="1967000" y="1416843"/>
                  <a:pt x="1956991" y="1405941"/>
                </a:cubicBezTo>
                <a:cubicBezTo>
                  <a:pt x="1946982" y="1395040"/>
                  <a:pt x="1941978" y="1380138"/>
                  <a:pt x="1941978" y="1361237"/>
                </a:cubicBezTo>
                <a:cubicBezTo>
                  <a:pt x="1941978" y="1342559"/>
                  <a:pt x="1946833" y="1327416"/>
                  <a:pt x="1956544" y="1315807"/>
                </a:cubicBezTo>
                <a:cubicBezTo>
                  <a:pt x="1966256" y="1304199"/>
                  <a:pt x="1979929" y="1298394"/>
                  <a:pt x="1997565" y="1298394"/>
                </a:cubicBezTo>
                <a:close/>
                <a:moveTo>
                  <a:pt x="1880549" y="1298394"/>
                </a:moveTo>
                <a:cubicBezTo>
                  <a:pt x="1886800" y="1298394"/>
                  <a:pt x="1892976" y="1299510"/>
                  <a:pt x="1899078" y="1301743"/>
                </a:cubicBezTo>
                <a:cubicBezTo>
                  <a:pt x="1905180" y="1303975"/>
                  <a:pt x="1909961" y="1307324"/>
                  <a:pt x="1913422" y="1311789"/>
                </a:cubicBezTo>
                <a:cubicBezTo>
                  <a:pt x="1916882" y="1316254"/>
                  <a:pt x="1919058" y="1321016"/>
                  <a:pt x="1919951" y="1326076"/>
                </a:cubicBezTo>
                <a:cubicBezTo>
                  <a:pt x="1920844" y="1331136"/>
                  <a:pt x="1921291" y="1337983"/>
                  <a:pt x="1921291" y="1346615"/>
                </a:cubicBezTo>
                <a:lnTo>
                  <a:pt x="1921291" y="1419503"/>
                </a:lnTo>
                <a:lnTo>
                  <a:pt x="1901087" y="1419503"/>
                </a:lnTo>
                <a:lnTo>
                  <a:pt x="1901087" y="1347508"/>
                </a:lnTo>
                <a:cubicBezTo>
                  <a:pt x="1901087" y="1335378"/>
                  <a:pt x="1898911" y="1327044"/>
                  <a:pt x="1894558" y="1322504"/>
                </a:cubicBezTo>
                <a:cubicBezTo>
                  <a:pt x="1890204" y="1317965"/>
                  <a:pt x="1884158" y="1315696"/>
                  <a:pt x="1876419" y="1315696"/>
                </a:cubicBezTo>
                <a:cubicBezTo>
                  <a:pt x="1870466" y="1315696"/>
                  <a:pt x="1864829" y="1317147"/>
                  <a:pt x="1859509" y="1320049"/>
                </a:cubicBezTo>
                <a:cubicBezTo>
                  <a:pt x="1854188" y="1322951"/>
                  <a:pt x="1850411" y="1327044"/>
                  <a:pt x="1848179" y="1332327"/>
                </a:cubicBezTo>
                <a:cubicBezTo>
                  <a:pt x="1845947" y="1337610"/>
                  <a:pt x="1844830" y="1345089"/>
                  <a:pt x="1844830" y="1354763"/>
                </a:cubicBezTo>
                <a:lnTo>
                  <a:pt x="1844830" y="1419503"/>
                </a:lnTo>
                <a:lnTo>
                  <a:pt x="1824739" y="1419503"/>
                </a:lnTo>
                <a:lnTo>
                  <a:pt x="1824739" y="1301073"/>
                </a:lnTo>
                <a:lnTo>
                  <a:pt x="1842821" y="1301073"/>
                </a:lnTo>
                <a:lnTo>
                  <a:pt x="1842821" y="1317816"/>
                </a:lnTo>
                <a:lnTo>
                  <a:pt x="1843268" y="1317816"/>
                </a:lnTo>
                <a:cubicBezTo>
                  <a:pt x="1847509" y="1311342"/>
                  <a:pt x="1852737" y="1306487"/>
                  <a:pt x="1858950" y="1303250"/>
                </a:cubicBezTo>
                <a:cubicBezTo>
                  <a:pt x="1865164" y="1300013"/>
                  <a:pt x="1872364" y="1298394"/>
                  <a:pt x="1880549" y="1298394"/>
                </a:cubicBezTo>
                <a:close/>
                <a:moveTo>
                  <a:pt x="1748911" y="1298394"/>
                </a:moveTo>
                <a:cubicBezTo>
                  <a:pt x="1764910" y="1298394"/>
                  <a:pt x="1778174" y="1303603"/>
                  <a:pt x="1788704" y="1314021"/>
                </a:cubicBezTo>
                <a:cubicBezTo>
                  <a:pt x="1799233" y="1324439"/>
                  <a:pt x="1804498" y="1339248"/>
                  <a:pt x="1804498" y="1358446"/>
                </a:cubicBezTo>
                <a:cubicBezTo>
                  <a:pt x="1804498" y="1381738"/>
                  <a:pt x="1798805" y="1398202"/>
                  <a:pt x="1787420" y="1407839"/>
                </a:cubicBezTo>
                <a:cubicBezTo>
                  <a:pt x="1776035" y="1417475"/>
                  <a:pt x="1763198" y="1422294"/>
                  <a:pt x="1748911" y="1422294"/>
                </a:cubicBezTo>
                <a:cubicBezTo>
                  <a:pt x="1733953" y="1422294"/>
                  <a:pt x="1720968" y="1417345"/>
                  <a:pt x="1709955" y="1407448"/>
                </a:cubicBezTo>
                <a:cubicBezTo>
                  <a:pt x="1698942" y="1397551"/>
                  <a:pt x="1693435" y="1381850"/>
                  <a:pt x="1693435" y="1360344"/>
                </a:cubicBezTo>
                <a:cubicBezTo>
                  <a:pt x="1693435" y="1339508"/>
                  <a:pt x="1698756" y="1323974"/>
                  <a:pt x="1709397" y="1313742"/>
                </a:cubicBezTo>
                <a:cubicBezTo>
                  <a:pt x="1720038" y="1303510"/>
                  <a:pt x="1733209" y="1298394"/>
                  <a:pt x="1748911" y="1298394"/>
                </a:cubicBezTo>
                <a:close/>
                <a:moveTo>
                  <a:pt x="1434511" y="1298394"/>
                </a:moveTo>
                <a:cubicBezTo>
                  <a:pt x="1448650" y="1298394"/>
                  <a:pt x="1459645" y="1301166"/>
                  <a:pt x="1467495" y="1306710"/>
                </a:cubicBezTo>
                <a:cubicBezTo>
                  <a:pt x="1475346" y="1312254"/>
                  <a:pt x="1480053" y="1320532"/>
                  <a:pt x="1481615" y="1331546"/>
                </a:cubicBezTo>
                <a:lnTo>
                  <a:pt x="1461970" y="1334225"/>
                </a:lnTo>
                <a:cubicBezTo>
                  <a:pt x="1461077" y="1327751"/>
                  <a:pt x="1458454" y="1322895"/>
                  <a:pt x="1454101" y="1319658"/>
                </a:cubicBezTo>
                <a:cubicBezTo>
                  <a:pt x="1449747" y="1316421"/>
                  <a:pt x="1443701" y="1314803"/>
                  <a:pt x="1435962" y="1314803"/>
                </a:cubicBezTo>
                <a:cubicBezTo>
                  <a:pt x="1428298" y="1314803"/>
                  <a:pt x="1422103" y="1316105"/>
                  <a:pt x="1417377" y="1318709"/>
                </a:cubicBezTo>
                <a:cubicBezTo>
                  <a:pt x="1412652" y="1321314"/>
                  <a:pt x="1410289" y="1325109"/>
                  <a:pt x="1410289" y="1330095"/>
                </a:cubicBezTo>
                <a:cubicBezTo>
                  <a:pt x="1410289" y="1334783"/>
                  <a:pt x="1412168" y="1338131"/>
                  <a:pt x="1415926" y="1340141"/>
                </a:cubicBezTo>
                <a:cubicBezTo>
                  <a:pt x="1419684" y="1342150"/>
                  <a:pt x="1427107" y="1344605"/>
                  <a:pt x="1438195" y="1347508"/>
                </a:cubicBezTo>
                <a:cubicBezTo>
                  <a:pt x="1450696" y="1350707"/>
                  <a:pt x="1460054" y="1353535"/>
                  <a:pt x="1466267" y="1355991"/>
                </a:cubicBezTo>
                <a:cubicBezTo>
                  <a:pt x="1472481" y="1358446"/>
                  <a:pt x="1477318" y="1361888"/>
                  <a:pt x="1480778" y="1366316"/>
                </a:cubicBezTo>
                <a:cubicBezTo>
                  <a:pt x="1484238" y="1370743"/>
                  <a:pt x="1485969" y="1376901"/>
                  <a:pt x="1485969" y="1384789"/>
                </a:cubicBezTo>
                <a:cubicBezTo>
                  <a:pt x="1485969" y="1395356"/>
                  <a:pt x="1481653" y="1404248"/>
                  <a:pt x="1473021" y="1411466"/>
                </a:cubicBezTo>
                <a:cubicBezTo>
                  <a:pt x="1464388" y="1418685"/>
                  <a:pt x="1452854" y="1422294"/>
                  <a:pt x="1438418" y="1422294"/>
                </a:cubicBezTo>
                <a:cubicBezTo>
                  <a:pt x="1423386" y="1422294"/>
                  <a:pt x="1411647" y="1419112"/>
                  <a:pt x="1403201" y="1412750"/>
                </a:cubicBezTo>
                <a:cubicBezTo>
                  <a:pt x="1394755" y="1406388"/>
                  <a:pt x="1389565" y="1396844"/>
                  <a:pt x="1387630" y="1384119"/>
                </a:cubicBezTo>
                <a:lnTo>
                  <a:pt x="1407610" y="1381105"/>
                </a:lnTo>
                <a:cubicBezTo>
                  <a:pt x="1408652" y="1389365"/>
                  <a:pt x="1411722" y="1395542"/>
                  <a:pt x="1416819" y="1399635"/>
                </a:cubicBezTo>
                <a:cubicBezTo>
                  <a:pt x="1421917" y="1403727"/>
                  <a:pt x="1429042" y="1405774"/>
                  <a:pt x="1438195" y="1405774"/>
                </a:cubicBezTo>
                <a:cubicBezTo>
                  <a:pt x="1446976" y="1405774"/>
                  <a:pt x="1453710" y="1403932"/>
                  <a:pt x="1458398" y="1400249"/>
                </a:cubicBezTo>
                <a:cubicBezTo>
                  <a:pt x="1463086" y="1396565"/>
                  <a:pt x="1465430" y="1392082"/>
                  <a:pt x="1465430" y="1386798"/>
                </a:cubicBezTo>
                <a:cubicBezTo>
                  <a:pt x="1465430" y="1383226"/>
                  <a:pt x="1464351" y="1380361"/>
                  <a:pt x="1462193" y="1378203"/>
                </a:cubicBezTo>
                <a:cubicBezTo>
                  <a:pt x="1460035" y="1376045"/>
                  <a:pt x="1457338" y="1374427"/>
                  <a:pt x="1454101" y="1373348"/>
                </a:cubicBezTo>
                <a:cubicBezTo>
                  <a:pt x="1450864" y="1372269"/>
                  <a:pt x="1443590" y="1370353"/>
                  <a:pt x="1432279" y="1367599"/>
                </a:cubicBezTo>
                <a:cubicBezTo>
                  <a:pt x="1415461" y="1363581"/>
                  <a:pt x="1404355" y="1358707"/>
                  <a:pt x="1398960" y="1352977"/>
                </a:cubicBezTo>
                <a:cubicBezTo>
                  <a:pt x="1393565" y="1347247"/>
                  <a:pt x="1390867" y="1340401"/>
                  <a:pt x="1390867" y="1332439"/>
                </a:cubicBezTo>
                <a:cubicBezTo>
                  <a:pt x="1390867" y="1322542"/>
                  <a:pt x="1394811" y="1314393"/>
                  <a:pt x="1402699" y="1307994"/>
                </a:cubicBezTo>
                <a:cubicBezTo>
                  <a:pt x="1410587" y="1301594"/>
                  <a:pt x="1421191" y="1298394"/>
                  <a:pt x="1434511" y="1298394"/>
                </a:cubicBezTo>
                <a:close/>
                <a:moveTo>
                  <a:pt x="1093806" y="1298394"/>
                </a:moveTo>
                <a:cubicBezTo>
                  <a:pt x="1108019" y="1298394"/>
                  <a:pt x="1118456" y="1300496"/>
                  <a:pt x="1125116" y="1304701"/>
                </a:cubicBezTo>
                <a:cubicBezTo>
                  <a:pt x="1131776" y="1308905"/>
                  <a:pt x="1135869" y="1313984"/>
                  <a:pt x="1137394" y="1319937"/>
                </a:cubicBezTo>
                <a:cubicBezTo>
                  <a:pt x="1138920" y="1325890"/>
                  <a:pt x="1139683" y="1333555"/>
                  <a:pt x="1139683" y="1342931"/>
                </a:cubicBezTo>
                <a:lnTo>
                  <a:pt x="1139683" y="1369943"/>
                </a:lnTo>
                <a:cubicBezTo>
                  <a:pt x="1139683" y="1386389"/>
                  <a:pt x="1139999" y="1397421"/>
                  <a:pt x="1140631" y="1403039"/>
                </a:cubicBezTo>
                <a:cubicBezTo>
                  <a:pt x="1141264" y="1408657"/>
                  <a:pt x="1143106" y="1414145"/>
                  <a:pt x="1146157" y="1419503"/>
                </a:cubicBezTo>
                <a:lnTo>
                  <a:pt x="1125060" y="1419503"/>
                </a:lnTo>
                <a:cubicBezTo>
                  <a:pt x="1123125" y="1415782"/>
                  <a:pt x="1121749" y="1410908"/>
                  <a:pt x="1120930" y="1404881"/>
                </a:cubicBezTo>
                <a:cubicBezTo>
                  <a:pt x="1107461" y="1416489"/>
                  <a:pt x="1092913" y="1422294"/>
                  <a:pt x="1077286" y="1422294"/>
                </a:cubicBezTo>
                <a:cubicBezTo>
                  <a:pt x="1064785" y="1422294"/>
                  <a:pt x="1054925" y="1419168"/>
                  <a:pt x="1047707" y="1412917"/>
                </a:cubicBezTo>
                <a:cubicBezTo>
                  <a:pt x="1040489" y="1406667"/>
                  <a:pt x="1036880" y="1398407"/>
                  <a:pt x="1036880" y="1388138"/>
                </a:cubicBezTo>
                <a:cubicBezTo>
                  <a:pt x="1036880" y="1378315"/>
                  <a:pt x="1040358" y="1370222"/>
                  <a:pt x="1047316" y="1363860"/>
                </a:cubicBezTo>
                <a:cubicBezTo>
                  <a:pt x="1054274" y="1357498"/>
                  <a:pt x="1066348" y="1353275"/>
                  <a:pt x="1083537" y="1351191"/>
                </a:cubicBezTo>
                <a:lnTo>
                  <a:pt x="1102290" y="1348400"/>
                </a:lnTo>
                <a:cubicBezTo>
                  <a:pt x="1109284" y="1347284"/>
                  <a:pt x="1115052" y="1345908"/>
                  <a:pt x="1119591" y="1344271"/>
                </a:cubicBezTo>
                <a:cubicBezTo>
                  <a:pt x="1119591" y="1338243"/>
                  <a:pt x="1119405" y="1333983"/>
                  <a:pt x="1119033" y="1331490"/>
                </a:cubicBezTo>
                <a:cubicBezTo>
                  <a:pt x="1118661" y="1328997"/>
                  <a:pt x="1117563" y="1326411"/>
                  <a:pt x="1115740" y="1323732"/>
                </a:cubicBezTo>
                <a:cubicBezTo>
                  <a:pt x="1113917" y="1321053"/>
                  <a:pt x="1110996" y="1318895"/>
                  <a:pt x="1106978" y="1317258"/>
                </a:cubicBezTo>
                <a:cubicBezTo>
                  <a:pt x="1102959" y="1315621"/>
                  <a:pt x="1097564" y="1314803"/>
                  <a:pt x="1090793" y="1314803"/>
                </a:cubicBezTo>
                <a:cubicBezTo>
                  <a:pt x="1082161" y="1314803"/>
                  <a:pt x="1075333" y="1316402"/>
                  <a:pt x="1070310" y="1319602"/>
                </a:cubicBezTo>
                <a:cubicBezTo>
                  <a:pt x="1065287" y="1322802"/>
                  <a:pt x="1061846" y="1328755"/>
                  <a:pt x="1059985" y="1337462"/>
                </a:cubicBezTo>
                <a:lnTo>
                  <a:pt x="1040340" y="1334894"/>
                </a:lnTo>
                <a:cubicBezTo>
                  <a:pt x="1042498" y="1322765"/>
                  <a:pt x="1048042" y="1313649"/>
                  <a:pt x="1056971" y="1307547"/>
                </a:cubicBezTo>
                <a:cubicBezTo>
                  <a:pt x="1065901" y="1301445"/>
                  <a:pt x="1078179" y="1298394"/>
                  <a:pt x="1093806" y="1298394"/>
                </a:cubicBezTo>
                <a:close/>
                <a:moveTo>
                  <a:pt x="778365" y="1298394"/>
                </a:moveTo>
                <a:cubicBezTo>
                  <a:pt x="786997" y="1298394"/>
                  <a:pt x="795313" y="1300292"/>
                  <a:pt x="803312" y="1304087"/>
                </a:cubicBezTo>
                <a:cubicBezTo>
                  <a:pt x="811312" y="1307882"/>
                  <a:pt x="818102" y="1314337"/>
                  <a:pt x="823683" y="1323453"/>
                </a:cubicBezTo>
                <a:cubicBezTo>
                  <a:pt x="829264" y="1332569"/>
                  <a:pt x="832055" y="1346540"/>
                  <a:pt x="832055" y="1365367"/>
                </a:cubicBezTo>
                <a:lnTo>
                  <a:pt x="743316" y="1365367"/>
                </a:lnTo>
                <a:cubicBezTo>
                  <a:pt x="744135" y="1378464"/>
                  <a:pt x="747874" y="1388472"/>
                  <a:pt x="754534" y="1395393"/>
                </a:cubicBezTo>
                <a:cubicBezTo>
                  <a:pt x="761194" y="1402313"/>
                  <a:pt x="769510" y="1405774"/>
                  <a:pt x="779481" y="1405774"/>
                </a:cubicBezTo>
                <a:cubicBezTo>
                  <a:pt x="787146" y="1405774"/>
                  <a:pt x="793583" y="1403746"/>
                  <a:pt x="798792" y="1399690"/>
                </a:cubicBezTo>
                <a:cubicBezTo>
                  <a:pt x="804001" y="1395635"/>
                  <a:pt x="807982" y="1389514"/>
                  <a:pt x="810735" y="1381329"/>
                </a:cubicBezTo>
                <a:lnTo>
                  <a:pt x="831385" y="1383896"/>
                </a:lnTo>
                <a:cubicBezTo>
                  <a:pt x="828037" y="1396249"/>
                  <a:pt x="821897" y="1405737"/>
                  <a:pt x="812968" y="1412359"/>
                </a:cubicBezTo>
                <a:cubicBezTo>
                  <a:pt x="804038" y="1418982"/>
                  <a:pt x="792876" y="1422294"/>
                  <a:pt x="779481" y="1422294"/>
                </a:cubicBezTo>
                <a:cubicBezTo>
                  <a:pt x="761696" y="1422294"/>
                  <a:pt x="747800" y="1416843"/>
                  <a:pt x="737791" y="1405941"/>
                </a:cubicBezTo>
                <a:cubicBezTo>
                  <a:pt x="727782" y="1395040"/>
                  <a:pt x="722778" y="1380138"/>
                  <a:pt x="722778" y="1361237"/>
                </a:cubicBezTo>
                <a:cubicBezTo>
                  <a:pt x="722778" y="1342559"/>
                  <a:pt x="727633" y="1327416"/>
                  <a:pt x="737344" y="1315807"/>
                </a:cubicBezTo>
                <a:cubicBezTo>
                  <a:pt x="747055" y="1304199"/>
                  <a:pt x="760729" y="1298394"/>
                  <a:pt x="778365" y="1298394"/>
                </a:cubicBezTo>
                <a:close/>
                <a:moveTo>
                  <a:pt x="561969" y="1259438"/>
                </a:moveTo>
                <a:lnTo>
                  <a:pt x="561969" y="1301073"/>
                </a:lnTo>
                <a:lnTo>
                  <a:pt x="582061" y="1301073"/>
                </a:lnTo>
                <a:lnTo>
                  <a:pt x="582061" y="1316588"/>
                </a:lnTo>
                <a:lnTo>
                  <a:pt x="561969" y="1316588"/>
                </a:lnTo>
                <a:lnTo>
                  <a:pt x="561969" y="1385905"/>
                </a:lnTo>
                <a:cubicBezTo>
                  <a:pt x="561969" y="1391858"/>
                  <a:pt x="562583" y="1396081"/>
                  <a:pt x="563811" y="1398574"/>
                </a:cubicBezTo>
                <a:cubicBezTo>
                  <a:pt x="565039" y="1401067"/>
                  <a:pt x="568145" y="1402313"/>
                  <a:pt x="573131" y="1402313"/>
                </a:cubicBezTo>
                <a:cubicBezTo>
                  <a:pt x="576033" y="1402313"/>
                  <a:pt x="579010" y="1402016"/>
                  <a:pt x="582061" y="1401421"/>
                </a:cubicBezTo>
                <a:lnTo>
                  <a:pt x="584851" y="1419280"/>
                </a:lnTo>
                <a:cubicBezTo>
                  <a:pt x="578898" y="1420471"/>
                  <a:pt x="573875" y="1421066"/>
                  <a:pt x="569783" y="1421066"/>
                </a:cubicBezTo>
                <a:cubicBezTo>
                  <a:pt x="561002" y="1421066"/>
                  <a:pt x="554602" y="1419522"/>
                  <a:pt x="550584" y="1416434"/>
                </a:cubicBezTo>
                <a:cubicBezTo>
                  <a:pt x="546565" y="1413345"/>
                  <a:pt x="544110" y="1409420"/>
                  <a:pt x="543217" y="1404658"/>
                </a:cubicBezTo>
                <a:cubicBezTo>
                  <a:pt x="542324" y="1399895"/>
                  <a:pt x="541877" y="1393272"/>
                  <a:pt x="541877" y="1384789"/>
                </a:cubicBezTo>
                <a:lnTo>
                  <a:pt x="541877" y="1316588"/>
                </a:lnTo>
                <a:lnTo>
                  <a:pt x="527255" y="1316588"/>
                </a:lnTo>
                <a:lnTo>
                  <a:pt x="527255" y="1301073"/>
                </a:lnTo>
                <a:lnTo>
                  <a:pt x="541877" y="1301073"/>
                </a:lnTo>
                <a:lnTo>
                  <a:pt x="541877" y="1271605"/>
                </a:lnTo>
                <a:close/>
                <a:moveTo>
                  <a:pt x="1652544" y="1255867"/>
                </a:moveTo>
                <a:lnTo>
                  <a:pt x="1672636" y="1255867"/>
                </a:lnTo>
                <a:lnTo>
                  <a:pt x="1672636" y="1419503"/>
                </a:lnTo>
                <a:lnTo>
                  <a:pt x="1653884" y="1419503"/>
                </a:lnTo>
                <a:lnTo>
                  <a:pt x="1653884" y="1404434"/>
                </a:lnTo>
                <a:lnTo>
                  <a:pt x="1653437" y="1404434"/>
                </a:lnTo>
                <a:cubicBezTo>
                  <a:pt x="1646219" y="1416341"/>
                  <a:pt x="1635318" y="1422294"/>
                  <a:pt x="1620732" y="1422294"/>
                </a:cubicBezTo>
                <a:cubicBezTo>
                  <a:pt x="1606222" y="1422294"/>
                  <a:pt x="1594111" y="1416545"/>
                  <a:pt x="1584400" y="1405048"/>
                </a:cubicBezTo>
                <a:cubicBezTo>
                  <a:pt x="1574689" y="1393551"/>
                  <a:pt x="1569833" y="1378650"/>
                  <a:pt x="1569833" y="1360344"/>
                </a:cubicBezTo>
                <a:cubicBezTo>
                  <a:pt x="1569833" y="1341220"/>
                  <a:pt x="1574410" y="1326113"/>
                  <a:pt x="1583563" y="1315026"/>
                </a:cubicBezTo>
                <a:cubicBezTo>
                  <a:pt x="1592716" y="1303938"/>
                  <a:pt x="1604808" y="1298394"/>
                  <a:pt x="1619839" y="1298394"/>
                </a:cubicBezTo>
                <a:cubicBezTo>
                  <a:pt x="1633978" y="1298394"/>
                  <a:pt x="1644731" y="1303789"/>
                  <a:pt x="1652098" y="1314579"/>
                </a:cubicBezTo>
                <a:lnTo>
                  <a:pt x="1652544" y="1314579"/>
                </a:lnTo>
                <a:close/>
                <a:moveTo>
                  <a:pt x="1348265" y="1255867"/>
                </a:moveTo>
                <a:lnTo>
                  <a:pt x="1368357" y="1255867"/>
                </a:lnTo>
                <a:lnTo>
                  <a:pt x="1368357" y="1278637"/>
                </a:lnTo>
                <a:lnTo>
                  <a:pt x="1348265" y="1278637"/>
                </a:lnTo>
                <a:close/>
                <a:moveTo>
                  <a:pt x="995319" y="1255867"/>
                </a:moveTo>
                <a:lnTo>
                  <a:pt x="1015411" y="1255867"/>
                </a:lnTo>
                <a:lnTo>
                  <a:pt x="1015411" y="1419503"/>
                </a:lnTo>
                <a:lnTo>
                  <a:pt x="996659" y="1419503"/>
                </a:lnTo>
                <a:lnTo>
                  <a:pt x="996659" y="1404434"/>
                </a:lnTo>
                <a:lnTo>
                  <a:pt x="996212" y="1404434"/>
                </a:lnTo>
                <a:cubicBezTo>
                  <a:pt x="988994" y="1416341"/>
                  <a:pt x="978092" y="1422294"/>
                  <a:pt x="963507" y="1422294"/>
                </a:cubicBezTo>
                <a:cubicBezTo>
                  <a:pt x="948997" y="1422294"/>
                  <a:pt x="936886" y="1416545"/>
                  <a:pt x="927175" y="1405048"/>
                </a:cubicBezTo>
                <a:cubicBezTo>
                  <a:pt x="917464" y="1393551"/>
                  <a:pt x="912608" y="1378650"/>
                  <a:pt x="912608" y="1360344"/>
                </a:cubicBezTo>
                <a:cubicBezTo>
                  <a:pt x="912608" y="1341220"/>
                  <a:pt x="917185" y="1326113"/>
                  <a:pt x="926337" y="1315026"/>
                </a:cubicBezTo>
                <a:cubicBezTo>
                  <a:pt x="935490" y="1303938"/>
                  <a:pt x="947583" y="1298394"/>
                  <a:pt x="962614" y="1298394"/>
                </a:cubicBezTo>
                <a:cubicBezTo>
                  <a:pt x="976753" y="1298394"/>
                  <a:pt x="987506" y="1303789"/>
                  <a:pt x="994873" y="1314579"/>
                </a:cubicBezTo>
                <a:lnTo>
                  <a:pt x="995319" y="1314579"/>
                </a:lnTo>
                <a:close/>
                <a:moveTo>
                  <a:pt x="605315" y="1255867"/>
                </a:moveTo>
                <a:lnTo>
                  <a:pt x="625407" y="1255867"/>
                </a:lnTo>
                <a:lnTo>
                  <a:pt x="625407" y="1314579"/>
                </a:lnTo>
                <a:cubicBezTo>
                  <a:pt x="634932" y="1303789"/>
                  <a:pt x="646838" y="1298394"/>
                  <a:pt x="661126" y="1298394"/>
                </a:cubicBezTo>
                <a:cubicBezTo>
                  <a:pt x="668790" y="1298394"/>
                  <a:pt x="676120" y="1299957"/>
                  <a:pt x="683115" y="1303082"/>
                </a:cubicBezTo>
                <a:cubicBezTo>
                  <a:pt x="690110" y="1306208"/>
                  <a:pt x="695021" y="1311007"/>
                  <a:pt x="697849" y="1317481"/>
                </a:cubicBezTo>
                <a:cubicBezTo>
                  <a:pt x="700677" y="1323955"/>
                  <a:pt x="702091" y="1332960"/>
                  <a:pt x="702091" y="1344494"/>
                </a:cubicBezTo>
                <a:lnTo>
                  <a:pt x="702091" y="1419503"/>
                </a:lnTo>
                <a:lnTo>
                  <a:pt x="681887" y="1419503"/>
                </a:lnTo>
                <a:lnTo>
                  <a:pt x="681887" y="1344717"/>
                </a:lnTo>
                <a:cubicBezTo>
                  <a:pt x="681887" y="1335043"/>
                  <a:pt x="679804" y="1327788"/>
                  <a:pt x="675637" y="1322951"/>
                </a:cubicBezTo>
                <a:cubicBezTo>
                  <a:pt x="671469" y="1318114"/>
                  <a:pt x="665256" y="1315696"/>
                  <a:pt x="656996" y="1315696"/>
                </a:cubicBezTo>
                <a:cubicBezTo>
                  <a:pt x="648810" y="1315696"/>
                  <a:pt x="641499" y="1318542"/>
                  <a:pt x="635062" y="1324235"/>
                </a:cubicBezTo>
                <a:cubicBezTo>
                  <a:pt x="628625" y="1329927"/>
                  <a:pt x="625407" y="1340103"/>
                  <a:pt x="625407" y="1354763"/>
                </a:cubicBezTo>
                <a:lnTo>
                  <a:pt x="625407" y="1419503"/>
                </a:lnTo>
                <a:lnTo>
                  <a:pt x="605315" y="1419503"/>
                </a:lnTo>
                <a:close/>
                <a:moveTo>
                  <a:pt x="353833" y="1255867"/>
                </a:moveTo>
                <a:lnTo>
                  <a:pt x="375599" y="1255867"/>
                </a:lnTo>
                <a:lnTo>
                  <a:pt x="375599" y="1419503"/>
                </a:lnTo>
                <a:lnTo>
                  <a:pt x="353833" y="1419503"/>
                </a:lnTo>
                <a:close/>
                <a:moveTo>
                  <a:pt x="451873" y="1253076"/>
                </a:moveTo>
                <a:cubicBezTo>
                  <a:pt x="457827" y="1253076"/>
                  <a:pt x="464077" y="1253746"/>
                  <a:pt x="470626" y="1255085"/>
                </a:cubicBezTo>
                <a:lnTo>
                  <a:pt x="467612" y="1272721"/>
                </a:lnTo>
                <a:cubicBezTo>
                  <a:pt x="463594" y="1271977"/>
                  <a:pt x="459650" y="1271605"/>
                  <a:pt x="455780" y="1271605"/>
                </a:cubicBezTo>
                <a:cubicBezTo>
                  <a:pt x="450943" y="1271605"/>
                  <a:pt x="446981" y="1272628"/>
                  <a:pt x="443893" y="1274675"/>
                </a:cubicBezTo>
                <a:cubicBezTo>
                  <a:pt x="440804" y="1276721"/>
                  <a:pt x="439260" y="1281800"/>
                  <a:pt x="439260" y="1289911"/>
                </a:cubicBezTo>
                <a:lnTo>
                  <a:pt x="439260" y="1301073"/>
                </a:lnTo>
                <a:lnTo>
                  <a:pt x="462143" y="1301073"/>
                </a:lnTo>
                <a:lnTo>
                  <a:pt x="462143" y="1316588"/>
                </a:lnTo>
                <a:lnTo>
                  <a:pt x="439260" y="1316588"/>
                </a:lnTo>
                <a:lnTo>
                  <a:pt x="439260" y="1419503"/>
                </a:lnTo>
                <a:lnTo>
                  <a:pt x="419168" y="1419503"/>
                </a:lnTo>
                <a:lnTo>
                  <a:pt x="419168" y="1316588"/>
                </a:lnTo>
                <a:lnTo>
                  <a:pt x="401309" y="1316588"/>
                </a:lnTo>
                <a:lnTo>
                  <a:pt x="401309" y="1301073"/>
                </a:lnTo>
                <a:lnTo>
                  <a:pt x="419168" y="1301073"/>
                </a:lnTo>
                <a:lnTo>
                  <a:pt x="419168" y="1288237"/>
                </a:lnTo>
                <a:cubicBezTo>
                  <a:pt x="419168" y="1282284"/>
                  <a:pt x="419727" y="1276889"/>
                  <a:pt x="420843" y="1272052"/>
                </a:cubicBezTo>
                <a:cubicBezTo>
                  <a:pt x="421959" y="1267215"/>
                  <a:pt x="424917" y="1262843"/>
                  <a:pt x="429717" y="1258936"/>
                </a:cubicBezTo>
                <a:cubicBezTo>
                  <a:pt x="434516" y="1255029"/>
                  <a:pt x="441902" y="1253076"/>
                  <a:pt x="451873" y="1253076"/>
                </a:cubicBezTo>
                <a:close/>
                <a:moveTo>
                  <a:pt x="2016227" y="392116"/>
                </a:moveTo>
                <a:cubicBezTo>
                  <a:pt x="2004786" y="392116"/>
                  <a:pt x="1993344" y="403559"/>
                  <a:pt x="1981903" y="426442"/>
                </a:cubicBezTo>
                <a:cubicBezTo>
                  <a:pt x="1970462" y="449325"/>
                  <a:pt x="1958240" y="481265"/>
                  <a:pt x="1945239" y="522261"/>
                </a:cubicBezTo>
                <a:cubicBezTo>
                  <a:pt x="1932237" y="563256"/>
                  <a:pt x="1921186" y="600678"/>
                  <a:pt x="1912085" y="634530"/>
                </a:cubicBezTo>
                <a:cubicBezTo>
                  <a:pt x="1902984" y="668380"/>
                  <a:pt x="1895574" y="699130"/>
                  <a:pt x="1889853" y="726779"/>
                </a:cubicBezTo>
                <a:cubicBezTo>
                  <a:pt x="1926257" y="719149"/>
                  <a:pt x="1959281" y="681726"/>
                  <a:pt x="1988924" y="614510"/>
                </a:cubicBezTo>
                <a:cubicBezTo>
                  <a:pt x="2018567" y="547295"/>
                  <a:pt x="2033389" y="487946"/>
                  <a:pt x="2033389" y="436462"/>
                </a:cubicBezTo>
                <a:cubicBezTo>
                  <a:pt x="2033389" y="422159"/>
                  <a:pt x="2032348" y="411193"/>
                  <a:pt x="2030268" y="403562"/>
                </a:cubicBezTo>
                <a:cubicBezTo>
                  <a:pt x="2028188" y="395931"/>
                  <a:pt x="2023507" y="392116"/>
                  <a:pt x="2016227" y="392116"/>
                </a:cubicBezTo>
                <a:close/>
                <a:moveTo>
                  <a:pt x="2012094" y="367698"/>
                </a:moveTo>
                <a:cubicBezTo>
                  <a:pt x="2048043" y="367698"/>
                  <a:pt x="2077481" y="382781"/>
                  <a:pt x="2100408" y="412943"/>
                </a:cubicBezTo>
                <a:cubicBezTo>
                  <a:pt x="2123335" y="443105"/>
                  <a:pt x="2134799" y="477816"/>
                  <a:pt x="2134799" y="517076"/>
                </a:cubicBezTo>
                <a:cubicBezTo>
                  <a:pt x="2134799" y="592722"/>
                  <a:pt x="2110806" y="649457"/>
                  <a:pt x="2062818" y="687280"/>
                </a:cubicBezTo>
                <a:cubicBezTo>
                  <a:pt x="2014831" y="725104"/>
                  <a:pt x="1956408" y="744015"/>
                  <a:pt x="1887550" y="744015"/>
                </a:cubicBezTo>
                <a:cubicBezTo>
                  <a:pt x="1884420" y="762179"/>
                  <a:pt x="1881552" y="785848"/>
                  <a:pt x="1878944" y="815024"/>
                </a:cubicBezTo>
                <a:cubicBezTo>
                  <a:pt x="1876336" y="844199"/>
                  <a:pt x="1875032" y="868347"/>
                  <a:pt x="1875032" y="887468"/>
                </a:cubicBezTo>
                <a:cubicBezTo>
                  <a:pt x="1875032" y="941030"/>
                  <a:pt x="1879068" y="978809"/>
                  <a:pt x="1887141" y="1000803"/>
                </a:cubicBezTo>
                <a:cubicBezTo>
                  <a:pt x="1895214" y="1022797"/>
                  <a:pt x="1907064" y="1033793"/>
                  <a:pt x="1922690" y="1033793"/>
                </a:cubicBezTo>
                <a:cubicBezTo>
                  <a:pt x="1934667" y="1033793"/>
                  <a:pt x="1945343" y="1031168"/>
                  <a:pt x="1954716" y="1025917"/>
                </a:cubicBezTo>
                <a:cubicBezTo>
                  <a:pt x="1964089" y="1020664"/>
                  <a:pt x="1975027" y="1011354"/>
                  <a:pt x="1987528" y="997987"/>
                </a:cubicBezTo>
                <a:cubicBezTo>
                  <a:pt x="2000029" y="984618"/>
                  <a:pt x="2013181" y="965044"/>
                  <a:pt x="2026983" y="939266"/>
                </a:cubicBezTo>
                <a:cubicBezTo>
                  <a:pt x="2040785" y="913487"/>
                  <a:pt x="2051854" y="888186"/>
                  <a:pt x="2060192" y="863364"/>
                </a:cubicBezTo>
                <a:lnTo>
                  <a:pt x="2071125" y="877750"/>
                </a:lnTo>
                <a:cubicBezTo>
                  <a:pt x="2049250" y="934306"/>
                  <a:pt x="2023467" y="981753"/>
                  <a:pt x="1993774" y="1020092"/>
                </a:cubicBezTo>
                <a:cubicBezTo>
                  <a:pt x="1964083" y="1058432"/>
                  <a:pt x="1928142" y="1077602"/>
                  <a:pt x="1885953" y="1077602"/>
                </a:cubicBezTo>
                <a:cubicBezTo>
                  <a:pt x="1847469" y="1077602"/>
                  <a:pt x="1811455" y="1056285"/>
                  <a:pt x="1777912" y="1013651"/>
                </a:cubicBezTo>
                <a:cubicBezTo>
                  <a:pt x="1744367" y="971018"/>
                  <a:pt x="1727596" y="908504"/>
                  <a:pt x="1727596" y="826110"/>
                </a:cubicBezTo>
                <a:cubicBezTo>
                  <a:pt x="1727596" y="711145"/>
                  <a:pt x="1755864" y="606001"/>
                  <a:pt x="1812399" y="510680"/>
                </a:cubicBezTo>
                <a:cubicBezTo>
                  <a:pt x="1868935" y="415359"/>
                  <a:pt x="1935500" y="367698"/>
                  <a:pt x="2012094" y="367698"/>
                </a:cubicBezTo>
                <a:close/>
                <a:moveTo>
                  <a:pt x="2288800" y="367340"/>
                </a:moveTo>
                <a:cubicBezTo>
                  <a:pt x="2313762" y="367340"/>
                  <a:pt x="2333395" y="381489"/>
                  <a:pt x="2347697" y="409790"/>
                </a:cubicBezTo>
                <a:cubicBezTo>
                  <a:pt x="2361998" y="438089"/>
                  <a:pt x="2369148" y="477659"/>
                  <a:pt x="2369148" y="528499"/>
                </a:cubicBezTo>
                <a:cubicBezTo>
                  <a:pt x="2369148" y="551511"/>
                  <a:pt x="2367978" y="572371"/>
                  <a:pt x="2365638" y="591080"/>
                </a:cubicBezTo>
                <a:cubicBezTo>
                  <a:pt x="2363298" y="609790"/>
                  <a:pt x="2361348" y="624898"/>
                  <a:pt x="2359788" y="636404"/>
                </a:cubicBezTo>
                <a:cubicBezTo>
                  <a:pt x="2383190" y="550075"/>
                  <a:pt x="2405682" y="483648"/>
                  <a:pt x="2427264" y="437125"/>
                </a:cubicBezTo>
                <a:cubicBezTo>
                  <a:pt x="2448847" y="390602"/>
                  <a:pt x="2479140" y="367340"/>
                  <a:pt x="2518144" y="367340"/>
                </a:cubicBezTo>
                <a:cubicBezTo>
                  <a:pt x="2542587" y="367340"/>
                  <a:pt x="2563520" y="381464"/>
                  <a:pt x="2580941" y="409712"/>
                </a:cubicBezTo>
                <a:cubicBezTo>
                  <a:pt x="2598363" y="437959"/>
                  <a:pt x="2607073" y="480331"/>
                  <a:pt x="2607073" y="536826"/>
                </a:cubicBezTo>
                <a:cubicBezTo>
                  <a:pt x="2607073" y="562679"/>
                  <a:pt x="2604214" y="590209"/>
                  <a:pt x="2598493" y="619414"/>
                </a:cubicBezTo>
                <a:cubicBezTo>
                  <a:pt x="2592772" y="648620"/>
                  <a:pt x="2585752" y="679979"/>
                  <a:pt x="2577430" y="713493"/>
                </a:cubicBezTo>
                <a:cubicBezTo>
                  <a:pt x="2569110" y="747007"/>
                  <a:pt x="2554288" y="801587"/>
                  <a:pt x="2532966" y="877234"/>
                </a:cubicBezTo>
                <a:cubicBezTo>
                  <a:pt x="2511644" y="952880"/>
                  <a:pt x="2500982" y="997407"/>
                  <a:pt x="2500982" y="1010812"/>
                </a:cubicBezTo>
                <a:cubicBezTo>
                  <a:pt x="2500982" y="1018473"/>
                  <a:pt x="2502022" y="1024217"/>
                  <a:pt x="2504103" y="1028048"/>
                </a:cubicBezTo>
                <a:cubicBezTo>
                  <a:pt x="2506183" y="1031878"/>
                  <a:pt x="2509304" y="1033793"/>
                  <a:pt x="2513464" y="1033793"/>
                </a:cubicBezTo>
                <a:cubicBezTo>
                  <a:pt x="2518665" y="1033793"/>
                  <a:pt x="2525685" y="1028056"/>
                  <a:pt x="2534526" y="1016580"/>
                </a:cubicBezTo>
                <a:cubicBezTo>
                  <a:pt x="2543367" y="1005104"/>
                  <a:pt x="2555458" y="983583"/>
                  <a:pt x="2570800" y="952013"/>
                </a:cubicBezTo>
                <a:cubicBezTo>
                  <a:pt x="2586142" y="920444"/>
                  <a:pt x="2602393" y="873097"/>
                  <a:pt x="2619555" y="809974"/>
                </a:cubicBezTo>
                <a:lnTo>
                  <a:pt x="2629696" y="820050"/>
                </a:lnTo>
                <a:cubicBezTo>
                  <a:pt x="2605774" y="898704"/>
                  <a:pt x="2582761" y="961293"/>
                  <a:pt x="2560659" y="1007817"/>
                </a:cubicBezTo>
                <a:cubicBezTo>
                  <a:pt x="2538557" y="1054340"/>
                  <a:pt x="2507483" y="1077602"/>
                  <a:pt x="2467439" y="1077602"/>
                </a:cubicBezTo>
                <a:cubicBezTo>
                  <a:pt x="2439876" y="1077602"/>
                  <a:pt x="2419074" y="1062280"/>
                  <a:pt x="2405032" y="1031639"/>
                </a:cubicBezTo>
                <a:cubicBezTo>
                  <a:pt x="2390991" y="1000998"/>
                  <a:pt x="2383970" y="963174"/>
                  <a:pt x="2383970" y="918169"/>
                </a:cubicBezTo>
                <a:cubicBezTo>
                  <a:pt x="2383970" y="887528"/>
                  <a:pt x="2385790" y="862631"/>
                  <a:pt x="2389431" y="843480"/>
                </a:cubicBezTo>
                <a:cubicBezTo>
                  <a:pt x="2393071" y="824329"/>
                  <a:pt x="2404122" y="780283"/>
                  <a:pt x="2422584" y="711339"/>
                </a:cubicBezTo>
                <a:cubicBezTo>
                  <a:pt x="2441046" y="642395"/>
                  <a:pt x="2456257" y="585900"/>
                  <a:pt x="2468219" y="541852"/>
                </a:cubicBezTo>
                <a:cubicBezTo>
                  <a:pt x="2480180" y="497806"/>
                  <a:pt x="2486160" y="463333"/>
                  <a:pt x="2486160" y="438438"/>
                </a:cubicBezTo>
                <a:cubicBezTo>
                  <a:pt x="2486160" y="428863"/>
                  <a:pt x="2485120" y="421920"/>
                  <a:pt x="2483041" y="417611"/>
                </a:cubicBezTo>
                <a:cubicBezTo>
                  <a:pt x="2480961" y="413302"/>
                  <a:pt x="2477580" y="411147"/>
                  <a:pt x="2472900" y="411147"/>
                </a:cubicBezTo>
                <a:cubicBezTo>
                  <a:pt x="2466658" y="411147"/>
                  <a:pt x="2458728" y="418326"/>
                  <a:pt x="2449106" y="432681"/>
                </a:cubicBezTo>
                <a:cubicBezTo>
                  <a:pt x="2439486" y="447037"/>
                  <a:pt x="2428175" y="470006"/>
                  <a:pt x="2415173" y="501591"/>
                </a:cubicBezTo>
                <a:cubicBezTo>
                  <a:pt x="2402172" y="533175"/>
                  <a:pt x="2388650" y="576243"/>
                  <a:pt x="2374609" y="630793"/>
                </a:cubicBezTo>
                <a:lnTo>
                  <a:pt x="2261497" y="1062879"/>
                </a:lnTo>
                <a:lnTo>
                  <a:pt x="2109381" y="1062879"/>
                </a:lnTo>
                <a:lnTo>
                  <a:pt x="2241995" y="517390"/>
                </a:lnTo>
                <a:cubicBezTo>
                  <a:pt x="2245116" y="503027"/>
                  <a:pt x="2248756" y="486996"/>
                  <a:pt x="2252916" y="469296"/>
                </a:cubicBezTo>
                <a:cubicBezTo>
                  <a:pt x="2257077" y="451597"/>
                  <a:pt x="2259157" y="438917"/>
                  <a:pt x="2259157" y="431256"/>
                </a:cubicBezTo>
                <a:cubicBezTo>
                  <a:pt x="2259157" y="424554"/>
                  <a:pt x="2258377" y="419766"/>
                  <a:pt x="2256817" y="416893"/>
                </a:cubicBezTo>
                <a:cubicBezTo>
                  <a:pt x="2255257" y="414020"/>
                  <a:pt x="2252916" y="412583"/>
                  <a:pt x="2249796" y="412583"/>
                </a:cubicBezTo>
                <a:cubicBezTo>
                  <a:pt x="2242515" y="412583"/>
                  <a:pt x="2234194" y="418561"/>
                  <a:pt x="2224833" y="430515"/>
                </a:cubicBezTo>
                <a:cubicBezTo>
                  <a:pt x="2215473" y="442470"/>
                  <a:pt x="2206241" y="458012"/>
                  <a:pt x="2197140" y="477139"/>
                </a:cubicBezTo>
                <a:cubicBezTo>
                  <a:pt x="2188039" y="496268"/>
                  <a:pt x="2178159" y="520417"/>
                  <a:pt x="2167497" y="549585"/>
                </a:cubicBezTo>
                <a:cubicBezTo>
                  <a:pt x="2156837" y="578753"/>
                  <a:pt x="2146305" y="609121"/>
                  <a:pt x="2135904" y="640690"/>
                </a:cubicBezTo>
                <a:lnTo>
                  <a:pt x="2125763" y="632050"/>
                </a:lnTo>
                <a:cubicBezTo>
                  <a:pt x="2150725" y="551495"/>
                  <a:pt x="2175298" y="487239"/>
                  <a:pt x="2199480" y="439280"/>
                </a:cubicBezTo>
                <a:cubicBezTo>
                  <a:pt x="2223663" y="391319"/>
                  <a:pt x="2253437" y="367340"/>
                  <a:pt x="2288800" y="367340"/>
                </a:cubicBezTo>
                <a:close/>
                <a:moveTo>
                  <a:pt x="1346590" y="15800"/>
                </a:moveTo>
                <a:lnTo>
                  <a:pt x="1576715" y="15800"/>
                </a:lnTo>
                <a:lnTo>
                  <a:pt x="1468283" y="495531"/>
                </a:lnTo>
                <a:cubicBezTo>
                  <a:pt x="1488565" y="452442"/>
                  <a:pt x="1505598" y="420365"/>
                  <a:pt x="1519379" y="399297"/>
                </a:cubicBezTo>
                <a:cubicBezTo>
                  <a:pt x="1533161" y="378232"/>
                  <a:pt x="1554872" y="367698"/>
                  <a:pt x="1584516" y="367698"/>
                </a:cubicBezTo>
                <a:cubicBezTo>
                  <a:pt x="1609998" y="367698"/>
                  <a:pt x="1632751" y="382061"/>
                  <a:pt x="1652773" y="410789"/>
                </a:cubicBezTo>
                <a:cubicBezTo>
                  <a:pt x="1672795" y="439516"/>
                  <a:pt x="1682806" y="482604"/>
                  <a:pt x="1682806" y="540058"/>
                </a:cubicBezTo>
                <a:cubicBezTo>
                  <a:pt x="1682806" y="572614"/>
                  <a:pt x="1680856" y="598468"/>
                  <a:pt x="1676955" y="617619"/>
                </a:cubicBezTo>
                <a:cubicBezTo>
                  <a:pt x="1673055" y="636770"/>
                  <a:pt x="1664344" y="672678"/>
                  <a:pt x="1650823" y="725343"/>
                </a:cubicBezTo>
                <a:cubicBezTo>
                  <a:pt x="1637301" y="778008"/>
                  <a:pt x="1621570" y="835461"/>
                  <a:pt x="1603627" y="897702"/>
                </a:cubicBezTo>
                <a:cubicBezTo>
                  <a:pt x="1585686" y="959942"/>
                  <a:pt x="1576715" y="998244"/>
                  <a:pt x="1576715" y="1012608"/>
                </a:cubicBezTo>
                <a:cubicBezTo>
                  <a:pt x="1576715" y="1019310"/>
                  <a:pt x="1577885" y="1024577"/>
                  <a:pt x="1580225" y="1028407"/>
                </a:cubicBezTo>
                <a:cubicBezTo>
                  <a:pt x="1582566" y="1032238"/>
                  <a:pt x="1585816" y="1034152"/>
                  <a:pt x="1589976" y="1034152"/>
                </a:cubicBezTo>
                <a:cubicBezTo>
                  <a:pt x="1604018" y="1034152"/>
                  <a:pt x="1618710" y="1017157"/>
                  <a:pt x="1634051" y="983163"/>
                </a:cubicBezTo>
                <a:cubicBezTo>
                  <a:pt x="1649392" y="949170"/>
                  <a:pt x="1660964" y="921161"/>
                  <a:pt x="1668765" y="899137"/>
                </a:cubicBezTo>
                <a:cubicBezTo>
                  <a:pt x="1676566" y="877115"/>
                  <a:pt x="1683066" y="857006"/>
                  <a:pt x="1688267" y="838813"/>
                </a:cubicBezTo>
                <a:lnTo>
                  <a:pt x="1698408" y="847430"/>
                </a:lnTo>
                <a:cubicBezTo>
                  <a:pt x="1674485" y="923076"/>
                  <a:pt x="1652383" y="980290"/>
                  <a:pt x="1632101" y="1019071"/>
                </a:cubicBezTo>
                <a:cubicBezTo>
                  <a:pt x="1611819" y="1057852"/>
                  <a:pt x="1582175" y="1077242"/>
                  <a:pt x="1543171" y="1077242"/>
                </a:cubicBezTo>
                <a:cubicBezTo>
                  <a:pt x="1515608" y="1077242"/>
                  <a:pt x="1494676" y="1061922"/>
                  <a:pt x="1480375" y="1031279"/>
                </a:cubicBezTo>
                <a:cubicBezTo>
                  <a:pt x="1466073" y="1000638"/>
                  <a:pt x="1458922" y="961380"/>
                  <a:pt x="1458922" y="913501"/>
                </a:cubicBezTo>
                <a:cubicBezTo>
                  <a:pt x="1458922" y="876157"/>
                  <a:pt x="1463083" y="838813"/>
                  <a:pt x="1471404" y="801468"/>
                </a:cubicBezTo>
                <a:cubicBezTo>
                  <a:pt x="1479205" y="772741"/>
                  <a:pt x="1489346" y="736115"/>
                  <a:pt x="1501827" y="691590"/>
                </a:cubicBezTo>
                <a:cubicBezTo>
                  <a:pt x="1514308" y="647063"/>
                  <a:pt x="1527830" y="599426"/>
                  <a:pt x="1542391" y="548676"/>
                </a:cubicBezTo>
                <a:cubicBezTo>
                  <a:pt x="1556953" y="497925"/>
                  <a:pt x="1564233" y="459623"/>
                  <a:pt x="1564233" y="433770"/>
                </a:cubicBezTo>
                <a:cubicBezTo>
                  <a:pt x="1564233" y="423236"/>
                  <a:pt x="1563064" y="415577"/>
                  <a:pt x="1560723" y="410789"/>
                </a:cubicBezTo>
                <a:cubicBezTo>
                  <a:pt x="1558383" y="406001"/>
                  <a:pt x="1554872" y="403606"/>
                  <a:pt x="1550192" y="403606"/>
                </a:cubicBezTo>
                <a:cubicBezTo>
                  <a:pt x="1540831" y="403606"/>
                  <a:pt x="1531730" y="408873"/>
                  <a:pt x="1522889" y="419407"/>
                </a:cubicBezTo>
                <a:cubicBezTo>
                  <a:pt x="1514048" y="429940"/>
                  <a:pt x="1501827" y="452203"/>
                  <a:pt x="1486225" y="486196"/>
                </a:cubicBezTo>
                <a:cubicBezTo>
                  <a:pt x="1470623" y="520188"/>
                  <a:pt x="1455802" y="568306"/>
                  <a:pt x="1441760" y="630546"/>
                </a:cubicBezTo>
                <a:lnTo>
                  <a:pt x="1345810" y="1062879"/>
                </a:lnTo>
                <a:lnTo>
                  <a:pt x="1194474" y="1062879"/>
                </a:lnTo>
                <a:cubicBezTo>
                  <a:pt x="1208516" y="999682"/>
                  <a:pt x="1226198" y="920205"/>
                  <a:pt x="1247520" y="824450"/>
                </a:cubicBezTo>
                <a:cubicBezTo>
                  <a:pt x="1268842" y="728695"/>
                  <a:pt x="1293415" y="617380"/>
                  <a:pt x="1321238" y="490505"/>
                </a:cubicBezTo>
                <a:cubicBezTo>
                  <a:pt x="1349061" y="363630"/>
                  <a:pt x="1368823" y="272901"/>
                  <a:pt x="1380524" y="218321"/>
                </a:cubicBezTo>
                <a:cubicBezTo>
                  <a:pt x="1392225" y="163741"/>
                  <a:pt x="1399506" y="128790"/>
                  <a:pt x="1402366" y="113470"/>
                </a:cubicBezTo>
                <a:cubicBezTo>
                  <a:pt x="1405227" y="98149"/>
                  <a:pt x="1406657" y="85223"/>
                  <a:pt x="1406657" y="74689"/>
                </a:cubicBezTo>
                <a:cubicBezTo>
                  <a:pt x="1406657" y="52665"/>
                  <a:pt x="1398076" y="41654"/>
                  <a:pt x="1380914" y="41654"/>
                </a:cubicBezTo>
                <a:lnTo>
                  <a:pt x="1346590" y="38781"/>
                </a:lnTo>
                <a:close/>
                <a:moveTo>
                  <a:pt x="1811129" y="13841"/>
                </a:moveTo>
                <a:lnTo>
                  <a:pt x="1812632" y="16971"/>
                </a:lnTo>
                <a:lnTo>
                  <a:pt x="1814971" y="21050"/>
                </a:lnTo>
                <a:lnTo>
                  <a:pt x="1818776" y="26166"/>
                </a:lnTo>
                <a:lnTo>
                  <a:pt x="1823045" y="32597"/>
                </a:lnTo>
                <a:lnTo>
                  <a:pt x="1828810" y="39861"/>
                </a:lnTo>
                <a:lnTo>
                  <a:pt x="1836014" y="48365"/>
                </a:lnTo>
                <a:lnTo>
                  <a:pt x="1844742" y="57496"/>
                </a:lnTo>
                <a:lnTo>
                  <a:pt x="1854677" y="67209"/>
                </a:lnTo>
                <a:lnTo>
                  <a:pt x="1860091" y="72336"/>
                </a:lnTo>
                <a:lnTo>
                  <a:pt x="1865792" y="77711"/>
                </a:lnTo>
                <a:lnTo>
                  <a:pt x="1872182" y="82762"/>
                </a:lnTo>
                <a:lnTo>
                  <a:pt x="1878859" y="88062"/>
                </a:lnTo>
                <a:lnTo>
                  <a:pt x="1885852" y="93405"/>
                </a:lnTo>
                <a:lnTo>
                  <a:pt x="1893477" y="98834"/>
                </a:lnTo>
                <a:lnTo>
                  <a:pt x="1901418" y="104307"/>
                </a:lnTo>
                <a:lnTo>
                  <a:pt x="1909387" y="109575"/>
                </a:lnTo>
                <a:lnTo>
                  <a:pt x="1918592" y="115221"/>
                </a:lnTo>
                <a:lnTo>
                  <a:pt x="1927565" y="120208"/>
                </a:lnTo>
                <a:lnTo>
                  <a:pt x="1937085" y="125897"/>
                </a:lnTo>
                <a:lnTo>
                  <a:pt x="1947666" y="130895"/>
                </a:lnTo>
                <a:lnTo>
                  <a:pt x="1957903" y="136055"/>
                </a:lnTo>
                <a:lnTo>
                  <a:pt x="1969115" y="141141"/>
                </a:lnTo>
                <a:lnTo>
                  <a:pt x="1980672" y="146064"/>
                </a:lnTo>
                <a:lnTo>
                  <a:pt x="1992572" y="150826"/>
                </a:lnTo>
                <a:lnTo>
                  <a:pt x="2005133" y="155469"/>
                </a:lnTo>
                <a:lnTo>
                  <a:pt x="2018381" y="159788"/>
                </a:lnTo>
                <a:lnTo>
                  <a:pt x="2031973" y="163946"/>
                </a:lnTo>
                <a:lnTo>
                  <a:pt x="2046226" y="167985"/>
                </a:lnTo>
                <a:lnTo>
                  <a:pt x="2060822" y="171862"/>
                </a:lnTo>
                <a:lnTo>
                  <a:pt x="2076107" y="175417"/>
                </a:lnTo>
                <a:lnTo>
                  <a:pt x="2091763" y="178604"/>
                </a:lnTo>
                <a:lnTo>
                  <a:pt x="2108080" y="181672"/>
                </a:lnTo>
                <a:lnTo>
                  <a:pt x="2125084" y="184417"/>
                </a:lnTo>
                <a:lnTo>
                  <a:pt x="2142777" y="186839"/>
                </a:lnTo>
                <a:lnTo>
                  <a:pt x="2160841" y="188894"/>
                </a:lnTo>
                <a:cubicBezTo>
                  <a:pt x="2167101" y="189403"/>
                  <a:pt x="2173361" y="189912"/>
                  <a:pt x="2179622" y="190421"/>
                </a:cubicBezTo>
                <a:lnTo>
                  <a:pt x="2198774" y="191580"/>
                </a:lnTo>
                <a:lnTo>
                  <a:pt x="2218558" y="192826"/>
                </a:lnTo>
                <a:lnTo>
                  <a:pt x="2239115" y="193133"/>
                </a:lnTo>
                <a:lnTo>
                  <a:pt x="2260331" y="193323"/>
                </a:lnTo>
                <a:lnTo>
                  <a:pt x="2282291" y="192778"/>
                </a:lnTo>
                <a:lnTo>
                  <a:pt x="2304568" y="192277"/>
                </a:lnTo>
                <a:lnTo>
                  <a:pt x="2327617" y="190837"/>
                </a:lnTo>
                <a:lnTo>
                  <a:pt x="2351669" y="189117"/>
                </a:lnTo>
                <a:lnTo>
                  <a:pt x="2376122" y="186826"/>
                </a:lnTo>
                <a:lnTo>
                  <a:pt x="2401291" y="184005"/>
                </a:lnTo>
                <a:lnTo>
                  <a:pt x="2427147" y="180861"/>
                </a:lnTo>
                <a:lnTo>
                  <a:pt x="2453776" y="176779"/>
                </a:lnTo>
                <a:lnTo>
                  <a:pt x="2481093" y="172373"/>
                </a:lnTo>
                <a:lnTo>
                  <a:pt x="2509154" y="167234"/>
                </a:lnTo>
                <a:lnTo>
                  <a:pt x="2537960" y="161361"/>
                </a:lnTo>
                <a:lnTo>
                  <a:pt x="2547619" y="159295"/>
                </a:lnTo>
                <a:lnTo>
                  <a:pt x="2753374" y="108721"/>
                </a:lnTo>
                <a:lnTo>
                  <a:pt x="2783555" y="99416"/>
                </a:lnTo>
                <a:lnTo>
                  <a:pt x="2796621" y="96311"/>
                </a:lnTo>
                <a:lnTo>
                  <a:pt x="2815240" y="91968"/>
                </a:lnTo>
                <a:lnTo>
                  <a:pt x="2833486" y="87991"/>
                </a:lnTo>
                <a:lnTo>
                  <a:pt x="2851704" y="84219"/>
                </a:lnTo>
                <a:lnTo>
                  <a:pt x="2870182" y="80901"/>
                </a:lnTo>
                <a:lnTo>
                  <a:pt x="2888000" y="77701"/>
                </a:lnTo>
                <a:lnTo>
                  <a:pt x="2905818" y="74501"/>
                </a:lnTo>
                <a:lnTo>
                  <a:pt x="2923552" y="71916"/>
                </a:lnTo>
                <a:lnTo>
                  <a:pt x="2940914" y="69698"/>
                </a:lnTo>
                <a:lnTo>
                  <a:pt x="2958304" y="67275"/>
                </a:lnTo>
                <a:lnTo>
                  <a:pt x="2975322" y="65218"/>
                </a:lnTo>
                <a:lnTo>
                  <a:pt x="2992283" y="63572"/>
                </a:lnTo>
                <a:lnTo>
                  <a:pt x="3009245" y="61926"/>
                </a:lnTo>
                <a:lnTo>
                  <a:pt x="3025835" y="60646"/>
                </a:lnTo>
                <a:lnTo>
                  <a:pt x="3042369" y="59777"/>
                </a:lnTo>
                <a:lnTo>
                  <a:pt x="3058614" y="58659"/>
                </a:lnTo>
                <a:lnTo>
                  <a:pt x="3075091" y="58199"/>
                </a:lnTo>
                <a:lnTo>
                  <a:pt x="3090909" y="57858"/>
                </a:lnTo>
                <a:lnTo>
                  <a:pt x="3106755" y="57312"/>
                </a:lnTo>
                <a:lnTo>
                  <a:pt x="3122516" y="57381"/>
                </a:lnTo>
                <a:lnTo>
                  <a:pt x="3137961" y="57406"/>
                </a:lnTo>
                <a:lnTo>
                  <a:pt x="3153351" y="57842"/>
                </a:lnTo>
                <a:lnTo>
                  <a:pt x="3168396" y="58440"/>
                </a:lnTo>
                <a:lnTo>
                  <a:pt x="3183126" y="58994"/>
                </a:lnTo>
                <a:lnTo>
                  <a:pt x="3198143" y="59796"/>
                </a:lnTo>
                <a:lnTo>
                  <a:pt x="3212788" y="60965"/>
                </a:lnTo>
                <a:lnTo>
                  <a:pt x="3227461" y="61929"/>
                </a:lnTo>
                <a:lnTo>
                  <a:pt x="3241418" y="63422"/>
                </a:lnTo>
                <a:lnTo>
                  <a:pt x="3255692" y="64958"/>
                </a:lnTo>
                <a:cubicBezTo>
                  <a:pt x="3260440" y="65539"/>
                  <a:pt x="3265189" y="66119"/>
                  <a:pt x="3269937" y="66699"/>
                </a:cubicBezTo>
                <a:lnTo>
                  <a:pt x="3283522" y="68559"/>
                </a:lnTo>
                <a:lnTo>
                  <a:pt x="3297108" y="70418"/>
                </a:lnTo>
                <a:cubicBezTo>
                  <a:pt x="3301627" y="71106"/>
                  <a:pt x="3306145" y="71795"/>
                  <a:pt x="3310664" y="72482"/>
                </a:cubicBezTo>
                <a:cubicBezTo>
                  <a:pt x="3315069" y="73225"/>
                  <a:pt x="3319473" y="73967"/>
                  <a:pt x="3323878" y="74709"/>
                </a:cubicBezTo>
                <a:lnTo>
                  <a:pt x="3337090" y="76936"/>
                </a:lnTo>
                <a:lnTo>
                  <a:pt x="3349904" y="79733"/>
                </a:lnTo>
                <a:cubicBezTo>
                  <a:pt x="3354193" y="80530"/>
                  <a:pt x="3358483" y="81325"/>
                  <a:pt x="3362773" y="82122"/>
                </a:cubicBezTo>
                <a:lnTo>
                  <a:pt x="3375242" y="85081"/>
                </a:lnTo>
                <a:lnTo>
                  <a:pt x="3388055" y="87879"/>
                </a:lnTo>
                <a:lnTo>
                  <a:pt x="3400208" y="90795"/>
                </a:lnTo>
                <a:lnTo>
                  <a:pt x="3412333" y="93917"/>
                </a:lnTo>
                <a:lnTo>
                  <a:pt x="3424458" y="97038"/>
                </a:lnTo>
                <a:lnTo>
                  <a:pt x="3436239" y="100322"/>
                </a:lnTo>
                <a:lnTo>
                  <a:pt x="3459113" y="107212"/>
                </a:lnTo>
                <a:lnTo>
                  <a:pt x="3481643" y="114264"/>
                </a:lnTo>
                <a:lnTo>
                  <a:pt x="3503141" y="121801"/>
                </a:lnTo>
                <a:lnTo>
                  <a:pt x="3524295" y="129500"/>
                </a:lnTo>
                <a:lnTo>
                  <a:pt x="3544445" y="137479"/>
                </a:lnTo>
                <a:lnTo>
                  <a:pt x="3564252" y="145620"/>
                </a:lnTo>
                <a:lnTo>
                  <a:pt x="3583054" y="154041"/>
                </a:lnTo>
                <a:lnTo>
                  <a:pt x="3601196" y="162581"/>
                </a:lnTo>
                <a:lnTo>
                  <a:pt x="3619339" y="171120"/>
                </a:lnTo>
                <a:lnTo>
                  <a:pt x="3625905" y="174507"/>
                </a:lnTo>
                <a:lnTo>
                  <a:pt x="3614336" y="170040"/>
                </a:lnTo>
                <a:lnTo>
                  <a:pt x="3591366" y="161984"/>
                </a:lnTo>
                <a:lnTo>
                  <a:pt x="3568013" y="154130"/>
                </a:lnTo>
                <a:lnTo>
                  <a:pt x="3543535" y="146656"/>
                </a:lnTo>
                <a:lnTo>
                  <a:pt x="3518675" y="139387"/>
                </a:lnTo>
                <a:lnTo>
                  <a:pt x="3492668" y="132729"/>
                </a:lnTo>
                <a:lnTo>
                  <a:pt x="3466281" y="126277"/>
                </a:lnTo>
                <a:lnTo>
                  <a:pt x="3452705" y="123255"/>
                </a:lnTo>
                <a:lnTo>
                  <a:pt x="3438747" y="120438"/>
                </a:lnTo>
                <a:cubicBezTo>
                  <a:pt x="3434094" y="119499"/>
                  <a:pt x="3429441" y="118560"/>
                  <a:pt x="3424789" y="117621"/>
                </a:cubicBezTo>
                <a:cubicBezTo>
                  <a:pt x="3420129" y="116760"/>
                  <a:pt x="3415469" y="115898"/>
                  <a:pt x="3410809" y="115037"/>
                </a:cubicBezTo>
                <a:cubicBezTo>
                  <a:pt x="3405902" y="114234"/>
                  <a:pt x="3400995" y="113431"/>
                  <a:pt x="3396088" y="112628"/>
                </a:cubicBezTo>
                <a:cubicBezTo>
                  <a:pt x="3391308" y="111757"/>
                  <a:pt x="3386527" y="110887"/>
                  <a:pt x="3381747" y="110016"/>
                </a:cubicBezTo>
                <a:lnTo>
                  <a:pt x="3366984" y="108076"/>
                </a:lnTo>
                <a:cubicBezTo>
                  <a:pt x="3362076" y="107273"/>
                  <a:pt x="3357169" y="106470"/>
                  <a:pt x="3352262" y="105667"/>
                </a:cubicBezTo>
                <a:cubicBezTo>
                  <a:pt x="3347213" y="105089"/>
                  <a:pt x="3342165" y="104510"/>
                  <a:pt x="3337116" y="103932"/>
                </a:cubicBezTo>
                <a:cubicBezTo>
                  <a:pt x="3332068" y="103353"/>
                  <a:pt x="3327020" y="102774"/>
                  <a:pt x="3321971" y="102195"/>
                </a:cubicBezTo>
                <a:cubicBezTo>
                  <a:pt x="3316795" y="101686"/>
                  <a:pt x="3311620" y="101175"/>
                  <a:pt x="3306444" y="100665"/>
                </a:cubicBezTo>
                <a:lnTo>
                  <a:pt x="3290896" y="99368"/>
                </a:lnTo>
                <a:lnTo>
                  <a:pt x="3275349" y="98071"/>
                </a:lnTo>
                <a:lnTo>
                  <a:pt x="3259057" y="96949"/>
                </a:lnTo>
                <a:lnTo>
                  <a:pt x="3242745" y="96061"/>
                </a:lnTo>
                <a:lnTo>
                  <a:pt x="3226795" y="95203"/>
                </a:lnTo>
                <a:lnTo>
                  <a:pt x="3210060" y="94988"/>
                </a:lnTo>
                <a:lnTo>
                  <a:pt x="3193346" y="94539"/>
                </a:lnTo>
                <a:lnTo>
                  <a:pt x="3176229" y="94529"/>
                </a:lnTo>
                <a:lnTo>
                  <a:pt x="3159453" y="94784"/>
                </a:lnTo>
                <a:lnTo>
                  <a:pt x="3142316" y="95007"/>
                </a:lnTo>
                <a:lnTo>
                  <a:pt x="3124796" y="95436"/>
                </a:lnTo>
                <a:lnTo>
                  <a:pt x="3107237" y="96333"/>
                </a:lnTo>
                <a:lnTo>
                  <a:pt x="3089315" y="97201"/>
                </a:lnTo>
                <a:lnTo>
                  <a:pt x="3071332" y="98772"/>
                </a:lnTo>
                <a:lnTo>
                  <a:pt x="3053369" y="100108"/>
                </a:lnTo>
                <a:lnTo>
                  <a:pt x="3034663" y="101619"/>
                </a:lnTo>
                <a:lnTo>
                  <a:pt x="3016257" y="103863"/>
                </a:lnTo>
                <a:lnTo>
                  <a:pt x="2997509" y="105842"/>
                </a:lnTo>
                <a:lnTo>
                  <a:pt x="2978721" y="108291"/>
                </a:lnTo>
                <a:lnTo>
                  <a:pt x="2959530" y="111179"/>
                </a:lnTo>
                <a:lnTo>
                  <a:pt x="2940339" y="114065"/>
                </a:lnTo>
                <a:lnTo>
                  <a:pt x="2921108" y="117422"/>
                </a:lnTo>
                <a:lnTo>
                  <a:pt x="2901473" y="121218"/>
                </a:lnTo>
                <a:lnTo>
                  <a:pt x="2881860" y="124778"/>
                </a:lnTo>
                <a:lnTo>
                  <a:pt x="2861844" y="128777"/>
                </a:lnTo>
                <a:lnTo>
                  <a:pt x="2841766" y="133481"/>
                </a:lnTo>
                <a:lnTo>
                  <a:pt x="2821688" y="138183"/>
                </a:lnTo>
                <a:lnTo>
                  <a:pt x="2800868" y="143061"/>
                </a:lnTo>
                <a:lnTo>
                  <a:pt x="2780367" y="148437"/>
                </a:lnTo>
                <a:lnTo>
                  <a:pt x="2759847" y="154048"/>
                </a:lnTo>
                <a:lnTo>
                  <a:pt x="2738923" y="160098"/>
                </a:lnTo>
                <a:lnTo>
                  <a:pt x="2724242" y="164407"/>
                </a:lnTo>
                <a:lnTo>
                  <a:pt x="2690450" y="176786"/>
                </a:lnTo>
                <a:cubicBezTo>
                  <a:pt x="2594279" y="207497"/>
                  <a:pt x="2533840" y="227072"/>
                  <a:pt x="2452442" y="235908"/>
                </a:cubicBezTo>
                <a:lnTo>
                  <a:pt x="2422850" y="238122"/>
                </a:lnTo>
                <a:lnTo>
                  <a:pt x="2394635" y="239691"/>
                </a:lnTo>
                <a:lnTo>
                  <a:pt x="2366819" y="240687"/>
                </a:lnTo>
                <a:lnTo>
                  <a:pt x="2340351" y="241240"/>
                </a:lnTo>
                <a:lnTo>
                  <a:pt x="2314255" y="241428"/>
                </a:lnTo>
                <a:lnTo>
                  <a:pt x="2289219" y="240925"/>
                </a:lnTo>
                <a:lnTo>
                  <a:pt x="2264872" y="240099"/>
                </a:lnTo>
                <a:lnTo>
                  <a:pt x="2241556" y="238787"/>
                </a:lnTo>
                <a:cubicBezTo>
                  <a:pt x="2233926" y="238091"/>
                  <a:pt x="2226298" y="237394"/>
                  <a:pt x="2218668" y="236698"/>
                </a:cubicBezTo>
                <a:lnTo>
                  <a:pt x="2197072" y="234578"/>
                </a:lnTo>
                <a:lnTo>
                  <a:pt x="2175849" y="232091"/>
                </a:lnTo>
                <a:cubicBezTo>
                  <a:pt x="2169118" y="231100"/>
                  <a:pt x="2162388" y="230109"/>
                  <a:pt x="2155657" y="229118"/>
                </a:cubicBezTo>
                <a:cubicBezTo>
                  <a:pt x="2149156" y="228019"/>
                  <a:pt x="2142655" y="226921"/>
                  <a:pt x="2136154" y="225822"/>
                </a:cubicBezTo>
                <a:lnTo>
                  <a:pt x="2117365" y="221997"/>
                </a:lnTo>
                <a:lnTo>
                  <a:pt x="2099266" y="217849"/>
                </a:lnTo>
                <a:lnTo>
                  <a:pt x="2081826" y="213582"/>
                </a:lnTo>
                <a:lnTo>
                  <a:pt x="2065390" y="209035"/>
                </a:lnTo>
                <a:lnTo>
                  <a:pt x="2048982" y="204284"/>
                </a:lnTo>
                <a:lnTo>
                  <a:pt x="2033923" y="199089"/>
                </a:lnTo>
                <a:lnTo>
                  <a:pt x="2019178" y="193939"/>
                </a:lnTo>
                <a:lnTo>
                  <a:pt x="2005122" y="188464"/>
                </a:lnTo>
                <a:lnTo>
                  <a:pt x="1991755" y="182666"/>
                </a:lnTo>
                <a:lnTo>
                  <a:pt x="1979046" y="176750"/>
                </a:lnTo>
                <a:lnTo>
                  <a:pt x="1966970" y="170921"/>
                </a:lnTo>
                <a:lnTo>
                  <a:pt x="1954950" y="164681"/>
                </a:lnTo>
                <a:lnTo>
                  <a:pt x="1944222" y="158409"/>
                </a:lnTo>
                <a:lnTo>
                  <a:pt x="1933494" y="152137"/>
                </a:lnTo>
                <a:lnTo>
                  <a:pt x="1923769" y="145585"/>
                </a:lnTo>
                <a:lnTo>
                  <a:pt x="1914017" y="139238"/>
                </a:lnTo>
                <a:lnTo>
                  <a:pt x="1905268" y="132610"/>
                </a:lnTo>
                <a:lnTo>
                  <a:pt x="1896836" y="126026"/>
                </a:lnTo>
                <a:lnTo>
                  <a:pt x="1889007" y="119733"/>
                </a:lnTo>
                <a:lnTo>
                  <a:pt x="1881867" y="113117"/>
                </a:lnTo>
                <a:lnTo>
                  <a:pt x="1874697" y="106706"/>
                </a:lnTo>
                <a:lnTo>
                  <a:pt x="1868161" y="100381"/>
                </a:lnTo>
                <a:lnTo>
                  <a:pt x="1861940" y="94100"/>
                </a:lnTo>
                <a:lnTo>
                  <a:pt x="1856351" y="87905"/>
                </a:lnTo>
                <a:lnTo>
                  <a:pt x="1851077" y="81753"/>
                </a:lnTo>
                <a:lnTo>
                  <a:pt x="1846408" y="75893"/>
                </a:lnTo>
                <a:lnTo>
                  <a:pt x="1841738" y="70033"/>
                </a:lnTo>
                <a:lnTo>
                  <a:pt x="1837673" y="64464"/>
                </a:lnTo>
                <a:lnTo>
                  <a:pt x="1830778" y="53704"/>
                </a:lnTo>
                <a:lnTo>
                  <a:pt x="1824689" y="44100"/>
                </a:lnTo>
                <a:lnTo>
                  <a:pt x="1819754" y="35488"/>
                </a:lnTo>
                <a:lnTo>
                  <a:pt x="1816600" y="27956"/>
                </a:lnTo>
                <a:lnTo>
                  <a:pt x="1813882" y="21945"/>
                </a:lnTo>
                <a:lnTo>
                  <a:pt x="1812232" y="17542"/>
                </a:lnTo>
                <a:close/>
                <a:moveTo>
                  <a:pt x="1214952" y="0"/>
                </a:moveTo>
                <a:cubicBezTo>
                  <a:pt x="1248235" y="0"/>
                  <a:pt x="1275928" y="17954"/>
                  <a:pt x="1298030" y="53862"/>
                </a:cubicBezTo>
                <a:cubicBezTo>
                  <a:pt x="1320133" y="89770"/>
                  <a:pt x="1331184" y="136451"/>
                  <a:pt x="1331184" y="193904"/>
                </a:cubicBezTo>
                <a:cubicBezTo>
                  <a:pt x="1331184" y="250400"/>
                  <a:pt x="1321043" y="297319"/>
                  <a:pt x="1300761" y="334663"/>
                </a:cubicBezTo>
                <a:cubicBezTo>
                  <a:pt x="1280478" y="372008"/>
                  <a:pt x="1254996" y="390680"/>
                  <a:pt x="1224312" y="390680"/>
                </a:cubicBezTo>
                <a:cubicBezTo>
                  <a:pt x="1196230" y="390680"/>
                  <a:pt x="1172307" y="375359"/>
                  <a:pt x="1152545" y="344717"/>
                </a:cubicBezTo>
                <a:cubicBezTo>
                  <a:pt x="1132783" y="314076"/>
                  <a:pt x="1122902" y="273859"/>
                  <a:pt x="1122902" y="224066"/>
                </a:cubicBezTo>
                <a:cubicBezTo>
                  <a:pt x="1122902" y="205873"/>
                  <a:pt x="1124072" y="191271"/>
                  <a:pt x="1126412" y="180258"/>
                </a:cubicBezTo>
                <a:cubicBezTo>
                  <a:pt x="1128752" y="169247"/>
                  <a:pt x="1132002" y="157039"/>
                  <a:pt x="1136163" y="143632"/>
                </a:cubicBezTo>
                <a:cubicBezTo>
                  <a:pt x="1140324" y="130227"/>
                  <a:pt x="1146045" y="116343"/>
                  <a:pt x="1153325" y="101980"/>
                </a:cubicBezTo>
                <a:cubicBezTo>
                  <a:pt x="1160606" y="87617"/>
                  <a:pt x="1164246" y="75647"/>
                  <a:pt x="1164246" y="66072"/>
                </a:cubicBezTo>
                <a:cubicBezTo>
                  <a:pt x="1164246" y="57453"/>
                  <a:pt x="1161386" y="53144"/>
                  <a:pt x="1155665" y="53144"/>
                </a:cubicBezTo>
                <a:cubicBezTo>
                  <a:pt x="1150985" y="53144"/>
                  <a:pt x="1145134" y="56256"/>
                  <a:pt x="1138113" y="62481"/>
                </a:cubicBezTo>
                <a:cubicBezTo>
                  <a:pt x="1131092" y="68704"/>
                  <a:pt x="1121732" y="80435"/>
                  <a:pt x="1110031" y="97670"/>
                </a:cubicBezTo>
                <a:cubicBezTo>
                  <a:pt x="1098329" y="114906"/>
                  <a:pt x="1085718" y="139085"/>
                  <a:pt x="1072196" y="170205"/>
                </a:cubicBezTo>
                <a:cubicBezTo>
                  <a:pt x="1058675" y="201325"/>
                  <a:pt x="1043724" y="237951"/>
                  <a:pt x="1027341" y="280083"/>
                </a:cubicBezTo>
                <a:cubicBezTo>
                  <a:pt x="1010960" y="322214"/>
                  <a:pt x="982747" y="400494"/>
                  <a:pt x="942703" y="514923"/>
                </a:cubicBezTo>
                <a:cubicBezTo>
                  <a:pt x="902659" y="629349"/>
                  <a:pt x="865734" y="736115"/>
                  <a:pt x="831931" y="835222"/>
                </a:cubicBezTo>
                <a:cubicBezTo>
                  <a:pt x="798127" y="934328"/>
                  <a:pt x="771605" y="1012129"/>
                  <a:pt x="752362" y="1068625"/>
                </a:cubicBezTo>
                <a:lnTo>
                  <a:pt x="661093" y="1068625"/>
                </a:lnTo>
                <a:lnTo>
                  <a:pt x="661093" y="364827"/>
                </a:lnTo>
                <a:lnTo>
                  <a:pt x="411467" y="1068625"/>
                </a:lnTo>
                <a:lnTo>
                  <a:pt x="327997" y="1068625"/>
                </a:lnTo>
                <a:lnTo>
                  <a:pt x="327997" y="201085"/>
                </a:lnTo>
                <a:lnTo>
                  <a:pt x="326437" y="132142"/>
                </a:lnTo>
                <a:cubicBezTo>
                  <a:pt x="324877" y="101501"/>
                  <a:pt x="321366" y="80195"/>
                  <a:pt x="315906" y="68225"/>
                </a:cubicBezTo>
                <a:cubicBezTo>
                  <a:pt x="310446" y="56256"/>
                  <a:pt x="299655" y="48356"/>
                  <a:pt x="283533" y="44527"/>
                </a:cubicBezTo>
                <a:lnTo>
                  <a:pt x="241408" y="38781"/>
                </a:lnTo>
                <a:lnTo>
                  <a:pt x="241408" y="15800"/>
                </a:lnTo>
                <a:lnTo>
                  <a:pt x="575284" y="15800"/>
                </a:lnTo>
                <a:lnTo>
                  <a:pt x="575284" y="38781"/>
                </a:lnTo>
                <a:lnTo>
                  <a:pt x="558902" y="41654"/>
                </a:lnTo>
                <a:cubicBezTo>
                  <a:pt x="543300" y="44527"/>
                  <a:pt x="533030" y="51468"/>
                  <a:pt x="528089" y="62481"/>
                </a:cubicBezTo>
                <a:cubicBezTo>
                  <a:pt x="523148" y="73492"/>
                  <a:pt x="519898" y="95755"/>
                  <a:pt x="518338" y="129269"/>
                </a:cubicBezTo>
                <a:lnTo>
                  <a:pt x="516778" y="198212"/>
                </a:lnTo>
                <a:lnTo>
                  <a:pt x="516778" y="709544"/>
                </a:lnTo>
                <a:lnTo>
                  <a:pt x="661093" y="307374"/>
                </a:lnTo>
                <a:lnTo>
                  <a:pt x="661093" y="201085"/>
                </a:lnTo>
                <a:lnTo>
                  <a:pt x="659533" y="132142"/>
                </a:lnTo>
                <a:cubicBezTo>
                  <a:pt x="657973" y="104374"/>
                  <a:pt x="655633" y="83068"/>
                  <a:pt x="652512" y="68225"/>
                </a:cubicBezTo>
                <a:cubicBezTo>
                  <a:pt x="649392" y="53383"/>
                  <a:pt x="638210" y="44048"/>
                  <a:pt x="618969" y="40217"/>
                </a:cubicBezTo>
                <a:lnTo>
                  <a:pt x="603367" y="38781"/>
                </a:lnTo>
                <a:lnTo>
                  <a:pt x="603367" y="15800"/>
                </a:lnTo>
                <a:lnTo>
                  <a:pt x="936462" y="15800"/>
                </a:lnTo>
                <a:lnTo>
                  <a:pt x="936462" y="38781"/>
                </a:lnTo>
                <a:lnTo>
                  <a:pt x="894338" y="43090"/>
                </a:lnTo>
                <a:cubicBezTo>
                  <a:pt x="878215" y="45963"/>
                  <a:pt x="867424" y="52905"/>
                  <a:pt x="861965" y="63917"/>
                </a:cubicBezTo>
                <a:cubicBezTo>
                  <a:pt x="856504" y="74928"/>
                  <a:pt x="852993" y="96713"/>
                  <a:pt x="851433" y="129269"/>
                </a:cubicBezTo>
                <a:lnTo>
                  <a:pt x="849873" y="198212"/>
                </a:lnTo>
                <a:lnTo>
                  <a:pt x="849873" y="713853"/>
                </a:lnTo>
                <a:cubicBezTo>
                  <a:pt x="861315" y="680339"/>
                  <a:pt x="872235" y="648979"/>
                  <a:pt x="882636" y="619774"/>
                </a:cubicBezTo>
                <a:cubicBezTo>
                  <a:pt x="893037" y="590568"/>
                  <a:pt x="916180" y="526652"/>
                  <a:pt x="952064" y="428024"/>
                </a:cubicBezTo>
                <a:cubicBezTo>
                  <a:pt x="987947" y="329398"/>
                  <a:pt x="1017851" y="250877"/>
                  <a:pt x="1041773" y="192468"/>
                </a:cubicBezTo>
                <a:cubicBezTo>
                  <a:pt x="1065695" y="134057"/>
                  <a:pt x="1090658" y="87376"/>
                  <a:pt x="1116661" y="52426"/>
                </a:cubicBezTo>
                <a:cubicBezTo>
                  <a:pt x="1142664" y="17475"/>
                  <a:pt x="1175427" y="0"/>
                  <a:pt x="1214952" y="0"/>
                </a:cubicBezTo>
                <a:close/>
              </a:path>
            </a:pathLst>
          </a:custGeom>
          <a:solidFill>
            <a:schemeClr val="bg1">
              <a:alpha val="92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dist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7200" i="1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60C9E3FC-3C87-4E5A-A0CE-1AE99BB13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765" y="711200"/>
            <a:ext cx="413385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8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ABD4A38B-D6D3-4DAA-A4CB-8159A3B5ACAC}"/>
              </a:ext>
            </a:extLst>
          </p:cNvPr>
          <p:cNvCxnSpPr>
            <a:cxnSpLocks/>
          </p:cNvCxnSpPr>
          <p:nvPr/>
        </p:nvCxnSpPr>
        <p:spPr>
          <a:xfrm>
            <a:off x="-400604" y="1305692"/>
            <a:ext cx="6956443" cy="0"/>
          </a:xfrm>
          <a:prstGeom prst="line">
            <a:avLst/>
          </a:prstGeom>
          <a:ln>
            <a:solidFill>
              <a:srgbClr val="B2D2B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任意多边形 32">
            <a:extLst>
              <a:ext uri="{FF2B5EF4-FFF2-40B4-BE49-F238E27FC236}">
                <a16:creationId xmlns:a16="http://schemas.microsoft.com/office/drawing/2014/main" id="{71467B1F-F0FD-4F2D-B364-C2F499936AEE}"/>
              </a:ext>
            </a:extLst>
          </p:cNvPr>
          <p:cNvSpPr/>
          <p:nvPr/>
        </p:nvSpPr>
        <p:spPr>
          <a:xfrm>
            <a:off x="6772396" y="1093041"/>
            <a:ext cx="1564229" cy="425302"/>
          </a:xfrm>
          <a:custGeom>
            <a:avLst/>
            <a:gdLst/>
            <a:ahLst/>
            <a:cxnLst/>
            <a:rect l="l" t="t" r="r" b="b"/>
            <a:pathLst>
              <a:path w="2114252" h="574849">
                <a:moveTo>
                  <a:pt x="52462" y="67345"/>
                </a:moveTo>
                <a:lnTo>
                  <a:pt x="52462" y="509364"/>
                </a:lnTo>
                <a:lnTo>
                  <a:pt x="115714" y="509364"/>
                </a:lnTo>
                <a:cubicBezTo>
                  <a:pt x="191368" y="509364"/>
                  <a:pt x="243830" y="504655"/>
                  <a:pt x="273099" y="495237"/>
                </a:cubicBezTo>
                <a:cubicBezTo>
                  <a:pt x="314275" y="481855"/>
                  <a:pt x="346645" y="457752"/>
                  <a:pt x="370210" y="422931"/>
                </a:cubicBezTo>
                <a:cubicBezTo>
                  <a:pt x="393774" y="388109"/>
                  <a:pt x="405556" y="345543"/>
                  <a:pt x="405556" y="295232"/>
                </a:cubicBezTo>
                <a:cubicBezTo>
                  <a:pt x="405556" y="242441"/>
                  <a:pt x="392782" y="197334"/>
                  <a:pt x="367233" y="159912"/>
                </a:cubicBezTo>
                <a:cubicBezTo>
                  <a:pt x="341684" y="122490"/>
                  <a:pt x="306089" y="96839"/>
                  <a:pt x="260449" y="82960"/>
                </a:cubicBezTo>
                <a:cubicBezTo>
                  <a:pt x="226218" y="72550"/>
                  <a:pt x="169788" y="67345"/>
                  <a:pt x="91157" y="67345"/>
                </a:cubicBezTo>
                <a:close/>
                <a:moveTo>
                  <a:pt x="834553" y="53206"/>
                </a:moveTo>
                <a:cubicBezTo>
                  <a:pt x="794056" y="53206"/>
                  <a:pt x="755670" y="63757"/>
                  <a:pt x="719398" y="84858"/>
                </a:cubicBezTo>
                <a:cubicBezTo>
                  <a:pt x="683124" y="105960"/>
                  <a:pt x="654802" y="134383"/>
                  <a:pt x="634429" y="170129"/>
                </a:cubicBezTo>
                <a:cubicBezTo>
                  <a:pt x="614056" y="205875"/>
                  <a:pt x="603870" y="245718"/>
                  <a:pt x="603870" y="289657"/>
                </a:cubicBezTo>
                <a:cubicBezTo>
                  <a:pt x="603870" y="354699"/>
                  <a:pt x="626416" y="409624"/>
                  <a:pt x="671508" y="454432"/>
                </a:cubicBezTo>
                <a:cubicBezTo>
                  <a:pt x="716600" y="499239"/>
                  <a:pt x="770949" y="521643"/>
                  <a:pt x="834553" y="521643"/>
                </a:cubicBezTo>
                <a:cubicBezTo>
                  <a:pt x="877035" y="521643"/>
                  <a:pt x="916351" y="511341"/>
                  <a:pt x="952500" y="490738"/>
                </a:cubicBezTo>
                <a:cubicBezTo>
                  <a:pt x="988649" y="470134"/>
                  <a:pt x="1016848" y="441959"/>
                  <a:pt x="1037096" y="406211"/>
                </a:cubicBezTo>
                <a:cubicBezTo>
                  <a:pt x="1057345" y="370463"/>
                  <a:pt x="1067469" y="330744"/>
                  <a:pt x="1067469" y="287052"/>
                </a:cubicBezTo>
                <a:cubicBezTo>
                  <a:pt x="1067469" y="243609"/>
                  <a:pt x="1057345" y="204325"/>
                  <a:pt x="1037096" y="169199"/>
                </a:cubicBezTo>
                <a:cubicBezTo>
                  <a:pt x="1016848" y="134073"/>
                  <a:pt x="988338" y="105960"/>
                  <a:pt x="951569" y="84858"/>
                </a:cubicBezTo>
                <a:cubicBezTo>
                  <a:pt x="914800" y="63757"/>
                  <a:pt x="875795" y="53206"/>
                  <a:pt x="834553" y="53206"/>
                </a:cubicBezTo>
                <a:close/>
                <a:moveTo>
                  <a:pt x="1800597" y="13767"/>
                </a:moveTo>
                <a:lnTo>
                  <a:pt x="2114252" y="13767"/>
                </a:lnTo>
                <a:lnTo>
                  <a:pt x="2114252" y="67345"/>
                </a:lnTo>
                <a:lnTo>
                  <a:pt x="1855291" y="67345"/>
                </a:lnTo>
                <a:lnTo>
                  <a:pt x="1855291" y="238869"/>
                </a:lnTo>
                <a:lnTo>
                  <a:pt x="2112020" y="238869"/>
                </a:lnTo>
                <a:lnTo>
                  <a:pt x="2112020" y="292447"/>
                </a:lnTo>
                <a:lnTo>
                  <a:pt x="1855291" y="292447"/>
                </a:lnTo>
                <a:lnTo>
                  <a:pt x="1855291" y="507504"/>
                </a:lnTo>
                <a:lnTo>
                  <a:pt x="2112020" y="507504"/>
                </a:lnTo>
                <a:lnTo>
                  <a:pt x="2112020" y="561082"/>
                </a:lnTo>
                <a:lnTo>
                  <a:pt x="1800597" y="561082"/>
                </a:lnTo>
                <a:close/>
                <a:moveTo>
                  <a:pt x="1238622" y="13767"/>
                </a:moveTo>
                <a:lnTo>
                  <a:pt x="1250528" y="13767"/>
                </a:lnTo>
                <a:lnTo>
                  <a:pt x="1614785" y="433311"/>
                </a:lnTo>
                <a:lnTo>
                  <a:pt x="1614785" y="13767"/>
                </a:lnTo>
                <a:lnTo>
                  <a:pt x="1668735" y="13767"/>
                </a:lnTo>
                <a:lnTo>
                  <a:pt x="1668735" y="561082"/>
                </a:lnTo>
                <a:lnTo>
                  <a:pt x="1656457" y="561082"/>
                </a:lnTo>
                <a:lnTo>
                  <a:pt x="1295176" y="146642"/>
                </a:lnTo>
                <a:lnTo>
                  <a:pt x="1295176" y="561082"/>
                </a:lnTo>
                <a:lnTo>
                  <a:pt x="1238622" y="561082"/>
                </a:lnTo>
                <a:close/>
                <a:moveTo>
                  <a:pt x="0" y="13767"/>
                </a:moveTo>
                <a:lnTo>
                  <a:pt x="113481" y="13767"/>
                </a:lnTo>
                <a:cubicBezTo>
                  <a:pt x="195337" y="13767"/>
                  <a:pt x="254744" y="20340"/>
                  <a:pt x="291703" y="33487"/>
                </a:cubicBezTo>
                <a:cubicBezTo>
                  <a:pt x="344785" y="52090"/>
                  <a:pt x="386271" y="84336"/>
                  <a:pt x="416160" y="130225"/>
                </a:cubicBezTo>
                <a:cubicBezTo>
                  <a:pt x="446050" y="176114"/>
                  <a:pt x="460995" y="230808"/>
                  <a:pt x="460995" y="294308"/>
                </a:cubicBezTo>
                <a:cubicBezTo>
                  <a:pt x="460995" y="349126"/>
                  <a:pt x="449150" y="397371"/>
                  <a:pt x="425462" y="439043"/>
                </a:cubicBezTo>
                <a:cubicBezTo>
                  <a:pt x="401774" y="480715"/>
                  <a:pt x="371016" y="511473"/>
                  <a:pt x="333189" y="531317"/>
                </a:cubicBezTo>
                <a:cubicBezTo>
                  <a:pt x="295361" y="551160"/>
                  <a:pt x="242341" y="561082"/>
                  <a:pt x="174128" y="561082"/>
                </a:cubicBezTo>
                <a:lnTo>
                  <a:pt x="0" y="561082"/>
                </a:lnTo>
                <a:close/>
                <a:moveTo>
                  <a:pt x="832135" y="0"/>
                </a:moveTo>
                <a:cubicBezTo>
                  <a:pt x="915033" y="0"/>
                  <a:pt x="984406" y="27657"/>
                  <a:pt x="1040253" y="82972"/>
                </a:cubicBezTo>
                <a:cubicBezTo>
                  <a:pt x="1096100" y="138286"/>
                  <a:pt x="1124024" y="206375"/>
                  <a:pt x="1124024" y="287239"/>
                </a:cubicBezTo>
                <a:cubicBezTo>
                  <a:pt x="1124024" y="367358"/>
                  <a:pt x="1096162" y="435322"/>
                  <a:pt x="1040439" y="491133"/>
                </a:cubicBezTo>
                <a:cubicBezTo>
                  <a:pt x="984716" y="546944"/>
                  <a:pt x="916769" y="574849"/>
                  <a:pt x="836600" y="574849"/>
                </a:cubicBezTo>
                <a:cubicBezTo>
                  <a:pt x="755438" y="574849"/>
                  <a:pt x="686934" y="547068"/>
                  <a:pt x="631086" y="491505"/>
                </a:cubicBezTo>
                <a:cubicBezTo>
                  <a:pt x="575239" y="435943"/>
                  <a:pt x="547315" y="368722"/>
                  <a:pt x="547315" y="289843"/>
                </a:cubicBezTo>
                <a:cubicBezTo>
                  <a:pt x="547315" y="237257"/>
                  <a:pt x="560035" y="188516"/>
                  <a:pt x="585476" y="143619"/>
                </a:cubicBezTo>
                <a:cubicBezTo>
                  <a:pt x="610916" y="98723"/>
                  <a:pt x="645603" y="63562"/>
                  <a:pt x="689536" y="38137"/>
                </a:cubicBezTo>
                <a:cubicBezTo>
                  <a:pt x="733469" y="12713"/>
                  <a:pt x="781002" y="0"/>
                  <a:pt x="83213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60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AFB75AA-09B5-45FB-9CFE-1E7DD72360E0}"/>
              </a:ext>
            </a:extLst>
          </p:cNvPr>
          <p:cNvSpPr/>
          <p:nvPr/>
        </p:nvSpPr>
        <p:spPr>
          <a:xfrm>
            <a:off x="4994564" y="4667245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字魂59号-创粗黑" panose="00000500000000000000" pitchFamily="2" charset="-122"/>
                <a:ea typeface="晴圆" panose="020F0000000000000000" pitchFamily="34" charset="-122"/>
              </a:rPr>
              <a:t>Tha sack of an sy'n san empty an tha a' sghead.</a:t>
            </a:r>
            <a:endParaRPr lang="zh-CN" altLang="zh-CN" sz="1400" dirty="0">
              <a:latin typeface="字魂59号-创粗黑" panose="00000500000000000000" pitchFamily="2" charset="-122"/>
              <a:ea typeface="晴圆" panose="020F00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字魂59号-创粗黑" panose="00000500000000000000" pitchFamily="2" charset="-122"/>
                <a:ea typeface="晴圆" panose="020F0000000000000000" pitchFamily="34" charset="-122"/>
              </a:rPr>
              <a:t>Ho garment is thorn and dust-laden. </a:t>
            </a:r>
            <a:endParaRPr lang="zh-CN" altLang="zh-CN" sz="1400" dirty="0">
              <a:latin typeface="字魂59号-创粗黑" panose="00000500000000000000" pitchFamily="2" charset="-122"/>
              <a:ea typeface="晴圆" panose="020F00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字魂59号-创粗黑" panose="00000500000000000000" pitchFamily="2" charset="-122"/>
                <a:ea typeface="晴圆" panose="020F0000000000000000" pitchFamily="34" charset="-122"/>
              </a:rPr>
              <a:t>Rheis is exhausted remove sieied dypoverty.</a:t>
            </a:r>
            <a:endParaRPr lang="zh-CN" altLang="en-US" sz="1400" dirty="0">
              <a:latin typeface="字魂59号-创粗黑" panose="00000500000000000000" pitchFamily="2" charset="-122"/>
              <a:ea typeface="晴圆" panose="020F0000000000000000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2B61B93-2464-4D81-9D2D-0914259E5FF6}"/>
              </a:ext>
            </a:extLst>
          </p:cNvPr>
          <p:cNvSpPr/>
          <p:nvPr/>
        </p:nvSpPr>
        <p:spPr>
          <a:xfrm>
            <a:off x="3237395" y="0"/>
            <a:ext cx="1602791" cy="6858000"/>
          </a:xfrm>
          <a:prstGeom prst="rect">
            <a:avLst/>
          </a:prstGeom>
          <a:solidFill>
            <a:srgbClr val="B2D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10B3513-9DBF-4090-B697-AA2F22892D06}"/>
              </a:ext>
            </a:extLst>
          </p:cNvPr>
          <p:cNvGrpSpPr/>
          <p:nvPr/>
        </p:nvGrpSpPr>
        <p:grpSpPr>
          <a:xfrm>
            <a:off x="435435" y="1918007"/>
            <a:ext cx="7277668" cy="2797577"/>
            <a:chOff x="947737" y="1594247"/>
            <a:chExt cx="11298404" cy="4343170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61E208A5-914D-4070-AA5F-8570FF9BE536}"/>
                </a:ext>
              </a:extLst>
            </p:cNvPr>
            <p:cNvGrpSpPr/>
            <p:nvPr/>
          </p:nvGrpSpPr>
          <p:grpSpPr>
            <a:xfrm>
              <a:off x="1026311" y="1594247"/>
              <a:ext cx="11219830" cy="4343170"/>
              <a:chOff x="-3427134" y="-2432948"/>
              <a:chExt cx="11219830" cy="4343170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260DA263-8D38-41FC-8CDD-DE77620DE5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60111" y="-2322362"/>
                <a:ext cx="4232585" cy="4232584"/>
              </a:xfrm>
              <a:custGeom>
                <a:avLst/>
                <a:gdLst>
                  <a:gd name="connsiteX0" fmla="*/ 0 w 2114096"/>
                  <a:gd name="connsiteY0" fmla="*/ 0 h 3766164"/>
                  <a:gd name="connsiteX1" fmla="*/ 2114096 w 2114096"/>
                  <a:gd name="connsiteY1" fmla="*/ 0 h 3766164"/>
                  <a:gd name="connsiteX2" fmla="*/ 2114096 w 2114096"/>
                  <a:gd name="connsiteY2" fmla="*/ 3766164 h 3766164"/>
                  <a:gd name="connsiteX3" fmla="*/ 0 w 2114096"/>
                  <a:gd name="connsiteY3" fmla="*/ 3766164 h 376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14096" h="3766164">
                    <a:moveTo>
                      <a:pt x="0" y="0"/>
                    </a:moveTo>
                    <a:lnTo>
                      <a:pt x="2114096" y="0"/>
                    </a:lnTo>
                    <a:lnTo>
                      <a:pt x="2114096" y="3766164"/>
                    </a:lnTo>
                    <a:lnTo>
                      <a:pt x="0" y="3766164"/>
                    </a:lnTo>
                    <a:close/>
                  </a:path>
                </a:pathLst>
              </a:cu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E2DB84A8-604C-46AE-8BEC-9CEB7E7E88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67645" y="-1614533"/>
                <a:ext cx="2114096" cy="3014096"/>
              </a:xfrm>
              <a:custGeom>
                <a:avLst/>
                <a:gdLst>
                  <a:gd name="connsiteX0" fmla="*/ 0 w 2114096"/>
                  <a:gd name="connsiteY0" fmla="*/ 0 h 3766164"/>
                  <a:gd name="connsiteX1" fmla="*/ 2114096 w 2114096"/>
                  <a:gd name="connsiteY1" fmla="*/ 0 h 3766164"/>
                  <a:gd name="connsiteX2" fmla="*/ 2114096 w 2114096"/>
                  <a:gd name="connsiteY2" fmla="*/ 3766164 h 3766164"/>
                  <a:gd name="connsiteX3" fmla="*/ 0 w 2114096"/>
                  <a:gd name="connsiteY3" fmla="*/ 3766164 h 376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14096" h="3766164">
                    <a:moveTo>
                      <a:pt x="0" y="0"/>
                    </a:moveTo>
                    <a:lnTo>
                      <a:pt x="2114096" y="0"/>
                    </a:lnTo>
                    <a:lnTo>
                      <a:pt x="2114096" y="3766164"/>
                    </a:lnTo>
                    <a:lnTo>
                      <a:pt x="0" y="3766164"/>
                    </a:lnTo>
                    <a:close/>
                  </a:path>
                </a:pathLst>
              </a:cu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A95BF657-035D-497F-BEDE-94F7176F8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7902" y="-2322362"/>
                <a:ext cx="2114096" cy="3754343"/>
              </a:xfrm>
              <a:custGeom>
                <a:avLst/>
                <a:gdLst>
                  <a:gd name="connsiteX0" fmla="*/ 0 w 2114096"/>
                  <a:gd name="connsiteY0" fmla="*/ 0 h 3766164"/>
                  <a:gd name="connsiteX1" fmla="*/ 2114096 w 2114096"/>
                  <a:gd name="connsiteY1" fmla="*/ 0 h 3766164"/>
                  <a:gd name="connsiteX2" fmla="*/ 2114096 w 2114096"/>
                  <a:gd name="connsiteY2" fmla="*/ 3766164 h 3766164"/>
                  <a:gd name="connsiteX3" fmla="*/ 0 w 2114096"/>
                  <a:gd name="connsiteY3" fmla="*/ 3766164 h 376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14096" h="3766164">
                    <a:moveTo>
                      <a:pt x="0" y="0"/>
                    </a:moveTo>
                    <a:lnTo>
                      <a:pt x="2114096" y="0"/>
                    </a:lnTo>
                    <a:lnTo>
                      <a:pt x="2114096" y="3766164"/>
                    </a:lnTo>
                    <a:lnTo>
                      <a:pt x="0" y="3766164"/>
                    </a:lnTo>
                    <a:close/>
                  </a:path>
                </a:pathLst>
              </a:cu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79EF39FC-BA89-4EE3-8A18-831683F606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512633" y="-2285241"/>
                <a:ext cx="2118065" cy="3766164"/>
              </a:xfrm>
              <a:custGeom>
                <a:avLst/>
                <a:gdLst>
                  <a:gd name="connsiteX0" fmla="*/ 0 w 2114096"/>
                  <a:gd name="connsiteY0" fmla="*/ 0 h 3766164"/>
                  <a:gd name="connsiteX1" fmla="*/ 2114096 w 2114096"/>
                  <a:gd name="connsiteY1" fmla="*/ 0 h 3766164"/>
                  <a:gd name="connsiteX2" fmla="*/ 2114096 w 2114096"/>
                  <a:gd name="connsiteY2" fmla="*/ 3766164 h 3766164"/>
                  <a:gd name="connsiteX3" fmla="*/ 0 w 2114096"/>
                  <a:gd name="connsiteY3" fmla="*/ 3766164 h 376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14096" h="3766164">
                    <a:moveTo>
                      <a:pt x="0" y="0"/>
                    </a:moveTo>
                    <a:lnTo>
                      <a:pt x="2114096" y="0"/>
                    </a:lnTo>
                    <a:lnTo>
                      <a:pt x="2114096" y="3766164"/>
                    </a:lnTo>
                    <a:lnTo>
                      <a:pt x="0" y="3766164"/>
                    </a:lnTo>
                    <a:close/>
                  </a:path>
                </a:pathLst>
              </a:cu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7779C4BE-742E-4AE9-91BB-E151A19489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3427134" y="-2432948"/>
                <a:ext cx="1686948" cy="3766164"/>
              </a:xfrm>
              <a:custGeom>
                <a:avLst/>
                <a:gdLst>
                  <a:gd name="connsiteX0" fmla="*/ 0 w 2114096"/>
                  <a:gd name="connsiteY0" fmla="*/ 0 h 3747468"/>
                  <a:gd name="connsiteX1" fmla="*/ 2114096 w 2114096"/>
                  <a:gd name="connsiteY1" fmla="*/ 0 h 3747468"/>
                  <a:gd name="connsiteX2" fmla="*/ 2114096 w 2114096"/>
                  <a:gd name="connsiteY2" fmla="*/ 3747468 h 3747468"/>
                  <a:gd name="connsiteX3" fmla="*/ 0 w 2114096"/>
                  <a:gd name="connsiteY3" fmla="*/ 3747468 h 374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14096" h="3747468">
                    <a:moveTo>
                      <a:pt x="0" y="0"/>
                    </a:moveTo>
                    <a:lnTo>
                      <a:pt x="2114096" y="0"/>
                    </a:lnTo>
                    <a:lnTo>
                      <a:pt x="2114096" y="3747468"/>
                    </a:lnTo>
                    <a:lnTo>
                      <a:pt x="0" y="3747468"/>
                    </a:lnTo>
                    <a:close/>
                  </a:path>
                </a:pathLst>
              </a:custGeom>
            </p:spPr>
          </p:pic>
        </p:grp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21E57A3-635E-40A7-BD07-CC30FD95C2DA}"/>
                </a:ext>
              </a:extLst>
            </p:cNvPr>
            <p:cNvSpPr/>
            <p:nvPr/>
          </p:nvSpPr>
          <p:spPr>
            <a:xfrm>
              <a:off x="947737" y="1864737"/>
              <a:ext cx="10296525" cy="349567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627F158F-1B71-4635-B226-1515A32A83F7}"/>
              </a:ext>
            </a:extLst>
          </p:cNvPr>
          <p:cNvSpPr/>
          <p:nvPr/>
        </p:nvSpPr>
        <p:spPr>
          <a:xfrm>
            <a:off x="1531821" y="3228975"/>
            <a:ext cx="6804803" cy="59055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D23A0F1-5348-4DE8-883A-02CB8BA85720}"/>
              </a:ext>
            </a:extLst>
          </p:cNvPr>
          <p:cNvSpPr/>
          <p:nvPr/>
        </p:nvSpPr>
        <p:spPr>
          <a:xfrm>
            <a:off x="2735015" y="3426202"/>
            <a:ext cx="4378672" cy="213270"/>
          </a:xfrm>
          <a:custGeom>
            <a:avLst/>
            <a:gdLst/>
            <a:ahLst/>
            <a:cxnLst/>
            <a:rect l="l" t="t" r="r" b="b"/>
            <a:pathLst>
              <a:path w="4378672" h="213270">
                <a:moveTo>
                  <a:pt x="3684686" y="59828"/>
                </a:moveTo>
                <a:cubicBezTo>
                  <a:pt x="3672284" y="59828"/>
                  <a:pt x="3661717" y="64393"/>
                  <a:pt x="3652986" y="73521"/>
                </a:cubicBezTo>
                <a:cubicBezTo>
                  <a:pt x="3644255" y="82649"/>
                  <a:pt x="3639889" y="93662"/>
                  <a:pt x="3639889" y="106561"/>
                </a:cubicBezTo>
                <a:cubicBezTo>
                  <a:pt x="3639889" y="119459"/>
                  <a:pt x="3644280" y="130472"/>
                  <a:pt x="3653061" y="139600"/>
                </a:cubicBezTo>
                <a:cubicBezTo>
                  <a:pt x="3661841" y="148728"/>
                  <a:pt x="3672383" y="153293"/>
                  <a:pt x="3684686" y="153293"/>
                </a:cubicBezTo>
                <a:cubicBezTo>
                  <a:pt x="3697188" y="153293"/>
                  <a:pt x="3707780" y="148753"/>
                  <a:pt x="3716461" y="139675"/>
                </a:cubicBezTo>
                <a:cubicBezTo>
                  <a:pt x="3725143" y="130596"/>
                  <a:pt x="3729484" y="119558"/>
                  <a:pt x="3729484" y="106561"/>
                </a:cubicBezTo>
                <a:cubicBezTo>
                  <a:pt x="3729484" y="93563"/>
                  <a:pt x="3725143" y="82525"/>
                  <a:pt x="3716461" y="73446"/>
                </a:cubicBezTo>
                <a:cubicBezTo>
                  <a:pt x="3707780" y="64368"/>
                  <a:pt x="3697188" y="59828"/>
                  <a:pt x="3684686" y="59828"/>
                </a:cubicBezTo>
                <a:close/>
                <a:moveTo>
                  <a:pt x="4326136" y="5060"/>
                </a:moveTo>
                <a:lnTo>
                  <a:pt x="4378672" y="5060"/>
                </a:lnTo>
                <a:lnTo>
                  <a:pt x="4378672" y="63400"/>
                </a:lnTo>
                <a:lnTo>
                  <a:pt x="4340126" y="63400"/>
                </a:lnTo>
                <a:cubicBezTo>
                  <a:pt x="4329708" y="63400"/>
                  <a:pt x="4324499" y="66774"/>
                  <a:pt x="4324499" y="73521"/>
                </a:cubicBezTo>
                <a:cubicBezTo>
                  <a:pt x="4324499" y="77489"/>
                  <a:pt x="4325739" y="80243"/>
                  <a:pt x="4328219" y="81781"/>
                </a:cubicBezTo>
                <a:cubicBezTo>
                  <a:pt x="4330700" y="83319"/>
                  <a:pt x="4335115" y="84087"/>
                  <a:pt x="4341465" y="84087"/>
                </a:cubicBezTo>
                <a:lnTo>
                  <a:pt x="4374803" y="84087"/>
                </a:lnTo>
                <a:lnTo>
                  <a:pt x="4374803" y="129331"/>
                </a:lnTo>
                <a:lnTo>
                  <a:pt x="4335363" y="129331"/>
                </a:lnTo>
                <a:cubicBezTo>
                  <a:pt x="4330005" y="129331"/>
                  <a:pt x="4326210" y="130125"/>
                  <a:pt x="4323978" y="131712"/>
                </a:cubicBezTo>
                <a:cubicBezTo>
                  <a:pt x="4321745" y="133300"/>
                  <a:pt x="4320629" y="135979"/>
                  <a:pt x="4320629" y="139749"/>
                </a:cubicBezTo>
                <a:cubicBezTo>
                  <a:pt x="4320629" y="144016"/>
                  <a:pt x="4321770" y="146819"/>
                  <a:pt x="4324052" y="148158"/>
                </a:cubicBezTo>
                <a:cubicBezTo>
                  <a:pt x="4326334" y="149497"/>
                  <a:pt x="4330997" y="150167"/>
                  <a:pt x="4338042" y="150167"/>
                </a:cubicBezTo>
                <a:lnTo>
                  <a:pt x="4378672" y="150167"/>
                </a:lnTo>
                <a:lnTo>
                  <a:pt x="4378672" y="208210"/>
                </a:lnTo>
                <a:lnTo>
                  <a:pt x="4331196" y="208210"/>
                </a:lnTo>
                <a:cubicBezTo>
                  <a:pt x="4308872" y="208210"/>
                  <a:pt x="4291806" y="202877"/>
                  <a:pt x="4279999" y="192211"/>
                </a:cubicBezTo>
                <a:cubicBezTo>
                  <a:pt x="4268192" y="181545"/>
                  <a:pt x="4262289" y="166141"/>
                  <a:pt x="4262289" y="146000"/>
                </a:cubicBezTo>
                <a:lnTo>
                  <a:pt x="4262289" y="66377"/>
                </a:lnTo>
                <a:cubicBezTo>
                  <a:pt x="4262289" y="46930"/>
                  <a:pt x="4267870" y="31849"/>
                  <a:pt x="4279032" y="21133"/>
                </a:cubicBezTo>
                <a:cubicBezTo>
                  <a:pt x="4290194" y="10418"/>
                  <a:pt x="4305895" y="5060"/>
                  <a:pt x="4326136" y="5060"/>
                </a:cubicBezTo>
                <a:close/>
                <a:moveTo>
                  <a:pt x="3228231" y="5060"/>
                </a:moveTo>
                <a:lnTo>
                  <a:pt x="3306961" y="5060"/>
                </a:lnTo>
                <a:cubicBezTo>
                  <a:pt x="3341489" y="5060"/>
                  <a:pt x="3368526" y="12898"/>
                  <a:pt x="3388072" y="28575"/>
                </a:cubicBezTo>
                <a:cubicBezTo>
                  <a:pt x="3411289" y="47327"/>
                  <a:pt x="3422898" y="72777"/>
                  <a:pt x="3422898" y="104923"/>
                </a:cubicBezTo>
                <a:cubicBezTo>
                  <a:pt x="3422898" y="135681"/>
                  <a:pt x="3412976" y="160784"/>
                  <a:pt x="3393132" y="180230"/>
                </a:cubicBezTo>
                <a:cubicBezTo>
                  <a:pt x="3373288" y="199677"/>
                  <a:pt x="3347740" y="209401"/>
                  <a:pt x="3316486" y="209401"/>
                </a:cubicBezTo>
                <a:cubicBezTo>
                  <a:pt x="3312814" y="209401"/>
                  <a:pt x="3306812" y="209202"/>
                  <a:pt x="3298478" y="208805"/>
                </a:cubicBezTo>
                <a:lnTo>
                  <a:pt x="3298478" y="149125"/>
                </a:lnTo>
                <a:lnTo>
                  <a:pt x="3308151" y="149125"/>
                </a:lnTo>
                <a:cubicBezTo>
                  <a:pt x="3343374" y="149125"/>
                  <a:pt x="3360985" y="134391"/>
                  <a:pt x="3360985" y="104923"/>
                </a:cubicBezTo>
                <a:cubicBezTo>
                  <a:pt x="3360985" y="77241"/>
                  <a:pt x="3343672" y="63400"/>
                  <a:pt x="3309044" y="63400"/>
                </a:cubicBezTo>
                <a:lnTo>
                  <a:pt x="3288655" y="63400"/>
                </a:lnTo>
                <a:lnTo>
                  <a:pt x="3288655" y="208210"/>
                </a:lnTo>
                <a:lnTo>
                  <a:pt x="3228231" y="208210"/>
                </a:lnTo>
                <a:close/>
                <a:moveTo>
                  <a:pt x="2447181" y="5060"/>
                </a:moveTo>
                <a:lnTo>
                  <a:pt x="2507605" y="5060"/>
                </a:lnTo>
                <a:lnTo>
                  <a:pt x="2507605" y="208210"/>
                </a:lnTo>
                <a:lnTo>
                  <a:pt x="2447181" y="208210"/>
                </a:lnTo>
                <a:close/>
                <a:moveTo>
                  <a:pt x="1833562" y="5060"/>
                </a:moveTo>
                <a:lnTo>
                  <a:pt x="1894880" y="5060"/>
                </a:lnTo>
                <a:lnTo>
                  <a:pt x="1921073" y="46880"/>
                </a:lnTo>
                <a:lnTo>
                  <a:pt x="1949202" y="5060"/>
                </a:lnTo>
                <a:lnTo>
                  <a:pt x="2009328" y="5060"/>
                </a:lnTo>
                <a:lnTo>
                  <a:pt x="1951881" y="95398"/>
                </a:lnTo>
                <a:lnTo>
                  <a:pt x="1951881" y="208210"/>
                </a:lnTo>
                <a:lnTo>
                  <a:pt x="1891456" y="208210"/>
                </a:lnTo>
                <a:lnTo>
                  <a:pt x="1891456" y="95398"/>
                </a:lnTo>
                <a:close/>
                <a:moveTo>
                  <a:pt x="1199406" y="5060"/>
                </a:moveTo>
                <a:lnTo>
                  <a:pt x="1278136" y="5060"/>
                </a:lnTo>
                <a:cubicBezTo>
                  <a:pt x="1312664" y="5060"/>
                  <a:pt x="1339701" y="12898"/>
                  <a:pt x="1359247" y="28575"/>
                </a:cubicBezTo>
                <a:cubicBezTo>
                  <a:pt x="1382464" y="47327"/>
                  <a:pt x="1394073" y="72777"/>
                  <a:pt x="1394073" y="104923"/>
                </a:cubicBezTo>
                <a:cubicBezTo>
                  <a:pt x="1394073" y="135681"/>
                  <a:pt x="1384151" y="160784"/>
                  <a:pt x="1364307" y="180230"/>
                </a:cubicBezTo>
                <a:cubicBezTo>
                  <a:pt x="1344463" y="199677"/>
                  <a:pt x="1318915" y="209401"/>
                  <a:pt x="1287661" y="209401"/>
                </a:cubicBezTo>
                <a:cubicBezTo>
                  <a:pt x="1283990" y="209401"/>
                  <a:pt x="1277987" y="209202"/>
                  <a:pt x="1269653" y="208805"/>
                </a:cubicBezTo>
                <a:lnTo>
                  <a:pt x="1269653" y="149125"/>
                </a:lnTo>
                <a:lnTo>
                  <a:pt x="1279326" y="149125"/>
                </a:lnTo>
                <a:cubicBezTo>
                  <a:pt x="1314549" y="149125"/>
                  <a:pt x="1332160" y="134391"/>
                  <a:pt x="1332160" y="104923"/>
                </a:cubicBezTo>
                <a:cubicBezTo>
                  <a:pt x="1332160" y="77241"/>
                  <a:pt x="1314847" y="63400"/>
                  <a:pt x="1280219" y="63400"/>
                </a:cubicBezTo>
                <a:lnTo>
                  <a:pt x="1259830" y="63400"/>
                </a:lnTo>
                <a:lnTo>
                  <a:pt x="1259830" y="208210"/>
                </a:lnTo>
                <a:lnTo>
                  <a:pt x="1199406" y="208210"/>
                </a:lnTo>
                <a:close/>
                <a:moveTo>
                  <a:pt x="687586" y="5060"/>
                </a:moveTo>
                <a:lnTo>
                  <a:pt x="740122" y="5060"/>
                </a:lnTo>
                <a:lnTo>
                  <a:pt x="740122" y="63400"/>
                </a:lnTo>
                <a:lnTo>
                  <a:pt x="701576" y="63400"/>
                </a:lnTo>
                <a:cubicBezTo>
                  <a:pt x="691158" y="63400"/>
                  <a:pt x="685949" y="66774"/>
                  <a:pt x="685949" y="73521"/>
                </a:cubicBezTo>
                <a:cubicBezTo>
                  <a:pt x="685949" y="77489"/>
                  <a:pt x="687189" y="80243"/>
                  <a:pt x="689669" y="81781"/>
                </a:cubicBezTo>
                <a:cubicBezTo>
                  <a:pt x="692150" y="83319"/>
                  <a:pt x="696565" y="84087"/>
                  <a:pt x="702915" y="84087"/>
                </a:cubicBezTo>
                <a:lnTo>
                  <a:pt x="736252" y="84087"/>
                </a:lnTo>
                <a:lnTo>
                  <a:pt x="736252" y="129331"/>
                </a:lnTo>
                <a:lnTo>
                  <a:pt x="696813" y="129331"/>
                </a:lnTo>
                <a:cubicBezTo>
                  <a:pt x="691455" y="129331"/>
                  <a:pt x="687660" y="130125"/>
                  <a:pt x="685428" y="131712"/>
                </a:cubicBezTo>
                <a:cubicBezTo>
                  <a:pt x="683195" y="133300"/>
                  <a:pt x="682079" y="135979"/>
                  <a:pt x="682079" y="139749"/>
                </a:cubicBezTo>
                <a:cubicBezTo>
                  <a:pt x="682079" y="144016"/>
                  <a:pt x="683220" y="146819"/>
                  <a:pt x="685502" y="148158"/>
                </a:cubicBezTo>
                <a:cubicBezTo>
                  <a:pt x="687784" y="149497"/>
                  <a:pt x="692447" y="150167"/>
                  <a:pt x="699492" y="150167"/>
                </a:cubicBezTo>
                <a:lnTo>
                  <a:pt x="740122" y="150167"/>
                </a:lnTo>
                <a:lnTo>
                  <a:pt x="740122" y="208210"/>
                </a:lnTo>
                <a:lnTo>
                  <a:pt x="692646" y="208210"/>
                </a:lnTo>
                <a:cubicBezTo>
                  <a:pt x="670322" y="208210"/>
                  <a:pt x="653256" y="202877"/>
                  <a:pt x="641449" y="192211"/>
                </a:cubicBezTo>
                <a:cubicBezTo>
                  <a:pt x="629642" y="181545"/>
                  <a:pt x="623738" y="166141"/>
                  <a:pt x="623738" y="146000"/>
                </a:cubicBezTo>
                <a:lnTo>
                  <a:pt x="623738" y="66377"/>
                </a:lnTo>
                <a:cubicBezTo>
                  <a:pt x="623738" y="46930"/>
                  <a:pt x="629319" y="31849"/>
                  <a:pt x="640482" y="21133"/>
                </a:cubicBezTo>
                <a:cubicBezTo>
                  <a:pt x="651644" y="10418"/>
                  <a:pt x="667345" y="5060"/>
                  <a:pt x="687586" y="5060"/>
                </a:cubicBezTo>
                <a:close/>
                <a:moveTo>
                  <a:pt x="391567" y="5060"/>
                </a:moveTo>
                <a:lnTo>
                  <a:pt x="451991" y="5060"/>
                </a:lnTo>
                <a:lnTo>
                  <a:pt x="451991" y="208210"/>
                </a:lnTo>
                <a:lnTo>
                  <a:pt x="391567" y="208210"/>
                </a:lnTo>
                <a:close/>
                <a:moveTo>
                  <a:pt x="304056" y="5060"/>
                </a:moveTo>
                <a:lnTo>
                  <a:pt x="364480" y="5060"/>
                </a:lnTo>
                <a:lnTo>
                  <a:pt x="364480" y="77688"/>
                </a:lnTo>
                <a:lnTo>
                  <a:pt x="381297" y="77688"/>
                </a:lnTo>
                <a:lnTo>
                  <a:pt x="381297" y="131266"/>
                </a:lnTo>
                <a:lnTo>
                  <a:pt x="364480" y="131266"/>
                </a:lnTo>
                <a:lnTo>
                  <a:pt x="364480" y="208210"/>
                </a:lnTo>
                <a:lnTo>
                  <a:pt x="304056" y="208210"/>
                </a:lnTo>
                <a:close/>
                <a:moveTo>
                  <a:pt x="0" y="5060"/>
                </a:moveTo>
                <a:lnTo>
                  <a:pt x="152846" y="5060"/>
                </a:lnTo>
                <a:lnTo>
                  <a:pt x="152846" y="63400"/>
                </a:lnTo>
                <a:lnTo>
                  <a:pt x="106710" y="63400"/>
                </a:lnTo>
                <a:lnTo>
                  <a:pt x="106710" y="208210"/>
                </a:lnTo>
                <a:lnTo>
                  <a:pt x="46285" y="208210"/>
                </a:lnTo>
                <a:lnTo>
                  <a:pt x="46285" y="63400"/>
                </a:lnTo>
                <a:lnTo>
                  <a:pt x="0" y="63400"/>
                </a:lnTo>
                <a:close/>
                <a:moveTo>
                  <a:pt x="4024015" y="0"/>
                </a:moveTo>
                <a:cubicBezTo>
                  <a:pt x="4046934" y="0"/>
                  <a:pt x="4064471" y="6746"/>
                  <a:pt x="4076625" y="20240"/>
                </a:cubicBezTo>
                <a:cubicBezTo>
                  <a:pt x="4088780" y="33734"/>
                  <a:pt x="4094857" y="53131"/>
                  <a:pt x="4094857" y="78432"/>
                </a:cubicBezTo>
                <a:lnTo>
                  <a:pt x="4094857" y="208210"/>
                </a:lnTo>
                <a:lnTo>
                  <a:pt x="4034433" y="208210"/>
                </a:lnTo>
                <a:lnTo>
                  <a:pt x="4034433" y="78432"/>
                </a:lnTo>
                <a:cubicBezTo>
                  <a:pt x="4034433" y="66030"/>
                  <a:pt x="4030017" y="59828"/>
                  <a:pt x="4021187" y="59828"/>
                </a:cubicBezTo>
                <a:cubicBezTo>
                  <a:pt x="4012654" y="59828"/>
                  <a:pt x="4008388" y="66030"/>
                  <a:pt x="4008388" y="78432"/>
                </a:cubicBezTo>
                <a:lnTo>
                  <a:pt x="4008388" y="208210"/>
                </a:lnTo>
                <a:lnTo>
                  <a:pt x="3947963" y="208210"/>
                </a:lnTo>
                <a:lnTo>
                  <a:pt x="3947963" y="76348"/>
                </a:lnTo>
                <a:cubicBezTo>
                  <a:pt x="3947963" y="53230"/>
                  <a:pt x="3954884" y="34726"/>
                  <a:pt x="3968725" y="20836"/>
                </a:cubicBezTo>
                <a:cubicBezTo>
                  <a:pt x="3982566" y="6945"/>
                  <a:pt x="4000996" y="0"/>
                  <a:pt x="4024015" y="0"/>
                </a:cubicBezTo>
                <a:close/>
                <a:moveTo>
                  <a:pt x="3686472" y="0"/>
                </a:moveTo>
                <a:cubicBezTo>
                  <a:pt x="3715246" y="0"/>
                  <a:pt x="3739926" y="10467"/>
                  <a:pt x="3760514" y="31402"/>
                </a:cubicBezTo>
                <a:cubicBezTo>
                  <a:pt x="3781102" y="52337"/>
                  <a:pt x="3791396" y="77390"/>
                  <a:pt x="3791396" y="106561"/>
                </a:cubicBezTo>
                <a:cubicBezTo>
                  <a:pt x="3791396" y="136227"/>
                  <a:pt x="3781028" y="161429"/>
                  <a:pt x="3760291" y="182165"/>
                </a:cubicBezTo>
                <a:cubicBezTo>
                  <a:pt x="3739554" y="202902"/>
                  <a:pt x="3714353" y="213270"/>
                  <a:pt x="3684686" y="213270"/>
                </a:cubicBezTo>
                <a:cubicBezTo>
                  <a:pt x="3655219" y="213270"/>
                  <a:pt x="3630067" y="202852"/>
                  <a:pt x="3609231" y="182016"/>
                </a:cubicBezTo>
                <a:cubicBezTo>
                  <a:pt x="3588395" y="161180"/>
                  <a:pt x="3577977" y="136028"/>
                  <a:pt x="3577977" y="106561"/>
                </a:cubicBezTo>
                <a:cubicBezTo>
                  <a:pt x="3577977" y="76795"/>
                  <a:pt x="3588469" y="51593"/>
                  <a:pt x="3609454" y="30956"/>
                </a:cubicBezTo>
                <a:cubicBezTo>
                  <a:pt x="3630439" y="10318"/>
                  <a:pt x="3656111" y="0"/>
                  <a:pt x="3686472" y="0"/>
                </a:cubicBezTo>
                <a:close/>
                <a:moveTo>
                  <a:pt x="2756148" y="0"/>
                </a:moveTo>
                <a:cubicBezTo>
                  <a:pt x="2764482" y="0"/>
                  <a:pt x="2772668" y="1389"/>
                  <a:pt x="2780704" y="4167"/>
                </a:cubicBezTo>
                <a:lnTo>
                  <a:pt x="2780704" y="62061"/>
                </a:lnTo>
                <a:cubicBezTo>
                  <a:pt x="2776339" y="60573"/>
                  <a:pt x="2772965" y="59828"/>
                  <a:pt x="2770584" y="59828"/>
                </a:cubicBezTo>
                <a:cubicBezTo>
                  <a:pt x="2766020" y="59828"/>
                  <a:pt x="2762101" y="61515"/>
                  <a:pt x="2758827" y="64889"/>
                </a:cubicBezTo>
                <a:cubicBezTo>
                  <a:pt x="2755553" y="68262"/>
                  <a:pt x="2753915" y="72330"/>
                  <a:pt x="2753915" y="77093"/>
                </a:cubicBezTo>
                <a:cubicBezTo>
                  <a:pt x="2753915" y="81161"/>
                  <a:pt x="2755701" y="86320"/>
                  <a:pt x="2759273" y="92571"/>
                </a:cubicBezTo>
                <a:lnTo>
                  <a:pt x="2763887" y="100607"/>
                </a:lnTo>
                <a:cubicBezTo>
                  <a:pt x="2772221" y="115093"/>
                  <a:pt x="2776388" y="129083"/>
                  <a:pt x="2776388" y="142577"/>
                </a:cubicBezTo>
                <a:cubicBezTo>
                  <a:pt x="2776388" y="162321"/>
                  <a:pt x="2769369" y="179040"/>
                  <a:pt x="2755329" y="192732"/>
                </a:cubicBezTo>
                <a:cubicBezTo>
                  <a:pt x="2741290" y="206424"/>
                  <a:pt x="2724150" y="213270"/>
                  <a:pt x="2703909" y="213270"/>
                </a:cubicBezTo>
                <a:cubicBezTo>
                  <a:pt x="2694186" y="213270"/>
                  <a:pt x="2684561" y="211038"/>
                  <a:pt x="2675036" y="206573"/>
                </a:cubicBezTo>
                <a:lnTo>
                  <a:pt x="2675036" y="147786"/>
                </a:lnTo>
                <a:cubicBezTo>
                  <a:pt x="2680791" y="151457"/>
                  <a:pt x="2685901" y="153293"/>
                  <a:pt x="2690366" y="153293"/>
                </a:cubicBezTo>
                <a:cubicBezTo>
                  <a:pt x="2695624" y="153293"/>
                  <a:pt x="2700015" y="151779"/>
                  <a:pt x="2703537" y="148753"/>
                </a:cubicBezTo>
                <a:cubicBezTo>
                  <a:pt x="2707059" y="145727"/>
                  <a:pt x="2708820" y="141932"/>
                  <a:pt x="2708820" y="137368"/>
                </a:cubicBezTo>
                <a:cubicBezTo>
                  <a:pt x="2708820" y="134391"/>
                  <a:pt x="2705993" y="127893"/>
                  <a:pt x="2700337" y="117871"/>
                </a:cubicBezTo>
                <a:cubicBezTo>
                  <a:pt x="2691308" y="101996"/>
                  <a:pt x="2686794" y="86121"/>
                  <a:pt x="2686794" y="70246"/>
                </a:cubicBezTo>
                <a:cubicBezTo>
                  <a:pt x="2686794" y="51097"/>
                  <a:pt x="2693615" y="34602"/>
                  <a:pt x="2707258" y="20761"/>
                </a:cubicBezTo>
                <a:cubicBezTo>
                  <a:pt x="2720900" y="6920"/>
                  <a:pt x="2737197" y="0"/>
                  <a:pt x="2756148" y="0"/>
                </a:cubicBezTo>
                <a:close/>
                <a:moveTo>
                  <a:pt x="1625649" y="0"/>
                </a:moveTo>
                <a:cubicBezTo>
                  <a:pt x="1649462" y="0"/>
                  <a:pt x="1667073" y="6275"/>
                  <a:pt x="1678483" y="18826"/>
                </a:cubicBezTo>
                <a:cubicBezTo>
                  <a:pt x="1689893" y="31378"/>
                  <a:pt x="1695599" y="50750"/>
                  <a:pt x="1695599" y="76944"/>
                </a:cubicBezTo>
                <a:lnTo>
                  <a:pt x="1695599" y="208210"/>
                </a:lnTo>
                <a:lnTo>
                  <a:pt x="1635174" y="208210"/>
                </a:lnTo>
                <a:lnTo>
                  <a:pt x="1635174" y="80962"/>
                </a:lnTo>
                <a:cubicBezTo>
                  <a:pt x="1635174" y="73025"/>
                  <a:pt x="1634232" y="67518"/>
                  <a:pt x="1632347" y="64442"/>
                </a:cubicBezTo>
                <a:cubicBezTo>
                  <a:pt x="1630462" y="61366"/>
                  <a:pt x="1627088" y="59829"/>
                  <a:pt x="1622226" y="59829"/>
                </a:cubicBezTo>
                <a:cubicBezTo>
                  <a:pt x="1612801" y="59829"/>
                  <a:pt x="1608088" y="66873"/>
                  <a:pt x="1608088" y="80962"/>
                </a:cubicBezTo>
                <a:lnTo>
                  <a:pt x="1608088" y="106263"/>
                </a:lnTo>
                <a:lnTo>
                  <a:pt x="1625501" y="106263"/>
                </a:lnTo>
                <a:lnTo>
                  <a:pt x="1625501" y="159841"/>
                </a:lnTo>
                <a:lnTo>
                  <a:pt x="1608088" y="159841"/>
                </a:lnTo>
                <a:lnTo>
                  <a:pt x="1608088" y="208210"/>
                </a:lnTo>
                <a:lnTo>
                  <a:pt x="1547664" y="208210"/>
                </a:lnTo>
                <a:lnTo>
                  <a:pt x="1547664" y="79027"/>
                </a:lnTo>
                <a:cubicBezTo>
                  <a:pt x="1547664" y="54024"/>
                  <a:pt x="1554485" y="34602"/>
                  <a:pt x="1568127" y="20761"/>
                </a:cubicBezTo>
                <a:cubicBezTo>
                  <a:pt x="1581770" y="6920"/>
                  <a:pt x="1600944" y="0"/>
                  <a:pt x="162564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zh-CN" altLang="en-US" sz="24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21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1D8028DC-0F79-4AB3-9A1D-43CE5A77F072}"/>
              </a:ext>
            </a:extLst>
          </p:cNvPr>
          <p:cNvGrpSpPr/>
          <p:nvPr/>
        </p:nvGrpSpPr>
        <p:grpSpPr>
          <a:xfrm flipH="1">
            <a:off x="-1379623" y="160422"/>
            <a:ext cx="14405811" cy="7096041"/>
            <a:chOff x="-939434" y="160421"/>
            <a:chExt cx="13850823" cy="7096041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86A2526-F7D8-4C62-8013-6DFC9CCBF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60421"/>
              <a:ext cx="6951116" cy="669757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2AC3756-BDE2-4319-84C0-E4D81288E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39434" y="2946930"/>
              <a:ext cx="3730760" cy="4236729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F2A8D1D-CFA1-4C78-B204-3FD6D0A10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7539" y="1310985"/>
              <a:ext cx="4133850" cy="5715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57F84DE-CDD2-44CE-8BA3-7B0C3FD14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9767" y="3837568"/>
              <a:ext cx="7122698" cy="3418894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9143512-07D0-4BC5-8E7D-CF1BEDE355E5}"/>
              </a:ext>
            </a:extLst>
          </p:cNvPr>
          <p:cNvGrpSpPr/>
          <p:nvPr/>
        </p:nvGrpSpPr>
        <p:grpSpPr>
          <a:xfrm>
            <a:off x="770121" y="-464960"/>
            <a:ext cx="6036091" cy="6970783"/>
            <a:chOff x="6295332" y="-112783"/>
            <a:chExt cx="6036090" cy="6970783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814A3FD6-0360-4EA7-89D8-416AB93754C1}"/>
                </a:ext>
              </a:extLst>
            </p:cNvPr>
            <p:cNvGrpSpPr/>
            <p:nvPr/>
          </p:nvGrpSpPr>
          <p:grpSpPr>
            <a:xfrm>
              <a:off x="6295332" y="-112783"/>
              <a:ext cx="6036090" cy="6970783"/>
              <a:chOff x="3054826" y="-756081"/>
              <a:chExt cx="6412969" cy="7406022"/>
            </a:xfrm>
          </p:grpSpPr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3F078073-3090-467E-996C-CEB7901770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54826" y="-756081"/>
                <a:ext cx="6412969" cy="7406022"/>
              </a:xfrm>
              <a:prstGeom prst="rect">
                <a:avLst/>
              </a:prstGeom>
            </p:spPr>
          </p:pic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B4D842EB-AB07-4F40-8E35-08A05B0C1E35}"/>
                  </a:ext>
                </a:extLst>
              </p:cNvPr>
              <p:cNvSpPr/>
              <p:nvPr/>
            </p:nvSpPr>
            <p:spPr>
              <a:xfrm>
                <a:off x="4930493" y="2526599"/>
                <a:ext cx="625642" cy="26309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F30ED9B2-6FDE-4BB7-8576-7C29B9F7B706}"/>
                </a:ext>
              </a:extLst>
            </p:cNvPr>
            <p:cNvSpPr txBox="1"/>
            <p:nvPr/>
          </p:nvSpPr>
          <p:spPr>
            <a:xfrm>
              <a:off x="7672453" y="2879613"/>
              <a:ext cx="1954381" cy="9579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11500"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</a:defRPr>
              </a:lvl1pPr>
            </a:lstStyle>
            <a:p>
              <a:r>
                <a:rPr lang="en-US" altLang="zh-CN" dirty="0">
                  <a:latin typeface="方正细谭黑简体" panose="02000000000000000000" pitchFamily="2" charset="-122"/>
                  <a:ea typeface="方正细谭黑简体" panose="02000000000000000000" pitchFamily="2" charset="-122"/>
                </a:rPr>
                <a:t>2</a:t>
              </a:r>
              <a:endParaRPr lang="zh-CN" altLang="en-US" dirty="0">
                <a:latin typeface="方正细谭黑简体" panose="02000000000000000000" pitchFamily="2" charset="-122"/>
                <a:ea typeface="方正细谭黑简体" panose="02000000000000000000" pitchFamily="2" charset="-122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A70E7792-D811-40A8-A7D4-539519A1B478}"/>
              </a:ext>
            </a:extLst>
          </p:cNvPr>
          <p:cNvSpPr txBox="1"/>
          <p:nvPr/>
        </p:nvSpPr>
        <p:spPr>
          <a:xfrm>
            <a:off x="4118707" y="1310989"/>
            <a:ext cx="400110" cy="39454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a text description here, the language should be concise.</a:t>
            </a:r>
          </a:p>
        </p:txBody>
      </p:sp>
    </p:spTree>
    <p:extLst>
      <p:ext uri="{BB962C8B-B14F-4D97-AF65-F5344CB8AC3E}">
        <p14:creationId xmlns:p14="http://schemas.microsoft.com/office/powerpoint/2010/main" val="280093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84515DD-948B-4FD5-8D0E-A811BC23728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5月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ttps://www.freeppt7.com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739</Words>
  <Application>Microsoft Office PowerPoint</Application>
  <PresentationFormat>宽屏</PresentationFormat>
  <Paragraphs>119</Paragraphs>
  <Slides>27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等线</vt:lpstr>
      <vt:lpstr>等线 Light</vt:lpstr>
      <vt:lpstr>方正细谭黑简体</vt:lpstr>
      <vt:lpstr>字魂36号-正文宋楷</vt:lpstr>
      <vt:lpstr>字魂59号-创粗黑</vt:lpstr>
      <vt:lpstr>Arial</vt:lpstr>
      <vt:lpstr>Calibri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74</cp:revision>
  <dcterms:created xsi:type="dcterms:W3CDTF">2018-04-26T08:45:00Z</dcterms:created>
  <dcterms:modified xsi:type="dcterms:W3CDTF">2020-08-07T00:29:49Z</dcterms:modified>
</cp:coreProperties>
</file>