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7" r:id="rId4"/>
    <p:sldId id="264" r:id="rId5"/>
    <p:sldId id="268" r:id="rId6"/>
    <p:sldId id="271" r:id="rId7"/>
    <p:sldId id="280" r:id="rId8"/>
    <p:sldId id="282" r:id="rId9"/>
    <p:sldId id="258" r:id="rId10"/>
    <p:sldId id="262" r:id="rId11"/>
    <p:sldId id="272" r:id="rId12"/>
    <p:sldId id="270" r:id="rId13"/>
    <p:sldId id="288" r:id="rId14"/>
    <p:sldId id="260" r:id="rId15"/>
    <p:sldId id="266" r:id="rId16"/>
    <p:sldId id="276" r:id="rId17"/>
    <p:sldId id="287" r:id="rId18"/>
    <p:sldId id="265" r:id="rId19"/>
    <p:sldId id="267" r:id="rId20"/>
    <p:sldId id="273" r:id="rId21"/>
    <p:sldId id="274" r:id="rId22"/>
    <p:sldId id="275" r:id="rId23"/>
    <p:sldId id="261" r:id="rId24"/>
    <p:sldId id="279" r:id="rId25"/>
    <p:sldId id="283" r:id="rId26"/>
    <p:sldId id="285" r:id="rId27"/>
    <p:sldId id="289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4DD"/>
    <a:srgbClr val="DBE8DA"/>
    <a:srgbClr val="99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D8456-895F-42A9-8585-5E7F77B47126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C817A-0F95-4CF5-BDE1-95952505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89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67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4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43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19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0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7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272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144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763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36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4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35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36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297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842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94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48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82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766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42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45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21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03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50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878-4882-49A6-B0DD-71646AC50F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0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817A-0F95-4CF5-BDE1-9595250551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7D974-63EB-4EF4-B70B-B7B2D9D55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63D5A-435E-47B1-992C-C23B6946F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72ECE2-F5B9-492C-8E37-6B06D369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312CF7-D545-4954-BA58-6D5897D8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880AA-387B-49EF-898A-57F99115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1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78438-1B7D-49FA-930E-73FAB8DA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561BF6-5772-4B31-92C7-3FFCE57F4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8B733-2F6B-4790-B7E9-E0F57105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381EC-82CE-4295-A13C-95FC4AB7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534DF6-7651-4D2C-9E0A-222BCBF7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7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ED9839-E0BB-4F2F-B1B0-152AC7875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5EC855-F8C2-4693-AC4F-02D4B383A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00F55-BDC6-46C3-9449-43D58450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C51F16-701D-4BD9-A88F-FB02F27A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5AADFD-C179-4B84-B8FD-677CC3B2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0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3EB0-3139-4C95-9F0B-05D149E8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82DA6D-FD16-4889-981E-35E044022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BFEDC-B9DB-4139-87D4-769D5EA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5752A5-790A-41D9-9DD5-170E31FB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DD638-FE59-46E3-9F69-E670EFFE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0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29FB3-D987-407B-BA14-4D6DB70E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60586D-0F6F-43EC-A966-7162B245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322D0-1D56-44F9-A212-183C4ECB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EEB9-2F7C-4773-91FD-E00A8C8B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D23DAB-B5FF-4091-A128-DFDDCA95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6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0EC79-5034-4AFF-967E-0BBE2B04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461215-5226-4C7C-8BD3-D36D14C1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A0610E-3978-49C7-925B-73A9FADD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3DA2D8-E7B7-4B7C-BE2F-3890471F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84BA22-39AE-4B45-8BB4-5C203C84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CFB906-C927-4D8F-9C07-5F221CBE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1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62CFE-89DB-475C-B779-6969DA93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98CEC5-A7F5-4407-813F-535020DF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6FBFA7-1DC1-4A56-8B24-423582DB6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9948E5-ECA9-4B73-9EE6-D9422C922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D40FD3-DD82-4270-B66F-D540F104B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740027-8AA9-4F7E-A11B-16143222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5E02AE-E059-416E-9B9B-5D8EBED8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D22C58-C800-4997-8049-F8C84A23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96728" y="64597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30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F202F-5725-41A2-99FB-22916EC5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435D6E-9732-4BF8-8A99-01195790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1EA50F-9724-435A-A5B1-A7CFDEB3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C018A6-2CC8-448F-9DB6-3DC23BE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4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54F339-3E0E-4E11-A65C-181E5E63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C16893-D5C4-40C6-8C50-FC3731C8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07BCAD-A797-4B3A-8D02-5029E17A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15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286DD-84BF-4F7D-81E3-D223AC64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ADC055-024B-4C11-8E85-C226F5B1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956D42-4DB3-4B49-9D38-33B44120B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BE6C71-B462-43EE-8D85-CBBCC631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70532B-EB34-4862-AF31-2EF921CF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4EF0CF-9510-4688-82A5-D0700370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1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36A2D-884D-40E5-BFC4-545F4997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DB87F3-B8CB-483B-B3FD-B69FCBEDC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35519F-9D0D-4630-B5FC-E83536D9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DE81A1-6862-4141-B665-BF60A7BC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EC9612-EEC2-4BF3-BCF6-55AD189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C8FDFA-3806-4302-BD8D-CCD8D5FB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7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E298E6-0374-4177-B034-9789989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307DF9-D36B-40B2-86C9-AA306D74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34D7CB-0661-4F98-A3C2-3A13BFF40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787F-A5AE-4B7A-AB0C-4493C6251E6B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AB1C8-E9C6-43CC-BFF1-0AFEC028A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DCAED4-326B-4285-996D-0E7BE558E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F341-46FD-428A-86FB-CA12A6AC2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3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278418-DCB8-466E-8CB6-907F10F1F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511" y="2581279"/>
            <a:ext cx="13636261" cy="5512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FE68C5-2472-4312-B92F-5D5AF8A215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66" y="-317500"/>
            <a:ext cx="8758623" cy="7175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43A49D-8453-4C37-A6FB-1731E4FB5A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79" y="-841759"/>
            <a:ext cx="7772416" cy="27249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6F778E8-827F-4562-82C6-53B7A3488796}"/>
              </a:ext>
            </a:extLst>
          </p:cNvPr>
          <p:cNvSpPr txBox="1"/>
          <p:nvPr/>
        </p:nvSpPr>
        <p:spPr>
          <a:xfrm>
            <a:off x="9797690" y="1062176"/>
            <a:ext cx="861774" cy="4726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BEST TEMPLATES.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BCAA903-B9DC-41F6-BCB4-BAE686A60C91}"/>
              </a:ext>
            </a:extLst>
          </p:cNvPr>
          <p:cNvCxnSpPr>
            <a:cxnSpLocks/>
          </p:cNvCxnSpPr>
          <p:nvPr/>
        </p:nvCxnSpPr>
        <p:spPr>
          <a:xfrm>
            <a:off x="10766968" y="1228987"/>
            <a:ext cx="0" cy="4363430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58CE940-6213-4959-9D8F-B5146618D385}"/>
              </a:ext>
            </a:extLst>
          </p:cNvPr>
          <p:cNvSpPr txBox="1"/>
          <p:nvPr/>
        </p:nvSpPr>
        <p:spPr>
          <a:xfrm>
            <a:off x="8848479" y="1228987"/>
            <a:ext cx="461665" cy="4726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Insert the Subtitle of Your Presentation.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0D114CD-FB63-4643-A748-FB87BA91DE4C}"/>
              </a:ext>
            </a:extLst>
          </p:cNvPr>
          <p:cNvCxnSpPr>
            <a:cxnSpLocks/>
          </p:cNvCxnSpPr>
          <p:nvPr/>
        </p:nvCxnSpPr>
        <p:spPr>
          <a:xfrm>
            <a:off x="9310144" y="1228987"/>
            <a:ext cx="26876" cy="4169154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F28EC6-42A8-4ABF-A95A-02F8A2796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DC7F787-9692-44B2-BC0C-330F189E1A77}"/>
              </a:ext>
            </a:extLst>
          </p:cNvPr>
          <p:cNvSpPr/>
          <p:nvPr/>
        </p:nvSpPr>
        <p:spPr>
          <a:xfrm>
            <a:off x="1415480" y="0"/>
            <a:ext cx="2375216" cy="4509120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E6600-AE7C-453B-80E6-87157F31474A}"/>
              </a:ext>
            </a:extLst>
          </p:cNvPr>
          <p:cNvSpPr txBox="1"/>
          <p:nvPr/>
        </p:nvSpPr>
        <p:spPr>
          <a:xfrm>
            <a:off x="5723957" y="76470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01</a:t>
            </a:r>
            <a:endParaRPr lang="zh-CN" altLang="en-US" sz="2400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2BEB69-0ECE-4A1A-B3E0-1D406E806439}"/>
              </a:ext>
            </a:extLst>
          </p:cNvPr>
          <p:cNvSpPr txBox="1"/>
          <p:nvPr/>
        </p:nvSpPr>
        <p:spPr>
          <a:xfrm>
            <a:off x="7139437" y="76470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9BC2F4-FC42-4F16-9962-A5B504449592}"/>
              </a:ext>
            </a:extLst>
          </p:cNvPr>
          <p:cNvSpPr txBox="1"/>
          <p:nvPr/>
        </p:nvSpPr>
        <p:spPr>
          <a:xfrm>
            <a:off x="8554917" y="76470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03</a:t>
            </a:r>
            <a:endParaRPr lang="zh-CN" altLang="en-US" sz="2400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561DA7-935F-43BA-9580-52E0A2EE33A0}"/>
              </a:ext>
            </a:extLst>
          </p:cNvPr>
          <p:cNvSpPr txBox="1"/>
          <p:nvPr/>
        </p:nvSpPr>
        <p:spPr>
          <a:xfrm>
            <a:off x="9970397" y="76470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04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98C8E09-8D7D-439A-985E-FC47FBAA1254}"/>
              </a:ext>
            </a:extLst>
          </p:cNvPr>
          <p:cNvCxnSpPr/>
          <p:nvPr/>
        </p:nvCxnSpPr>
        <p:spPr>
          <a:xfrm>
            <a:off x="6685789" y="764706"/>
            <a:ext cx="0" cy="4616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E788498-9689-475C-9A5A-C310FA11BC2A}"/>
              </a:ext>
            </a:extLst>
          </p:cNvPr>
          <p:cNvCxnSpPr/>
          <p:nvPr/>
        </p:nvCxnSpPr>
        <p:spPr>
          <a:xfrm>
            <a:off x="8125949" y="764706"/>
            <a:ext cx="0" cy="4616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381EF9-2E80-4E64-A12C-FF4393893EE1}"/>
              </a:ext>
            </a:extLst>
          </p:cNvPr>
          <p:cNvCxnSpPr/>
          <p:nvPr/>
        </p:nvCxnSpPr>
        <p:spPr>
          <a:xfrm>
            <a:off x="9566109" y="764706"/>
            <a:ext cx="0" cy="4616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B0553D3D-0C7D-48DD-973F-43231B7BF923}"/>
              </a:ext>
            </a:extLst>
          </p:cNvPr>
          <p:cNvSpPr txBox="1"/>
          <p:nvPr/>
        </p:nvSpPr>
        <p:spPr>
          <a:xfrm>
            <a:off x="1510167" y="67036"/>
            <a:ext cx="2092856" cy="4632200"/>
          </a:xfrm>
          <a:prstGeom prst="rect">
            <a:avLst/>
          </a:prstGeom>
          <a:noFill/>
        </p:spPr>
        <p:txBody>
          <a:bodyPr vert="eaVert" wrap="square" lIns="121908" tIns="60955" rIns="121908" bIns="60955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The title 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52DF7C-434C-48A0-8F02-8AC2F71AE960}"/>
              </a:ext>
            </a:extLst>
          </p:cNvPr>
          <p:cNvSpPr txBox="1"/>
          <p:nvPr/>
        </p:nvSpPr>
        <p:spPr>
          <a:xfrm>
            <a:off x="5611064" y="150336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E33368-09CA-499A-808B-27AC9B307C04}"/>
              </a:ext>
            </a:extLst>
          </p:cNvPr>
          <p:cNvSpPr txBox="1"/>
          <p:nvPr/>
        </p:nvSpPr>
        <p:spPr>
          <a:xfrm>
            <a:off x="6997133" y="150336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0DC8D9-50FB-4980-BB52-15C369E5E88A}"/>
              </a:ext>
            </a:extLst>
          </p:cNvPr>
          <p:cNvSpPr txBox="1"/>
          <p:nvPr/>
        </p:nvSpPr>
        <p:spPr>
          <a:xfrm>
            <a:off x="8428335" y="150336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5CAE6A0-8F97-4B95-97C1-E1FF7176E34F}"/>
              </a:ext>
            </a:extLst>
          </p:cNvPr>
          <p:cNvSpPr txBox="1"/>
          <p:nvPr/>
        </p:nvSpPr>
        <p:spPr>
          <a:xfrm>
            <a:off x="9859536" y="150336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1EE8DDB-CC9F-4FD2-BEF2-77E91BC710A2}"/>
              </a:ext>
            </a:extLst>
          </p:cNvPr>
          <p:cNvSpPr txBox="1"/>
          <p:nvPr/>
        </p:nvSpPr>
        <p:spPr>
          <a:xfrm>
            <a:off x="5643744" y="2103197"/>
            <a:ext cx="90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  <a:sym typeface="Segoe UI" panose="020B0502040204020203" pitchFamily="34" charset="0"/>
              </a:rPr>
              <a:t>Under the.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 Blue below the template input title.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A4BD682-D3F9-4634-BA54-1CDF25D402FE}"/>
              </a:ext>
            </a:extLst>
          </p:cNvPr>
          <p:cNvSpPr txBox="1"/>
          <p:nvPr/>
        </p:nvSpPr>
        <p:spPr>
          <a:xfrm>
            <a:off x="6960097" y="2103198"/>
            <a:ext cx="976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Alsu, you're more than tha to let me know if you use images.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DE757B2-EB2B-4095-9858-8DECD41E21C4}"/>
              </a:ext>
            </a:extLst>
          </p:cNvPr>
          <p:cNvSpPr txBox="1"/>
          <p:nvPr/>
        </p:nvSpPr>
        <p:spPr>
          <a:xfrm>
            <a:off x="8428190" y="2103195"/>
            <a:ext cx="980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If you haven't found the public domain images. 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Nirmala UI Semilight" panose="020B0402040204020203" pitchFamily="34" charset="0"/>
            </a:endParaRPr>
          </a:p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You was looking.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Nirmala UI Semilight" panose="020B0402040204020203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6B7D9F-83F6-4B24-9B81-3D38A7A6290D}"/>
              </a:ext>
            </a:extLst>
          </p:cNvPr>
          <p:cNvSpPr txBox="1"/>
          <p:nvPr/>
        </p:nvSpPr>
        <p:spPr>
          <a:xfrm>
            <a:off x="9899635" y="2094109"/>
            <a:ext cx="1020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Nirmala UI Semilight" panose="020B0402040204020203" pitchFamily="34" charset="0"/>
              </a:rPr>
              <a:t>Free images and videos you can use anywhere. 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Nirmala UI Semilight" panose="020B0402040204020203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6FAFEE9-6813-4C31-9565-96EFC60BD7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9" y="3180349"/>
            <a:ext cx="4143788" cy="26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744072" y="1484784"/>
            <a:ext cx="2232248" cy="223224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76320" y="1484784"/>
            <a:ext cx="2232248" cy="2232248"/>
          </a:xfrm>
          <a:prstGeom prst="rect">
            <a:avLst/>
          </a:prstGeom>
          <a:solidFill>
            <a:srgbClr val="B1D4DD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44072" y="3717032"/>
            <a:ext cx="2232248" cy="223224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76320" y="3717032"/>
            <a:ext cx="2232248" cy="223224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33023" y="267943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5475" y="3052552"/>
            <a:ext cx="2229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Blue below the template.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765271" y="267943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77723" y="3052552"/>
            <a:ext cx="2229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Blue below the template.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33023" y="5050177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45475" y="5423299"/>
            <a:ext cx="2229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Blue below the template.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65271" y="5050177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77723" y="5423299"/>
            <a:ext cx="2229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Blue below the template.</a:t>
            </a:r>
          </a:p>
        </p:txBody>
      </p:sp>
      <p:sp>
        <p:nvSpPr>
          <p:cNvPr id="30" name="KSO_Shape"/>
          <p:cNvSpPr/>
          <p:nvPr/>
        </p:nvSpPr>
        <p:spPr>
          <a:xfrm>
            <a:off x="7592173" y="1985718"/>
            <a:ext cx="473211" cy="40144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B1D4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9775707" y="1921701"/>
            <a:ext cx="447581" cy="522468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KSO_Shape"/>
          <p:cNvSpPr/>
          <p:nvPr/>
        </p:nvSpPr>
        <p:spPr>
          <a:xfrm rot="19281309">
            <a:off x="10021076" y="4153866"/>
            <a:ext cx="216421" cy="659150"/>
          </a:xfrm>
          <a:custGeom>
            <a:avLst/>
            <a:gdLst>
              <a:gd name="connsiteX0" fmla="*/ 1125299 w 2250598"/>
              <a:gd name="connsiteY0" fmla="*/ 5484084 h 6849334"/>
              <a:gd name="connsiteX1" fmla="*/ 687149 w 2250598"/>
              <a:gd name="connsiteY1" fmla="*/ 5922234 h 6849334"/>
              <a:gd name="connsiteX2" fmla="*/ 1125299 w 2250598"/>
              <a:gd name="connsiteY2" fmla="*/ 6360384 h 6849334"/>
              <a:gd name="connsiteX3" fmla="*/ 1563449 w 2250598"/>
              <a:gd name="connsiteY3" fmla="*/ 5922234 h 6849334"/>
              <a:gd name="connsiteX4" fmla="*/ 1125299 w 2250598"/>
              <a:gd name="connsiteY4" fmla="*/ 5484084 h 6849334"/>
              <a:gd name="connsiteX5" fmla="*/ 690080 w 2250598"/>
              <a:gd name="connsiteY5" fmla="*/ 0 h 6849334"/>
              <a:gd name="connsiteX6" fmla="*/ 690080 w 2250598"/>
              <a:gd name="connsiteY6" fmla="*/ 905095 h 6849334"/>
              <a:gd name="connsiteX7" fmla="*/ 1560516 w 2250598"/>
              <a:gd name="connsiteY7" fmla="*/ 905095 h 6849334"/>
              <a:gd name="connsiteX8" fmla="*/ 1560516 w 2250598"/>
              <a:gd name="connsiteY8" fmla="*/ 0 h 6849334"/>
              <a:gd name="connsiteX9" fmla="*/ 1563316 w 2250598"/>
              <a:gd name="connsiteY9" fmla="*/ 869 h 6849334"/>
              <a:gd name="connsiteX10" fmla="*/ 2250598 w 2250598"/>
              <a:gd name="connsiteY10" fmla="*/ 1037736 h 6849334"/>
              <a:gd name="connsiteX11" fmla="*/ 1563316 w 2250598"/>
              <a:gd name="connsiteY11" fmla="*/ 2074604 h 6849334"/>
              <a:gd name="connsiteX12" fmla="*/ 1466059 w 2250598"/>
              <a:gd name="connsiteY12" fmla="*/ 2104794 h 6849334"/>
              <a:gd name="connsiteX13" fmla="*/ 1466059 w 2250598"/>
              <a:gd name="connsiteY13" fmla="*/ 5061748 h 6849334"/>
              <a:gd name="connsiteX14" fmla="*/ 1486168 w 2250598"/>
              <a:gd name="connsiteY14" fmla="*/ 5067990 h 6849334"/>
              <a:gd name="connsiteX15" fmla="*/ 2052399 w 2250598"/>
              <a:gd name="connsiteY15" fmla="*/ 5922234 h 6849334"/>
              <a:gd name="connsiteX16" fmla="*/ 1125299 w 2250598"/>
              <a:gd name="connsiteY16" fmla="*/ 6849334 h 6849334"/>
              <a:gd name="connsiteX17" fmla="*/ 198199 w 2250598"/>
              <a:gd name="connsiteY17" fmla="*/ 5922234 h 6849334"/>
              <a:gd name="connsiteX18" fmla="*/ 764430 w 2250598"/>
              <a:gd name="connsiteY18" fmla="*/ 5067990 h 6849334"/>
              <a:gd name="connsiteX19" fmla="*/ 784539 w 2250598"/>
              <a:gd name="connsiteY19" fmla="*/ 5061748 h 6849334"/>
              <a:gd name="connsiteX20" fmla="*/ 784539 w 2250598"/>
              <a:gd name="connsiteY20" fmla="*/ 2104794 h 6849334"/>
              <a:gd name="connsiteX21" fmla="*/ 687282 w 2250598"/>
              <a:gd name="connsiteY21" fmla="*/ 2074604 h 6849334"/>
              <a:gd name="connsiteX22" fmla="*/ 0 w 2250598"/>
              <a:gd name="connsiteY22" fmla="*/ 1037736 h 6849334"/>
              <a:gd name="connsiteX23" fmla="*/ 687282 w 2250598"/>
              <a:gd name="connsiteY23" fmla="*/ 869 h 684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0598" h="6849334">
                <a:moveTo>
                  <a:pt x="1125299" y="5484084"/>
                </a:moveTo>
                <a:cubicBezTo>
                  <a:pt x="883315" y="5484084"/>
                  <a:pt x="687149" y="5680250"/>
                  <a:pt x="687149" y="5922234"/>
                </a:cubicBezTo>
                <a:cubicBezTo>
                  <a:pt x="687149" y="6164218"/>
                  <a:pt x="883315" y="6360384"/>
                  <a:pt x="1125299" y="6360384"/>
                </a:cubicBezTo>
                <a:cubicBezTo>
                  <a:pt x="1367283" y="6360384"/>
                  <a:pt x="1563449" y="6164218"/>
                  <a:pt x="1563449" y="5922234"/>
                </a:cubicBezTo>
                <a:cubicBezTo>
                  <a:pt x="1563449" y="5680250"/>
                  <a:pt x="1367283" y="5484084"/>
                  <a:pt x="1125299" y="5484084"/>
                </a:cubicBezTo>
                <a:close/>
                <a:moveTo>
                  <a:pt x="690080" y="0"/>
                </a:moveTo>
                <a:lnTo>
                  <a:pt x="690080" y="905095"/>
                </a:lnTo>
                <a:lnTo>
                  <a:pt x="1560516" y="905095"/>
                </a:lnTo>
                <a:lnTo>
                  <a:pt x="1560516" y="0"/>
                </a:lnTo>
                <a:lnTo>
                  <a:pt x="1563316" y="869"/>
                </a:lnTo>
                <a:cubicBezTo>
                  <a:pt x="1967203" y="171698"/>
                  <a:pt x="2250598" y="571622"/>
                  <a:pt x="2250598" y="1037736"/>
                </a:cubicBezTo>
                <a:cubicBezTo>
                  <a:pt x="2250598" y="1503850"/>
                  <a:pt x="1967203" y="1903774"/>
                  <a:pt x="1563316" y="2074604"/>
                </a:cubicBezTo>
                <a:lnTo>
                  <a:pt x="1466059" y="2104794"/>
                </a:lnTo>
                <a:lnTo>
                  <a:pt x="1466059" y="5061748"/>
                </a:lnTo>
                <a:lnTo>
                  <a:pt x="1486168" y="5067990"/>
                </a:lnTo>
                <a:cubicBezTo>
                  <a:pt x="1818918" y="5208732"/>
                  <a:pt x="2052399" y="5538217"/>
                  <a:pt x="2052399" y="5922234"/>
                </a:cubicBezTo>
                <a:cubicBezTo>
                  <a:pt x="2052399" y="6434257"/>
                  <a:pt x="1637322" y="6849334"/>
                  <a:pt x="1125299" y="6849334"/>
                </a:cubicBezTo>
                <a:cubicBezTo>
                  <a:pt x="613276" y="6849334"/>
                  <a:pt x="198199" y="6434257"/>
                  <a:pt x="198199" y="5922234"/>
                </a:cubicBezTo>
                <a:cubicBezTo>
                  <a:pt x="198199" y="5538217"/>
                  <a:pt x="431680" y="5208732"/>
                  <a:pt x="764430" y="5067990"/>
                </a:cubicBezTo>
                <a:lnTo>
                  <a:pt x="784539" y="5061748"/>
                </a:lnTo>
                <a:lnTo>
                  <a:pt x="784539" y="2104794"/>
                </a:lnTo>
                <a:lnTo>
                  <a:pt x="687282" y="2074604"/>
                </a:lnTo>
                <a:cubicBezTo>
                  <a:pt x="283395" y="1903774"/>
                  <a:pt x="0" y="1503850"/>
                  <a:pt x="0" y="1037736"/>
                </a:cubicBezTo>
                <a:cubicBezTo>
                  <a:pt x="0" y="571622"/>
                  <a:pt x="283396" y="171698"/>
                  <a:pt x="687282" y="869"/>
                </a:cubicBezTo>
                <a:close/>
              </a:path>
            </a:pathLst>
          </a:custGeom>
          <a:solidFill>
            <a:srgbClr val="B1D4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KSO_Shape"/>
          <p:cNvSpPr>
            <a:spLocks/>
          </p:cNvSpPr>
          <p:nvPr/>
        </p:nvSpPr>
        <p:spPr bwMode="blackWhite">
          <a:xfrm>
            <a:off x="7563543" y="4359494"/>
            <a:ext cx="593309" cy="448937"/>
          </a:xfrm>
          <a:custGeom>
            <a:avLst/>
            <a:gdLst>
              <a:gd name="connsiteX0" fmla="*/ 531814 w 3414714"/>
              <a:gd name="connsiteY0" fmla="*/ 925173 h 2581641"/>
              <a:gd name="connsiteX1" fmla="*/ 529800 w 3414714"/>
              <a:gd name="connsiteY1" fmla="*/ 925852 h 2581641"/>
              <a:gd name="connsiteX2" fmla="*/ 51424 w 3414714"/>
              <a:gd name="connsiteY2" fmla="*/ 2000304 h 2581641"/>
              <a:gd name="connsiteX3" fmla="*/ 531813 w 3414714"/>
              <a:gd name="connsiteY3" fmla="*/ 2000869 h 2581641"/>
              <a:gd name="connsiteX4" fmla="*/ 539614 w 3414714"/>
              <a:gd name="connsiteY4" fmla="*/ 922542 h 2581641"/>
              <a:gd name="connsiteX5" fmla="*/ 539013 w 3414714"/>
              <a:gd name="connsiteY5" fmla="*/ 922745 h 2581641"/>
              <a:gd name="connsiteX6" fmla="*/ 539013 w 3414714"/>
              <a:gd name="connsiteY6" fmla="*/ 2000877 h 2581641"/>
              <a:gd name="connsiteX7" fmla="*/ 997569 w 3414714"/>
              <a:gd name="connsiteY7" fmla="*/ 2001416 h 2581641"/>
              <a:gd name="connsiteX8" fmla="*/ 1663703 w 3414714"/>
              <a:gd name="connsiteY8" fmla="*/ 317500 h 2581641"/>
              <a:gd name="connsiteX9" fmla="*/ 1596234 w 3414714"/>
              <a:gd name="connsiteY9" fmla="*/ 382588 h 2581641"/>
              <a:gd name="connsiteX10" fmla="*/ 1663703 w 3414714"/>
              <a:gd name="connsiteY10" fmla="*/ 447676 h 2581641"/>
              <a:gd name="connsiteX11" fmla="*/ 1731172 w 3414714"/>
              <a:gd name="connsiteY11" fmla="*/ 382588 h 2581641"/>
              <a:gd name="connsiteX12" fmla="*/ 1663703 w 3414714"/>
              <a:gd name="connsiteY12" fmla="*/ 317500 h 2581641"/>
              <a:gd name="connsiteX13" fmla="*/ 2901625 w 3414714"/>
              <a:gd name="connsiteY13" fmla="*/ 126896 h 2581641"/>
              <a:gd name="connsiteX14" fmla="*/ 2421235 w 3414714"/>
              <a:gd name="connsiteY14" fmla="*/ 1205870 h 2581641"/>
              <a:gd name="connsiteX15" fmla="*/ 2901624 w 3414714"/>
              <a:gd name="connsiteY15" fmla="*/ 1206435 h 2581641"/>
              <a:gd name="connsiteX16" fmla="*/ 2908824 w 3414714"/>
              <a:gd name="connsiteY16" fmla="*/ 126691 h 2581641"/>
              <a:gd name="connsiteX17" fmla="*/ 2908824 w 3414714"/>
              <a:gd name="connsiteY17" fmla="*/ 1206443 h 2581641"/>
              <a:gd name="connsiteX18" fmla="*/ 3367380 w 3414714"/>
              <a:gd name="connsiteY18" fmla="*/ 1206982 h 2581641"/>
              <a:gd name="connsiteX19" fmla="*/ 2935299 w 3414714"/>
              <a:gd name="connsiteY19" fmla="*/ 0 h 2581641"/>
              <a:gd name="connsiteX20" fmla="*/ 2991974 w 3414714"/>
              <a:gd name="connsiteY20" fmla="*/ 95262 h 2581641"/>
              <a:gd name="connsiteX21" fmla="*/ 2914412 w 3414714"/>
              <a:gd name="connsiteY21" fmla="*/ 121427 h 2581641"/>
              <a:gd name="connsiteX22" fmla="*/ 3375206 w 3414714"/>
              <a:gd name="connsiteY22" fmla="*/ 1206991 h 2581641"/>
              <a:gd name="connsiteX23" fmla="*/ 3412193 w 3414714"/>
              <a:gd name="connsiteY23" fmla="*/ 1207035 h 2581641"/>
              <a:gd name="connsiteX24" fmla="*/ 3414714 w 3414714"/>
              <a:gd name="connsiteY24" fmla="*/ 1254591 h 2581641"/>
              <a:gd name="connsiteX25" fmla="*/ 3408412 w 3414714"/>
              <a:gd name="connsiteY25" fmla="*/ 1294830 h 2581641"/>
              <a:gd name="connsiteX26" fmla="*/ 3395807 w 3414714"/>
              <a:gd name="connsiteY26" fmla="*/ 1327754 h 2581641"/>
              <a:gd name="connsiteX27" fmla="*/ 3378161 w 3414714"/>
              <a:gd name="connsiteY27" fmla="*/ 1358238 h 2581641"/>
              <a:gd name="connsiteX28" fmla="*/ 3359255 w 3414714"/>
              <a:gd name="connsiteY28" fmla="*/ 1385065 h 2581641"/>
              <a:gd name="connsiteX29" fmla="*/ 3330264 w 3414714"/>
              <a:gd name="connsiteY29" fmla="*/ 1408233 h 2581641"/>
              <a:gd name="connsiteX30" fmla="*/ 3298754 w 3414714"/>
              <a:gd name="connsiteY30" fmla="*/ 1432621 h 2581641"/>
              <a:gd name="connsiteX31" fmla="*/ 3271024 w 3414714"/>
              <a:gd name="connsiteY31" fmla="*/ 1450911 h 2581641"/>
              <a:gd name="connsiteX32" fmla="*/ 3234471 w 3414714"/>
              <a:gd name="connsiteY32" fmla="*/ 1472860 h 2581641"/>
              <a:gd name="connsiteX33" fmla="*/ 3200439 w 3414714"/>
              <a:gd name="connsiteY33" fmla="*/ 1486274 h 2581641"/>
              <a:gd name="connsiteX34" fmla="*/ 3151282 w 3414714"/>
              <a:gd name="connsiteY34" fmla="*/ 1503345 h 2581641"/>
              <a:gd name="connsiteX35" fmla="*/ 3099604 w 3414714"/>
              <a:gd name="connsiteY35" fmla="*/ 1516758 h 2581641"/>
              <a:gd name="connsiteX36" fmla="*/ 3051708 w 3414714"/>
              <a:gd name="connsiteY36" fmla="*/ 1528952 h 2581641"/>
              <a:gd name="connsiteX37" fmla="*/ 2987426 w 3414714"/>
              <a:gd name="connsiteY37" fmla="*/ 1535049 h 2581641"/>
              <a:gd name="connsiteX38" fmla="*/ 2933227 w 3414714"/>
              <a:gd name="connsiteY38" fmla="*/ 1538707 h 2581641"/>
              <a:gd name="connsiteX39" fmla="*/ 2876507 w 3414714"/>
              <a:gd name="connsiteY39" fmla="*/ 1541146 h 2581641"/>
              <a:gd name="connsiteX40" fmla="*/ 2816006 w 3414714"/>
              <a:gd name="connsiteY40" fmla="*/ 1535049 h 2581641"/>
              <a:gd name="connsiteX41" fmla="*/ 2769370 w 3414714"/>
              <a:gd name="connsiteY41" fmla="*/ 1530171 h 2581641"/>
              <a:gd name="connsiteX42" fmla="*/ 2720213 w 3414714"/>
              <a:gd name="connsiteY42" fmla="*/ 1522855 h 2581641"/>
              <a:gd name="connsiteX43" fmla="*/ 2671056 w 3414714"/>
              <a:gd name="connsiteY43" fmla="*/ 1511881 h 2581641"/>
              <a:gd name="connsiteX44" fmla="*/ 2618117 w 3414714"/>
              <a:gd name="connsiteY44" fmla="*/ 1494809 h 2581641"/>
              <a:gd name="connsiteX45" fmla="*/ 2572742 w 3414714"/>
              <a:gd name="connsiteY45" fmla="*/ 1477738 h 2581641"/>
              <a:gd name="connsiteX46" fmla="*/ 2517282 w 3414714"/>
              <a:gd name="connsiteY46" fmla="*/ 1452131 h 2581641"/>
              <a:gd name="connsiteX47" fmla="*/ 2463084 w 3414714"/>
              <a:gd name="connsiteY47" fmla="*/ 1415549 h 2581641"/>
              <a:gd name="connsiteX48" fmla="*/ 2417708 w 3414714"/>
              <a:gd name="connsiteY48" fmla="*/ 1375310 h 2581641"/>
              <a:gd name="connsiteX49" fmla="*/ 2389978 w 3414714"/>
              <a:gd name="connsiteY49" fmla="*/ 1330192 h 2581641"/>
              <a:gd name="connsiteX50" fmla="*/ 2374853 w 3414714"/>
              <a:gd name="connsiteY50" fmla="*/ 1285075 h 2581641"/>
              <a:gd name="connsiteX51" fmla="*/ 2369811 w 3414714"/>
              <a:gd name="connsiteY51" fmla="*/ 1239958 h 2581641"/>
              <a:gd name="connsiteX52" fmla="*/ 2374853 w 3414714"/>
              <a:gd name="connsiteY52" fmla="*/ 1205815 h 2581641"/>
              <a:gd name="connsiteX53" fmla="*/ 2413357 w 3414714"/>
              <a:gd name="connsiteY53" fmla="*/ 1205861 h 2581641"/>
              <a:gd name="connsiteX54" fmla="*/ 2892955 w 3414714"/>
              <a:gd name="connsiteY54" fmla="*/ 128665 h 2581641"/>
              <a:gd name="connsiteX55" fmla="*/ 1692701 w 3414714"/>
              <a:gd name="connsiteY55" fmla="*/ 533559 h 2581641"/>
              <a:gd name="connsiteX56" fmla="*/ 1825718 w 3414714"/>
              <a:gd name="connsiteY56" fmla="*/ 1360974 h 2581641"/>
              <a:gd name="connsiteX57" fmla="*/ 1825718 w 3414714"/>
              <a:gd name="connsiteY57" fmla="*/ 2229737 h 2581641"/>
              <a:gd name="connsiteX58" fmla="*/ 1935409 w 3414714"/>
              <a:gd name="connsiteY58" fmla="*/ 2229737 h 2581641"/>
              <a:gd name="connsiteX59" fmla="*/ 2207747 w 3414714"/>
              <a:gd name="connsiteY59" fmla="*/ 2375142 h 2581641"/>
              <a:gd name="connsiteX60" fmla="*/ 2207747 w 3414714"/>
              <a:gd name="connsiteY60" fmla="*/ 2581641 h 2581641"/>
              <a:gd name="connsiteX61" fmla="*/ 1118395 w 3414714"/>
              <a:gd name="connsiteY61" fmla="*/ 2581641 h 2581641"/>
              <a:gd name="connsiteX62" fmla="*/ 1118395 w 3414714"/>
              <a:gd name="connsiteY62" fmla="*/ 2394692 h 2581641"/>
              <a:gd name="connsiteX63" fmla="*/ 1335257 w 3414714"/>
              <a:gd name="connsiteY63" fmla="*/ 2250509 h 2581641"/>
              <a:gd name="connsiteX64" fmla="*/ 1462600 w 3414714"/>
              <a:gd name="connsiteY64" fmla="*/ 2250509 h 2581641"/>
              <a:gd name="connsiteX65" fmla="*/ 1462600 w 3414714"/>
              <a:gd name="connsiteY65" fmla="*/ 1360974 h 2581641"/>
              <a:gd name="connsiteX66" fmla="*/ 1621812 w 3414714"/>
              <a:gd name="connsiteY66" fmla="*/ 557473 h 2581641"/>
              <a:gd name="connsiteX67" fmla="*/ 546456 w 3414714"/>
              <a:gd name="connsiteY67" fmla="*/ 920234 h 2581641"/>
              <a:gd name="connsiteX68" fmla="*/ 1005395 w 3414714"/>
              <a:gd name="connsiteY68" fmla="*/ 2001425 h 2581641"/>
              <a:gd name="connsiteX69" fmla="*/ 1042382 w 3414714"/>
              <a:gd name="connsiteY69" fmla="*/ 2001469 h 2581641"/>
              <a:gd name="connsiteX70" fmla="*/ 1044903 w 3414714"/>
              <a:gd name="connsiteY70" fmla="*/ 2049025 h 2581641"/>
              <a:gd name="connsiteX71" fmla="*/ 1038601 w 3414714"/>
              <a:gd name="connsiteY71" fmla="*/ 2089264 h 2581641"/>
              <a:gd name="connsiteX72" fmla="*/ 1025996 w 3414714"/>
              <a:gd name="connsiteY72" fmla="*/ 2122188 h 2581641"/>
              <a:gd name="connsiteX73" fmla="*/ 1008350 w 3414714"/>
              <a:gd name="connsiteY73" fmla="*/ 2152672 h 2581641"/>
              <a:gd name="connsiteX74" fmla="*/ 989444 w 3414714"/>
              <a:gd name="connsiteY74" fmla="*/ 2179499 h 2581641"/>
              <a:gd name="connsiteX75" fmla="*/ 960453 w 3414714"/>
              <a:gd name="connsiteY75" fmla="*/ 2202667 h 2581641"/>
              <a:gd name="connsiteX76" fmla="*/ 928943 w 3414714"/>
              <a:gd name="connsiteY76" fmla="*/ 2227055 h 2581641"/>
              <a:gd name="connsiteX77" fmla="*/ 901213 w 3414714"/>
              <a:gd name="connsiteY77" fmla="*/ 2245345 h 2581641"/>
              <a:gd name="connsiteX78" fmla="*/ 864660 w 3414714"/>
              <a:gd name="connsiteY78" fmla="*/ 2267294 h 2581641"/>
              <a:gd name="connsiteX79" fmla="*/ 830628 w 3414714"/>
              <a:gd name="connsiteY79" fmla="*/ 2280708 h 2581641"/>
              <a:gd name="connsiteX80" fmla="*/ 781471 w 3414714"/>
              <a:gd name="connsiteY80" fmla="*/ 2297779 h 2581641"/>
              <a:gd name="connsiteX81" fmla="*/ 729793 w 3414714"/>
              <a:gd name="connsiteY81" fmla="*/ 2311192 h 2581641"/>
              <a:gd name="connsiteX82" fmla="*/ 681897 w 3414714"/>
              <a:gd name="connsiteY82" fmla="*/ 2323386 h 2581641"/>
              <a:gd name="connsiteX83" fmla="*/ 617615 w 3414714"/>
              <a:gd name="connsiteY83" fmla="*/ 2329483 h 2581641"/>
              <a:gd name="connsiteX84" fmla="*/ 563416 w 3414714"/>
              <a:gd name="connsiteY84" fmla="*/ 2333141 h 2581641"/>
              <a:gd name="connsiteX85" fmla="*/ 506696 w 3414714"/>
              <a:gd name="connsiteY85" fmla="*/ 2335580 h 2581641"/>
              <a:gd name="connsiteX86" fmla="*/ 446195 w 3414714"/>
              <a:gd name="connsiteY86" fmla="*/ 2329483 h 2581641"/>
              <a:gd name="connsiteX87" fmla="*/ 399559 w 3414714"/>
              <a:gd name="connsiteY87" fmla="*/ 2324605 h 2581641"/>
              <a:gd name="connsiteX88" fmla="*/ 350402 w 3414714"/>
              <a:gd name="connsiteY88" fmla="*/ 2317289 h 2581641"/>
              <a:gd name="connsiteX89" fmla="*/ 301245 w 3414714"/>
              <a:gd name="connsiteY89" fmla="*/ 2306315 h 2581641"/>
              <a:gd name="connsiteX90" fmla="*/ 248306 w 3414714"/>
              <a:gd name="connsiteY90" fmla="*/ 2289243 h 2581641"/>
              <a:gd name="connsiteX91" fmla="*/ 202931 w 3414714"/>
              <a:gd name="connsiteY91" fmla="*/ 2272172 h 2581641"/>
              <a:gd name="connsiteX92" fmla="*/ 147471 w 3414714"/>
              <a:gd name="connsiteY92" fmla="*/ 2246565 h 2581641"/>
              <a:gd name="connsiteX93" fmla="*/ 93273 w 3414714"/>
              <a:gd name="connsiteY93" fmla="*/ 2209983 h 2581641"/>
              <a:gd name="connsiteX94" fmla="*/ 47897 w 3414714"/>
              <a:gd name="connsiteY94" fmla="*/ 2169744 h 2581641"/>
              <a:gd name="connsiteX95" fmla="*/ 20167 w 3414714"/>
              <a:gd name="connsiteY95" fmla="*/ 2124626 h 2581641"/>
              <a:gd name="connsiteX96" fmla="*/ 5042 w 3414714"/>
              <a:gd name="connsiteY96" fmla="*/ 2079509 h 2581641"/>
              <a:gd name="connsiteX97" fmla="*/ 0 w 3414714"/>
              <a:gd name="connsiteY97" fmla="*/ 2034392 h 2581641"/>
              <a:gd name="connsiteX98" fmla="*/ 5042 w 3414714"/>
              <a:gd name="connsiteY98" fmla="*/ 2000249 h 2581641"/>
              <a:gd name="connsiteX99" fmla="*/ 43546 w 3414714"/>
              <a:gd name="connsiteY99" fmla="*/ 2000295 h 2581641"/>
              <a:gd name="connsiteX100" fmla="*/ 520525 w 3414714"/>
              <a:gd name="connsiteY100" fmla="*/ 928981 h 2581641"/>
              <a:gd name="connsiteX101" fmla="*/ 421483 w 3414714"/>
              <a:gd name="connsiteY101" fmla="*/ 962392 h 2581641"/>
              <a:gd name="connsiteX102" fmla="*/ 431559 w 3414714"/>
              <a:gd name="connsiteY102" fmla="*/ 832933 h 2581641"/>
              <a:gd name="connsiteX103" fmla="*/ 1471845 w 3414714"/>
              <a:gd name="connsiteY103" fmla="*/ 280901 h 2581641"/>
              <a:gd name="connsiteX104" fmla="*/ 1662019 w 3414714"/>
              <a:gd name="connsiteY104" fmla="*/ 217393 h 25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14714" h="2581641">
                <a:moveTo>
                  <a:pt x="531814" y="925173"/>
                </a:moveTo>
                <a:lnTo>
                  <a:pt x="529800" y="925852"/>
                </a:lnTo>
                <a:lnTo>
                  <a:pt x="51424" y="2000304"/>
                </a:lnTo>
                <a:lnTo>
                  <a:pt x="531813" y="2000869"/>
                </a:lnTo>
                <a:close/>
                <a:moveTo>
                  <a:pt x="539614" y="922542"/>
                </a:moveTo>
                <a:lnTo>
                  <a:pt x="539013" y="922745"/>
                </a:lnTo>
                <a:lnTo>
                  <a:pt x="539013" y="2000877"/>
                </a:lnTo>
                <a:lnTo>
                  <a:pt x="997569" y="2001416"/>
                </a:lnTo>
                <a:close/>
                <a:moveTo>
                  <a:pt x="1663703" y="317500"/>
                </a:moveTo>
                <a:cubicBezTo>
                  <a:pt x="1626441" y="317500"/>
                  <a:pt x="1596234" y="346641"/>
                  <a:pt x="1596234" y="382588"/>
                </a:cubicBezTo>
                <a:cubicBezTo>
                  <a:pt x="1596234" y="418535"/>
                  <a:pt x="1626441" y="447676"/>
                  <a:pt x="1663703" y="447676"/>
                </a:cubicBezTo>
                <a:cubicBezTo>
                  <a:pt x="1700965" y="447676"/>
                  <a:pt x="1731172" y="418535"/>
                  <a:pt x="1731172" y="382588"/>
                </a:cubicBezTo>
                <a:cubicBezTo>
                  <a:pt x="1731172" y="346641"/>
                  <a:pt x="1700965" y="317500"/>
                  <a:pt x="1663703" y="317500"/>
                </a:cubicBezTo>
                <a:close/>
                <a:moveTo>
                  <a:pt x="2901625" y="126896"/>
                </a:moveTo>
                <a:lnTo>
                  <a:pt x="2421235" y="1205870"/>
                </a:lnTo>
                <a:lnTo>
                  <a:pt x="2901624" y="1206435"/>
                </a:lnTo>
                <a:close/>
                <a:moveTo>
                  <a:pt x="2908824" y="126691"/>
                </a:moveTo>
                <a:lnTo>
                  <a:pt x="2908824" y="1206443"/>
                </a:lnTo>
                <a:lnTo>
                  <a:pt x="3367380" y="1206982"/>
                </a:lnTo>
                <a:close/>
                <a:moveTo>
                  <a:pt x="2935299" y="0"/>
                </a:moveTo>
                <a:lnTo>
                  <a:pt x="2991974" y="95262"/>
                </a:lnTo>
                <a:lnTo>
                  <a:pt x="2914412" y="121427"/>
                </a:lnTo>
                <a:lnTo>
                  <a:pt x="3375206" y="1206991"/>
                </a:lnTo>
                <a:lnTo>
                  <a:pt x="3412193" y="1207035"/>
                </a:lnTo>
                <a:lnTo>
                  <a:pt x="3414714" y="1254591"/>
                </a:lnTo>
                <a:lnTo>
                  <a:pt x="3408412" y="1294830"/>
                </a:lnTo>
                <a:lnTo>
                  <a:pt x="3395807" y="1327754"/>
                </a:lnTo>
                <a:lnTo>
                  <a:pt x="3378161" y="1358238"/>
                </a:lnTo>
                <a:lnTo>
                  <a:pt x="3359255" y="1385065"/>
                </a:lnTo>
                <a:lnTo>
                  <a:pt x="3330264" y="1408233"/>
                </a:lnTo>
                <a:lnTo>
                  <a:pt x="3298754" y="1432621"/>
                </a:lnTo>
                <a:lnTo>
                  <a:pt x="3271024" y="1450911"/>
                </a:lnTo>
                <a:lnTo>
                  <a:pt x="3234471" y="1472860"/>
                </a:lnTo>
                <a:lnTo>
                  <a:pt x="3200439" y="1486274"/>
                </a:lnTo>
                <a:lnTo>
                  <a:pt x="3151282" y="1503345"/>
                </a:lnTo>
                <a:lnTo>
                  <a:pt x="3099604" y="1516758"/>
                </a:lnTo>
                <a:lnTo>
                  <a:pt x="3051708" y="1528952"/>
                </a:lnTo>
                <a:lnTo>
                  <a:pt x="2987426" y="1535049"/>
                </a:lnTo>
                <a:lnTo>
                  <a:pt x="2933227" y="1538707"/>
                </a:lnTo>
                <a:lnTo>
                  <a:pt x="2876507" y="1541146"/>
                </a:lnTo>
                <a:lnTo>
                  <a:pt x="2816006" y="1535049"/>
                </a:lnTo>
                <a:lnTo>
                  <a:pt x="2769370" y="1530171"/>
                </a:lnTo>
                <a:lnTo>
                  <a:pt x="2720213" y="1522855"/>
                </a:lnTo>
                <a:lnTo>
                  <a:pt x="2671056" y="1511881"/>
                </a:lnTo>
                <a:lnTo>
                  <a:pt x="2618117" y="1494809"/>
                </a:lnTo>
                <a:lnTo>
                  <a:pt x="2572742" y="1477738"/>
                </a:lnTo>
                <a:lnTo>
                  <a:pt x="2517282" y="1452131"/>
                </a:lnTo>
                <a:lnTo>
                  <a:pt x="2463084" y="1415549"/>
                </a:lnTo>
                <a:lnTo>
                  <a:pt x="2417708" y="1375310"/>
                </a:lnTo>
                <a:lnTo>
                  <a:pt x="2389978" y="1330192"/>
                </a:lnTo>
                <a:lnTo>
                  <a:pt x="2374853" y="1285075"/>
                </a:lnTo>
                <a:lnTo>
                  <a:pt x="2369811" y="1239958"/>
                </a:lnTo>
                <a:lnTo>
                  <a:pt x="2374853" y="1205815"/>
                </a:lnTo>
                <a:lnTo>
                  <a:pt x="2413357" y="1205861"/>
                </a:lnTo>
                <a:lnTo>
                  <a:pt x="2892955" y="128665"/>
                </a:lnTo>
                <a:lnTo>
                  <a:pt x="1692701" y="533559"/>
                </a:lnTo>
                <a:lnTo>
                  <a:pt x="1825718" y="1360974"/>
                </a:lnTo>
                <a:lnTo>
                  <a:pt x="1825718" y="2229737"/>
                </a:lnTo>
                <a:lnTo>
                  <a:pt x="1935409" y="2229737"/>
                </a:lnTo>
                <a:lnTo>
                  <a:pt x="2207747" y="2375142"/>
                </a:lnTo>
                <a:lnTo>
                  <a:pt x="2207747" y="2581641"/>
                </a:lnTo>
                <a:lnTo>
                  <a:pt x="1118395" y="2581641"/>
                </a:lnTo>
                <a:lnTo>
                  <a:pt x="1118395" y="2394692"/>
                </a:lnTo>
                <a:lnTo>
                  <a:pt x="1335257" y="2250509"/>
                </a:lnTo>
                <a:lnTo>
                  <a:pt x="1462600" y="2250509"/>
                </a:lnTo>
                <a:lnTo>
                  <a:pt x="1462600" y="1360974"/>
                </a:lnTo>
                <a:lnTo>
                  <a:pt x="1621812" y="557473"/>
                </a:lnTo>
                <a:lnTo>
                  <a:pt x="546456" y="920234"/>
                </a:lnTo>
                <a:lnTo>
                  <a:pt x="1005395" y="2001425"/>
                </a:lnTo>
                <a:lnTo>
                  <a:pt x="1042382" y="2001469"/>
                </a:lnTo>
                <a:lnTo>
                  <a:pt x="1044903" y="2049025"/>
                </a:lnTo>
                <a:lnTo>
                  <a:pt x="1038601" y="2089264"/>
                </a:lnTo>
                <a:lnTo>
                  <a:pt x="1025996" y="2122188"/>
                </a:lnTo>
                <a:lnTo>
                  <a:pt x="1008350" y="2152672"/>
                </a:lnTo>
                <a:lnTo>
                  <a:pt x="989444" y="2179499"/>
                </a:lnTo>
                <a:lnTo>
                  <a:pt x="960453" y="2202667"/>
                </a:lnTo>
                <a:lnTo>
                  <a:pt x="928943" y="2227055"/>
                </a:lnTo>
                <a:lnTo>
                  <a:pt x="901213" y="2245345"/>
                </a:lnTo>
                <a:lnTo>
                  <a:pt x="864660" y="2267294"/>
                </a:lnTo>
                <a:lnTo>
                  <a:pt x="830628" y="2280708"/>
                </a:lnTo>
                <a:lnTo>
                  <a:pt x="781471" y="2297779"/>
                </a:lnTo>
                <a:lnTo>
                  <a:pt x="729793" y="2311192"/>
                </a:lnTo>
                <a:lnTo>
                  <a:pt x="681897" y="2323386"/>
                </a:lnTo>
                <a:lnTo>
                  <a:pt x="617615" y="2329483"/>
                </a:lnTo>
                <a:lnTo>
                  <a:pt x="563416" y="2333141"/>
                </a:lnTo>
                <a:lnTo>
                  <a:pt x="506696" y="2335580"/>
                </a:lnTo>
                <a:lnTo>
                  <a:pt x="446195" y="2329483"/>
                </a:lnTo>
                <a:lnTo>
                  <a:pt x="399559" y="2324605"/>
                </a:lnTo>
                <a:lnTo>
                  <a:pt x="350402" y="2317289"/>
                </a:lnTo>
                <a:lnTo>
                  <a:pt x="301245" y="2306315"/>
                </a:lnTo>
                <a:lnTo>
                  <a:pt x="248306" y="2289243"/>
                </a:lnTo>
                <a:lnTo>
                  <a:pt x="202931" y="2272172"/>
                </a:lnTo>
                <a:lnTo>
                  <a:pt x="147471" y="2246565"/>
                </a:lnTo>
                <a:lnTo>
                  <a:pt x="93273" y="2209983"/>
                </a:lnTo>
                <a:lnTo>
                  <a:pt x="47897" y="2169744"/>
                </a:lnTo>
                <a:lnTo>
                  <a:pt x="20167" y="2124626"/>
                </a:lnTo>
                <a:lnTo>
                  <a:pt x="5042" y="2079509"/>
                </a:lnTo>
                <a:lnTo>
                  <a:pt x="0" y="2034392"/>
                </a:lnTo>
                <a:lnTo>
                  <a:pt x="5042" y="2000249"/>
                </a:lnTo>
                <a:lnTo>
                  <a:pt x="43546" y="2000295"/>
                </a:lnTo>
                <a:lnTo>
                  <a:pt x="520525" y="928981"/>
                </a:lnTo>
                <a:lnTo>
                  <a:pt x="421483" y="962392"/>
                </a:lnTo>
                <a:lnTo>
                  <a:pt x="431559" y="832933"/>
                </a:lnTo>
                <a:lnTo>
                  <a:pt x="1471845" y="280901"/>
                </a:lnTo>
                <a:lnTo>
                  <a:pt x="1662019" y="217393"/>
                </a:lnTo>
                <a:close/>
              </a:path>
            </a:pathLst>
          </a:custGeom>
          <a:solidFill>
            <a:srgbClr val="B1D4DD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94526" y="5219455"/>
            <a:ext cx="5048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 a list of some of my favorite sfor sfor stock photos.  If you haven't found the public domain images you were for at public domain archive.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FFFE45E-4F2D-4E54-A71F-EC7DE62373A4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9423599-8FBA-4599-9505-88DEDFC385D5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382FEE8-2420-40D1-99A7-13E0F73A2BB1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1B7E029-9CF2-48AA-94BD-4051CFE7CCCE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FE6A49-D4FD-47E0-B3E3-262AFB962D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80" y="-159433"/>
            <a:ext cx="5378800" cy="70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5" grpId="0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42281" y="3910956"/>
            <a:ext cx="32747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one</a:t>
            </a:r>
          </a:p>
          <a:p>
            <a:pPr algn="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content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659901" y="1411727"/>
            <a:ext cx="2210003" cy="4537557"/>
            <a:chOff x="4990999" y="1411723"/>
            <a:chExt cx="2210002" cy="453755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999" y="1411723"/>
              <a:ext cx="2210002" cy="453755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9330" y="1923803"/>
              <a:ext cx="1446343" cy="348489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3817044" y="5595634"/>
            <a:ext cx="244549" cy="251173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7218592" y="2132860"/>
            <a:ext cx="532307" cy="432943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7180181" y="4653140"/>
            <a:ext cx="676619" cy="418375"/>
          </a:xfrm>
          <a:custGeom>
            <a:avLst/>
            <a:gdLst>
              <a:gd name="T0" fmla="*/ 1066662 w 2063518"/>
              <a:gd name="T1" fmla="*/ 654802 h 1276454"/>
              <a:gd name="T2" fmla="*/ 1500594 w 2063518"/>
              <a:gd name="T3" fmla="*/ 654802 h 1276454"/>
              <a:gd name="T4" fmla="*/ 1255790 w 2063518"/>
              <a:gd name="T5" fmla="*/ 314944 h 1276454"/>
              <a:gd name="T6" fmla="*/ 1323568 w 2063518"/>
              <a:gd name="T7" fmla="*/ 383500 h 1276454"/>
              <a:gd name="T8" fmla="*/ 1481023 w 2063518"/>
              <a:gd name="T9" fmla="*/ 376582 h 1276454"/>
              <a:gd name="T10" fmla="*/ 1488825 w 2063518"/>
              <a:gd name="T11" fmla="*/ 472615 h 1276454"/>
              <a:gd name="T12" fmla="*/ 1613893 w 2063518"/>
              <a:gd name="T13" fmla="*/ 568404 h 1276454"/>
              <a:gd name="T14" fmla="*/ 1558067 w 2063518"/>
              <a:gd name="T15" fmla="*/ 646977 h 1276454"/>
              <a:gd name="T16" fmla="*/ 1592227 w 2063518"/>
              <a:gd name="T17" fmla="*/ 800652 h 1276454"/>
              <a:gd name="T18" fmla="*/ 1498897 w 2063518"/>
              <a:gd name="T19" fmla="*/ 825001 h 1276454"/>
              <a:gd name="T20" fmla="*/ 1426167 w 2063518"/>
              <a:gd name="T21" fmla="*/ 964655 h 1276454"/>
              <a:gd name="T22" fmla="*/ 1339000 w 2063518"/>
              <a:gd name="T23" fmla="*/ 923387 h 1276454"/>
              <a:gd name="T24" fmla="*/ 1193410 w 2063518"/>
              <a:gd name="T25" fmla="*/ 983675 h 1276454"/>
              <a:gd name="T26" fmla="*/ 1153195 w 2063518"/>
              <a:gd name="T27" fmla="*/ 896101 h 1276454"/>
              <a:gd name="T28" fmla="*/ 1002868 w 2063518"/>
              <a:gd name="T29" fmla="*/ 848812 h 1276454"/>
              <a:gd name="T30" fmla="*/ 1028421 w 2063518"/>
              <a:gd name="T31" fmla="*/ 755906 h 1276454"/>
              <a:gd name="T32" fmla="*/ 943696 w 2063518"/>
              <a:gd name="T33" fmla="*/ 623169 h 1276454"/>
              <a:gd name="T34" fmla="*/ 1023061 w 2063518"/>
              <a:gd name="T35" fmla="*/ 568405 h 1276454"/>
              <a:gd name="T36" fmla="*/ 1043583 w 2063518"/>
              <a:gd name="T37" fmla="*/ 412329 h 1276454"/>
              <a:gd name="T38" fmla="*/ 1139624 w 2063518"/>
              <a:gd name="T39" fmla="*/ 421330 h 1276454"/>
              <a:gd name="T40" fmla="*/ 1255790 w 2063518"/>
              <a:gd name="T41" fmla="*/ 314944 h 1276454"/>
              <a:gd name="T42" fmla="*/ 184450 w 2063518"/>
              <a:gd name="T43" fmla="*/ 509786 h 1276454"/>
              <a:gd name="T44" fmla="*/ 835347 w 2063518"/>
              <a:gd name="T45" fmla="*/ 509786 h 1276454"/>
              <a:gd name="T46" fmla="*/ 468140 w 2063518"/>
              <a:gd name="T47" fmla="*/ 0 h 1276454"/>
              <a:gd name="T48" fmla="*/ 569807 w 2063518"/>
              <a:gd name="T49" fmla="*/ 102832 h 1276454"/>
              <a:gd name="T50" fmla="*/ 805989 w 2063518"/>
              <a:gd name="T51" fmla="*/ 92457 h 1276454"/>
              <a:gd name="T52" fmla="*/ 817693 w 2063518"/>
              <a:gd name="T53" fmla="*/ 236505 h 1276454"/>
              <a:gd name="T54" fmla="*/ 1005294 w 2063518"/>
              <a:gd name="T55" fmla="*/ 380190 h 1276454"/>
              <a:gd name="T56" fmla="*/ 921557 w 2063518"/>
              <a:gd name="T57" fmla="*/ 498048 h 1276454"/>
              <a:gd name="T58" fmla="*/ 972798 w 2063518"/>
              <a:gd name="T59" fmla="*/ 728561 h 1276454"/>
              <a:gd name="T60" fmla="*/ 832801 w 2063518"/>
              <a:gd name="T61" fmla="*/ 765085 h 1276454"/>
              <a:gd name="T62" fmla="*/ 723706 w 2063518"/>
              <a:gd name="T63" fmla="*/ 974565 h 1276454"/>
              <a:gd name="T64" fmla="*/ 592956 w 2063518"/>
              <a:gd name="T65" fmla="*/ 912666 h 1276454"/>
              <a:gd name="T66" fmla="*/ 374570 w 2063518"/>
              <a:gd name="T67" fmla="*/ 1003096 h 1276454"/>
              <a:gd name="T68" fmla="*/ 314247 w 2063518"/>
              <a:gd name="T69" fmla="*/ 871734 h 1276454"/>
              <a:gd name="T70" fmla="*/ 88757 w 2063518"/>
              <a:gd name="T71" fmla="*/ 800802 h 1276454"/>
              <a:gd name="T72" fmla="*/ 127086 w 2063518"/>
              <a:gd name="T73" fmla="*/ 661445 h 1276454"/>
              <a:gd name="T74" fmla="*/ 0 w 2063518"/>
              <a:gd name="T75" fmla="*/ 462338 h 1276454"/>
              <a:gd name="T76" fmla="*/ 119047 w 2063518"/>
              <a:gd name="T77" fmla="*/ 380191 h 1276454"/>
              <a:gd name="T78" fmla="*/ 149829 w 2063518"/>
              <a:gd name="T79" fmla="*/ 146078 h 1276454"/>
              <a:gd name="T80" fmla="*/ 293892 w 2063518"/>
              <a:gd name="T81" fmla="*/ 159579 h 1276454"/>
              <a:gd name="T82" fmla="*/ 468140 w 2063518"/>
              <a:gd name="T83" fmla="*/ 0 h 12764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3518" h="1276454">
                <a:moveTo>
                  <a:pt x="1631470" y="557485"/>
                </a:moveTo>
                <a:cubicBezTo>
                  <a:pt x="1479172" y="557485"/>
                  <a:pt x="1355710" y="680947"/>
                  <a:pt x="1355710" y="833245"/>
                </a:cubicBezTo>
                <a:cubicBezTo>
                  <a:pt x="1355710" y="985543"/>
                  <a:pt x="1479172" y="1109005"/>
                  <a:pt x="1631470" y="1109005"/>
                </a:cubicBezTo>
                <a:cubicBezTo>
                  <a:pt x="1783768" y="1109005"/>
                  <a:pt x="1907230" y="985543"/>
                  <a:pt x="1907230" y="833245"/>
                </a:cubicBezTo>
                <a:cubicBezTo>
                  <a:pt x="1907230" y="680947"/>
                  <a:pt x="1783768" y="557485"/>
                  <a:pt x="1631470" y="557485"/>
                </a:cubicBezTo>
                <a:close/>
                <a:moveTo>
                  <a:pt x="1596087" y="400771"/>
                </a:moveTo>
                <a:lnTo>
                  <a:pt x="1666853" y="400771"/>
                </a:lnTo>
                <a:lnTo>
                  <a:pt x="1682233" y="488008"/>
                </a:lnTo>
                <a:cubicBezTo>
                  <a:pt x="1729134" y="494904"/>
                  <a:pt x="1774137" y="511284"/>
                  <a:pt x="1814498" y="536149"/>
                </a:cubicBezTo>
                <a:lnTo>
                  <a:pt x="1882355" y="479207"/>
                </a:lnTo>
                <a:lnTo>
                  <a:pt x="1936564" y="524695"/>
                </a:lnTo>
                <a:lnTo>
                  <a:pt x="1892271" y="601408"/>
                </a:lnTo>
                <a:cubicBezTo>
                  <a:pt x="1923766" y="636838"/>
                  <a:pt x="1947711" y="678313"/>
                  <a:pt x="1962647" y="723304"/>
                </a:cubicBezTo>
                <a:lnTo>
                  <a:pt x="2051230" y="723302"/>
                </a:lnTo>
                <a:lnTo>
                  <a:pt x="2063518" y="792992"/>
                </a:lnTo>
                <a:lnTo>
                  <a:pt x="1980277" y="823287"/>
                </a:lnTo>
                <a:cubicBezTo>
                  <a:pt x="1981630" y="870672"/>
                  <a:pt x="1973314" y="917837"/>
                  <a:pt x="1955836" y="961902"/>
                </a:cubicBezTo>
                <a:lnTo>
                  <a:pt x="2023695" y="1018840"/>
                </a:lnTo>
                <a:lnTo>
                  <a:pt x="1988313" y="1080125"/>
                </a:lnTo>
                <a:lnTo>
                  <a:pt x="1905073" y="1049826"/>
                </a:lnTo>
                <a:cubicBezTo>
                  <a:pt x="1875651" y="1086995"/>
                  <a:pt x="1838963" y="1117779"/>
                  <a:pt x="1797250" y="1140300"/>
                </a:cubicBezTo>
                <a:lnTo>
                  <a:pt x="1812635" y="1227537"/>
                </a:lnTo>
                <a:lnTo>
                  <a:pt x="1746136" y="1251740"/>
                </a:lnTo>
                <a:lnTo>
                  <a:pt x="1701847" y="1175024"/>
                </a:lnTo>
                <a:cubicBezTo>
                  <a:pt x="1655416" y="1184585"/>
                  <a:pt x="1607524" y="1184585"/>
                  <a:pt x="1561093" y="1175024"/>
                </a:cubicBezTo>
                <a:lnTo>
                  <a:pt x="1516804" y="1251740"/>
                </a:lnTo>
                <a:lnTo>
                  <a:pt x="1450306" y="1227537"/>
                </a:lnTo>
                <a:lnTo>
                  <a:pt x="1465691" y="1140300"/>
                </a:lnTo>
                <a:cubicBezTo>
                  <a:pt x="1423978" y="1117779"/>
                  <a:pt x="1387290" y="1086995"/>
                  <a:pt x="1357868" y="1049826"/>
                </a:cubicBezTo>
                <a:lnTo>
                  <a:pt x="1274628" y="1080125"/>
                </a:lnTo>
                <a:lnTo>
                  <a:pt x="1239245" y="1018840"/>
                </a:lnTo>
                <a:lnTo>
                  <a:pt x="1307105" y="961902"/>
                </a:lnTo>
                <a:cubicBezTo>
                  <a:pt x="1289627" y="917837"/>
                  <a:pt x="1281310" y="870672"/>
                  <a:pt x="1282663" y="823287"/>
                </a:cubicBezTo>
                <a:lnTo>
                  <a:pt x="1199422" y="792992"/>
                </a:lnTo>
                <a:lnTo>
                  <a:pt x="1211710" y="723302"/>
                </a:lnTo>
                <a:lnTo>
                  <a:pt x="1300293" y="723304"/>
                </a:lnTo>
                <a:cubicBezTo>
                  <a:pt x="1315229" y="678313"/>
                  <a:pt x="1339174" y="636838"/>
                  <a:pt x="1370670" y="601408"/>
                </a:cubicBezTo>
                <a:lnTo>
                  <a:pt x="1326376" y="524695"/>
                </a:lnTo>
                <a:lnTo>
                  <a:pt x="1380586" y="479207"/>
                </a:lnTo>
                <a:lnTo>
                  <a:pt x="1448443" y="536149"/>
                </a:lnTo>
                <a:cubicBezTo>
                  <a:pt x="1488803" y="511284"/>
                  <a:pt x="1533807" y="494905"/>
                  <a:pt x="1580707" y="488008"/>
                </a:cubicBezTo>
                <a:lnTo>
                  <a:pt x="1596087" y="400771"/>
                </a:lnTo>
                <a:close/>
                <a:moveTo>
                  <a:pt x="648072" y="235071"/>
                </a:moveTo>
                <a:cubicBezTo>
                  <a:pt x="419625" y="235071"/>
                  <a:pt x="234432" y="420264"/>
                  <a:pt x="234432" y="648711"/>
                </a:cubicBezTo>
                <a:cubicBezTo>
                  <a:pt x="234432" y="877158"/>
                  <a:pt x="419625" y="1062352"/>
                  <a:pt x="648072" y="1062352"/>
                </a:cubicBezTo>
                <a:cubicBezTo>
                  <a:pt x="876519" y="1062352"/>
                  <a:pt x="1061712" y="877158"/>
                  <a:pt x="1061712" y="648711"/>
                </a:cubicBezTo>
                <a:cubicBezTo>
                  <a:pt x="1061712" y="420264"/>
                  <a:pt x="876519" y="235071"/>
                  <a:pt x="648072" y="235071"/>
                </a:cubicBezTo>
                <a:close/>
                <a:moveTo>
                  <a:pt x="594998" y="0"/>
                </a:moveTo>
                <a:lnTo>
                  <a:pt x="701146" y="0"/>
                </a:lnTo>
                <a:lnTo>
                  <a:pt x="724216" y="130856"/>
                </a:lnTo>
                <a:cubicBezTo>
                  <a:pt x="794567" y="141200"/>
                  <a:pt x="862072" y="165770"/>
                  <a:pt x="922614" y="203067"/>
                </a:cubicBezTo>
                <a:lnTo>
                  <a:pt x="1024399" y="117654"/>
                </a:lnTo>
                <a:lnTo>
                  <a:pt x="1105713" y="185886"/>
                </a:lnTo>
                <a:lnTo>
                  <a:pt x="1039273" y="300956"/>
                </a:lnTo>
                <a:cubicBezTo>
                  <a:pt x="1086516" y="354101"/>
                  <a:pt x="1122434" y="416314"/>
                  <a:pt x="1144837" y="483799"/>
                </a:cubicBezTo>
                <a:lnTo>
                  <a:pt x="1277712" y="483796"/>
                </a:lnTo>
                <a:lnTo>
                  <a:pt x="1296144" y="588332"/>
                </a:lnTo>
                <a:lnTo>
                  <a:pt x="1171283" y="633774"/>
                </a:lnTo>
                <a:cubicBezTo>
                  <a:pt x="1173312" y="704852"/>
                  <a:pt x="1160838" y="775599"/>
                  <a:pt x="1134620" y="841697"/>
                </a:cubicBezTo>
                <a:lnTo>
                  <a:pt x="1236410" y="927104"/>
                </a:lnTo>
                <a:lnTo>
                  <a:pt x="1183336" y="1019032"/>
                </a:lnTo>
                <a:lnTo>
                  <a:pt x="1058476" y="973583"/>
                </a:lnTo>
                <a:cubicBezTo>
                  <a:pt x="1014343" y="1029336"/>
                  <a:pt x="959312" y="1075513"/>
                  <a:pt x="896742" y="1109294"/>
                </a:cubicBezTo>
                <a:lnTo>
                  <a:pt x="919819" y="1240149"/>
                </a:lnTo>
                <a:lnTo>
                  <a:pt x="820071" y="1276454"/>
                </a:lnTo>
                <a:lnTo>
                  <a:pt x="753637" y="1161380"/>
                </a:lnTo>
                <a:cubicBezTo>
                  <a:pt x="683991" y="1175721"/>
                  <a:pt x="612153" y="1175721"/>
                  <a:pt x="542507" y="1161380"/>
                </a:cubicBezTo>
                <a:lnTo>
                  <a:pt x="476073" y="1276454"/>
                </a:lnTo>
                <a:lnTo>
                  <a:pt x="376326" y="1240149"/>
                </a:lnTo>
                <a:lnTo>
                  <a:pt x="399403" y="1109294"/>
                </a:lnTo>
                <a:cubicBezTo>
                  <a:pt x="336833" y="1075513"/>
                  <a:pt x="281802" y="1029336"/>
                  <a:pt x="237669" y="973583"/>
                </a:cubicBezTo>
                <a:lnTo>
                  <a:pt x="112809" y="1019032"/>
                </a:lnTo>
                <a:lnTo>
                  <a:pt x="59735" y="927104"/>
                </a:lnTo>
                <a:lnTo>
                  <a:pt x="161524" y="841697"/>
                </a:lnTo>
                <a:cubicBezTo>
                  <a:pt x="135307" y="775599"/>
                  <a:pt x="122832" y="704852"/>
                  <a:pt x="124862" y="633774"/>
                </a:cubicBezTo>
                <a:lnTo>
                  <a:pt x="0" y="588332"/>
                </a:lnTo>
                <a:lnTo>
                  <a:pt x="18432" y="483796"/>
                </a:lnTo>
                <a:lnTo>
                  <a:pt x="151306" y="483799"/>
                </a:lnTo>
                <a:cubicBezTo>
                  <a:pt x="173710" y="416314"/>
                  <a:pt x="209628" y="354100"/>
                  <a:pt x="256871" y="300956"/>
                </a:cubicBezTo>
                <a:lnTo>
                  <a:pt x="190431" y="185886"/>
                </a:lnTo>
                <a:lnTo>
                  <a:pt x="271746" y="117654"/>
                </a:lnTo>
                <a:lnTo>
                  <a:pt x="373531" y="203067"/>
                </a:lnTo>
                <a:cubicBezTo>
                  <a:pt x="434072" y="165770"/>
                  <a:pt x="501577" y="141200"/>
                  <a:pt x="571928" y="130856"/>
                </a:cubicBezTo>
                <a:lnTo>
                  <a:pt x="594998" y="0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lIns="501445" tIns="575655" rIns="501445" bIns="614746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KSO_Shape"/>
          <p:cNvSpPr/>
          <p:nvPr/>
        </p:nvSpPr>
        <p:spPr>
          <a:xfrm>
            <a:off x="7257003" y="3375515"/>
            <a:ext cx="455487" cy="581473"/>
          </a:xfrm>
          <a:custGeom>
            <a:avLst/>
            <a:gdLst/>
            <a:ahLst/>
            <a:cxnLst/>
            <a:rect l="l" t="t" r="r" b="b"/>
            <a:pathLst>
              <a:path w="926557" h="1124410">
                <a:moveTo>
                  <a:pt x="319502" y="42976"/>
                </a:moveTo>
                <a:cubicBezTo>
                  <a:pt x="167768" y="42976"/>
                  <a:pt x="44763" y="161072"/>
                  <a:pt x="44763" y="306750"/>
                </a:cubicBezTo>
                <a:cubicBezTo>
                  <a:pt x="44763" y="452429"/>
                  <a:pt x="167768" y="570525"/>
                  <a:pt x="319502" y="570525"/>
                </a:cubicBezTo>
                <a:cubicBezTo>
                  <a:pt x="471237" y="570525"/>
                  <a:pt x="594242" y="452429"/>
                  <a:pt x="594242" y="306750"/>
                </a:cubicBezTo>
                <a:cubicBezTo>
                  <a:pt x="594242" y="161072"/>
                  <a:pt x="471237" y="42976"/>
                  <a:pt x="319502" y="42976"/>
                </a:cubicBezTo>
                <a:close/>
                <a:moveTo>
                  <a:pt x="319502" y="0"/>
                </a:moveTo>
                <a:cubicBezTo>
                  <a:pt x="495959" y="0"/>
                  <a:pt x="639005" y="137337"/>
                  <a:pt x="639005" y="306750"/>
                </a:cubicBezTo>
                <a:cubicBezTo>
                  <a:pt x="639005" y="405310"/>
                  <a:pt x="590590" y="493013"/>
                  <a:pt x="515156" y="548896"/>
                </a:cubicBezTo>
                <a:lnTo>
                  <a:pt x="582115" y="648710"/>
                </a:lnTo>
                <a:lnTo>
                  <a:pt x="602593" y="634624"/>
                </a:lnTo>
                <a:cubicBezTo>
                  <a:pt x="861748" y="850694"/>
                  <a:pt x="940987" y="1016410"/>
                  <a:pt x="924472" y="1076071"/>
                </a:cubicBezTo>
                <a:cubicBezTo>
                  <a:pt x="918911" y="1116496"/>
                  <a:pt x="880404" y="1127298"/>
                  <a:pt x="856539" y="1123792"/>
                </a:cubicBezTo>
                <a:cubicBezTo>
                  <a:pt x="699114" y="1087767"/>
                  <a:pt x="580304" y="803802"/>
                  <a:pt x="527916" y="685990"/>
                </a:cubicBezTo>
                <a:lnTo>
                  <a:pt x="547442" y="672559"/>
                </a:lnTo>
                <a:lnTo>
                  <a:pt x="479840" y="571786"/>
                </a:lnTo>
                <a:cubicBezTo>
                  <a:pt x="432836" y="598404"/>
                  <a:pt x="378006" y="613501"/>
                  <a:pt x="319502" y="613501"/>
                </a:cubicBezTo>
                <a:cubicBezTo>
                  <a:pt x="143046" y="613501"/>
                  <a:pt x="0" y="476164"/>
                  <a:pt x="0" y="306750"/>
                </a:cubicBezTo>
                <a:cubicBezTo>
                  <a:pt x="0" y="137337"/>
                  <a:pt x="143046" y="0"/>
                  <a:pt x="319502" y="0"/>
                </a:cubicBez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85311" y="2294208"/>
            <a:ext cx="3663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3" name="矩形 22"/>
          <p:cNvSpPr/>
          <p:nvPr/>
        </p:nvSpPr>
        <p:spPr>
          <a:xfrm>
            <a:off x="7985312" y="1955315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YOUR TITLE.</a:t>
            </a:r>
            <a:endParaRPr lang="zh-CN" altLang="en-US" sz="16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85311" y="3680124"/>
            <a:ext cx="3663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5" name="矩形 24"/>
          <p:cNvSpPr/>
          <p:nvPr/>
        </p:nvSpPr>
        <p:spPr>
          <a:xfrm>
            <a:off x="7985312" y="3341231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YOUR TITLE.</a:t>
            </a:r>
            <a:endParaRPr lang="zh-CN" altLang="en-US" sz="16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85311" y="4947032"/>
            <a:ext cx="3663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7" name="矩形 26"/>
          <p:cNvSpPr/>
          <p:nvPr/>
        </p:nvSpPr>
        <p:spPr>
          <a:xfrm>
            <a:off x="7985312" y="4608139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YOUR TITLE.</a:t>
            </a:r>
            <a:endParaRPr lang="zh-CN" altLang="en-US" sz="1600" b="1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3353" y="1988843"/>
            <a:ext cx="4041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make.</a:t>
            </a:r>
            <a:endParaRPr lang="en-US" altLang="zh-CN" sz="20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A list of some of my photos for free stock.  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7793178-EEF8-4F4D-A047-2A5253CC2790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0314C53-7C9E-4010-9AF3-5F41A775846E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8A72D21-F3C6-4C83-80BF-A11B627A5A76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64CF258-F619-443F-9902-A534A05AE570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2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F6E51F0-3CC4-4447-BF82-E628018B58C8}"/>
              </a:ext>
            </a:extLst>
          </p:cNvPr>
          <p:cNvGrpSpPr/>
          <p:nvPr/>
        </p:nvGrpSpPr>
        <p:grpSpPr>
          <a:xfrm>
            <a:off x="1739516" y="2598003"/>
            <a:ext cx="1512168" cy="1512168"/>
            <a:chOff x="1739516" y="2598003"/>
            <a:chExt cx="1512168" cy="1512168"/>
          </a:xfrm>
        </p:grpSpPr>
        <p:sp>
          <p:nvSpPr>
            <p:cNvPr id="9" name="椭圆 8"/>
            <p:cNvSpPr/>
            <p:nvPr/>
          </p:nvSpPr>
          <p:spPr>
            <a:xfrm>
              <a:off x="1739516" y="2598003"/>
              <a:ext cx="1512168" cy="1512168"/>
            </a:xfrm>
            <a:prstGeom prst="ellipse">
              <a:avLst/>
            </a:prstGeom>
            <a:solidFill>
              <a:srgbClr val="B1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KSO_Shape"/>
            <p:cNvSpPr>
              <a:spLocks/>
            </p:cNvSpPr>
            <p:nvPr/>
          </p:nvSpPr>
          <p:spPr bwMode="auto">
            <a:xfrm>
              <a:off x="2227397" y="3125666"/>
              <a:ext cx="536406" cy="456839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AAAA1FD-B61D-41BA-872E-7E4F62D2F3D5}"/>
              </a:ext>
            </a:extLst>
          </p:cNvPr>
          <p:cNvGrpSpPr/>
          <p:nvPr/>
        </p:nvGrpSpPr>
        <p:grpSpPr>
          <a:xfrm>
            <a:off x="4223792" y="2598003"/>
            <a:ext cx="1512168" cy="1512168"/>
            <a:chOff x="4223792" y="2598003"/>
            <a:chExt cx="1512168" cy="1512168"/>
          </a:xfrm>
        </p:grpSpPr>
        <p:sp>
          <p:nvSpPr>
            <p:cNvPr id="10" name="椭圆 9"/>
            <p:cNvSpPr/>
            <p:nvPr/>
          </p:nvSpPr>
          <p:spPr>
            <a:xfrm>
              <a:off x="4223792" y="2598003"/>
              <a:ext cx="1512168" cy="1512168"/>
            </a:xfrm>
            <a:prstGeom prst="ellipse">
              <a:avLst/>
            </a:prstGeom>
            <a:solidFill>
              <a:srgbClr val="B1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 rot="5400000">
              <a:off x="4726223" y="3050309"/>
              <a:ext cx="507306" cy="607552"/>
            </a:xfrm>
            <a:custGeom>
              <a:avLst/>
              <a:gdLst>
                <a:gd name="connsiteX0" fmla="*/ 554464 w 1867751"/>
                <a:gd name="connsiteY0" fmla="*/ 1824949 h 2238118"/>
                <a:gd name="connsiteX1" fmla="*/ 554514 w 1867751"/>
                <a:gd name="connsiteY1" fmla="*/ 1824346 h 2238118"/>
                <a:gd name="connsiteX2" fmla="*/ 1313239 w 1867751"/>
                <a:gd name="connsiteY2" fmla="*/ 1824346 h 2238118"/>
                <a:gd name="connsiteX3" fmla="*/ 1313289 w 1867751"/>
                <a:gd name="connsiteY3" fmla="*/ 1824949 h 2238118"/>
                <a:gd name="connsiteX4" fmla="*/ 1146010 w 1867751"/>
                <a:gd name="connsiteY4" fmla="*/ 2206693 h 2238118"/>
                <a:gd name="connsiteX5" fmla="*/ 1098294 w 1867751"/>
                <a:gd name="connsiteY5" fmla="*/ 2238118 h 2238118"/>
                <a:gd name="connsiteX6" fmla="*/ 769458 w 1867751"/>
                <a:gd name="connsiteY6" fmla="*/ 2238118 h 2238118"/>
                <a:gd name="connsiteX7" fmla="*/ 721743 w 1867751"/>
                <a:gd name="connsiteY7" fmla="*/ 2206693 h 2238118"/>
                <a:gd name="connsiteX8" fmla="*/ 554464 w 1867751"/>
                <a:gd name="connsiteY8" fmla="*/ 1824949 h 2238118"/>
                <a:gd name="connsiteX9" fmla="*/ 334004 w 1867751"/>
                <a:gd name="connsiteY9" fmla="*/ 731923 h 2238118"/>
                <a:gd name="connsiteX10" fmla="*/ 384642 w 1867751"/>
                <a:gd name="connsiteY10" fmla="*/ 691647 h 2238118"/>
                <a:gd name="connsiteX11" fmla="*/ 922547 w 1867751"/>
                <a:gd name="connsiteY11" fmla="*/ 517213 h 2238118"/>
                <a:gd name="connsiteX12" fmla="*/ 1526274 w 1867751"/>
                <a:gd name="connsiteY12" fmla="*/ 710379 h 2238118"/>
                <a:gd name="connsiteX13" fmla="*/ 1533748 w 1867751"/>
                <a:gd name="connsiteY13" fmla="*/ 716786 h 2238118"/>
                <a:gd name="connsiteX14" fmla="*/ 1363934 w 1867751"/>
                <a:gd name="connsiteY14" fmla="*/ 905799 h 2238118"/>
                <a:gd name="connsiteX15" fmla="*/ 1354076 w 1867751"/>
                <a:gd name="connsiteY15" fmla="*/ 897219 h 2238118"/>
                <a:gd name="connsiteX16" fmla="*/ 929594 w 1867751"/>
                <a:gd name="connsiteY16" fmla="*/ 771106 h 2238118"/>
                <a:gd name="connsiteX17" fmla="*/ 595097 w 1867751"/>
                <a:gd name="connsiteY17" fmla="*/ 857258 h 2238118"/>
                <a:gd name="connsiteX18" fmla="*/ 526786 w 1867751"/>
                <a:gd name="connsiteY18" fmla="*/ 903047 h 2238118"/>
                <a:gd name="connsiteX19" fmla="*/ 1424 w 1867751"/>
                <a:gd name="connsiteY19" fmla="*/ 412534 h 2238118"/>
                <a:gd name="connsiteX20" fmla="*/ 16741 w 1867751"/>
                <a:gd name="connsiteY20" fmla="*/ 389976 h 2238118"/>
                <a:gd name="connsiteX21" fmla="*/ 926841 w 1867751"/>
                <a:gd name="connsiteY21" fmla="*/ 141 h 2238118"/>
                <a:gd name="connsiteX22" fmla="*/ 1842910 w 1867751"/>
                <a:gd name="connsiteY22" fmla="*/ 347686 h 2238118"/>
                <a:gd name="connsiteX23" fmla="*/ 1866328 w 1867751"/>
                <a:gd name="connsiteY23" fmla="*/ 376915 h 2238118"/>
                <a:gd name="connsiteX24" fmla="*/ 1695977 w 1867751"/>
                <a:gd name="connsiteY24" fmla="*/ 566526 h 2238118"/>
                <a:gd name="connsiteX25" fmla="*/ 1691512 w 1867751"/>
                <a:gd name="connsiteY25" fmla="*/ 558681 h 2238118"/>
                <a:gd name="connsiteX26" fmla="*/ 933888 w 1867751"/>
                <a:gd name="connsiteY26" fmla="*/ 254053 h 2238118"/>
                <a:gd name="connsiteX27" fmla="*/ 208115 w 1867751"/>
                <a:gd name="connsiteY27" fmla="*/ 551186 h 2238118"/>
                <a:gd name="connsiteX28" fmla="*/ 190588 w 1867751"/>
                <a:gd name="connsiteY28" fmla="*/ 580446 h 2238118"/>
                <a:gd name="connsiteX29" fmla="*/ 0 w 1867751"/>
                <a:gd name="connsiteY29" fmla="*/ 1119973 h 2238118"/>
                <a:gd name="connsiteX30" fmla="*/ 124 w 1867751"/>
                <a:gd name="connsiteY30" fmla="*/ 1119059 h 2238118"/>
                <a:gd name="connsiteX31" fmla="*/ 1867628 w 1867751"/>
                <a:gd name="connsiteY31" fmla="*/ 1119059 h 2238118"/>
                <a:gd name="connsiteX32" fmla="*/ 1867751 w 1867751"/>
                <a:gd name="connsiteY32" fmla="*/ 1119973 h 2238118"/>
                <a:gd name="connsiteX33" fmla="*/ 1456015 w 1867751"/>
                <a:gd name="connsiteY33" fmla="*/ 1697765 h 2238118"/>
                <a:gd name="connsiteX34" fmla="*/ 1338570 w 1867751"/>
                <a:gd name="connsiteY34" fmla="*/ 1745328 h 2238118"/>
                <a:gd name="connsiteX35" fmla="*/ 529182 w 1867751"/>
                <a:gd name="connsiteY35" fmla="*/ 1745328 h 2238118"/>
                <a:gd name="connsiteX36" fmla="*/ 411738 w 1867751"/>
                <a:gd name="connsiteY36" fmla="*/ 1697765 h 2238118"/>
                <a:gd name="connsiteX37" fmla="*/ 0 w 1867751"/>
                <a:gd name="connsiteY37" fmla="*/ 1119973 h 223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67751" h="2238118">
                  <a:moveTo>
                    <a:pt x="554464" y="1824949"/>
                  </a:moveTo>
                  <a:lnTo>
                    <a:pt x="554514" y="1824346"/>
                  </a:lnTo>
                  <a:lnTo>
                    <a:pt x="1313239" y="1824346"/>
                  </a:lnTo>
                  <a:lnTo>
                    <a:pt x="1313289" y="1824949"/>
                  </a:lnTo>
                  <a:cubicBezTo>
                    <a:pt x="1313289" y="1983858"/>
                    <a:pt x="1246934" y="2123962"/>
                    <a:pt x="1146010" y="2206693"/>
                  </a:cubicBezTo>
                  <a:lnTo>
                    <a:pt x="1098294" y="2238118"/>
                  </a:lnTo>
                  <a:lnTo>
                    <a:pt x="769458" y="2238118"/>
                  </a:lnTo>
                  <a:lnTo>
                    <a:pt x="721743" y="2206693"/>
                  </a:lnTo>
                  <a:cubicBezTo>
                    <a:pt x="620819" y="2123962"/>
                    <a:pt x="554464" y="1983858"/>
                    <a:pt x="554464" y="1824949"/>
                  </a:cubicBezTo>
                  <a:close/>
                  <a:moveTo>
                    <a:pt x="334004" y="731923"/>
                  </a:moveTo>
                  <a:lnTo>
                    <a:pt x="384642" y="691647"/>
                  </a:lnTo>
                  <a:cubicBezTo>
                    <a:pt x="530212" y="586334"/>
                    <a:pt x="717326" y="521362"/>
                    <a:pt x="922547" y="517213"/>
                  </a:cubicBezTo>
                  <a:cubicBezTo>
                    <a:pt x="1154131" y="512531"/>
                    <a:pt x="1367270" y="586210"/>
                    <a:pt x="1526274" y="710379"/>
                  </a:cubicBezTo>
                  <a:lnTo>
                    <a:pt x="1533748" y="716786"/>
                  </a:lnTo>
                  <a:lnTo>
                    <a:pt x="1363934" y="905799"/>
                  </a:lnTo>
                  <a:lnTo>
                    <a:pt x="1354076" y="897219"/>
                  </a:lnTo>
                  <a:cubicBezTo>
                    <a:pt x="1242116" y="816308"/>
                    <a:pt x="1092320" y="768270"/>
                    <a:pt x="929594" y="771106"/>
                  </a:cubicBezTo>
                  <a:cubicBezTo>
                    <a:pt x="805243" y="773274"/>
                    <a:pt x="690256" y="804816"/>
                    <a:pt x="595097" y="857258"/>
                  </a:cubicBezTo>
                  <a:lnTo>
                    <a:pt x="526786" y="903047"/>
                  </a:lnTo>
                  <a:close/>
                  <a:moveTo>
                    <a:pt x="1424" y="412534"/>
                  </a:moveTo>
                  <a:lnTo>
                    <a:pt x="16741" y="389976"/>
                  </a:lnTo>
                  <a:cubicBezTo>
                    <a:pt x="191151" y="162101"/>
                    <a:pt x="531915" y="5499"/>
                    <a:pt x="926841" y="141"/>
                  </a:cubicBezTo>
                  <a:cubicBezTo>
                    <a:pt x="1310393" y="-5063"/>
                    <a:pt x="1652306" y="133938"/>
                    <a:pt x="1842910" y="347686"/>
                  </a:cubicBezTo>
                  <a:lnTo>
                    <a:pt x="1866328" y="376915"/>
                  </a:lnTo>
                  <a:lnTo>
                    <a:pt x="1695977" y="566526"/>
                  </a:lnTo>
                  <a:lnTo>
                    <a:pt x="1691512" y="558681"/>
                  </a:lnTo>
                  <a:cubicBezTo>
                    <a:pt x="1571438" y="376327"/>
                    <a:pt x="1274252" y="250611"/>
                    <a:pt x="933888" y="254053"/>
                  </a:cubicBezTo>
                  <a:cubicBezTo>
                    <a:pt x="606169" y="257368"/>
                    <a:pt x="327145" y="379187"/>
                    <a:pt x="208115" y="551186"/>
                  </a:cubicBezTo>
                  <a:lnTo>
                    <a:pt x="190588" y="580446"/>
                  </a:lnTo>
                  <a:close/>
                  <a:moveTo>
                    <a:pt x="0" y="1119973"/>
                  </a:moveTo>
                  <a:lnTo>
                    <a:pt x="124" y="1119059"/>
                  </a:lnTo>
                  <a:lnTo>
                    <a:pt x="1867628" y="1119059"/>
                  </a:lnTo>
                  <a:lnTo>
                    <a:pt x="1867751" y="1119973"/>
                  </a:lnTo>
                  <a:cubicBezTo>
                    <a:pt x="1867751" y="1360491"/>
                    <a:pt x="1704427" y="1572546"/>
                    <a:pt x="1456015" y="1697765"/>
                  </a:cubicBezTo>
                  <a:lnTo>
                    <a:pt x="1338570" y="1745328"/>
                  </a:lnTo>
                  <a:lnTo>
                    <a:pt x="529182" y="1745328"/>
                  </a:lnTo>
                  <a:lnTo>
                    <a:pt x="411738" y="1697765"/>
                  </a:lnTo>
                  <a:cubicBezTo>
                    <a:pt x="163325" y="1572546"/>
                    <a:pt x="0" y="1360491"/>
                    <a:pt x="0" y="1119973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D7167A6-E6A9-4AB5-8BFE-F289560E2E67}"/>
              </a:ext>
            </a:extLst>
          </p:cNvPr>
          <p:cNvGrpSpPr/>
          <p:nvPr/>
        </p:nvGrpSpPr>
        <p:grpSpPr>
          <a:xfrm>
            <a:off x="6708068" y="2598003"/>
            <a:ext cx="1512168" cy="1512168"/>
            <a:chOff x="6708068" y="2598003"/>
            <a:chExt cx="1512168" cy="1512168"/>
          </a:xfrm>
        </p:grpSpPr>
        <p:sp>
          <p:nvSpPr>
            <p:cNvPr id="11" name="椭圆 10"/>
            <p:cNvSpPr/>
            <p:nvPr/>
          </p:nvSpPr>
          <p:spPr>
            <a:xfrm>
              <a:off x="6708068" y="2598003"/>
              <a:ext cx="1512168" cy="1512168"/>
            </a:xfrm>
            <a:prstGeom prst="ellipse">
              <a:avLst/>
            </a:prstGeom>
            <a:solidFill>
              <a:srgbClr val="B1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7314798" y="3055378"/>
              <a:ext cx="298708" cy="597415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F5A3EC8-D960-43A7-871D-5A419E11AACE}"/>
              </a:ext>
            </a:extLst>
          </p:cNvPr>
          <p:cNvGrpSpPr/>
          <p:nvPr/>
        </p:nvGrpSpPr>
        <p:grpSpPr>
          <a:xfrm>
            <a:off x="9192344" y="2598003"/>
            <a:ext cx="1512168" cy="1512168"/>
            <a:chOff x="9192344" y="2598003"/>
            <a:chExt cx="1512168" cy="1512168"/>
          </a:xfrm>
        </p:grpSpPr>
        <p:sp>
          <p:nvSpPr>
            <p:cNvPr id="12" name="椭圆 11"/>
            <p:cNvSpPr/>
            <p:nvPr/>
          </p:nvSpPr>
          <p:spPr>
            <a:xfrm>
              <a:off x="9192344" y="2598003"/>
              <a:ext cx="1512168" cy="1512168"/>
            </a:xfrm>
            <a:prstGeom prst="ellipse">
              <a:avLst/>
            </a:prstGeom>
            <a:solidFill>
              <a:srgbClr val="B1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9652198" y="3090934"/>
              <a:ext cx="592460" cy="526302"/>
            </a:xfrm>
            <a:custGeom>
              <a:avLst/>
              <a:gdLst/>
              <a:ahLst/>
              <a:cxnLst/>
              <a:rect l="l" t="t" r="r" b="b"/>
              <a:pathLst>
                <a:path w="1916638" h="1703474">
                  <a:moveTo>
                    <a:pt x="1388994" y="1007638"/>
                  </a:moveTo>
                  <a:lnTo>
                    <a:pt x="1629018" y="1007638"/>
                  </a:lnTo>
                  <a:cubicBezTo>
                    <a:pt x="1662160" y="1007638"/>
                    <a:pt x="1689026" y="1034504"/>
                    <a:pt x="1689026" y="1067646"/>
                  </a:cubicBezTo>
                  <a:lnTo>
                    <a:pt x="1689026" y="1643466"/>
                  </a:lnTo>
                  <a:cubicBezTo>
                    <a:pt x="1689026" y="1676608"/>
                    <a:pt x="1662160" y="1703474"/>
                    <a:pt x="1629018" y="1703474"/>
                  </a:cubicBezTo>
                  <a:lnTo>
                    <a:pt x="1388994" y="1703474"/>
                  </a:lnTo>
                  <a:cubicBezTo>
                    <a:pt x="1355852" y="1703474"/>
                    <a:pt x="1328986" y="1676608"/>
                    <a:pt x="1328986" y="1643466"/>
                  </a:cubicBezTo>
                  <a:lnTo>
                    <a:pt x="1328986" y="1067646"/>
                  </a:lnTo>
                  <a:cubicBezTo>
                    <a:pt x="1328986" y="1034504"/>
                    <a:pt x="1355852" y="1007638"/>
                    <a:pt x="1388994" y="1007638"/>
                  </a:cubicBezTo>
                  <a:close/>
                  <a:moveTo>
                    <a:pt x="278330" y="1005944"/>
                  </a:moveTo>
                  <a:lnTo>
                    <a:pt x="518354" y="1005944"/>
                  </a:lnTo>
                  <a:cubicBezTo>
                    <a:pt x="551496" y="1005944"/>
                    <a:pt x="578362" y="1032810"/>
                    <a:pt x="578362" y="1065952"/>
                  </a:cubicBezTo>
                  <a:lnTo>
                    <a:pt x="578362" y="1641772"/>
                  </a:lnTo>
                  <a:cubicBezTo>
                    <a:pt x="578362" y="1674914"/>
                    <a:pt x="551496" y="1701780"/>
                    <a:pt x="518354" y="1701780"/>
                  </a:cubicBezTo>
                  <a:lnTo>
                    <a:pt x="278330" y="1701780"/>
                  </a:lnTo>
                  <a:cubicBezTo>
                    <a:pt x="245188" y="1701780"/>
                    <a:pt x="218322" y="1674914"/>
                    <a:pt x="218322" y="1641772"/>
                  </a:cubicBezTo>
                  <a:lnTo>
                    <a:pt x="218322" y="1065952"/>
                  </a:lnTo>
                  <a:cubicBezTo>
                    <a:pt x="218322" y="1032810"/>
                    <a:pt x="245188" y="1005944"/>
                    <a:pt x="278330" y="1005944"/>
                  </a:cubicBezTo>
                  <a:close/>
                  <a:moveTo>
                    <a:pt x="958319" y="0"/>
                  </a:moveTo>
                  <a:cubicBezTo>
                    <a:pt x="1487584" y="0"/>
                    <a:pt x="1916638" y="409484"/>
                    <a:pt x="1916638" y="914608"/>
                  </a:cubicBezTo>
                  <a:lnTo>
                    <a:pt x="1916638" y="1416309"/>
                  </a:lnTo>
                  <a:lnTo>
                    <a:pt x="1775274" y="1416309"/>
                  </a:lnTo>
                  <a:lnTo>
                    <a:pt x="1775274" y="914608"/>
                  </a:lnTo>
                  <a:lnTo>
                    <a:pt x="1776026" y="914608"/>
                  </a:lnTo>
                  <a:cubicBezTo>
                    <a:pt x="1776026" y="487142"/>
                    <a:pt x="1409926" y="140612"/>
                    <a:pt x="958319" y="140612"/>
                  </a:cubicBezTo>
                  <a:cubicBezTo>
                    <a:pt x="506712" y="140612"/>
                    <a:pt x="140612" y="487142"/>
                    <a:pt x="140612" y="914608"/>
                  </a:cubicBezTo>
                  <a:lnTo>
                    <a:pt x="141364" y="914608"/>
                  </a:lnTo>
                  <a:lnTo>
                    <a:pt x="141364" y="1416309"/>
                  </a:lnTo>
                  <a:lnTo>
                    <a:pt x="0" y="1416309"/>
                  </a:lnTo>
                  <a:lnTo>
                    <a:pt x="0" y="914608"/>
                  </a:lnTo>
                  <a:cubicBezTo>
                    <a:pt x="0" y="409484"/>
                    <a:pt x="429054" y="0"/>
                    <a:pt x="958319" y="0"/>
                  </a:cubicBezTo>
                  <a:close/>
                </a:path>
              </a:pathLst>
            </a:custGeom>
            <a:solidFill>
              <a:srgbClr val="22222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549436" y="5262303"/>
            <a:ext cx="189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18" name="矩形 17"/>
          <p:cNvSpPr/>
          <p:nvPr/>
        </p:nvSpPr>
        <p:spPr>
          <a:xfrm>
            <a:off x="4087276" y="5262303"/>
            <a:ext cx="189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19" name="矩形 18"/>
          <p:cNvSpPr/>
          <p:nvPr/>
        </p:nvSpPr>
        <p:spPr>
          <a:xfrm>
            <a:off x="6481984" y="5262303"/>
            <a:ext cx="189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20" name="矩形 19"/>
          <p:cNvSpPr/>
          <p:nvPr/>
        </p:nvSpPr>
        <p:spPr>
          <a:xfrm>
            <a:off x="9028205" y="5262303"/>
            <a:ext cx="189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21" name="矩形 20"/>
          <p:cNvSpPr/>
          <p:nvPr/>
        </p:nvSpPr>
        <p:spPr>
          <a:xfrm>
            <a:off x="1594616" y="4614227"/>
            <a:ext cx="1801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1600" dirty="0">
              <a:solidFill>
                <a:srgbClr val="22222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32456" y="4614227"/>
            <a:ext cx="1801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1600" dirty="0">
              <a:solidFill>
                <a:srgbClr val="22222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27164" y="4614227"/>
            <a:ext cx="1801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1600" dirty="0">
              <a:solidFill>
                <a:srgbClr val="22222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073387" y="4614227"/>
            <a:ext cx="1801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1600" dirty="0">
              <a:solidFill>
                <a:srgbClr val="22222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00212" y="1729644"/>
            <a:ext cx="3791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Under the.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Blue below the template input title.</a:t>
            </a:r>
          </a:p>
        </p:txBody>
      </p:sp>
      <p:sp>
        <p:nvSpPr>
          <p:cNvPr id="26" name="矩形 25"/>
          <p:cNvSpPr/>
          <p:nvPr/>
        </p:nvSpPr>
        <p:spPr>
          <a:xfrm>
            <a:off x="5400137" y="1196756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8F2E090-E306-4113-9617-4A1B818554F3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EDA06FF-1A02-4192-8BE6-CADE40B8D414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21DD463-BCB5-43EF-9D06-9C4AE2B7F355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6DC3F89-CCE1-49C3-9F48-573BA8DDD94C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84CFCD-D5C8-4A5F-ADC2-DD1B5383D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28" y="2338696"/>
            <a:ext cx="2065144" cy="19660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1DE6638-5D5E-4A52-B28F-43285B4BB6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632" y="2371080"/>
            <a:ext cx="2065144" cy="196601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62E026D-B68A-4B3A-8061-9746523982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628" y="2381588"/>
            <a:ext cx="2065144" cy="19660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1B3A479-1D5F-47B5-A509-E552E1AC0E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232" y="2413972"/>
            <a:ext cx="2065144" cy="19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7404F-14FD-4F67-A9E5-01F913071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117"/>
            <a:ext cx="12192000" cy="49283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B021B2-31DF-475C-89E7-FB9033EB06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4204" y="0"/>
            <a:ext cx="2900795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CFA5D5-967F-4946-96AC-6F07C77673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860">
            <a:off x="4495792" y="152404"/>
            <a:ext cx="9144019" cy="42885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A0969E-53CF-4647-A101-652563EE35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8051">
            <a:off x="1341958" y="-466726"/>
            <a:ext cx="3541783" cy="49530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18C9DA-1954-4EBB-BAB1-9FFC69BE876E}"/>
              </a:ext>
            </a:extLst>
          </p:cNvPr>
          <p:cNvSpPr txBox="1"/>
          <p:nvPr/>
        </p:nvSpPr>
        <p:spPr>
          <a:xfrm rot="96172">
            <a:off x="1157027" y="991312"/>
            <a:ext cx="3053721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3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6DA349-5637-4EA4-99CE-8E685B044797}"/>
              </a:ext>
            </a:extLst>
          </p:cNvPr>
          <p:cNvSpPr txBox="1"/>
          <p:nvPr/>
        </p:nvSpPr>
        <p:spPr>
          <a:xfrm rot="21514332">
            <a:off x="787444" y="2675749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a description of the contents of the catalog here.</a:t>
            </a:r>
          </a:p>
        </p:txBody>
      </p:sp>
    </p:spTree>
    <p:extLst>
      <p:ext uri="{BB962C8B-B14F-4D97-AF65-F5344CB8AC3E}">
        <p14:creationId xmlns:p14="http://schemas.microsoft.com/office/powerpoint/2010/main" val="40011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50813" y="1916832"/>
            <a:ext cx="3541187" cy="3960440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916832"/>
            <a:ext cx="4079776" cy="12904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3212976"/>
            <a:ext cx="4079776" cy="137385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586832"/>
            <a:ext cx="4079776" cy="12904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89230" y="2469665"/>
            <a:ext cx="35027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make.</a:t>
            </a:r>
            <a:endParaRPr lang="en-US" altLang="zh-CN" sz="2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endParaRPr lang="en-US" altLang="zh-CN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 list of some of my photos for free stock.  </a:t>
            </a:r>
            <a:endParaRPr lang="en-US" altLang="zh-CN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  <a:endParaRPr lang="en-US" altLang="zh-CN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3" name="矩形 22"/>
          <p:cNvSpPr/>
          <p:nvPr/>
        </p:nvSpPr>
        <p:spPr>
          <a:xfrm>
            <a:off x="56856" y="2132856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HERE.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855" y="2615188"/>
            <a:ext cx="3854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25" name="矩形 24"/>
          <p:cNvSpPr/>
          <p:nvPr/>
        </p:nvSpPr>
        <p:spPr>
          <a:xfrm>
            <a:off x="56856" y="4797152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HERE.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852" y="5208879"/>
            <a:ext cx="4066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7" name="矩形 26"/>
          <p:cNvSpPr/>
          <p:nvPr/>
        </p:nvSpPr>
        <p:spPr>
          <a:xfrm>
            <a:off x="2818276" y="3429000"/>
            <a:ext cx="1045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HERE.</a:t>
            </a:r>
            <a:endParaRPr lang="zh-CN" altLang="en-US" sz="20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4909" y="3819954"/>
            <a:ext cx="3508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As a web designer, I am alwayss looking for awesome photos to include in my designs and mockups. </a:t>
            </a:r>
            <a:endParaRPr lang="zh-CN" altLang="en-US" sz="12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144" y="3302690"/>
            <a:ext cx="573569" cy="5735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31" y="4676549"/>
            <a:ext cx="542735" cy="5427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5" y="2103694"/>
            <a:ext cx="560687" cy="429644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699B383-2C96-4C08-9A54-D3F13D26C760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6DC8E6F-ECAC-4908-9E1B-FC5756BC3510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168C2D6-0C76-45A8-8851-62E6824792E1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E78F070-D98A-4045-A206-F946F96C5F59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075" y="1916832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854 3.7037E-7 L 2.29167E-6 3.7037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854 1.48148E-6 L 2.29167E-6 1.4814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854 -1.48148E-6 L 2.29167E-6 -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9558 4.44444E-6 L 2.5E-6 4.44444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8" grpId="0" animBg="1"/>
      <p:bldP spid="18" grpId="1" animBg="1"/>
      <p:bldP spid="20" grpId="0" animBg="1"/>
      <p:bldP spid="20" grpId="1" animBg="1"/>
      <p:bldP spid="23" grpId="0"/>
      <p:bldP spid="24" grpId="0"/>
      <p:bldP spid="25" grpId="0"/>
      <p:bldP spid="26" grpId="0"/>
      <p:bldP spid="27" grpId="0"/>
      <p:bldP spid="28" grpId="0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2611" y="5432020"/>
            <a:ext cx="43646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found. </a:t>
            </a:r>
            <a:endParaRPr lang="en-US" altLang="zh-CN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public domain images you were looking for at public domain archive.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All images and videos on Pixabay.</a:t>
            </a:r>
          </a:p>
        </p:txBody>
      </p:sp>
      <p:sp>
        <p:nvSpPr>
          <p:cNvPr id="4" name="矩形 3"/>
          <p:cNvSpPr/>
          <p:nvPr/>
        </p:nvSpPr>
        <p:spPr>
          <a:xfrm>
            <a:off x="7133733" y="5432021"/>
            <a:ext cx="3388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make.</a:t>
            </a:r>
            <a:endParaRPr lang="en-US" altLang="zh-CN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</a:t>
            </a:r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 list of some of my photos for free stock. Free images and videos you can use anywhere. All images and videos on Pixabay. 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7A0620D-63C1-4F89-B35F-A5C02A93831F}"/>
              </a:ext>
            </a:extLst>
          </p:cNvPr>
          <p:cNvCxnSpPr/>
          <p:nvPr/>
        </p:nvCxnSpPr>
        <p:spPr>
          <a:xfrm>
            <a:off x="6023992" y="5301213"/>
            <a:ext cx="0" cy="576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图文框 14"/>
          <p:cNvSpPr/>
          <p:nvPr/>
        </p:nvSpPr>
        <p:spPr>
          <a:xfrm>
            <a:off x="8976320" y="1772816"/>
            <a:ext cx="2448272" cy="2808312"/>
          </a:xfrm>
          <a:prstGeom prst="frame">
            <a:avLst>
              <a:gd name="adj1" fmla="val 7434"/>
            </a:avLst>
          </a:prstGeom>
          <a:solidFill>
            <a:srgbClr val="B1D4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767408" y="1772816"/>
            <a:ext cx="2448272" cy="2808312"/>
          </a:xfrm>
          <a:prstGeom prst="frame">
            <a:avLst>
              <a:gd name="adj1" fmla="val 7434"/>
            </a:avLst>
          </a:prstGeom>
          <a:solidFill>
            <a:srgbClr val="B1D4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735" y="879117"/>
            <a:ext cx="3363607" cy="4379695"/>
          </a:xfrm>
          <a:custGeom>
            <a:avLst/>
            <a:gdLst>
              <a:gd name="connsiteX0" fmla="*/ 0 w 4290858"/>
              <a:gd name="connsiteY0" fmla="*/ 0 h 5695232"/>
              <a:gd name="connsiteX1" fmla="*/ 4290858 w 4290858"/>
              <a:gd name="connsiteY1" fmla="*/ 0 h 5695232"/>
              <a:gd name="connsiteX2" fmla="*/ 4290858 w 4290858"/>
              <a:gd name="connsiteY2" fmla="*/ 5695232 h 5695232"/>
              <a:gd name="connsiteX3" fmla="*/ 0 w 4290858"/>
              <a:gd name="connsiteY3" fmla="*/ 5695232 h 569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858" h="5695232">
                <a:moveTo>
                  <a:pt x="0" y="0"/>
                </a:moveTo>
                <a:lnTo>
                  <a:pt x="4290858" y="0"/>
                </a:lnTo>
                <a:lnTo>
                  <a:pt x="4290858" y="5695232"/>
                </a:lnTo>
                <a:lnTo>
                  <a:pt x="0" y="5695232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297" y="836713"/>
            <a:ext cx="2276216" cy="4464496"/>
          </a:xfrm>
          <a:custGeom>
            <a:avLst/>
            <a:gdLst>
              <a:gd name="connsiteX0" fmla="*/ 0 w 4331930"/>
              <a:gd name="connsiteY0" fmla="*/ 0 h 5695232"/>
              <a:gd name="connsiteX1" fmla="*/ 4331930 w 4331930"/>
              <a:gd name="connsiteY1" fmla="*/ 0 h 5695232"/>
              <a:gd name="connsiteX2" fmla="*/ 4331930 w 4331930"/>
              <a:gd name="connsiteY2" fmla="*/ 5695232 h 5695232"/>
              <a:gd name="connsiteX3" fmla="*/ 0 w 4331930"/>
              <a:gd name="connsiteY3" fmla="*/ 5695232 h 569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930" h="5695232">
                <a:moveTo>
                  <a:pt x="0" y="0"/>
                </a:moveTo>
                <a:lnTo>
                  <a:pt x="4331930" y="0"/>
                </a:lnTo>
                <a:lnTo>
                  <a:pt x="4331930" y="5695232"/>
                </a:lnTo>
                <a:lnTo>
                  <a:pt x="0" y="5695232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4619838" y="3068960"/>
            <a:ext cx="2844316" cy="201622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27944" y="4224402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1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44" y="3137227"/>
            <a:ext cx="1000037" cy="100003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866733" y="4545699"/>
            <a:ext cx="2358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Under the.</a:t>
            </a:r>
            <a:r>
              <a:rPr lang="zh-CN" altLang="en-US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Blue below the template input title.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F7D90C4-DACD-42D2-AC52-495728F2155A}"/>
              </a:ext>
            </a:extLst>
          </p:cNvPr>
          <p:cNvSpPr/>
          <p:nvPr/>
        </p:nvSpPr>
        <p:spPr>
          <a:xfrm>
            <a:off x="5519936" y="404664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5649322-0CB9-4307-A6D5-1DB2737537E4}"/>
              </a:ext>
            </a:extLst>
          </p:cNvPr>
          <p:cNvSpPr/>
          <p:nvPr/>
        </p:nvSpPr>
        <p:spPr>
          <a:xfrm>
            <a:off x="5879976" y="404664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CB2B917-426B-4B5A-A342-9ED8F1417386}"/>
              </a:ext>
            </a:extLst>
          </p:cNvPr>
          <p:cNvSpPr/>
          <p:nvPr/>
        </p:nvSpPr>
        <p:spPr>
          <a:xfrm>
            <a:off x="6240016" y="404664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E2B1960-8AE9-428D-800D-AAC025F8857D}"/>
              </a:ext>
            </a:extLst>
          </p:cNvPr>
          <p:cNvSpPr/>
          <p:nvPr/>
        </p:nvSpPr>
        <p:spPr>
          <a:xfrm>
            <a:off x="6600056" y="404664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0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929 -3.7037E-6 L -8.33333E-7 -3.7037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931 -3.7037E-6 L 3.33333E-6 -3.7037E-6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929 -3.7037E-6 L -8.33333E-7 -3.7037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931 -3.7037E-6 L 3.33333E-6 -3.7037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5" grpId="1" animBg="1"/>
      <p:bldP spid="14" grpId="0" animBg="1"/>
      <p:bldP spid="14" grpId="1" animBg="1"/>
      <p:bldP spid="2" grpId="0" animBg="1"/>
      <p:bldP spid="23" grpId="0"/>
      <p:bldP spid="25" grpId="0"/>
      <p:bldP spid="18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C682719-04FB-4F25-847D-26C65AE88387}"/>
              </a:ext>
            </a:extLst>
          </p:cNvPr>
          <p:cNvGrpSpPr/>
          <p:nvPr/>
        </p:nvGrpSpPr>
        <p:grpSpPr>
          <a:xfrm>
            <a:off x="983432" y="3119842"/>
            <a:ext cx="10261600" cy="2897006"/>
            <a:chOff x="983432" y="2764242"/>
            <a:chExt cx="10261600" cy="2897006"/>
          </a:xfrm>
        </p:grpSpPr>
        <p:sp>
          <p:nvSpPr>
            <p:cNvPr id="5" name="圆角矩形 6">
              <a:extLst>
                <a:ext uri="{FF2B5EF4-FFF2-40B4-BE49-F238E27FC236}">
                  <a16:creationId xmlns:a16="http://schemas.microsoft.com/office/drawing/2014/main" id="{06C80833-C32A-4919-9943-DBFF979DFB13}"/>
                </a:ext>
              </a:extLst>
            </p:cNvPr>
            <p:cNvSpPr/>
            <p:nvPr/>
          </p:nvSpPr>
          <p:spPr>
            <a:xfrm>
              <a:off x="983432" y="2764242"/>
              <a:ext cx="10261600" cy="2897006"/>
            </a:xfrm>
            <a:prstGeom prst="roundRect">
              <a:avLst>
                <a:gd name="adj" fmla="val 34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59EF382-0110-47FF-86D2-3AA4B3F82085}"/>
                </a:ext>
              </a:extLst>
            </p:cNvPr>
            <p:cNvSpPr/>
            <p:nvPr/>
          </p:nvSpPr>
          <p:spPr>
            <a:xfrm>
              <a:off x="3434080" y="2764243"/>
              <a:ext cx="2489200" cy="2897005"/>
            </a:xfrm>
            <a:prstGeom prst="rect">
              <a:avLst/>
            </a:prstGeom>
            <a:solidFill>
              <a:srgbClr val="B1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AC37E53-D87F-4C3B-BD0A-931247E3E3D1}"/>
                </a:ext>
              </a:extLst>
            </p:cNvPr>
            <p:cNvCxnSpPr/>
            <p:nvPr/>
          </p:nvCxnSpPr>
          <p:spPr>
            <a:xfrm>
              <a:off x="8493760" y="2764242"/>
              <a:ext cx="0" cy="289700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CAD89DE-F538-4480-A256-C1B35CF9C70C}"/>
                </a:ext>
              </a:extLst>
            </p:cNvPr>
            <p:cNvSpPr/>
            <p:nvPr/>
          </p:nvSpPr>
          <p:spPr>
            <a:xfrm>
              <a:off x="1535180" y="3827368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6333A"/>
                  </a:solidFill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TITLE HERE.</a:t>
              </a:r>
              <a:endParaRPr lang="zh-CN" altLang="en-US" dirty="0">
                <a:solidFill>
                  <a:srgbClr val="36333A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D02F325-2592-4970-8E21-50A632B0E6F7}"/>
                </a:ext>
              </a:extLst>
            </p:cNvPr>
            <p:cNvSpPr/>
            <p:nvPr/>
          </p:nvSpPr>
          <p:spPr>
            <a:xfrm>
              <a:off x="1091811" y="4410080"/>
              <a:ext cx="218986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36333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Although, you're more and tha a' to let me know if you use images for a website.</a:t>
              </a: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FFE3A7F8-5DF3-4D51-8346-87F827BA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759" y="3053206"/>
              <a:ext cx="642761" cy="547418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rgbClr val="B1D4DD"/>
            </a:solidFill>
            <a:ln>
              <a:noFill/>
            </a:ln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38D8D20F-266E-45CE-868E-0BD76AAE4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384" y="3051000"/>
              <a:ext cx="559287" cy="551830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B1D4D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B89F47D-3C79-4FEC-A16D-C3628C1ED9A7}"/>
                </a:ext>
              </a:extLst>
            </p:cNvPr>
            <p:cNvSpPr/>
            <p:nvPr/>
          </p:nvSpPr>
          <p:spPr>
            <a:xfrm>
              <a:off x="3996898" y="3827368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TITLE HERE.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B9FA548-244F-48BC-823C-A911126C839A}"/>
                </a:ext>
              </a:extLst>
            </p:cNvPr>
            <p:cNvSpPr/>
            <p:nvPr/>
          </p:nvSpPr>
          <p:spPr>
            <a:xfrm>
              <a:off x="3576584" y="4410080"/>
              <a:ext cx="21434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As a web designer, I am alwayss looking for awesome photos to include in my designs and mockups. </a:t>
              </a:r>
              <a:endParaRPr lang="zh-CN" alt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E9DB7D0-D07C-4012-8C79-76DD37C5A321}"/>
                </a:ext>
              </a:extLst>
            </p:cNvPr>
            <p:cNvSpPr/>
            <p:nvPr/>
          </p:nvSpPr>
          <p:spPr>
            <a:xfrm>
              <a:off x="6560666" y="3827368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6333A"/>
                  </a:solidFill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TITLE HERE.</a:t>
              </a:r>
              <a:endParaRPr lang="zh-CN" altLang="en-US" dirty="0">
                <a:solidFill>
                  <a:srgbClr val="36333A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DBFEB9D-1C71-43D4-9326-482E48E39676}"/>
                </a:ext>
              </a:extLst>
            </p:cNvPr>
            <p:cNvSpPr/>
            <p:nvPr/>
          </p:nvSpPr>
          <p:spPr>
            <a:xfrm>
              <a:off x="6096265" y="4410080"/>
              <a:ext cx="22857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36333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Free images and videos you can use anywhere. All images and videos on Pixabay.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707A659-54D4-4565-B169-F1D94A766D2C}"/>
                </a:ext>
              </a:extLst>
            </p:cNvPr>
            <p:cNvSpPr/>
            <p:nvPr/>
          </p:nvSpPr>
          <p:spPr>
            <a:xfrm>
              <a:off x="9178514" y="3827368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6333A"/>
                  </a:solidFill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TITLE HERE.</a:t>
              </a:r>
              <a:endParaRPr lang="zh-CN" altLang="en-US" dirty="0">
                <a:solidFill>
                  <a:srgbClr val="36333A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57850DB-CC31-4DED-9072-138E13796673}"/>
                </a:ext>
              </a:extLst>
            </p:cNvPr>
            <p:cNvSpPr/>
            <p:nvPr/>
          </p:nvSpPr>
          <p:spPr>
            <a:xfrm>
              <a:off x="8646160" y="4410080"/>
              <a:ext cx="242824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36333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Although, you're more and tha a' to let me know if you use images for a website.</a:t>
              </a:r>
            </a:p>
          </p:txBody>
        </p:sp>
        <p:sp>
          <p:nvSpPr>
            <p:cNvPr id="18" name="KSO_Shape">
              <a:extLst>
                <a:ext uri="{FF2B5EF4-FFF2-40B4-BE49-F238E27FC236}">
                  <a16:creationId xmlns:a16="http://schemas.microsoft.com/office/drawing/2014/main" id="{52C1AD65-B406-4F03-A414-D8678104D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732" y="2982143"/>
              <a:ext cx="786444" cy="646195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B1D4D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8387A4DF-9663-43C5-9020-166A22CDB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816" y="2997840"/>
              <a:ext cx="347376" cy="651328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572875AE-0E72-4F23-9427-E5810343E676}"/>
              </a:ext>
            </a:extLst>
          </p:cNvPr>
          <p:cNvSpPr/>
          <p:nvPr/>
        </p:nvSpPr>
        <p:spPr>
          <a:xfrm>
            <a:off x="4727870" y="478885"/>
            <a:ext cx="273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content.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63FDB03-06A9-4E59-BBD5-DAF6DEF1A12F}"/>
              </a:ext>
            </a:extLst>
          </p:cNvPr>
          <p:cNvSpPr/>
          <p:nvPr/>
        </p:nvSpPr>
        <p:spPr>
          <a:xfrm>
            <a:off x="1796860" y="1127401"/>
            <a:ext cx="859828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alwayss looking for awesome photos to include in my designs and mockups. I hate buying stock photos just to use them once. 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C7E0CC-7439-4121-8BE6-8F0D4B06B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72" y="772973"/>
            <a:ext cx="9144019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FC7EC4-C0BF-48DE-9173-B555EDA221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260" y="1809106"/>
            <a:ext cx="1190320" cy="23346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48657E-39ED-4156-A5A9-FC580E93BF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97" y="1820748"/>
            <a:ext cx="987511" cy="23346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84507B-4EE4-44D6-B724-9EE6FB4D0E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319" y="1849049"/>
            <a:ext cx="1561735" cy="2334653"/>
          </a:xfrm>
          <a:prstGeom prst="rect">
            <a:avLst/>
          </a:prstGeom>
        </p:spPr>
      </p:pic>
      <p:sp>
        <p:nvSpPr>
          <p:cNvPr id="9" name="KSO_Shape"/>
          <p:cNvSpPr/>
          <p:nvPr/>
        </p:nvSpPr>
        <p:spPr>
          <a:xfrm>
            <a:off x="5801376" y="2371455"/>
            <a:ext cx="733264" cy="520617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9603082" y="2348999"/>
            <a:ext cx="546679" cy="565529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rgbClr val="B1D4D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1771715" y="2287090"/>
            <a:ext cx="367652" cy="689347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PA_文本框 6"/>
          <p:cNvSpPr txBox="1"/>
          <p:nvPr>
            <p:custDataLst>
              <p:tags r:id="rId1"/>
            </p:custDataLst>
          </p:nvPr>
        </p:nvSpPr>
        <p:spPr>
          <a:xfrm>
            <a:off x="1011074" y="4121681"/>
            <a:ext cx="2016224" cy="4308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THE TITLE.</a:t>
            </a:r>
            <a:endParaRPr lang="zh-CN" altLang="en-US" sz="2000" b="1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" name="PA_文本框 6"/>
          <p:cNvSpPr txBox="1"/>
          <p:nvPr>
            <p:custDataLst>
              <p:tags r:id="rId2"/>
            </p:custDataLst>
          </p:nvPr>
        </p:nvSpPr>
        <p:spPr>
          <a:xfrm>
            <a:off x="5065728" y="4102420"/>
            <a:ext cx="1916528" cy="4308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THE TITLE.</a:t>
            </a:r>
            <a:endParaRPr lang="zh-CN" altLang="en-US" sz="2000" b="1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5" name="PA_文本框 6"/>
          <p:cNvSpPr txBox="1"/>
          <p:nvPr>
            <p:custDataLst>
              <p:tags r:id="rId3"/>
            </p:custDataLst>
          </p:nvPr>
        </p:nvSpPr>
        <p:spPr>
          <a:xfrm>
            <a:off x="8883927" y="4121681"/>
            <a:ext cx="1984986" cy="4308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lIns="121908" tIns="60955" rIns="121908" bIns="60955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THE TITLE.</a:t>
            </a:r>
            <a:endParaRPr lang="zh-CN" altLang="en-US" sz="2000" b="1" dirty="0">
              <a:solidFill>
                <a:srgbClr val="B1D4DD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8906" y="4490536"/>
            <a:ext cx="3578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B2229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17" name="矩形 16"/>
          <p:cNvSpPr/>
          <p:nvPr/>
        </p:nvSpPr>
        <p:spPr>
          <a:xfrm>
            <a:off x="4799858" y="4433934"/>
            <a:ext cx="3247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B2229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18" name="矩形 17"/>
          <p:cNvSpPr/>
          <p:nvPr/>
        </p:nvSpPr>
        <p:spPr>
          <a:xfrm>
            <a:off x="8611827" y="4433934"/>
            <a:ext cx="33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B2229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AAF141A-711D-491A-9E61-197655BFE773}"/>
              </a:ext>
            </a:extLst>
          </p:cNvPr>
          <p:cNvSpPr/>
          <p:nvPr/>
        </p:nvSpPr>
        <p:spPr>
          <a:xfrm>
            <a:off x="5519936" y="692696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807BEB6-7A2A-4216-BD7A-7C7092ACC465}"/>
              </a:ext>
            </a:extLst>
          </p:cNvPr>
          <p:cNvSpPr/>
          <p:nvPr/>
        </p:nvSpPr>
        <p:spPr>
          <a:xfrm>
            <a:off x="587997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39B350F-7934-4CB0-A055-CA182071F6DD}"/>
              </a:ext>
            </a:extLst>
          </p:cNvPr>
          <p:cNvSpPr/>
          <p:nvPr/>
        </p:nvSpPr>
        <p:spPr>
          <a:xfrm>
            <a:off x="624001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848F21B-87DF-49E8-9642-537BCE654067}"/>
              </a:ext>
            </a:extLst>
          </p:cNvPr>
          <p:cNvSpPr/>
          <p:nvPr/>
        </p:nvSpPr>
        <p:spPr>
          <a:xfrm>
            <a:off x="660005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9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08DEFFF-F7A7-4B6D-86C5-30FC6C6D9656}"/>
              </a:ext>
            </a:extLst>
          </p:cNvPr>
          <p:cNvGrpSpPr/>
          <p:nvPr/>
        </p:nvGrpSpPr>
        <p:grpSpPr>
          <a:xfrm>
            <a:off x="1087253" y="2852936"/>
            <a:ext cx="2488467" cy="3528392"/>
            <a:chOff x="1087253" y="2852936"/>
            <a:chExt cx="2488467" cy="3528392"/>
          </a:xfrm>
        </p:grpSpPr>
        <p:grpSp>
          <p:nvGrpSpPr>
            <p:cNvPr id="11" name="组合 10"/>
            <p:cNvGrpSpPr/>
            <p:nvPr/>
          </p:nvGrpSpPr>
          <p:grpSpPr>
            <a:xfrm>
              <a:off x="1087253" y="2852936"/>
              <a:ext cx="2488467" cy="3528392"/>
              <a:chOff x="1559496" y="1628800"/>
              <a:chExt cx="2200435" cy="3528392"/>
            </a:xfrm>
            <a:solidFill>
              <a:schemeClr val="bg1">
                <a:lumMod val="95000"/>
              </a:schemeClr>
            </a:solidFill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>
                <a:off x="1559496" y="1628800"/>
                <a:ext cx="2016224" cy="3528392"/>
              </a:xfrm>
              <a:prstGeom prst="roundRect">
                <a:avLst>
                  <a:gd name="adj" fmla="val 6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3497282" y="2208057"/>
                <a:ext cx="309275" cy="2160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825468" y="306240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36333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01</a:t>
              </a:r>
              <a:endParaRPr lang="zh-CN" altLang="en-US" sz="4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645049" y="3933056"/>
              <a:ext cx="114823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645049" y="4509120"/>
              <a:ext cx="114823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1592174" y="4704572"/>
              <a:ext cx="8771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TITLE HERE.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91220" y="5085184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36333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As a web designer, I am alwayss looking for awesome photos to include in my designs and mockups. </a:t>
              </a:r>
              <a:endPara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8111" y="3971311"/>
              <a:ext cx="492432" cy="492432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6B6895-B96B-4C71-89A5-29FEA3B989F2}"/>
              </a:ext>
            </a:extLst>
          </p:cNvPr>
          <p:cNvGrpSpPr/>
          <p:nvPr/>
        </p:nvGrpSpPr>
        <p:grpSpPr>
          <a:xfrm>
            <a:off x="6274696" y="2852936"/>
            <a:ext cx="2488467" cy="3528392"/>
            <a:chOff x="6274694" y="2852936"/>
            <a:chExt cx="2488467" cy="3528392"/>
          </a:xfrm>
        </p:grpSpPr>
        <p:grpSp>
          <p:nvGrpSpPr>
            <p:cNvPr id="15" name="组合 14"/>
            <p:cNvGrpSpPr/>
            <p:nvPr/>
          </p:nvGrpSpPr>
          <p:grpSpPr>
            <a:xfrm>
              <a:off x="6274694" y="2852936"/>
              <a:ext cx="2488467" cy="3528392"/>
              <a:chOff x="1559496" y="1628800"/>
              <a:chExt cx="2200435" cy="3528392"/>
            </a:xfrm>
            <a:solidFill>
              <a:schemeClr val="bg1">
                <a:lumMod val="95000"/>
              </a:schemeClr>
            </a:solidFill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圆角矩形 15"/>
              <p:cNvSpPr/>
              <p:nvPr/>
            </p:nvSpPr>
            <p:spPr>
              <a:xfrm>
                <a:off x="1559496" y="1628800"/>
                <a:ext cx="2016224" cy="3528392"/>
              </a:xfrm>
              <a:prstGeom prst="roundRect">
                <a:avLst>
                  <a:gd name="adj" fmla="val 6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3497282" y="2208057"/>
                <a:ext cx="309275" cy="2160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041480" y="3062401"/>
              <a:ext cx="787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36333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03</a:t>
              </a:r>
              <a:endParaRPr lang="zh-CN" altLang="en-US" sz="4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861061" y="3933056"/>
              <a:ext cx="114823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861061" y="4509120"/>
              <a:ext cx="114823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8525" y="4035383"/>
              <a:ext cx="453302" cy="447338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6756994" y="4704572"/>
              <a:ext cx="8771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TITLE HERE.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456039" y="5085184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36333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Although, you're more and tha a' to let me know if you use images for a website.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A8CC9E2-4F6B-40EF-BA94-FA2211B2703C}"/>
              </a:ext>
            </a:extLst>
          </p:cNvPr>
          <p:cNvGrpSpPr/>
          <p:nvPr/>
        </p:nvGrpSpPr>
        <p:grpSpPr>
          <a:xfrm>
            <a:off x="3675352" y="2852936"/>
            <a:ext cx="2488467" cy="3528392"/>
            <a:chOff x="3675350" y="2852936"/>
            <a:chExt cx="2488467" cy="3528392"/>
          </a:xfrm>
          <a:solidFill>
            <a:srgbClr val="B1D4DD"/>
          </a:solidFill>
        </p:grpSpPr>
        <p:grpSp>
          <p:nvGrpSpPr>
            <p:cNvPr id="12" name="组合 11"/>
            <p:cNvGrpSpPr/>
            <p:nvPr/>
          </p:nvGrpSpPr>
          <p:grpSpPr>
            <a:xfrm>
              <a:off x="3675350" y="2852936"/>
              <a:ext cx="2488467" cy="3528392"/>
              <a:chOff x="1559496" y="1628800"/>
              <a:chExt cx="2200435" cy="3528392"/>
            </a:xfrm>
            <a:grpFill/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圆角矩形 12"/>
              <p:cNvSpPr/>
              <p:nvPr/>
            </p:nvSpPr>
            <p:spPr>
              <a:xfrm>
                <a:off x="1559496" y="1628800"/>
                <a:ext cx="2016224" cy="3528392"/>
              </a:xfrm>
              <a:prstGeom prst="roundRect">
                <a:avLst>
                  <a:gd name="adj" fmla="val 6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3497282" y="2208057"/>
                <a:ext cx="309275" cy="2160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439288" y="3062401"/>
              <a:ext cx="78739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241305" y="3933056"/>
              <a:ext cx="1148231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241305" y="4509120"/>
              <a:ext cx="1148231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4162974" y="4704572"/>
              <a:ext cx="877163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TITLE HERE.</a:t>
              </a:r>
              <a:endPara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862019" y="5085184"/>
              <a:ext cx="187220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I decided to make.</a:t>
              </a:r>
              <a:endPara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 A list of some of my photos for free stock.  </a:t>
              </a:r>
              <a:endPara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5527" y="3917141"/>
              <a:ext cx="584792" cy="584792"/>
            </a:xfrm>
            <a:prstGeom prst="rect">
              <a:avLst/>
            </a:prstGeom>
            <a:grpFill/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812AC9E-63EC-4CA0-B1E3-1D6884225225}"/>
              </a:ext>
            </a:extLst>
          </p:cNvPr>
          <p:cNvGrpSpPr/>
          <p:nvPr/>
        </p:nvGrpSpPr>
        <p:grpSpPr>
          <a:xfrm>
            <a:off x="8864117" y="2852936"/>
            <a:ext cx="2488467" cy="3528392"/>
            <a:chOff x="8864117" y="2852936"/>
            <a:chExt cx="2488467" cy="3528392"/>
          </a:xfrm>
          <a:solidFill>
            <a:srgbClr val="B1D4DD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8864117" y="2852936"/>
              <a:ext cx="2488467" cy="3528392"/>
              <a:chOff x="1559496" y="1628800"/>
              <a:chExt cx="2200435" cy="3528392"/>
            </a:xfrm>
            <a:grpFill/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圆角矩形 18"/>
              <p:cNvSpPr/>
              <p:nvPr/>
            </p:nvSpPr>
            <p:spPr>
              <a:xfrm>
                <a:off x="1559496" y="1628800"/>
                <a:ext cx="2016224" cy="3528392"/>
              </a:xfrm>
              <a:prstGeom prst="roundRect">
                <a:avLst>
                  <a:gd name="adj" fmla="val 6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3497282" y="2208057"/>
                <a:ext cx="309275" cy="2160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9655300" y="3062401"/>
              <a:ext cx="78739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9484273" y="3933056"/>
              <a:ext cx="1148231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484273" y="4509120"/>
              <a:ext cx="1148231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9370064" y="4704572"/>
              <a:ext cx="877163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TITLE HERE.</a:t>
              </a:r>
              <a:endPara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069110" y="5085184"/>
              <a:ext cx="187220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Free images and videos you can use anywhere. All images and videos on Pixabay.</a:t>
              </a: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5171" y="4003830"/>
              <a:ext cx="471190" cy="471190"/>
            </a:xfrm>
            <a:prstGeom prst="rect">
              <a:avLst/>
            </a:prstGeom>
            <a:grpFill/>
          </p:spPr>
        </p:pic>
      </p:grpSp>
      <p:sp>
        <p:nvSpPr>
          <p:cNvPr id="57" name="矩形 56"/>
          <p:cNvSpPr/>
          <p:nvPr/>
        </p:nvSpPr>
        <p:spPr>
          <a:xfrm>
            <a:off x="2542062" y="1680487"/>
            <a:ext cx="7107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 A list of some of my favorite sfor sfor stock photos.  </a:t>
            </a:r>
            <a:endParaRPr lang="en-US" altLang="zh-CN" sz="12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  <a:r>
              <a:rPr lang="en-US" altLang="zh-CN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8" name="矩形 57"/>
          <p:cNvSpPr/>
          <p:nvPr/>
        </p:nvSpPr>
        <p:spPr>
          <a:xfrm>
            <a:off x="5330407" y="1196752"/>
            <a:ext cx="1531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YOUR TITLE HERE.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4847A50-3384-4620-BB3A-1E56F4131D48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FFB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C167830-CE9B-4CDE-BB24-C5DDF8BD6F28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7EB04C2-9F7D-4E24-BE1D-5AD7FFFD6FC1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0D3236A-E61C-40C2-B01D-A25E0FC3A5C9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2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EF1A5B-5610-421E-A5B2-D6D53A03B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8703" y="-1193800"/>
            <a:ext cx="7333603" cy="114820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0697A0-5C91-46F4-9AE2-44733F325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792" y="-3429000"/>
            <a:ext cx="505621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3401B1-1129-45CF-A9F8-5EA01F5C76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00" y="1644376"/>
            <a:ext cx="3487581" cy="52136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51CB226-31FE-4A40-840B-0E34998A6AD3}"/>
              </a:ext>
            </a:extLst>
          </p:cNvPr>
          <p:cNvSpPr txBox="1"/>
          <p:nvPr/>
        </p:nvSpPr>
        <p:spPr>
          <a:xfrm>
            <a:off x="8533498" y="520644"/>
            <a:ext cx="3489353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CONTENTS.</a:t>
            </a:r>
            <a:endParaRPr lang="zh-CN" altLang="en-US" sz="48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58C0C2-DB06-4151-9FCE-FA865BA675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3946">
            <a:off x="6928706" y="1564192"/>
            <a:ext cx="3360316" cy="32947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C067C1-DAF6-4652-ADF7-E18AA0AC50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8475" flipH="1">
            <a:off x="7096327" y="2556617"/>
            <a:ext cx="3360316" cy="32947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CFCFFD1-0420-4FF2-8B80-FFE580C4F4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3946">
            <a:off x="6928706" y="3541887"/>
            <a:ext cx="3360316" cy="32947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F4A5C6-486C-49B6-A270-0528CC5426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8475" flipH="1">
            <a:off x="7096327" y="4534312"/>
            <a:ext cx="3360316" cy="32947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E772E29-6295-4317-A7A3-03DE84B5A189}"/>
              </a:ext>
            </a:extLst>
          </p:cNvPr>
          <p:cNvSpPr txBox="1"/>
          <p:nvPr/>
        </p:nvSpPr>
        <p:spPr>
          <a:xfrm rot="21270478">
            <a:off x="6372369" y="2570250"/>
            <a:ext cx="451896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1.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the directory title.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8DFFED-136D-4A1C-BF27-4DE3B542BE1D}"/>
              </a:ext>
            </a:extLst>
          </p:cNvPr>
          <p:cNvSpPr/>
          <p:nvPr/>
        </p:nvSpPr>
        <p:spPr>
          <a:xfrm rot="21278082">
            <a:off x="6037593" y="3694567"/>
            <a:ext cx="547778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the directory title.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702F7C-E2C3-4E48-81BB-DB03F7C8259E}"/>
              </a:ext>
            </a:extLst>
          </p:cNvPr>
          <p:cNvSpPr txBox="1"/>
          <p:nvPr/>
        </p:nvSpPr>
        <p:spPr>
          <a:xfrm rot="21270478">
            <a:off x="6469962" y="4643000"/>
            <a:ext cx="451896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the directory title.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1BA5A15-C6B8-4476-BDA7-68380CC5D68A}"/>
              </a:ext>
            </a:extLst>
          </p:cNvPr>
          <p:cNvSpPr/>
          <p:nvPr/>
        </p:nvSpPr>
        <p:spPr>
          <a:xfrm rot="21278082">
            <a:off x="6135186" y="5767317"/>
            <a:ext cx="547778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4.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the directory title.</a:t>
            </a:r>
          </a:p>
        </p:txBody>
      </p:sp>
    </p:spTree>
    <p:extLst>
      <p:ext uri="{BB962C8B-B14F-4D97-AF65-F5344CB8AC3E}">
        <p14:creationId xmlns:p14="http://schemas.microsoft.com/office/powerpoint/2010/main" val="39014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969987" y="1772816"/>
            <a:ext cx="252028" cy="252028"/>
          </a:xfrm>
          <a:prstGeom prst="ellipse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137" y="1196756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2" name="直接连接符 11"/>
          <p:cNvCxnSpPr>
            <a:cxnSpLocks/>
            <a:stCxn id="8" idx="4"/>
          </p:cNvCxnSpPr>
          <p:nvPr/>
        </p:nvCxnSpPr>
        <p:spPr>
          <a:xfrm>
            <a:off x="6096000" y="2024844"/>
            <a:ext cx="0" cy="48331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969987" y="3789040"/>
            <a:ext cx="252028" cy="252028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326" y="2864426"/>
            <a:ext cx="2329055" cy="235329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708069" y="2897075"/>
            <a:ext cx="4171961" cy="2035963"/>
          </a:xfrm>
          <a:prstGeom prst="rect">
            <a:avLst/>
          </a:prstGeom>
          <a:noFill/>
          <a:ln>
            <a:solidFill>
              <a:srgbClr val="B1D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21743" y="3060253"/>
            <a:ext cx="341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21743" y="3645028"/>
            <a:ext cx="39257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 a list of some of my favorite sfor sfor stock photos.  If you haven't found the public domain images you were for at public domain archive.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A07902D-F69A-4CC5-8DE7-FA3DD2E5A639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3BDAB07-16F1-48B9-BB9D-2F6736883F8D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1020B5-E93C-4540-B59D-986D875F3AA9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0D6DDB6-1751-435C-BE6E-D21EEACFD8D5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2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:a16="http://schemas.microsoft.com/office/drawing/2014/main" xmlns:a14="http://schemas.microsoft.com/office/drawing/2010/main"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1" grpId="0" animBg="1"/>
      <p:bldP spid="24" grpId="0" animBg="1"/>
      <p:bldP spid="25" grpId="0"/>
      <p:bldP spid="26" grpId="0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456" y="4236429"/>
            <a:ext cx="1670789" cy="1763772"/>
          </a:xfrm>
          <a:custGeom>
            <a:avLst/>
            <a:gdLst>
              <a:gd name="connsiteX0" fmla="*/ 0 w 3248818"/>
              <a:gd name="connsiteY0" fmla="*/ 0 h 1609195"/>
              <a:gd name="connsiteX1" fmla="*/ 3248818 w 3248818"/>
              <a:gd name="connsiteY1" fmla="*/ 0 h 1609195"/>
              <a:gd name="connsiteX2" fmla="*/ 3248818 w 3248818"/>
              <a:gd name="connsiteY2" fmla="*/ 1609195 h 1609195"/>
              <a:gd name="connsiteX3" fmla="*/ 0 w 3248818"/>
              <a:gd name="connsiteY3" fmla="*/ 1609195 h 160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818" h="1609195">
                <a:moveTo>
                  <a:pt x="0" y="0"/>
                </a:moveTo>
                <a:lnTo>
                  <a:pt x="3248818" y="0"/>
                </a:lnTo>
                <a:lnTo>
                  <a:pt x="3248818" y="1609195"/>
                </a:lnTo>
                <a:lnTo>
                  <a:pt x="0" y="160919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218" y="643763"/>
            <a:ext cx="1810689" cy="1609195"/>
          </a:xfrm>
          <a:custGeom>
            <a:avLst/>
            <a:gdLst>
              <a:gd name="connsiteX0" fmla="*/ 0 w 3248818"/>
              <a:gd name="connsiteY0" fmla="*/ 0 h 1609195"/>
              <a:gd name="connsiteX1" fmla="*/ 3248818 w 3248818"/>
              <a:gd name="connsiteY1" fmla="*/ 0 h 1609195"/>
              <a:gd name="connsiteX2" fmla="*/ 3248818 w 3248818"/>
              <a:gd name="connsiteY2" fmla="*/ 1609195 h 1609195"/>
              <a:gd name="connsiteX3" fmla="*/ 0 w 3248818"/>
              <a:gd name="connsiteY3" fmla="*/ 1609195 h 160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818" h="1609195">
                <a:moveTo>
                  <a:pt x="0" y="0"/>
                </a:moveTo>
                <a:lnTo>
                  <a:pt x="3248818" y="0"/>
                </a:lnTo>
                <a:lnTo>
                  <a:pt x="3248818" y="1609195"/>
                </a:lnTo>
                <a:lnTo>
                  <a:pt x="0" y="1609195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621" y="2314205"/>
            <a:ext cx="1584283" cy="1609195"/>
          </a:xfrm>
          <a:prstGeom prst="rect">
            <a:avLst/>
          </a:prstGeom>
        </p:spPr>
      </p:pic>
      <p:cxnSp>
        <p:nvCxnSpPr>
          <p:cNvPr id="5" name="直接连接符 4"/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969987" y="1124744"/>
            <a:ext cx="252028" cy="252028"/>
          </a:xfrm>
          <a:prstGeom prst="ellipse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69987" y="3113584"/>
            <a:ext cx="252028" cy="252028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69987" y="5049180"/>
            <a:ext cx="252028" cy="252028"/>
          </a:xfrm>
          <a:prstGeom prst="ellipse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38086" y="755996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38090" y="1232442"/>
            <a:ext cx="3293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32" name="矩形 31"/>
          <p:cNvSpPr/>
          <p:nvPr/>
        </p:nvSpPr>
        <p:spPr>
          <a:xfrm>
            <a:off x="1938086" y="4785092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38090" y="5261537"/>
            <a:ext cx="3293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36" name="矩形 35"/>
          <p:cNvSpPr/>
          <p:nvPr/>
        </p:nvSpPr>
        <p:spPr>
          <a:xfrm>
            <a:off x="7266153" y="2637139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66156" y="3113584"/>
            <a:ext cx="3293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</p:spTree>
    <p:extLst>
      <p:ext uri="{BB962C8B-B14F-4D97-AF65-F5344CB8AC3E}">
        <p14:creationId xmlns:p14="http://schemas.microsoft.com/office/powerpoint/2010/main" val="12622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:a14="http://schemas.microsoft.com/office/drawing/2010/main"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853863" y="2780928"/>
            <a:ext cx="2484276" cy="2484276"/>
          </a:xfrm>
          <a:prstGeom prst="ellipse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4" name="直接连接符 3"/>
          <p:cNvCxnSpPr>
            <a:cxnSpLocks/>
          </p:cNvCxnSpPr>
          <p:nvPr/>
        </p:nvCxnSpPr>
        <p:spPr>
          <a:xfrm>
            <a:off x="6096000" y="0"/>
            <a:ext cx="0" cy="27809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932083" y="4005064"/>
            <a:ext cx="2327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Under the.</a:t>
            </a: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Blue below the template input title.</a:t>
            </a:r>
          </a:p>
        </p:txBody>
      </p:sp>
      <p:sp>
        <p:nvSpPr>
          <p:cNvPr id="8" name="矩形 7"/>
          <p:cNvSpPr/>
          <p:nvPr/>
        </p:nvSpPr>
        <p:spPr>
          <a:xfrm>
            <a:off x="5400137" y="3501008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69987" y="1264450"/>
            <a:ext cx="252028" cy="252028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333" y="384847"/>
            <a:ext cx="2241557" cy="201220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266153" y="874796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title content.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66156" y="1351241"/>
            <a:ext cx="3293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15" name="矩形 14"/>
          <p:cNvSpPr/>
          <p:nvPr/>
        </p:nvSpPr>
        <p:spPr>
          <a:xfrm>
            <a:off x="7103906" y="764704"/>
            <a:ext cx="3492388" cy="1440160"/>
          </a:xfrm>
          <a:prstGeom prst="rect">
            <a:avLst/>
          </a:prstGeom>
          <a:noFill/>
          <a:ln>
            <a:solidFill>
              <a:srgbClr val="B1D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8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:a14="http://schemas.microsoft.com/office/drawing/2010/main"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D2C997F-C712-4231-B150-7B7CF969BC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5208" y="-829059"/>
            <a:ext cx="7772416" cy="27249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73C4FE-52C0-4A10-B0B4-07DC64215D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8632" y="2483612"/>
            <a:ext cx="14986515" cy="5835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A2F2A5-C37A-490E-9DA5-8C94C21769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29" y="1397000"/>
            <a:ext cx="2667731" cy="5232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D0DE09-9BE7-4CBE-846C-A0293ABAFE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4650" flipH="1">
            <a:off x="5536818" y="-3101748"/>
            <a:ext cx="6096762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802D8B-E067-4EFD-9A17-715C980EB1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8051">
            <a:off x="5902178" y="1519248"/>
            <a:ext cx="3541783" cy="495301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FE1C655-B4BF-46E1-AFC5-FC297C5F5B02}"/>
              </a:ext>
            </a:extLst>
          </p:cNvPr>
          <p:cNvSpPr txBox="1"/>
          <p:nvPr/>
        </p:nvSpPr>
        <p:spPr>
          <a:xfrm rot="96172">
            <a:off x="5717245" y="2977286"/>
            <a:ext cx="3053721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4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CBBC28-45EC-432D-B6DE-497EF55BB990}"/>
              </a:ext>
            </a:extLst>
          </p:cNvPr>
          <p:cNvSpPr txBox="1"/>
          <p:nvPr/>
        </p:nvSpPr>
        <p:spPr>
          <a:xfrm rot="21514332">
            <a:off x="5347664" y="4661724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a description of the contents of the catalog here.</a:t>
            </a:r>
          </a:p>
        </p:txBody>
      </p:sp>
    </p:spTree>
    <p:extLst>
      <p:ext uri="{BB962C8B-B14F-4D97-AF65-F5344CB8AC3E}">
        <p14:creationId xmlns:p14="http://schemas.microsoft.com/office/powerpoint/2010/main" val="10660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483932" y="1988844"/>
            <a:ext cx="6336704" cy="408045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88" y="2124794"/>
            <a:ext cx="6475648" cy="3037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: 形状 13"/>
          <p:cNvSpPr/>
          <p:nvPr/>
        </p:nvSpPr>
        <p:spPr>
          <a:xfrm rot="5400000">
            <a:off x="1503764" y="1465059"/>
            <a:ext cx="3675862" cy="4428492"/>
          </a:xfrm>
          <a:custGeom>
            <a:avLst/>
            <a:gdLst>
              <a:gd name="connsiteX0" fmla="*/ 0 w 3448585"/>
              <a:gd name="connsiteY0" fmla="*/ 4603410 h 4603410"/>
              <a:gd name="connsiteX1" fmla="*/ 0 w 3448585"/>
              <a:gd name="connsiteY1" fmla="*/ 282931 h 4603410"/>
              <a:gd name="connsiteX2" fmla="*/ 465396 w 3448585"/>
              <a:gd name="connsiteY2" fmla="*/ 282931 h 4603410"/>
              <a:gd name="connsiteX3" fmla="*/ 629495 w 3448585"/>
              <a:gd name="connsiteY3" fmla="*/ 0 h 4603410"/>
              <a:gd name="connsiteX4" fmla="*/ 793595 w 3448585"/>
              <a:gd name="connsiteY4" fmla="*/ 282931 h 4603410"/>
              <a:gd name="connsiteX5" fmla="*/ 3448585 w 3448585"/>
              <a:gd name="connsiteY5" fmla="*/ 282931 h 4603410"/>
              <a:gd name="connsiteX6" fmla="*/ 3448585 w 3448585"/>
              <a:gd name="connsiteY6" fmla="*/ 4603410 h 460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585" h="4603410">
                <a:moveTo>
                  <a:pt x="0" y="4603410"/>
                </a:moveTo>
                <a:lnTo>
                  <a:pt x="0" y="282931"/>
                </a:lnTo>
                <a:lnTo>
                  <a:pt x="465396" y="282931"/>
                </a:lnTo>
                <a:lnTo>
                  <a:pt x="629495" y="0"/>
                </a:lnTo>
                <a:lnTo>
                  <a:pt x="793595" y="282931"/>
                </a:lnTo>
                <a:lnTo>
                  <a:pt x="3448585" y="282931"/>
                </a:lnTo>
                <a:lnTo>
                  <a:pt x="3448585" y="4603410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04713" y="1988840"/>
            <a:ext cx="28953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6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INPUT </a:t>
            </a:r>
          </a:p>
          <a:p>
            <a:pPr algn="r"/>
            <a:r>
              <a:rPr lang="en-US" altLang="zh-CN" sz="36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</a:t>
            </a:r>
            <a:r>
              <a:rPr lang="en-US" altLang="zh-CN" sz="4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13" name="矩形 12"/>
          <p:cNvSpPr/>
          <p:nvPr/>
        </p:nvSpPr>
        <p:spPr>
          <a:xfrm>
            <a:off x="1674881" y="3998095"/>
            <a:ext cx="3325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 list of some of my favorite.</a:t>
            </a:r>
            <a:endParaRPr lang="en-US" altLang="zh-CN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sites for free stock photos.  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2DF3183-7CA0-4B75-8468-3B21D1A4BE21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3427C9F-9017-452D-BB17-6483C15C939B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85B7C37-B8D9-4092-AFBC-A7F7215C06CD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86F339A-F722-4D7A-9E3A-BE9DD0AA57D6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9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0 L 0.02396 0.0423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1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744" y="1052736"/>
            <a:ext cx="4680520" cy="511256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F4EB945-E31F-4FFC-BE3B-5410802E258B}"/>
              </a:ext>
            </a:extLst>
          </p:cNvPr>
          <p:cNvGrpSpPr/>
          <p:nvPr/>
        </p:nvGrpSpPr>
        <p:grpSpPr>
          <a:xfrm>
            <a:off x="0" y="1052736"/>
            <a:ext cx="3791744" cy="5112568"/>
            <a:chOff x="0" y="1052736"/>
            <a:chExt cx="3791744" cy="5112568"/>
          </a:xfrm>
        </p:grpSpPr>
        <p:sp>
          <p:nvSpPr>
            <p:cNvPr id="9" name="矩形 8"/>
            <p:cNvSpPr/>
            <p:nvPr/>
          </p:nvSpPr>
          <p:spPr>
            <a:xfrm>
              <a:off x="0" y="1052736"/>
              <a:ext cx="3791744" cy="5112568"/>
            </a:xfrm>
            <a:prstGeom prst="rect">
              <a:avLst/>
            </a:prstGeom>
            <a:solidFill>
              <a:srgbClr val="DBE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88755" y="1102769"/>
              <a:ext cx="338303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Input </a:t>
              </a:r>
            </a:p>
            <a:p>
              <a:r>
                <a:rPr lang="en-US" altLang="zh-CN" sz="48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The content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91344" y="4347681"/>
              <a:ext cx="34067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I decided to make a list of some of my favorite sfor sfor stock photos.  If you haven't found the public domain images you were for at public domain archive.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91344" y="3391499"/>
              <a:ext cx="33830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As a web designer, I am alwayss looking for awesome photos to include in my designs and mockups. </a:t>
              </a:r>
              <a:endPara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6A2F17-1020-480B-9D1E-E206C5B99B2C}"/>
              </a:ext>
            </a:extLst>
          </p:cNvPr>
          <p:cNvGrpSpPr/>
          <p:nvPr/>
        </p:nvGrpSpPr>
        <p:grpSpPr>
          <a:xfrm>
            <a:off x="8472264" y="1052736"/>
            <a:ext cx="3719736" cy="5112568"/>
            <a:chOff x="8472264" y="1052736"/>
            <a:chExt cx="3719736" cy="5112568"/>
          </a:xfrm>
          <a:solidFill>
            <a:srgbClr val="B1D4DD"/>
          </a:solidFill>
        </p:grpSpPr>
        <p:sp>
          <p:nvSpPr>
            <p:cNvPr id="10" name="矩形 9"/>
            <p:cNvSpPr/>
            <p:nvPr/>
          </p:nvSpPr>
          <p:spPr>
            <a:xfrm>
              <a:off x="8472264" y="1052736"/>
              <a:ext cx="3719736" cy="51125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67416" y="1772816"/>
              <a:ext cx="2957220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Title content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712171" y="2445495"/>
              <a:ext cx="3360495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2E405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If you haven't found the public domain images you were for at public domain archive.</a:t>
              </a:r>
              <a:r>
                <a:rPr lang="en-US" altLang="zh-CN" sz="1200" dirty="0">
                  <a:solidFill>
                    <a:srgbClr val="2E405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.</a:t>
              </a:r>
              <a:r>
                <a:rPr lang="en-US" altLang="zh-CN" sz="1200" dirty="0">
                  <a:solidFill>
                    <a:srgbClr val="2E405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  <a:sym typeface="Segoe UI" panose="020B0502040204020203" pitchFamily="34" charset="0"/>
                </a:rPr>
                <a:t> Under the.</a:t>
              </a:r>
              <a:r>
                <a:rPr lang="zh-CN" altLang="en-US" sz="1200" dirty="0">
                  <a:solidFill>
                    <a:srgbClr val="2E405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 Blue below the template input title.</a:t>
              </a:r>
              <a:r>
                <a:rPr lang="en-US" altLang="zh-CN" sz="1200" dirty="0">
                  <a:solidFill>
                    <a:srgbClr val="2E405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Segoe UI" panose="020B0502040204020203" pitchFamily="34" charset="0"/>
                </a:rPr>
                <a:t>.</a:t>
              </a:r>
              <a:endParaRPr lang="zh-CN" altLang="en-US" sz="1200" dirty="0">
                <a:solidFill>
                  <a:srgbClr val="2E405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859356" y="3811906"/>
              <a:ext cx="2853268" cy="121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59645" y="3811906"/>
              <a:ext cx="2348923" cy="121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859356" y="4539173"/>
              <a:ext cx="2853268" cy="121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59645" y="4539173"/>
              <a:ext cx="2564947" cy="121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59356" y="5266440"/>
              <a:ext cx="2853268" cy="121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59645" y="5266440"/>
              <a:ext cx="2060891" cy="121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50711" y="3481263"/>
              <a:ext cx="1002197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You title here.</a:t>
              </a:r>
              <a:endPara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50711" y="4231396"/>
              <a:ext cx="1002197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You title here.</a:t>
              </a:r>
              <a:endPara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50711" y="4981529"/>
              <a:ext cx="1002197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You title here.</a:t>
              </a:r>
              <a:endPara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945585" y="3391499"/>
              <a:ext cx="52129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78%</a:t>
              </a: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945585" y="4137247"/>
              <a:ext cx="52770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82%</a:t>
              </a: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945585" y="4897108"/>
              <a:ext cx="53091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65%</a:t>
              </a: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DE6B8CBA-BC3F-4CB3-83FF-5740CE3EBE68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87E1700-30CD-42F1-939B-8B82947EC567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87068EB-FED8-47F7-8C95-2E72299F6383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CBC6DAC-2CAE-4DD7-8ACC-3AE7B203DB2E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3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016" y="-25896"/>
            <a:ext cx="12192000" cy="244678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016" y="4411216"/>
            <a:ext cx="12192000" cy="244678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7768" y="2420888"/>
            <a:ext cx="8206248" cy="1990328"/>
          </a:xfrm>
          <a:prstGeom prst="rect">
            <a:avLst/>
          </a:prstGeom>
          <a:solidFill>
            <a:srgbClr val="B1D4D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88166" y="1227979"/>
            <a:ext cx="6980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As a web designer, I am alwayss looking for awesome photos to include in my designs and mockups. </a:t>
            </a:r>
            <a:endParaRPr lang="zh-CN" altLang="en-US" sz="1600" dirty="0">
              <a:solidFill>
                <a:srgbClr val="222222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88164" y="51256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2222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 a list of some of my favorite sfor sfor stock photos.  If you haven't found the public domain images you were for at public domain archive.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00" y="2964185"/>
            <a:ext cx="864096" cy="86409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428104" y="2933124"/>
            <a:ext cx="6619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I decided to make.</a:t>
            </a:r>
            <a:endParaRPr lang="en-US" altLang="zh-CN" sz="20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A list of some of my photos for free stock.  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r>
              <a:rPr lang="zh-CN" altLang="en-US" sz="14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If you haven't found the public domain images you were for at public domain archive.</a:t>
            </a:r>
            <a:endParaRPr lang="en-US" altLang="zh-CN" sz="14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416BFB6-3FF3-4672-AC3C-92B835A583BA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B379BE1-30FE-480D-9B34-3376E1531B41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50A69A0-5CB7-4E6F-A466-CEEFE575CB2D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1827A96-8842-46EC-9693-905C92C24CC7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ED3CC9-C452-464E-9062-FB8BA6A84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7168" y="399281"/>
            <a:ext cx="526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/>
      <p:bldP spid="24" grpId="0"/>
      <p:bldP spid="27" grpId="0"/>
      <p:bldP spid="19" grpId="0" animBg="1"/>
      <p:bldP spid="22" grpId="0" animBg="1"/>
      <p:bldP spid="25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278418-DCB8-466E-8CB6-907F10F1F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511" y="2581279"/>
            <a:ext cx="13636261" cy="5512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FE68C5-2472-4312-B92F-5D5AF8A215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66" y="-317500"/>
            <a:ext cx="8758623" cy="7175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43A49D-8453-4C37-A6FB-1731E4FB5A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79" y="-841759"/>
            <a:ext cx="7772416" cy="27249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6F778E8-827F-4562-82C6-53B7A3488796}"/>
              </a:ext>
            </a:extLst>
          </p:cNvPr>
          <p:cNvSpPr txBox="1"/>
          <p:nvPr/>
        </p:nvSpPr>
        <p:spPr>
          <a:xfrm>
            <a:off x="9363896" y="832005"/>
            <a:ext cx="1415772" cy="519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Thank you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BCAA903-B9DC-41F6-BCB4-BAE686A60C91}"/>
              </a:ext>
            </a:extLst>
          </p:cNvPr>
          <p:cNvCxnSpPr>
            <a:cxnSpLocks/>
          </p:cNvCxnSpPr>
          <p:nvPr/>
        </p:nvCxnSpPr>
        <p:spPr>
          <a:xfrm>
            <a:off x="10766968" y="1684434"/>
            <a:ext cx="0" cy="3276600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0D114CD-FB63-4643-A748-FB87BA91DE4C}"/>
              </a:ext>
            </a:extLst>
          </p:cNvPr>
          <p:cNvCxnSpPr>
            <a:cxnSpLocks/>
          </p:cNvCxnSpPr>
          <p:nvPr/>
        </p:nvCxnSpPr>
        <p:spPr>
          <a:xfrm>
            <a:off x="9363896" y="1898650"/>
            <a:ext cx="0" cy="3152968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2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5EEF8FF-3DDA-4C02-B516-D4862E363A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3088001"/>
            <a:ext cx="12192000" cy="42125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7427A17-5A55-4B58-A17B-91DEEF8F5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40" y="-988574"/>
            <a:ext cx="808036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2A66DF8-B1BD-4299-A6CB-EE3384C623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576">
            <a:off x="1069771" y="320673"/>
            <a:ext cx="3541783" cy="495301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44DDC55-34FA-49D4-A02C-18AF7FC4F45E}"/>
              </a:ext>
            </a:extLst>
          </p:cNvPr>
          <p:cNvSpPr txBox="1"/>
          <p:nvPr/>
        </p:nvSpPr>
        <p:spPr>
          <a:xfrm rot="20002697">
            <a:off x="884841" y="1778711"/>
            <a:ext cx="3053721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1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05B35D3-779C-45AC-A242-1788A7012142}"/>
              </a:ext>
            </a:extLst>
          </p:cNvPr>
          <p:cNvSpPr txBox="1"/>
          <p:nvPr/>
        </p:nvSpPr>
        <p:spPr>
          <a:xfrm rot="19820857">
            <a:off x="515257" y="3463146"/>
            <a:ext cx="52316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a description of the contents of the catalog here.</a:t>
            </a:r>
          </a:p>
        </p:txBody>
      </p:sp>
    </p:spTree>
    <p:extLst>
      <p:ext uri="{BB962C8B-B14F-4D97-AF65-F5344CB8AC3E}">
        <p14:creationId xmlns:p14="http://schemas.microsoft.com/office/powerpoint/2010/main" val="33462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844824"/>
            <a:ext cx="12192000" cy="4248472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00" y="2117402"/>
            <a:ext cx="7896200" cy="37033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9378" y="4625845"/>
            <a:ext cx="3561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2C2C2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  <a:r>
              <a:rPr lang="en-US" altLang="zh-CN" sz="1600" dirty="0">
                <a:solidFill>
                  <a:srgbClr val="2C2C2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</a:t>
            </a:r>
          </a:p>
          <a:p>
            <a:pPr algn="r"/>
            <a:r>
              <a:rPr lang="zh-CN" altLang="en-US" sz="1600" dirty="0">
                <a:solidFill>
                  <a:srgbClr val="2C2C2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</a:t>
            </a:r>
            <a:endParaRPr lang="en-US" altLang="zh-CN" sz="1600" dirty="0">
              <a:solidFill>
                <a:srgbClr val="2C2C2C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3271" y="3257690"/>
            <a:ext cx="3067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000" dirty="0">
                <a:solidFill>
                  <a:srgbClr val="2C2C2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</a:t>
            </a:r>
          </a:p>
          <a:p>
            <a:pPr algn="r"/>
            <a:r>
              <a:rPr lang="en-US" altLang="zh-CN" sz="4000" dirty="0">
                <a:solidFill>
                  <a:srgbClr val="2C2C2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content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927649" y="2024910"/>
            <a:ext cx="1116059" cy="1116058"/>
            <a:chOff x="2796882" y="2024910"/>
            <a:chExt cx="1116058" cy="111605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0507" y="2128535"/>
              <a:ext cx="908809" cy="908809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2796882" y="2024910"/>
              <a:ext cx="1116058" cy="111605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2C8508A-455D-4D67-9AED-3ADA3B12FBA3}"/>
              </a:ext>
            </a:extLst>
          </p:cNvPr>
          <p:cNvSpPr/>
          <p:nvPr/>
        </p:nvSpPr>
        <p:spPr>
          <a:xfrm>
            <a:off x="5519936" y="692696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6664751-201B-4AB5-BD46-5F0574411A7F}"/>
              </a:ext>
            </a:extLst>
          </p:cNvPr>
          <p:cNvSpPr/>
          <p:nvPr/>
        </p:nvSpPr>
        <p:spPr>
          <a:xfrm>
            <a:off x="587997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17D86F-1176-42B7-AE1F-2A9EBE427171}"/>
              </a:ext>
            </a:extLst>
          </p:cNvPr>
          <p:cNvSpPr/>
          <p:nvPr/>
        </p:nvSpPr>
        <p:spPr>
          <a:xfrm>
            <a:off x="624001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011DBF7-C211-487A-8550-FE87DE3D2153}"/>
              </a:ext>
            </a:extLst>
          </p:cNvPr>
          <p:cNvSpPr/>
          <p:nvPr/>
        </p:nvSpPr>
        <p:spPr>
          <a:xfrm>
            <a:off x="6600056" y="692696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98924" y="3933060"/>
            <a:ext cx="244549" cy="251173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1425" y="1124746"/>
            <a:ext cx="30587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Input </a:t>
            </a:r>
          </a:p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</a:t>
            </a:r>
          </a:p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content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826" y="3212976"/>
            <a:ext cx="7012239" cy="3098054"/>
          </a:xfrm>
          <a:prstGeom prst="rect">
            <a:avLst/>
          </a:prstGeom>
          <a:solidFill>
            <a:srgbClr val="B1D4DD"/>
          </a:solidFill>
        </p:spPr>
      </p:pic>
      <p:sp>
        <p:nvSpPr>
          <p:cNvPr id="11" name="矩形 10"/>
          <p:cNvSpPr/>
          <p:nvPr/>
        </p:nvSpPr>
        <p:spPr>
          <a:xfrm>
            <a:off x="4885595" y="184482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 A list of some of my favorite sfor sfor stock photos.  </a:t>
            </a:r>
            <a:endParaRPr lang="en-US" altLang="zh-CN" sz="12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ctr"/>
            <a:r>
              <a:rPr lang="en-US" altLang="zh-CN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  <a:r>
              <a:rPr lang="en-US" altLang="zh-CN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</a:t>
            </a:r>
          </a:p>
          <a:p>
            <a:pPr algn="ctr"/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</a:t>
            </a:r>
            <a:endParaRPr lang="en-US" altLang="zh-CN" sz="12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2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All images and videos on Pixabay.</a:t>
            </a:r>
          </a:p>
        </p:txBody>
      </p:sp>
      <p:sp>
        <p:nvSpPr>
          <p:cNvPr id="12" name="矩形 11"/>
          <p:cNvSpPr/>
          <p:nvPr/>
        </p:nvSpPr>
        <p:spPr>
          <a:xfrm>
            <a:off x="7115292" y="1248750"/>
            <a:ext cx="1805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YOUR TITLE HERE.</a:t>
            </a:r>
            <a:endParaRPr lang="zh-CN" altLang="en-US" sz="28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3432" y="4851160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As a web designer, </a:t>
            </a:r>
          </a:p>
          <a:p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am alwayss for awesome photos to include in my designs and mockups. </a:t>
            </a:r>
          </a:p>
        </p:txBody>
      </p:sp>
      <p:sp>
        <p:nvSpPr>
          <p:cNvPr id="16" name="矩形 15"/>
          <p:cNvSpPr/>
          <p:nvPr/>
        </p:nvSpPr>
        <p:spPr>
          <a:xfrm>
            <a:off x="4511825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62249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12677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63101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13529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63953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14381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64805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15233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65657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16085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66509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16937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67361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17789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68213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18641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69065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019493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269917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520345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770769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21197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271621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522049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772473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022901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273325" y="3212976"/>
            <a:ext cx="250427" cy="3098054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A8E9EBA-DD9C-4C84-8674-A7D3841D6CF7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64BB132-DB1D-4848-BFB6-5989AD9AA811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68B4ACC-A31C-494E-AFA8-117E9F9A1CE0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338B5B5-AAA7-4B85-A5EB-9BEEDFAD8037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D93DB4-8A75-4D7C-9DE2-BB34E369F5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991" y="3351167"/>
            <a:ext cx="7451599" cy="28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39" y="876301"/>
            <a:ext cx="5087808" cy="5638799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07368" y="1556792"/>
            <a:ext cx="8904312" cy="4608512"/>
          </a:xfrm>
          <a:prstGeom prst="rect">
            <a:avLst/>
          </a:prstGeom>
          <a:solidFill>
            <a:srgbClr val="B1D4DD"/>
          </a:solidFill>
          <a:ln>
            <a:noFill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1344" y="2708920"/>
            <a:ext cx="5688632" cy="2232248"/>
            <a:chOff x="3071664" y="2924944"/>
            <a:chExt cx="5688632" cy="2232248"/>
          </a:xfrm>
        </p:grpSpPr>
        <p:sp>
          <p:nvSpPr>
            <p:cNvPr id="19" name="矩形 18"/>
            <p:cNvSpPr/>
            <p:nvPr/>
          </p:nvSpPr>
          <p:spPr>
            <a:xfrm>
              <a:off x="3071664" y="2924944"/>
              <a:ext cx="5688632" cy="2088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H="1" flipV="1">
              <a:off x="3071664" y="5013176"/>
              <a:ext cx="216024" cy="144016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45071" y="3627023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make.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A list of some of my photos for free stock.  </a:t>
            </a:r>
            <a:endParaRPr lang="en-US" altLang="zh-CN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ctr"/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   </a:t>
            </a:r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If you haven't found the public domain images you were for at public domain archive.</a:t>
            </a:r>
          </a:p>
        </p:txBody>
      </p:sp>
      <p:sp>
        <p:nvSpPr>
          <p:cNvPr id="13" name="矩形 12"/>
          <p:cNvSpPr/>
          <p:nvPr/>
        </p:nvSpPr>
        <p:spPr>
          <a:xfrm>
            <a:off x="2013420" y="2852940"/>
            <a:ext cx="199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</a:t>
            </a:r>
            <a:r>
              <a:rPr lang="en-US" altLang="zh-CN" sz="2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content</a:t>
            </a:r>
            <a:endParaRPr lang="zh-CN" altLang="en-US" sz="2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9039" y="3351254"/>
            <a:ext cx="1140656" cy="45719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46722" y="1996385"/>
            <a:ext cx="22571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Input </a:t>
            </a:r>
          </a:p>
          <a:p>
            <a:pPr algn="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the </a:t>
            </a:r>
          </a:p>
          <a:p>
            <a:pPr algn="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content</a:t>
            </a:r>
          </a:p>
        </p:txBody>
      </p:sp>
      <p:sp>
        <p:nvSpPr>
          <p:cNvPr id="16" name="矩形 15"/>
          <p:cNvSpPr/>
          <p:nvPr/>
        </p:nvSpPr>
        <p:spPr>
          <a:xfrm>
            <a:off x="839416" y="5120078"/>
            <a:ext cx="806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2" name="KSO_Shape"/>
          <p:cNvSpPr/>
          <p:nvPr/>
        </p:nvSpPr>
        <p:spPr>
          <a:xfrm>
            <a:off x="6904125" y="2852940"/>
            <a:ext cx="561479" cy="959791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7B1CA52-B130-4057-8427-C199BC5A8F2A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2FC9845-FCCC-4A62-9C70-FB8D11238DCD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B979A4F-CA87-4082-A083-0B8329464ECE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59BCCAC-8D18-45E1-927F-36A982C9F88E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7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/>
      <p:bldP spid="14" grpId="0" animBg="1"/>
      <p:bldP spid="15" grpId="0"/>
      <p:bldP spid="16" grpId="0"/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6888088" y="1232283"/>
            <a:ext cx="437235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Input 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He </a:t>
            </a:r>
            <a:r>
              <a:rPr lang="en-US" altLang="zh-CN" sz="5400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C</a:t>
            </a:r>
            <a:r>
              <a:rPr lang="zh-CN" altLang="en-US" sz="5400" dirty="0">
                <a:solidFill>
                  <a:srgbClr val="B1D4DD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ontent</a:t>
            </a:r>
          </a:p>
        </p:txBody>
      </p:sp>
      <p:sp>
        <p:nvSpPr>
          <p:cNvPr id="50" name="矩形 49"/>
          <p:cNvSpPr/>
          <p:nvPr/>
        </p:nvSpPr>
        <p:spPr>
          <a:xfrm>
            <a:off x="6888088" y="2924948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E1E3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I decided to make a list of some of my favorite sfor sfor stock photos.  If you haven't found the public domain images you were for at public domain archive.</a:t>
            </a:r>
            <a:r>
              <a:rPr lang="en-US" altLang="zh-CN" sz="1400" dirty="0">
                <a:solidFill>
                  <a:srgbClr val="2E1E3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  </a:t>
            </a:r>
            <a:r>
              <a:rPr lang="zh-CN" altLang="en-US" sz="1400" dirty="0">
                <a:solidFill>
                  <a:srgbClr val="2E1E3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15" name="矩形 14"/>
          <p:cNvSpPr/>
          <p:nvPr/>
        </p:nvSpPr>
        <p:spPr>
          <a:xfrm>
            <a:off x="7032104" y="4516985"/>
            <a:ext cx="504056" cy="149532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032104" y="5386598"/>
            <a:ext cx="504056" cy="149532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80178" y="4409594"/>
            <a:ext cx="808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YOUR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80176" y="4747930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Under the.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Blue below the template input title.</a:t>
            </a:r>
          </a:p>
        </p:txBody>
      </p:sp>
      <p:sp>
        <p:nvSpPr>
          <p:cNvPr id="54" name="矩形 53"/>
          <p:cNvSpPr/>
          <p:nvPr/>
        </p:nvSpPr>
        <p:spPr>
          <a:xfrm>
            <a:off x="7680178" y="5333949"/>
            <a:ext cx="808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rPr>
              <a:t>YOUR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80176" y="5672285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  <a:sym typeface="Segoe UI" panose="020B0502040204020203" pitchFamily="34" charset="0"/>
              </a:rPr>
              <a:t>Under the.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Blue below the template input title.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9848C03-5EA8-4ADC-9C49-F9E690E2F282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28DADF0-157F-4E11-B125-1D3D513F24EF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2495DD9-2FAE-459C-A934-060779F0FDCD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DB4ADCC-8204-499F-B9C8-C710B9BC5E31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2E807F-43A2-48B6-B129-023B07DCA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9" y="1776745"/>
            <a:ext cx="615331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5" grpId="0" animBg="1"/>
      <p:bldP spid="51" grpId="0" animBg="1"/>
      <p:bldP spid="52" grpId="0"/>
      <p:bldP spid="53" grpId="0"/>
      <p:bldP spid="54" grpId="0"/>
      <p:bldP spid="55" grpId="0"/>
      <p:bldP spid="40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>
            <a:off x="2351443" y="1097062"/>
            <a:ext cx="2736304" cy="1728192"/>
          </a:xfrm>
          <a:prstGeom prst="frame">
            <a:avLst>
              <a:gd name="adj1" fmla="val 7434"/>
            </a:avLst>
          </a:prstGeom>
          <a:solidFill>
            <a:srgbClr val="B1D4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1961" y="1484784"/>
            <a:ext cx="300492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B1D4DD">
                    <a:alpha val="8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</a:t>
            </a:r>
          </a:p>
          <a:p>
            <a:pPr algn="ctr"/>
            <a:r>
              <a:rPr lang="en-US" altLang="zh-CN" sz="4400" b="1" dirty="0">
                <a:solidFill>
                  <a:srgbClr val="222222">
                    <a:alpha val="80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11" name="矩形 10"/>
          <p:cNvSpPr/>
          <p:nvPr/>
        </p:nvSpPr>
        <p:spPr>
          <a:xfrm>
            <a:off x="1199456" y="3662405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 Free images and videos you can use anywhere. All images and videos on Pixabay.</a:t>
            </a:r>
            <a:r>
              <a:rPr lang="en-US" altLang="zh-CN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.</a:t>
            </a:r>
            <a:endParaRPr lang="zh-CN" altLang="en-US" sz="1400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014" y="2242693"/>
            <a:ext cx="5987988" cy="17245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946269" y="1086766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HERE.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00269" y="1455168"/>
            <a:ext cx="5991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16" name="矩形 15"/>
          <p:cNvSpPr/>
          <p:nvPr/>
        </p:nvSpPr>
        <p:spPr>
          <a:xfrm>
            <a:off x="6946269" y="4192632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HERE.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0269" y="4561965"/>
            <a:ext cx="5872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Free images and videos you can use anywhere. All images and videos on Pixabay.</a:t>
            </a:r>
          </a:p>
        </p:txBody>
      </p:sp>
      <p:sp>
        <p:nvSpPr>
          <p:cNvPr id="20" name="矩形 19"/>
          <p:cNvSpPr/>
          <p:nvPr/>
        </p:nvSpPr>
        <p:spPr>
          <a:xfrm>
            <a:off x="6946269" y="5448702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TITLE HERE.</a:t>
            </a:r>
            <a:endParaRPr lang="zh-CN" altLang="en-US" dirty="0">
              <a:solidFill>
                <a:srgbClr val="36333A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00269" y="5930117"/>
            <a:ext cx="5991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633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Segoe UI" panose="020B0502040204020203" pitchFamily="34" charset="0"/>
              </a:rPr>
              <a:t>Although, you're more and tha a' to let me know if you use images for a website.</a:t>
            </a: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6392297" y="1103279"/>
            <a:ext cx="417771" cy="336306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 rot="2360449">
            <a:off x="6526884" y="5354748"/>
            <a:ext cx="148597" cy="557240"/>
          </a:xfrm>
          <a:custGeom>
            <a:avLst/>
            <a:gdLst>
              <a:gd name="connsiteX0" fmla="*/ 68824 w 586846"/>
              <a:gd name="connsiteY0" fmla="*/ 1723528 h 2207149"/>
              <a:gd name="connsiteX1" fmla="*/ 229234 w 586846"/>
              <a:gd name="connsiteY1" fmla="*/ 1999898 h 2207149"/>
              <a:gd name="connsiteX2" fmla="*/ 395081 w 586846"/>
              <a:gd name="connsiteY2" fmla="*/ 1968031 h 2207149"/>
              <a:gd name="connsiteX3" fmla="*/ 530795 w 586846"/>
              <a:gd name="connsiteY3" fmla="*/ 1725944 h 2207149"/>
              <a:gd name="connsiteX4" fmla="*/ 306023 w 586846"/>
              <a:gd name="connsiteY4" fmla="*/ 76465 h 2207149"/>
              <a:gd name="connsiteX5" fmla="*/ 306023 w 586846"/>
              <a:gd name="connsiteY5" fmla="*/ 1514740 h 2207149"/>
              <a:gd name="connsiteX6" fmla="*/ 529167 w 586846"/>
              <a:gd name="connsiteY6" fmla="*/ 1514740 h 2207149"/>
              <a:gd name="connsiteX7" fmla="*/ 529167 w 586846"/>
              <a:gd name="connsiteY7" fmla="*/ 155048 h 2207149"/>
              <a:gd name="connsiteX8" fmla="*/ 450584 w 586846"/>
              <a:gd name="connsiteY8" fmla="*/ 76465 h 2207149"/>
              <a:gd name="connsiteX9" fmla="*/ 136262 w 586846"/>
              <a:gd name="connsiteY9" fmla="*/ 76465 h 2207149"/>
              <a:gd name="connsiteX10" fmla="*/ 57679 w 586846"/>
              <a:gd name="connsiteY10" fmla="*/ 155048 h 2207149"/>
              <a:gd name="connsiteX11" fmla="*/ 57679 w 586846"/>
              <a:gd name="connsiteY11" fmla="*/ 1514740 h 2207149"/>
              <a:gd name="connsiteX12" fmla="*/ 280823 w 586846"/>
              <a:gd name="connsiteY12" fmla="*/ 1514740 h 2207149"/>
              <a:gd name="connsiteX13" fmla="*/ 280823 w 586846"/>
              <a:gd name="connsiteY13" fmla="*/ 76465 h 2207149"/>
              <a:gd name="connsiteX14" fmla="*/ 97810 w 586846"/>
              <a:gd name="connsiteY14" fmla="*/ 0 h 2207149"/>
              <a:gd name="connsiteX15" fmla="*/ 489036 w 586846"/>
              <a:gd name="connsiteY15" fmla="*/ 0 h 2207149"/>
              <a:gd name="connsiteX16" fmla="*/ 586846 w 586846"/>
              <a:gd name="connsiteY16" fmla="*/ 97810 h 2207149"/>
              <a:gd name="connsiteX17" fmla="*/ 586846 w 586846"/>
              <a:gd name="connsiteY17" fmla="*/ 1690953 h 2207149"/>
              <a:gd name="connsiteX18" fmla="*/ 586517 w 586846"/>
              <a:gd name="connsiteY18" fmla="*/ 1690953 h 2207149"/>
              <a:gd name="connsiteX19" fmla="*/ 586514 w 586846"/>
              <a:gd name="connsiteY19" fmla="*/ 1691828 h 2207149"/>
              <a:gd name="connsiteX20" fmla="*/ 586823 w 586846"/>
              <a:gd name="connsiteY20" fmla="*/ 1691829 h 2207149"/>
              <a:gd name="connsiteX21" fmla="*/ 586812 w 586846"/>
              <a:gd name="connsiteY21" fmla="*/ 1694880 h 2207149"/>
              <a:gd name="connsiteX22" fmla="*/ 299633 w 586846"/>
              <a:gd name="connsiteY22" fmla="*/ 2207149 h 2207149"/>
              <a:gd name="connsiteX23" fmla="*/ 23 w 586846"/>
              <a:gd name="connsiteY23" fmla="*/ 1690953 h 2207149"/>
              <a:gd name="connsiteX24" fmla="*/ 0 w 586846"/>
              <a:gd name="connsiteY24" fmla="*/ 1690953 h 2207149"/>
              <a:gd name="connsiteX25" fmla="*/ 0 w 586846"/>
              <a:gd name="connsiteY25" fmla="*/ 97810 h 2207149"/>
              <a:gd name="connsiteX26" fmla="*/ 97810 w 586846"/>
              <a:gd name="connsiteY26" fmla="*/ 0 h 2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846" h="2207149">
                <a:moveTo>
                  <a:pt x="68824" y="1723528"/>
                </a:moveTo>
                <a:lnTo>
                  <a:pt x="229234" y="1999898"/>
                </a:lnTo>
                <a:lnTo>
                  <a:pt x="395081" y="1968031"/>
                </a:lnTo>
                <a:lnTo>
                  <a:pt x="530795" y="1725944"/>
                </a:lnTo>
                <a:close/>
                <a:moveTo>
                  <a:pt x="306023" y="76465"/>
                </a:moveTo>
                <a:lnTo>
                  <a:pt x="306023" y="1514740"/>
                </a:lnTo>
                <a:lnTo>
                  <a:pt x="529167" y="1514740"/>
                </a:lnTo>
                <a:lnTo>
                  <a:pt x="529167" y="155048"/>
                </a:lnTo>
                <a:cubicBezTo>
                  <a:pt x="529167" y="111648"/>
                  <a:pt x="493984" y="76465"/>
                  <a:pt x="450584" y="76465"/>
                </a:cubicBezTo>
                <a:close/>
                <a:moveTo>
                  <a:pt x="136262" y="76465"/>
                </a:moveTo>
                <a:cubicBezTo>
                  <a:pt x="92862" y="76465"/>
                  <a:pt x="57679" y="111648"/>
                  <a:pt x="57679" y="155048"/>
                </a:cubicBezTo>
                <a:lnTo>
                  <a:pt x="57679" y="1514740"/>
                </a:lnTo>
                <a:lnTo>
                  <a:pt x="280823" y="1514740"/>
                </a:lnTo>
                <a:lnTo>
                  <a:pt x="280823" y="76465"/>
                </a:lnTo>
                <a:close/>
                <a:moveTo>
                  <a:pt x="97810" y="0"/>
                </a:moveTo>
                <a:lnTo>
                  <a:pt x="489036" y="0"/>
                </a:lnTo>
                <a:cubicBezTo>
                  <a:pt x="543055" y="0"/>
                  <a:pt x="586846" y="43791"/>
                  <a:pt x="586846" y="97810"/>
                </a:cubicBezTo>
                <a:lnTo>
                  <a:pt x="586846" y="1690953"/>
                </a:lnTo>
                <a:lnTo>
                  <a:pt x="586517" y="1690953"/>
                </a:lnTo>
                <a:lnTo>
                  <a:pt x="586514" y="1691828"/>
                </a:lnTo>
                <a:lnTo>
                  <a:pt x="586823" y="1691829"/>
                </a:lnTo>
                <a:lnTo>
                  <a:pt x="586812" y="1694880"/>
                </a:lnTo>
                <a:lnTo>
                  <a:pt x="299633" y="2207149"/>
                </a:lnTo>
                <a:lnTo>
                  <a:pt x="23" y="1690953"/>
                </a:lnTo>
                <a:lnTo>
                  <a:pt x="0" y="1690953"/>
                </a:lnTo>
                <a:lnTo>
                  <a:pt x="0" y="97810"/>
                </a:lnTo>
                <a:cubicBezTo>
                  <a:pt x="0" y="43791"/>
                  <a:pt x="43791" y="0"/>
                  <a:pt x="97810" y="0"/>
                </a:cubicBezTo>
                <a:close/>
              </a:path>
            </a:pathLst>
          </a:cu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6326877" y="4215916"/>
            <a:ext cx="548608" cy="322764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B1D4D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0738">
            <a:off x="3591522" y="4616512"/>
            <a:ext cx="1464382" cy="146774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DF2ADD7-9AB0-4B23-9C74-D433288208EA}"/>
              </a:ext>
            </a:extLst>
          </p:cNvPr>
          <p:cNvSpPr/>
          <p:nvPr/>
        </p:nvSpPr>
        <p:spPr>
          <a:xfrm>
            <a:off x="5519936" y="548680"/>
            <a:ext cx="144016" cy="14401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ACFF992-382B-4EE0-8F6B-B4C0BCCC8B7D}"/>
              </a:ext>
            </a:extLst>
          </p:cNvPr>
          <p:cNvSpPr/>
          <p:nvPr/>
        </p:nvSpPr>
        <p:spPr>
          <a:xfrm>
            <a:off x="5879976" y="548680"/>
            <a:ext cx="144016" cy="144016"/>
          </a:xfrm>
          <a:prstGeom prst="rect">
            <a:avLst/>
          </a:prstGeom>
          <a:solidFill>
            <a:srgbClr val="B1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58F16B-8C76-4B2F-A0A0-1867AE2420CC}"/>
              </a:ext>
            </a:extLst>
          </p:cNvPr>
          <p:cNvSpPr/>
          <p:nvPr/>
        </p:nvSpPr>
        <p:spPr>
          <a:xfrm>
            <a:off x="624001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42486C8-B352-445A-AAFD-4B9CD20BF2FB}"/>
              </a:ext>
            </a:extLst>
          </p:cNvPr>
          <p:cNvSpPr/>
          <p:nvPr/>
        </p:nvSpPr>
        <p:spPr>
          <a:xfrm>
            <a:off x="6600056" y="54868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25" grpId="0" animBg="1"/>
      <p:bldP spid="26" grpId="0" animBg="1"/>
      <p:bldP spid="27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2F8B1F6-76CE-44FE-9AB1-D346A6BBD0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783" y="3429000"/>
            <a:ext cx="12192000" cy="42125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B369A5F-F363-4485-B463-D9B2DF77B3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219" y="0"/>
            <a:ext cx="4587564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B4F6DA-C3DF-44A0-958C-40A23506D9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3932">
            <a:off x="232773" y="897635"/>
            <a:ext cx="9144019" cy="346253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F55E152-E454-412E-B4E4-85D7AEEA01A7}"/>
              </a:ext>
            </a:extLst>
          </p:cNvPr>
          <p:cNvSpPr txBox="1"/>
          <p:nvPr/>
        </p:nvSpPr>
        <p:spPr>
          <a:xfrm>
            <a:off x="10075096" y="881506"/>
            <a:ext cx="1415772" cy="2961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2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CE0D8-9E2E-4E82-B18C-6F5E09100852}"/>
              </a:ext>
            </a:extLst>
          </p:cNvPr>
          <p:cNvSpPr txBox="1"/>
          <p:nvPr/>
        </p:nvSpPr>
        <p:spPr>
          <a:xfrm>
            <a:off x="9613431" y="732031"/>
            <a:ext cx="461665" cy="3784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Enter a description of the contents of the catalog here.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B127530-8052-4377-853F-CCE35568B6F9}"/>
              </a:ext>
            </a:extLst>
          </p:cNvPr>
          <p:cNvCxnSpPr>
            <a:cxnSpLocks/>
          </p:cNvCxnSpPr>
          <p:nvPr/>
        </p:nvCxnSpPr>
        <p:spPr>
          <a:xfrm>
            <a:off x="10075096" y="831850"/>
            <a:ext cx="0" cy="3152968"/>
          </a:xfrm>
          <a:prstGeom prst="line">
            <a:avLst/>
          </a:prstGeom>
          <a:ln>
            <a:solidFill>
              <a:srgbClr val="DBE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4473B07-A6B7-4D51-AB58-E7D35B0065B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水彩意境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1785</Words>
  <Application>Microsoft Office PowerPoint</Application>
  <PresentationFormat>宽屏</PresentationFormat>
  <Paragraphs>215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字魂36号-正文宋楷</vt:lpstr>
      <vt:lpstr>Arial</vt:lpstr>
      <vt:lpstr>Calibri</vt:lpstr>
      <vt:lpstr>Segoe UI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59</cp:revision>
  <dcterms:created xsi:type="dcterms:W3CDTF">2018-04-21T05:47:01Z</dcterms:created>
  <dcterms:modified xsi:type="dcterms:W3CDTF">2020-08-08T03:25:46Z</dcterms:modified>
</cp:coreProperties>
</file>