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heme/themeOverride1.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836" r:id="rId2"/>
    <p:sldId id="1100" r:id="rId3"/>
    <p:sldId id="963" r:id="rId4"/>
    <p:sldId id="1109" r:id="rId5"/>
    <p:sldId id="1110" r:id="rId6"/>
    <p:sldId id="1106" r:id="rId7"/>
    <p:sldId id="1111" r:id="rId8"/>
    <p:sldId id="1112" r:id="rId9"/>
    <p:sldId id="1101" r:id="rId10"/>
    <p:sldId id="1122" r:id="rId11"/>
    <p:sldId id="1113" r:id="rId12"/>
    <p:sldId id="1115" r:id="rId13"/>
    <p:sldId id="1117" r:id="rId14"/>
    <p:sldId id="1102" r:id="rId15"/>
    <p:sldId id="1114" r:id="rId16"/>
    <p:sldId id="1116" r:id="rId17"/>
    <p:sldId id="1118" r:id="rId18"/>
    <p:sldId id="1107" r:id="rId19"/>
    <p:sldId id="1103" r:id="rId20"/>
    <p:sldId id="1119" r:id="rId21"/>
    <p:sldId id="1121" r:id="rId22"/>
    <p:sldId id="1120" r:id="rId23"/>
    <p:sldId id="1105" r:id="rId24"/>
    <p:sldId id="1104" r:id="rId25"/>
    <p:sldId id="304" r:id="rId26"/>
    <p:sldId id="305" r:id="rId27"/>
    <p:sldId id="306" r:id="rId28"/>
  </p:sldIdLst>
  <p:sldSz cx="9144000" cy="5143500" type="screen16x9"/>
  <p:notesSz cx="6858000" cy="9144000"/>
  <p:custDataLst>
    <p:tags r:id="rId30"/>
  </p:custDataLst>
  <p:defaultText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5BF"/>
    <a:srgbClr val="034EA2"/>
    <a:srgbClr val="0087CD"/>
    <a:srgbClr val="C68F06"/>
    <a:srgbClr val="DB2C03"/>
    <a:srgbClr val="EBAC07"/>
    <a:srgbClr val="008487"/>
    <a:srgbClr val="163C46"/>
    <a:srgbClr val="008F92"/>
    <a:srgbClr val="00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3354" autoAdjust="0"/>
  </p:normalViewPr>
  <p:slideViewPr>
    <p:cSldViewPr>
      <p:cViewPr varScale="1">
        <p:scale>
          <a:sx n="95" d="100"/>
          <a:sy n="95" d="100"/>
        </p:scale>
        <p:origin x="690" y="90"/>
      </p:cViewPr>
      <p:guideLst>
        <p:guide orient="horz" pos="1620"/>
        <p:guide pos="2880"/>
      </p:guideLst>
    </p:cSldViewPr>
  </p:slideViewPr>
  <p:notesTextViewPr>
    <p:cViewPr>
      <p:scale>
        <a:sx n="1" d="1"/>
        <a:sy n="1" d="1"/>
      </p:scale>
      <p:origin x="0" y="0"/>
    </p:cViewPr>
  </p:notesTextViewPr>
  <p:sorterViewPr>
    <p:cViewPr>
      <p:scale>
        <a:sx n="186" d="100"/>
        <a:sy n="186" d="100"/>
      </p:scale>
      <p:origin x="0" y="0"/>
    </p:cViewPr>
  </p:sorterViewPr>
  <p:notesViewPr>
    <p:cSldViewPr>
      <p:cViewPr varScale="1">
        <p:scale>
          <a:sx n="69" d="100"/>
          <a:sy n="69" d="100"/>
        </p:scale>
        <p:origin x="3264" y="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pPr/>
              <a:t>2020/8/9</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pPr/>
              <a:t>‹#›</a:t>
            </a:fld>
            <a:endParaRPr lang="zh-CN" altLang="en-US"/>
          </a:p>
        </p:txBody>
      </p:sp>
    </p:spTree>
    <p:extLst>
      <p:ext uri="{BB962C8B-B14F-4D97-AF65-F5344CB8AC3E}">
        <p14:creationId xmlns:p14="http://schemas.microsoft.com/office/powerpoint/2010/main" val="48234476"/>
      </p:ext>
    </p:extLst>
  </p:cSld>
  <p:clrMap bg1="lt1" tx1="dk1" bg2="lt2" tx2="dk2" accent1="accent1" accent2="accent2" accent3="accent3" accent4="accent4" accent5="accent5" accent6="accent6" hlink="hlink" folHlink="folHlink"/>
  <p:notesStyle>
    <a:lvl1pPr marL="0" algn="l" defTabSz="914282" rtl="0" eaLnBrk="1" latinLnBrk="0" hangingPunct="1">
      <a:defRPr sz="1200" kern="1200">
        <a:solidFill>
          <a:schemeClr val="tx1"/>
        </a:solidFill>
        <a:latin typeface="+mn-lt"/>
        <a:ea typeface="+mn-ea"/>
        <a:cs typeface="+mn-cs"/>
      </a:defRPr>
    </a:lvl1pPr>
    <a:lvl2pPr marL="457140" algn="l" defTabSz="914282" rtl="0" eaLnBrk="1" latinLnBrk="0" hangingPunct="1">
      <a:defRPr sz="1200" kern="1200">
        <a:solidFill>
          <a:schemeClr val="tx1"/>
        </a:solidFill>
        <a:latin typeface="+mn-lt"/>
        <a:ea typeface="+mn-ea"/>
        <a:cs typeface="+mn-cs"/>
      </a:defRPr>
    </a:lvl2pPr>
    <a:lvl3pPr marL="914282" algn="l" defTabSz="914282" rtl="0" eaLnBrk="1" latinLnBrk="0" hangingPunct="1">
      <a:defRPr sz="1200" kern="1200">
        <a:solidFill>
          <a:schemeClr val="tx1"/>
        </a:solidFill>
        <a:latin typeface="+mn-lt"/>
        <a:ea typeface="+mn-ea"/>
        <a:cs typeface="+mn-cs"/>
      </a:defRPr>
    </a:lvl3pPr>
    <a:lvl4pPr marL="1371422" algn="l" defTabSz="914282" rtl="0" eaLnBrk="1" latinLnBrk="0" hangingPunct="1">
      <a:defRPr sz="1200" kern="1200">
        <a:solidFill>
          <a:schemeClr val="tx1"/>
        </a:solidFill>
        <a:latin typeface="+mn-lt"/>
        <a:ea typeface="+mn-ea"/>
        <a:cs typeface="+mn-cs"/>
      </a:defRPr>
    </a:lvl4pPr>
    <a:lvl5pPr marL="1828563" algn="l" defTabSz="914282" rtl="0" eaLnBrk="1" latinLnBrk="0" hangingPunct="1">
      <a:defRPr sz="1200" kern="1200">
        <a:solidFill>
          <a:schemeClr val="tx1"/>
        </a:solidFill>
        <a:latin typeface="+mn-lt"/>
        <a:ea typeface="+mn-ea"/>
        <a:cs typeface="+mn-cs"/>
      </a:defRPr>
    </a:lvl5pPr>
    <a:lvl6pPr marL="2285704" algn="l" defTabSz="914282" rtl="0" eaLnBrk="1" latinLnBrk="0" hangingPunct="1">
      <a:defRPr sz="1200" kern="1200">
        <a:solidFill>
          <a:schemeClr val="tx1"/>
        </a:solidFill>
        <a:latin typeface="+mn-lt"/>
        <a:ea typeface="+mn-ea"/>
        <a:cs typeface="+mn-cs"/>
      </a:defRPr>
    </a:lvl6pPr>
    <a:lvl7pPr marL="2742845" algn="l" defTabSz="914282" rtl="0" eaLnBrk="1" latinLnBrk="0" hangingPunct="1">
      <a:defRPr sz="1200" kern="1200">
        <a:solidFill>
          <a:schemeClr val="tx1"/>
        </a:solidFill>
        <a:latin typeface="+mn-lt"/>
        <a:ea typeface="+mn-ea"/>
        <a:cs typeface="+mn-cs"/>
      </a:defRPr>
    </a:lvl7pPr>
    <a:lvl8pPr marL="3199985" algn="l" defTabSz="914282" rtl="0" eaLnBrk="1" latinLnBrk="0" hangingPunct="1">
      <a:defRPr sz="1200" kern="1200">
        <a:solidFill>
          <a:schemeClr val="tx1"/>
        </a:solidFill>
        <a:latin typeface="+mn-lt"/>
        <a:ea typeface="+mn-ea"/>
        <a:cs typeface="+mn-cs"/>
      </a:defRPr>
    </a:lvl8pPr>
    <a:lvl9pPr marL="3657126" algn="l" defTabSz="91428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10</a:t>
            </a:fld>
            <a:endParaRPr lang="zh-CN" altLang="en-US"/>
          </a:p>
        </p:txBody>
      </p:sp>
    </p:spTree>
    <p:extLst>
      <p:ext uri="{BB962C8B-B14F-4D97-AF65-F5344CB8AC3E}">
        <p14:creationId xmlns:p14="http://schemas.microsoft.com/office/powerpoint/2010/main" val="3772849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90E0A07-2C1C-45C5-985B-D6CD99FDD0F0}" type="slidenum">
              <a:rPr lang="zh-CN" altLang="en-US" smtClean="0"/>
              <a:pPr/>
              <a:t>11</a:t>
            </a:fld>
            <a:endParaRPr lang="zh-CN" altLang="en-US"/>
          </a:p>
        </p:txBody>
      </p:sp>
    </p:spTree>
    <p:extLst>
      <p:ext uri="{BB962C8B-B14F-4D97-AF65-F5344CB8AC3E}">
        <p14:creationId xmlns:p14="http://schemas.microsoft.com/office/powerpoint/2010/main" val="218022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E13391A-63AD-4DA7-AEDD-A703A8E67026}" type="slidenum">
              <a:rPr lang="zh-CN" altLang="en-US" smtClean="0"/>
              <a:pPr/>
              <a:t>12</a:t>
            </a:fld>
            <a:endParaRPr lang="zh-CN" altLang="en-US"/>
          </a:p>
        </p:txBody>
      </p:sp>
    </p:spTree>
    <p:extLst>
      <p:ext uri="{BB962C8B-B14F-4D97-AF65-F5344CB8AC3E}">
        <p14:creationId xmlns:p14="http://schemas.microsoft.com/office/powerpoint/2010/main" val="3233336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E21FD59-C920-460C-B1C9-0346C59420B0}" type="slidenum">
              <a:rPr lang="zh-CN" altLang="en-US" smtClean="0"/>
              <a:pPr/>
              <a:t>13</a:t>
            </a:fld>
            <a:endParaRPr lang="zh-CN" altLang="en-US"/>
          </a:p>
        </p:txBody>
      </p:sp>
    </p:spTree>
    <p:extLst>
      <p:ext uri="{BB962C8B-B14F-4D97-AF65-F5344CB8AC3E}">
        <p14:creationId xmlns:p14="http://schemas.microsoft.com/office/powerpoint/2010/main" val="2993870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14</a:t>
            </a:fld>
            <a:endParaRPr lang="zh-CN" altLang="en-US"/>
          </a:p>
        </p:txBody>
      </p:sp>
    </p:spTree>
    <p:extLst>
      <p:ext uri="{BB962C8B-B14F-4D97-AF65-F5344CB8AC3E}">
        <p14:creationId xmlns:p14="http://schemas.microsoft.com/office/powerpoint/2010/main" val="436531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066DFD-D77D-44AB-A44B-39D08D789409}" type="slidenum">
              <a:rPr lang="zh-CN" altLang="en-US" smtClean="0"/>
              <a:pPr/>
              <a:t>15</a:t>
            </a:fld>
            <a:endParaRPr lang="zh-CN" altLang="en-US"/>
          </a:p>
        </p:txBody>
      </p:sp>
    </p:spTree>
    <p:extLst>
      <p:ext uri="{BB962C8B-B14F-4D97-AF65-F5344CB8AC3E}">
        <p14:creationId xmlns:p14="http://schemas.microsoft.com/office/powerpoint/2010/main" val="3481069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16</a:t>
            </a:fld>
            <a:endParaRPr lang="zh-CN" altLang="en-US"/>
          </a:p>
        </p:txBody>
      </p:sp>
    </p:spTree>
    <p:extLst>
      <p:ext uri="{BB962C8B-B14F-4D97-AF65-F5344CB8AC3E}">
        <p14:creationId xmlns:p14="http://schemas.microsoft.com/office/powerpoint/2010/main" val="1534139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A28D21-2707-4CA8-BBC0-E072FA1B7B82}" type="slidenum">
              <a:rPr lang="zh-CN" altLang="en-US" smtClean="0"/>
              <a:pPr/>
              <a:t>17</a:t>
            </a:fld>
            <a:endParaRPr lang="zh-CN" altLang="en-US"/>
          </a:p>
        </p:txBody>
      </p:sp>
    </p:spTree>
    <p:extLst>
      <p:ext uri="{BB962C8B-B14F-4D97-AF65-F5344CB8AC3E}">
        <p14:creationId xmlns:p14="http://schemas.microsoft.com/office/powerpoint/2010/main" val="5308176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76802" name="幻灯片图像占位符 1"/>
          <p:cNvSpPr>
            <a:spLocks noGrp="1" noRot="1" noChangeAspect="1" noTextEdit="1"/>
          </p:cNvSpPr>
          <p:nvPr>
            <p:ph type="sldImg"/>
          </p:nvPr>
        </p:nvSpPr>
        <p:spPr bwMode="auto">
          <a:noFill/>
          <a:ln>
            <a:solidFill>
              <a:srgbClr val="000000"/>
            </a:solidFill>
            <a:miter lim="800000"/>
            <a:headEnd/>
            <a:tailEnd/>
          </a:ln>
        </p:spPr>
      </p:sp>
      <p:sp>
        <p:nvSpPr>
          <p:cNvPr id="76803"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a:p>
        </p:txBody>
      </p:sp>
      <p:sp>
        <p:nvSpPr>
          <p:cNvPr id="76804" name="灯片编号占位符 3"/>
          <p:cNvSpPr txBox="1">
            <a:spLocks noGrp="1" noChangeArrowheads="1"/>
          </p:cNvSpPr>
          <p:nvPr/>
        </p:nvSpPr>
        <p:spPr bwMode="auto">
          <a:xfrm>
            <a:off x="3884613" y="8685213"/>
            <a:ext cx="2971800" cy="458787"/>
          </a:xfrm>
          <a:prstGeom prst="rect">
            <a:avLst/>
          </a:prstGeom>
          <a:noFill/>
          <a:ln w="9525">
            <a:noFill/>
            <a:miter lim="800000"/>
            <a:headEnd/>
            <a:tailEnd/>
          </a:ln>
        </p:spPr>
        <p:txBody>
          <a:bodyPr anchor="b"/>
          <a:lstStyle/>
          <a:p>
            <a:pPr algn="r">
              <a:buFont typeface="Arial" charset="0"/>
              <a:buNone/>
            </a:pPr>
            <a:fld id="{CEDA688F-47F3-434D-A3A7-906655BCDF8A}" type="slidenum">
              <a:rPr lang="zh-CN" altLang="en-US" sz="1200">
                <a:latin typeface="Calibri" pitchFamily="34" charset="0"/>
              </a:rPr>
              <a:pPr algn="r">
                <a:buFont typeface="Arial" charset="0"/>
                <a:buNone/>
              </a:pPr>
              <a:t>18</a:t>
            </a:fld>
            <a:endParaRPr lang="en-US" altLang="zh-CN" sz="1200">
              <a:latin typeface="Calibri" pitchFamily="34" charset="0"/>
            </a:endParaRPr>
          </a:p>
        </p:txBody>
      </p:sp>
    </p:spTree>
    <p:extLst>
      <p:ext uri="{BB962C8B-B14F-4D97-AF65-F5344CB8AC3E}">
        <p14:creationId xmlns:p14="http://schemas.microsoft.com/office/powerpoint/2010/main" val="4188579102"/>
      </p:ext>
    </p:extLst>
  </p:cSld>
  <p:clrMapOvr>
    <a:overrideClrMapping bg1="lt1" tx1="dk1" bg2="lt2" tx2="dk2" accent1="accent1" accent2="accent2" accent3="accent3" accent4="accent4" accent5="accent5" accent6="accent6" hlink="hlink" folHlink="folHlink"/>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19</a:t>
            </a:fld>
            <a:endParaRPr lang="zh-CN" altLang="en-US"/>
          </a:p>
        </p:txBody>
      </p:sp>
    </p:spTree>
    <p:extLst>
      <p:ext uri="{BB962C8B-B14F-4D97-AF65-F5344CB8AC3E}">
        <p14:creationId xmlns:p14="http://schemas.microsoft.com/office/powerpoint/2010/main" val="108104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pPr/>
              <a:t>2</a:t>
            </a:fld>
            <a:endParaRPr lang="zh-CN" altLang="en-US"/>
          </a:p>
        </p:txBody>
      </p:sp>
    </p:spTree>
    <p:extLst>
      <p:ext uri="{BB962C8B-B14F-4D97-AF65-F5344CB8AC3E}">
        <p14:creationId xmlns:p14="http://schemas.microsoft.com/office/powerpoint/2010/main" val="10590678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20</a:t>
            </a:fld>
            <a:endParaRPr lang="en-US" altLang="zh-CN"/>
          </a:p>
        </p:txBody>
      </p:sp>
    </p:spTree>
    <p:extLst>
      <p:ext uri="{BB962C8B-B14F-4D97-AF65-F5344CB8AC3E}">
        <p14:creationId xmlns:p14="http://schemas.microsoft.com/office/powerpoint/2010/main" val="14658678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21</a:t>
            </a:fld>
            <a:endParaRPr lang="zh-CN" altLang="en-US"/>
          </a:p>
        </p:txBody>
      </p:sp>
    </p:spTree>
    <p:extLst>
      <p:ext uri="{BB962C8B-B14F-4D97-AF65-F5344CB8AC3E}">
        <p14:creationId xmlns:p14="http://schemas.microsoft.com/office/powerpoint/2010/main" val="37358706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pPr/>
              <a:t>22</a:t>
            </a:fld>
            <a:endParaRPr lang="zh-CN" altLang="en-US"/>
          </a:p>
        </p:txBody>
      </p:sp>
    </p:spTree>
    <p:extLst>
      <p:ext uri="{BB962C8B-B14F-4D97-AF65-F5344CB8AC3E}">
        <p14:creationId xmlns:p14="http://schemas.microsoft.com/office/powerpoint/2010/main" val="37098178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23</a:t>
            </a:fld>
            <a:endParaRPr lang="zh-CN" altLang="en-US"/>
          </a:p>
        </p:txBody>
      </p:sp>
    </p:spTree>
    <p:extLst>
      <p:ext uri="{BB962C8B-B14F-4D97-AF65-F5344CB8AC3E}">
        <p14:creationId xmlns:p14="http://schemas.microsoft.com/office/powerpoint/2010/main" val="5561423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24</a:t>
            </a:fld>
            <a:endParaRPr lang="zh-CN" altLang="en-US"/>
          </a:p>
        </p:txBody>
      </p:sp>
    </p:spTree>
    <p:extLst>
      <p:ext uri="{BB962C8B-B14F-4D97-AF65-F5344CB8AC3E}">
        <p14:creationId xmlns:p14="http://schemas.microsoft.com/office/powerpoint/2010/main" val="448012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a:t>
            </a:fld>
            <a:endParaRPr lang="zh-CN" altLang="en-US"/>
          </a:p>
        </p:txBody>
      </p:sp>
    </p:spTree>
    <p:extLst>
      <p:ext uri="{BB962C8B-B14F-4D97-AF65-F5344CB8AC3E}">
        <p14:creationId xmlns:p14="http://schemas.microsoft.com/office/powerpoint/2010/main" val="1497818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17A4F2E-6A34-4E3A-96F7-EC0C0931D7F3}" type="slidenum">
              <a:rPr lang="zh-CN" altLang="en-US" smtClean="0"/>
              <a:pPr/>
              <a:t>4</a:t>
            </a:fld>
            <a:endParaRPr lang="zh-CN" altLang="en-US"/>
          </a:p>
        </p:txBody>
      </p:sp>
    </p:spTree>
    <p:extLst>
      <p:ext uri="{BB962C8B-B14F-4D97-AF65-F5344CB8AC3E}">
        <p14:creationId xmlns:p14="http://schemas.microsoft.com/office/powerpoint/2010/main" val="1592401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735C7C7-FCC0-473E-8738-608D4B0E5BD2}" type="slidenum">
              <a:rPr lang="zh-CN" altLang="en-US" smtClean="0"/>
              <a:pPr/>
              <a:t>5</a:t>
            </a:fld>
            <a:endParaRPr lang="zh-CN" altLang="en-US"/>
          </a:p>
        </p:txBody>
      </p:sp>
    </p:spTree>
    <p:extLst>
      <p:ext uri="{BB962C8B-B14F-4D97-AF65-F5344CB8AC3E}">
        <p14:creationId xmlns:p14="http://schemas.microsoft.com/office/powerpoint/2010/main" val="4195947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6</a:t>
            </a:fld>
            <a:endParaRPr lang="zh-CN" altLang="en-US"/>
          </a:p>
        </p:txBody>
      </p:sp>
    </p:spTree>
    <p:extLst>
      <p:ext uri="{BB962C8B-B14F-4D97-AF65-F5344CB8AC3E}">
        <p14:creationId xmlns:p14="http://schemas.microsoft.com/office/powerpoint/2010/main" val="187609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2EB20A-403F-44E9-9F40-29DD8395CE08}" type="slidenum">
              <a:rPr lang="zh-CN" altLang="en-US" smtClean="0"/>
              <a:pPr/>
              <a:t>7</a:t>
            </a:fld>
            <a:endParaRPr lang="zh-CN" altLang="en-US"/>
          </a:p>
        </p:txBody>
      </p:sp>
    </p:spTree>
    <p:extLst>
      <p:ext uri="{BB962C8B-B14F-4D97-AF65-F5344CB8AC3E}">
        <p14:creationId xmlns:p14="http://schemas.microsoft.com/office/powerpoint/2010/main" val="2388670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8</a:t>
            </a:fld>
            <a:endParaRPr lang="zh-CN" altLang="en-US"/>
          </a:p>
        </p:txBody>
      </p:sp>
    </p:spTree>
    <p:extLst>
      <p:ext uri="{BB962C8B-B14F-4D97-AF65-F5344CB8AC3E}">
        <p14:creationId xmlns:p14="http://schemas.microsoft.com/office/powerpoint/2010/main" val="1388336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9</a:t>
            </a:fld>
            <a:endParaRPr lang="zh-CN" altLang="en-US"/>
          </a:p>
        </p:txBody>
      </p:sp>
    </p:spTree>
    <p:extLst>
      <p:ext uri="{BB962C8B-B14F-4D97-AF65-F5344CB8AC3E}">
        <p14:creationId xmlns:p14="http://schemas.microsoft.com/office/powerpoint/2010/main" val="2331225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2020/8/9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5" name="文本框 12"/>
          <p:cNvSpPr txBox="1">
            <a:spLocks noChangeArrowheads="1"/>
          </p:cNvSpPr>
          <p:nvPr userDrawn="1"/>
        </p:nvSpPr>
        <p:spPr bwMode="auto">
          <a:xfrm>
            <a:off x="1263742" y="387664"/>
            <a:ext cx="2372154" cy="31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en-US" altLang="zh-CN" sz="1600" dirty="0">
                <a:solidFill>
                  <a:schemeClr val="bg1">
                    <a:lumMod val="50000"/>
                  </a:schemeClr>
                </a:solidFill>
                <a:latin typeface="微软雅黑" pitchFamily="34" charset="-122"/>
                <a:ea typeface="微软雅黑" pitchFamily="34" charset="-122"/>
                <a:cs typeface="宋体" charset="-122"/>
              </a:rPr>
              <a:t>Project Introduction</a:t>
            </a:r>
            <a:endParaRPr lang="zh-CN" altLang="en-US" sz="1600" dirty="0">
              <a:solidFill>
                <a:schemeClr val="accent1"/>
              </a:solidFill>
              <a:latin typeface="微软雅黑" panose="020B0503020204020204" pitchFamily="34" charset="-122"/>
              <a:ea typeface="微软雅黑" panose="020B0503020204020204" pitchFamily="34" charset="-122"/>
              <a:cs typeface="+mn-ea"/>
              <a:sym typeface="+mn-lt"/>
            </a:endParaRPr>
          </a:p>
        </p:txBody>
      </p:sp>
      <p:cxnSp>
        <p:nvCxnSpPr>
          <p:cNvPr id="8" name="直接连接符 7">
            <a:extLst>
              <a:ext uri="{FF2B5EF4-FFF2-40B4-BE49-F238E27FC236}">
                <a16:creationId xmlns:a16="http://schemas.microsoft.com/office/drawing/2014/main" id="{3318679B-AFB3-4693-825D-77E3D70567DB}"/>
              </a:ext>
            </a:extLst>
          </p:cNvPr>
          <p:cNvCxnSpPr/>
          <p:nvPr userDrawn="1"/>
        </p:nvCxnSpPr>
        <p:spPr>
          <a:xfrm>
            <a:off x="755576" y="699542"/>
            <a:ext cx="7776864"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椭圆 8">
            <a:extLst>
              <a:ext uri="{FF2B5EF4-FFF2-40B4-BE49-F238E27FC236}">
                <a16:creationId xmlns:a16="http://schemas.microsoft.com/office/drawing/2014/main" id="{D09DAFDA-EFBA-4DB9-9359-8E3BB104AE1B}"/>
              </a:ext>
            </a:extLst>
          </p:cNvPr>
          <p:cNvSpPr/>
          <p:nvPr userDrawn="1"/>
        </p:nvSpPr>
        <p:spPr>
          <a:xfrm>
            <a:off x="971600" y="411510"/>
            <a:ext cx="216024" cy="21602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extLst>
      <p:ext uri="{BB962C8B-B14F-4D97-AF65-F5344CB8AC3E}">
        <p14:creationId xmlns:p14="http://schemas.microsoft.com/office/powerpoint/2010/main" val="29321356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2854A03-91AF-448A-9954-517C0577E5F0}" type="datetimeFigureOut">
              <a:rPr lang="zh-CN" altLang="en-US" smtClean="0"/>
              <a:pPr/>
              <a:t>2020/8/9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EFC946-6D13-4F8C-9740-992A906A613E}" type="slidenum">
              <a:rPr lang="zh-CN" altLang="en-US" smtClean="0"/>
              <a:pPr/>
              <a:t>‹#›</a:t>
            </a:fld>
            <a:endParaRPr lang="zh-CN" altLang="en-US"/>
          </a:p>
        </p:txBody>
      </p:sp>
    </p:spTree>
    <p:extLst>
      <p:ext uri="{BB962C8B-B14F-4D97-AF65-F5344CB8AC3E}">
        <p14:creationId xmlns:p14="http://schemas.microsoft.com/office/powerpoint/2010/main" val="349765519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2854A03-91AF-448A-9954-517C0577E5F0}" type="datetimeFigureOut">
              <a:rPr lang="zh-CN" altLang="en-US" smtClean="0"/>
              <a:pPr/>
              <a:t>2020/8/9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EFC946-6D13-4F8C-9740-992A906A613E}" type="slidenum">
              <a:rPr lang="zh-CN" altLang="en-US" smtClean="0"/>
              <a:pPr/>
              <a:t>‹#›</a:t>
            </a:fld>
            <a:endParaRPr lang="zh-CN" altLang="en-US"/>
          </a:p>
        </p:txBody>
      </p:sp>
    </p:spTree>
    <p:extLst>
      <p:ext uri="{BB962C8B-B14F-4D97-AF65-F5344CB8AC3E}">
        <p14:creationId xmlns:p14="http://schemas.microsoft.com/office/powerpoint/2010/main" val="2520858426"/>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2854A03-91AF-448A-9954-517C0577E5F0}" type="datetimeFigureOut">
              <a:rPr lang="zh-CN" altLang="en-US" smtClean="0"/>
              <a:pPr/>
              <a:t>2020/8/9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7" name="矩形 6"/>
          <p:cNvSpPr/>
          <p:nvPr userDrawn="1"/>
        </p:nvSpPr>
        <p:spPr>
          <a:xfrm>
            <a:off x="7092280" y="4789190"/>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a:t>
            </a:r>
            <a:r>
              <a:rPr kumimoji="0" lang="en-US" altLang="zh-CN" sz="100" b="0" i="0" u="none" strike="noStrike" kern="0" cap="none" spc="0" normalizeH="0" baseline="0" noProof="0" dirty="0">
                <a:ln>
                  <a:noFill/>
                </a:ln>
                <a:solidFill>
                  <a:prstClr val="white"/>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a:t>
            </a:r>
            <a:r>
              <a:rPr kumimoji="0" lang="en-US" altLang="zh-CN" sz="100" b="0" i="0" u="none" strike="noStrike" kern="0" cap="none" spc="0" normalizeH="0" baseline="0" noProof="0" dirty="0">
                <a:ln>
                  <a:noFill/>
                </a:ln>
                <a:solidFill>
                  <a:prstClr val="white"/>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精美</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课件：</a:t>
            </a:r>
            <a:r>
              <a:rPr kumimoji="0" lang="en-US" altLang="zh-CN" sz="100" b="0" i="0" u="none" strike="noStrike" kern="0" cap="none" spc="0" normalizeH="0" baseline="0" noProof="0" dirty="0">
                <a:ln>
                  <a:noFill/>
                </a:ln>
                <a:solidFill>
                  <a:prstClr val="white"/>
                </a:solidFill>
                <a:effectLst/>
                <a:uLnTx/>
                <a:uFillTx/>
              </a:rPr>
              <a:t>www.1ppt.com/kejian/             </a:t>
            </a: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工作总结</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www.1ppt.com/xiazai/zongjie/ </a:t>
            </a:r>
            <a:r>
              <a:rPr kumimoji="0" lang="zh-CN" altLang="en-US" sz="100" b="0" i="0" u="none" strike="noStrike" kern="0" cap="none" spc="0" normalizeH="0" baseline="0" noProof="0" dirty="0">
                <a:ln>
                  <a:noFill/>
                </a:ln>
                <a:solidFill>
                  <a:prstClr val="white"/>
                </a:solidFill>
                <a:effectLst/>
                <a:uLnTx/>
                <a:uFillTx/>
              </a:rPr>
              <a:t>工作计划：</a:t>
            </a:r>
            <a:r>
              <a:rPr kumimoji="0" lang="en-US" altLang="zh-CN" sz="100" b="0" i="0" u="none" strike="noStrike" kern="0" cap="none" spc="0" normalizeH="0" baseline="0" noProof="0" dirty="0">
                <a:ln>
                  <a:noFill/>
                </a:ln>
                <a:solidFill>
                  <a:prstClr val="white"/>
                </a:solidFill>
                <a:effectLst/>
                <a:uLnTx/>
                <a:uFillTx/>
              </a:rPr>
              <a:t>www.1ppt.com/xiazai/jihua/</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商务</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www.1ppt.com/moban/shangwu/  </a:t>
            </a:r>
            <a:r>
              <a:rPr kumimoji="0" lang="zh-CN" altLang="en-US" sz="100" b="0" i="0" u="none" strike="noStrike" kern="0" cap="none" spc="0" normalizeH="0" baseline="0" noProof="0" dirty="0">
                <a:ln>
                  <a:noFill/>
                </a:ln>
                <a:solidFill>
                  <a:prstClr val="white"/>
                </a:solidFill>
                <a:effectLst/>
                <a:uLnTx/>
                <a:uFillTx/>
              </a:rPr>
              <a:t>个人简历</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www.1ppt.com/xiazai/jianli/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毕业答辩</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www.1ppt.com/xiazai/dabian/  </a:t>
            </a:r>
            <a:r>
              <a:rPr kumimoji="0" lang="zh-CN" altLang="en-US" sz="100" b="0" i="0" u="none" strike="noStrike" kern="0" cap="none" spc="0" normalizeH="0" baseline="0" noProof="0" dirty="0">
                <a:ln>
                  <a:noFill/>
                </a:ln>
                <a:solidFill>
                  <a:prstClr val="white"/>
                </a:solidFill>
                <a:effectLst/>
                <a:uLnTx/>
                <a:uFillTx/>
              </a:rPr>
              <a:t>工作汇报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www.1ppt.com/xiazai/huibao/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 </a:t>
            </a:r>
          </a:p>
        </p:txBody>
      </p:sp>
    </p:spTree>
    <p:extLst>
      <p:ext uri="{BB962C8B-B14F-4D97-AF65-F5344CB8AC3E}">
        <p14:creationId xmlns:p14="http://schemas.microsoft.com/office/powerpoint/2010/main" val="304331464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2854A03-91AF-448A-9954-517C0577E5F0}" type="datetimeFigureOut">
              <a:rPr lang="zh-CN" altLang="en-US" smtClean="0"/>
              <a:pPr/>
              <a:t>2020/8/9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EFC946-6D13-4F8C-9740-992A906A613E}" type="slidenum">
              <a:rPr lang="zh-CN" altLang="en-US" smtClean="0"/>
              <a:pPr/>
              <a:t>‹#›</a:t>
            </a:fld>
            <a:endParaRPr lang="zh-CN" altLang="en-US"/>
          </a:p>
        </p:txBody>
      </p:sp>
    </p:spTree>
    <p:extLst>
      <p:ext uri="{BB962C8B-B14F-4D97-AF65-F5344CB8AC3E}">
        <p14:creationId xmlns:p14="http://schemas.microsoft.com/office/powerpoint/2010/main" val="3033062707"/>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7"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265508" y="848694"/>
            <a:ext cx="2670575" cy="405192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3"/>
          </a:p>
        </p:txBody>
      </p:sp>
      <p:sp>
        <p:nvSpPr>
          <p:cNvPr id="4" name="Rounded Rectangle 3"/>
          <p:cNvSpPr/>
          <p:nvPr userDrawn="1"/>
        </p:nvSpPr>
        <p:spPr>
          <a:xfrm>
            <a:off x="398950" y="1010625"/>
            <a:ext cx="115401" cy="37614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3">
              <a:solidFill>
                <a:schemeClr val="bg1"/>
              </a:solidFill>
            </a:endParaRPr>
          </a:p>
        </p:txBody>
      </p:sp>
      <p:sp>
        <p:nvSpPr>
          <p:cNvPr id="5" name="Half Frame 4"/>
          <p:cNvSpPr/>
          <p:nvPr userDrawn="1"/>
        </p:nvSpPr>
        <p:spPr>
          <a:xfrm rot="5400000">
            <a:off x="2292883" y="957490"/>
            <a:ext cx="514387" cy="51386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3">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533778" y="1216369"/>
            <a:ext cx="1674186" cy="415498"/>
          </a:xfrm>
          <a:prstGeom prst="rect">
            <a:avLst/>
          </a:prstGeom>
          <a:noFill/>
        </p:spPr>
        <p:txBody>
          <a:bodyPr wrap="square" rtlCol="0" anchor="ctr">
            <a:spAutoFit/>
          </a:bodyPr>
          <a:lstStyle/>
          <a:p>
            <a:r>
              <a:rPr lang="en-US" altLang="ko-KR" sz="1050" b="1" dirty="0">
                <a:solidFill>
                  <a:schemeClr val="bg1"/>
                </a:solidFill>
                <a:latin typeface="Arial" pitchFamily="34" charset="0"/>
                <a:cs typeface="Arial" pitchFamily="34" charset="0"/>
              </a:rPr>
              <a:t>You can Resize without losing quality</a:t>
            </a:r>
            <a:endParaRPr lang="ko-KR" altLang="en-US" sz="105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533778" y="1584056"/>
            <a:ext cx="1674186" cy="577081"/>
          </a:xfrm>
          <a:prstGeom prst="rect">
            <a:avLst/>
          </a:prstGeom>
          <a:noFill/>
        </p:spPr>
        <p:txBody>
          <a:bodyPr wrap="square" rtlCol="0" anchor="ctr">
            <a:spAutoFit/>
          </a:bodyPr>
          <a:lstStyle/>
          <a:p>
            <a:r>
              <a:rPr lang="en-US" altLang="ko-KR" sz="1050" b="1" dirty="0">
                <a:solidFill>
                  <a:schemeClr val="bg1"/>
                </a:solidFill>
                <a:latin typeface="Arial" pitchFamily="34" charset="0"/>
                <a:cs typeface="Arial" pitchFamily="34" charset="0"/>
              </a:rPr>
              <a:t>You can Change Fill Color &amp;</a:t>
            </a:r>
          </a:p>
          <a:p>
            <a:r>
              <a:rPr lang="en-US" altLang="ko-KR" sz="1050" b="1" dirty="0">
                <a:solidFill>
                  <a:schemeClr val="bg1"/>
                </a:solidFill>
                <a:latin typeface="Arial" pitchFamily="34" charset="0"/>
                <a:cs typeface="Arial" pitchFamily="34" charset="0"/>
              </a:rPr>
              <a:t>Line Color</a:t>
            </a:r>
            <a:endParaRPr lang="ko-KR" altLang="en-US" sz="105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540922" y="4344787"/>
            <a:ext cx="1674000" cy="253916"/>
          </a:xfrm>
          <a:prstGeom prst="rect">
            <a:avLst/>
          </a:prstGeom>
          <a:noFill/>
        </p:spPr>
        <p:txBody>
          <a:bodyPr wrap="square" rtlCol="0" anchor="ctr">
            <a:spAutoFit/>
          </a:bodyPr>
          <a:lstStyle/>
          <a:p>
            <a:r>
              <a:rPr lang="en-US" altLang="ko-KR" sz="1050" dirty="0">
                <a:solidFill>
                  <a:schemeClr val="bg1"/>
                </a:solidFill>
                <a:latin typeface="Arial" pitchFamily="34" charset="0"/>
                <a:cs typeface="Arial" pitchFamily="34" charset="0"/>
              </a:rPr>
              <a:t>www.freeppt7.com</a:t>
            </a:r>
            <a:endParaRPr lang="ko-KR" altLang="en-US" sz="105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540922" y="3487784"/>
            <a:ext cx="2037972" cy="738664"/>
          </a:xfrm>
          <a:prstGeom prst="rect">
            <a:avLst/>
          </a:prstGeom>
          <a:noFill/>
        </p:spPr>
        <p:txBody>
          <a:bodyPr wrap="square" rtlCol="0" anchor="ctr">
            <a:spAutoFit/>
          </a:bodyPr>
          <a:lstStyle/>
          <a:p>
            <a:r>
              <a:rPr lang="en-US" altLang="ko-KR" sz="2100" b="1" dirty="0">
                <a:solidFill>
                  <a:schemeClr val="bg1"/>
                </a:solidFill>
                <a:latin typeface="+mn-lt"/>
                <a:ea typeface="+mn-ea"/>
                <a:cs typeface="Arial" pitchFamily="34" charset="0"/>
              </a:rPr>
              <a:t>FREE </a:t>
            </a:r>
          </a:p>
          <a:p>
            <a:r>
              <a:rPr lang="en-US" altLang="ko-KR" sz="21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1524291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2020/8/9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5" name="文本框 12"/>
          <p:cNvSpPr txBox="1">
            <a:spLocks noChangeArrowheads="1"/>
          </p:cNvSpPr>
          <p:nvPr userDrawn="1"/>
        </p:nvSpPr>
        <p:spPr bwMode="auto">
          <a:xfrm>
            <a:off x="1263742" y="387664"/>
            <a:ext cx="2133600" cy="31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en-US" altLang="zh-CN" sz="1600" dirty="0">
                <a:solidFill>
                  <a:schemeClr val="bg1">
                    <a:lumMod val="50000"/>
                  </a:schemeClr>
                </a:solidFill>
                <a:latin typeface="微软雅黑" pitchFamily="34" charset="-122"/>
                <a:ea typeface="微软雅黑" pitchFamily="34" charset="-122"/>
                <a:cs typeface="宋体" charset="-122"/>
              </a:rPr>
              <a:t>Product operation</a:t>
            </a:r>
            <a:endParaRPr lang="zh-CN" altLang="en-US" sz="1600" dirty="0">
              <a:solidFill>
                <a:schemeClr val="accent1"/>
              </a:solidFill>
              <a:latin typeface="微软雅黑" panose="020B0503020204020204" pitchFamily="34" charset="-122"/>
              <a:ea typeface="微软雅黑" panose="020B0503020204020204" pitchFamily="34" charset="-122"/>
              <a:cs typeface="+mn-ea"/>
              <a:sym typeface="+mn-lt"/>
            </a:endParaRPr>
          </a:p>
        </p:txBody>
      </p:sp>
      <p:cxnSp>
        <p:nvCxnSpPr>
          <p:cNvPr id="8" name="直接连接符 7">
            <a:extLst>
              <a:ext uri="{FF2B5EF4-FFF2-40B4-BE49-F238E27FC236}">
                <a16:creationId xmlns:a16="http://schemas.microsoft.com/office/drawing/2014/main" id="{46ACA54C-0954-4BAD-8932-83F457CB8AB5}"/>
              </a:ext>
            </a:extLst>
          </p:cNvPr>
          <p:cNvCxnSpPr/>
          <p:nvPr userDrawn="1"/>
        </p:nvCxnSpPr>
        <p:spPr>
          <a:xfrm>
            <a:off x="755576" y="699542"/>
            <a:ext cx="7776864"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椭圆 8">
            <a:extLst>
              <a:ext uri="{FF2B5EF4-FFF2-40B4-BE49-F238E27FC236}">
                <a16:creationId xmlns:a16="http://schemas.microsoft.com/office/drawing/2014/main" id="{10E9C5A0-9342-4577-A3CA-7C5CC1E63CD8}"/>
              </a:ext>
            </a:extLst>
          </p:cNvPr>
          <p:cNvSpPr/>
          <p:nvPr userDrawn="1"/>
        </p:nvSpPr>
        <p:spPr>
          <a:xfrm>
            <a:off x="971600" y="411510"/>
            <a:ext cx="216024" cy="21602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extLst>
      <p:ext uri="{BB962C8B-B14F-4D97-AF65-F5344CB8AC3E}">
        <p14:creationId xmlns:p14="http://schemas.microsoft.com/office/powerpoint/2010/main" val="29321356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2020/8/9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5" name="文本框 12"/>
          <p:cNvSpPr txBox="1">
            <a:spLocks noChangeArrowheads="1"/>
          </p:cNvSpPr>
          <p:nvPr userDrawn="1"/>
        </p:nvSpPr>
        <p:spPr bwMode="auto">
          <a:xfrm>
            <a:off x="1263742" y="387664"/>
            <a:ext cx="1796090" cy="31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en-US" altLang="zh-CN" sz="1600" dirty="0">
                <a:solidFill>
                  <a:schemeClr val="bg1">
                    <a:lumMod val="50000"/>
                  </a:schemeClr>
                </a:solidFill>
                <a:latin typeface="微软雅黑" pitchFamily="34" charset="-122"/>
                <a:ea typeface="微软雅黑" pitchFamily="34" charset="-122"/>
                <a:cs typeface="宋体" charset="-122"/>
              </a:rPr>
              <a:t>Market analysis</a:t>
            </a:r>
            <a:endParaRPr lang="zh-CN" altLang="en-US" sz="1600" dirty="0">
              <a:solidFill>
                <a:schemeClr val="accent1"/>
              </a:solidFill>
              <a:latin typeface="微软雅黑" panose="020B0503020204020204" pitchFamily="34" charset="-122"/>
              <a:ea typeface="微软雅黑" panose="020B0503020204020204" pitchFamily="34" charset="-122"/>
              <a:cs typeface="+mn-ea"/>
              <a:sym typeface="+mn-lt"/>
            </a:endParaRPr>
          </a:p>
        </p:txBody>
      </p:sp>
      <p:cxnSp>
        <p:nvCxnSpPr>
          <p:cNvPr id="8" name="直接连接符 7">
            <a:extLst>
              <a:ext uri="{FF2B5EF4-FFF2-40B4-BE49-F238E27FC236}">
                <a16:creationId xmlns:a16="http://schemas.microsoft.com/office/drawing/2014/main" id="{9BA31462-C9AD-451F-A96D-817B6F6E28EC}"/>
              </a:ext>
            </a:extLst>
          </p:cNvPr>
          <p:cNvCxnSpPr/>
          <p:nvPr userDrawn="1"/>
        </p:nvCxnSpPr>
        <p:spPr>
          <a:xfrm>
            <a:off x="755576" y="699542"/>
            <a:ext cx="7776864"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椭圆 8">
            <a:extLst>
              <a:ext uri="{FF2B5EF4-FFF2-40B4-BE49-F238E27FC236}">
                <a16:creationId xmlns:a16="http://schemas.microsoft.com/office/drawing/2014/main" id="{04489965-C2DB-4E01-85D6-2DDD37D6439F}"/>
              </a:ext>
            </a:extLst>
          </p:cNvPr>
          <p:cNvSpPr/>
          <p:nvPr userDrawn="1"/>
        </p:nvSpPr>
        <p:spPr>
          <a:xfrm>
            <a:off x="971600" y="411510"/>
            <a:ext cx="216024" cy="21602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extLst>
      <p:ext uri="{BB962C8B-B14F-4D97-AF65-F5344CB8AC3E}">
        <p14:creationId xmlns:p14="http://schemas.microsoft.com/office/powerpoint/2010/main" val="29321356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2020/8/9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5" name="文本框 12"/>
          <p:cNvSpPr txBox="1">
            <a:spLocks noChangeArrowheads="1"/>
          </p:cNvSpPr>
          <p:nvPr userDrawn="1"/>
        </p:nvSpPr>
        <p:spPr bwMode="auto">
          <a:xfrm>
            <a:off x="1263742" y="387664"/>
            <a:ext cx="2588178" cy="31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en-US" altLang="zh-CN" sz="1600" dirty="0">
                <a:solidFill>
                  <a:schemeClr val="bg1">
                    <a:lumMod val="50000"/>
                  </a:schemeClr>
                </a:solidFill>
                <a:latin typeface="微软雅黑" pitchFamily="34" charset="-122"/>
                <a:ea typeface="微软雅黑" pitchFamily="34" charset="-122"/>
                <a:cs typeface="宋体" charset="-122"/>
              </a:rPr>
              <a:t>Return on investment</a:t>
            </a:r>
            <a:endParaRPr lang="zh-CN" altLang="en-US" sz="1600" dirty="0">
              <a:solidFill>
                <a:schemeClr val="accent1"/>
              </a:solidFill>
              <a:latin typeface="微软雅黑" panose="020B0503020204020204" pitchFamily="34" charset="-122"/>
              <a:ea typeface="微软雅黑" panose="020B0503020204020204" pitchFamily="34" charset="-122"/>
              <a:cs typeface="+mn-ea"/>
              <a:sym typeface="+mn-lt"/>
            </a:endParaRPr>
          </a:p>
        </p:txBody>
      </p:sp>
      <p:cxnSp>
        <p:nvCxnSpPr>
          <p:cNvPr id="8" name="直接连接符 7">
            <a:extLst>
              <a:ext uri="{FF2B5EF4-FFF2-40B4-BE49-F238E27FC236}">
                <a16:creationId xmlns:a16="http://schemas.microsoft.com/office/drawing/2014/main" id="{A6D353AB-2CC2-4D90-92D6-711024852E9D}"/>
              </a:ext>
            </a:extLst>
          </p:cNvPr>
          <p:cNvCxnSpPr/>
          <p:nvPr userDrawn="1"/>
        </p:nvCxnSpPr>
        <p:spPr>
          <a:xfrm>
            <a:off x="755576" y="699542"/>
            <a:ext cx="7776864"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椭圆 8">
            <a:extLst>
              <a:ext uri="{FF2B5EF4-FFF2-40B4-BE49-F238E27FC236}">
                <a16:creationId xmlns:a16="http://schemas.microsoft.com/office/drawing/2014/main" id="{C631EE3E-01BE-4E1A-985E-140601449CFB}"/>
              </a:ext>
            </a:extLst>
          </p:cNvPr>
          <p:cNvSpPr/>
          <p:nvPr userDrawn="1"/>
        </p:nvSpPr>
        <p:spPr>
          <a:xfrm>
            <a:off x="971600" y="411510"/>
            <a:ext cx="216024" cy="21602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extLst>
      <p:ext uri="{BB962C8B-B14F-4D97-AF65-F5344CB8AC3E}">
        <p14:creationId xmlns:p14="http://schemas.microsoft.com/office/powerpoint/2010/main" val="29321356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F61BD0C8-D35A-439E-96FB-C8D4A6430554}" type="datetimeFigureOut">
              <a:rPr lang="zh-CN" altLang="en-US" smtClean="0"/>
              <a:pPr/>
              <a:t>2020/8/9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70F15A6-E82C-4E1E-834E-C415C51F7DF3}" type="slidenum">
              <a:rPr lang="zh-CN" altLang="en-US" smtClean="0"/>
              <a:pPr/>
              <a:t>‹#›</a:t>
            </a:fld>
            <a:endParaRPr lang="zh-CN" altLang="en-US"/>
          </a:p>
        </p:txBody>
      </p:sp>
    </p:spTree>
    <p:extLst>
      <p:ext uri="{BB962C8B-B14F-4D97-AF65-F5344CB8AC3E}">
        <p14:creationId xmlns:p14="http://schemas.microsoft.com/office/powerpoint/2010/main" val="4164599985"/>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32150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空白页">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51" y="0"/>
            <a:ext cx="9143499" cy="5143500"/>
          </a:xfrm>
          <a:prstGeom prst="rect">
            <a:avLst/>
          </a:prstGeom>
        </p:spPr>
      </p:pic>
      <p:grpSp>
        <p:nvGrpSpPr>
          <p:cNvPr id="2" name="组合 3"/>
          <p:cNvGrpSpPr/>
          <p:nvPr userDrawn="1"/>
        </p:nvGrpSpPr>
        <p:grpSpPr bwMode="auto">
          <a:xfrm flipH="1">
            <a:off x="-1" y="248018"/>
            <a:ext cx="1797166" cy="507206"/>
            <a:chOff x="2370576" y="533400"/>
            <a:chExt cx="2417494" cy="675969"/>
          </a:xfrm>
          <a:solidFill>
            <a:srgbClr val="EE1C39"/>
          </a:solidFill>
        </p:grpSpPr>
        <p:sp>
          <p:nvSpPr>
            <p:cNvPr id="3" name="矩形 2"/>
            <p:cNvSpPr/>
            <p:nvPr/>
          </p:nvSpPr>
          <p:spPr>
            <a:xfrm>
              <a:off x="2738030" y="533400"/>
              <a:ext cx="2050040" cy="6759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24">
                <a:cs typeface="+mn-ea"/>
                <a:sym typeface="+mn-lt"/>
              </a:endParaRPr>
            </a:p>
          </p:txBody>
        </p:sp>
        <p:sp>
          <p:nvSpPr>
            <p:cNvPr id="4" name="椭圆 3"/>
            <p:cNvSpPr/>
            <p:nvPr/>
          </p:nvSpPr>
          <p:spPr>
            <a:xfrm>
              <a:off x="2370576" y="533400"/>
              <a:ext cx="623734" cy="6759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24">
                <a:cs typeface="+mn-ea"/>
                <a:sym typeface="+mn-lt"/>
              </a:endParaRPr>
            </a:p>
          </p:txBody>
        </p:sp>
      </p:grpSp>
      <p:sp>
        <p:nvSpPr>
          <p:cNvPr id="6" name="文本框 12"/>
          <p:cNvSpPr txBox="1">
            <a:spLocks noChangeArrowheads="1"/>
          </p:cNvSpPr>
          <p:nvPr userDrawn="1"/>
        </p:nvSpPr>
        <p:spPr bwMode="auto">
          <a:xfrm>
            <a:off x="-1" y="370296"/>
            <a:ext cx="179609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en-US" altLang="zh-CN" sz="1280" dirty="0">
                <a:solidFill>
                  <a:schemeClr val="bg1"/>
                </a:solidFill>
                <a:latin typeface="微软雅黑" panose="020B0503020204020204" pitchFamily="34" charset="-122"/>
                <a:ea typeface="微软雅黑" panose="020B0503020204020204" pitchFamily="34" charset="-122"/>
                <a:cs typeface="+mn-ea"/>
                <a:sym typeface="+mn-lt"/>
              </a:rPr>
              <a:t>Add text</a:t>
            </a:r>
            <a:endParaRPr lang="zh-CN" altLang="en-US" sz="1280" dirty="0">
              <a:solidFill>
                <a:schemeClr val="bg1"/>
              </a:solidFill>
              <a:latin typeface="微软雅黑" panose="020B0503020204020204" pitchFamily="34" charset="-122"/>
              <a:ea typeface="微软雅黑" panose="020B0503020204020204" pitchFamily="34" charset="-122"/>
              <a:cs typeface="+mn-ea"/>
              <a:sym typeface="+mn-lt"/>
            </a:endParaRPr>
          </a:p>
        </p:txBody>
      </p:sp>
    </p:spTree>
    <p:extLst>
      <p:ext uri="{BB962C8B-B14F-4D97-AF65-F5344CB8AC3E}">
        <p14:creationId xmlns:p14="http://schemas.microsoft.com/office/powerpoint/2010/main" val="141620537"/>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55919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Portfolio #4">
    <p:spTree>
      <p:nvGrpSpPr>
        <p:cNvPr id="1" name=""/>
        <p:cNvGrpSpPr/>
        <p:nvPr/>
      </p:nvGrpSpPr>
      <p:grpSpPr>
        <a:xfrm>
          <a:off x="0" y="0"/>
          <a:ext cx="0" cy="0"/>
          <a:chOff x="0" y="0"/>
          <a:chExt cx="0" cy="0"/>
        </a:xfrm>
      </p:grpSpPr>
      <p:sp>
        <p:nvSpPr>
          <p:cNvPr id="15" name="Picture Placeholder 14"/>
          <p:cNvSpPr>
            <a:spLocks noGrp="1"/>
          </p:cNvSpPr>
          <p:nvPr>
            <p:ph type="pic" sz="quarter" idx="10" hasCustomPrompt="1"/>
          </p:nvPr>
        </p:nvSpPr>
        <p:spPr>
          <a:xfrm>
            <a:off x="2836069" y="0"/>
            <a:ext cx="2064544" cy="2503885"/>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p>
        </p:txBody>
      </p:sp>
      <p:sp>
        <p:nvSpPr>
          <p:cNvPr id="16" name="Picture Placeholder 14"/>
          <p:cNvSpPr>
            <a:spLocks noGrp="1"/>
          </p:cNvSpPr>
          <p:nvPr>
            <p:ph type="pic" sz="quarter" idx="11" hasCustomPrompt="1"/>
          </p:nvPr>
        </p:nvSpPr>
        <p:spPr>
          <a:xfrm>
            <a:off x="7108032" y="1132284"/>
            <a:ext cx="2035969" cy="2811066"/>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p>
        </p:txBody>
      </p:sp>
      <p:sp>
        <p:nvSpPr>
          <p:cNvPr id="17" name="Picture Placeholder 14"/>
          <p:cNvSpPr>
            <a:spLocks noGrp="1"/>
          </p:cNvSpPr>
          <p:nvPr>
            <p:ph type="pic" sz="quarter" idx="12" hasCustomPrompt="1"/>
          </p:nvPr>
        </p:nvSpPr>
        <p:spPr>
          <a:xfrm>
            <a:off x="698896" y="1132284"/>
            <a:ext cx="2065734" cy="2811066"/>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p>
        </p:txBody>
      </p:sp>
      <p:sp>
        <p:nvSpPr>
          <p:cNvPr id="18" name="Picture Placeholder 14"/>
          <p:cNvSpPr>
            <a:spLocks noGrp="1"/>
          </p:cNvSpPr>
          <p:nvPr>
            <p:ph type="pic" sz="quarter" idx="13" hasCustomPrompt="1"/>
          </p:nvPr>
        </p:nvSpPr>
        <p:spPr>
          <a:xfrm>
            <a:off x="4972051" y="1132284"/>
            <a:ext cx="2065734" cy="1371600"/>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p>
        </p:txBody>
      </p:sp>
      <p:sp>
        <p:nvSpPr>
          <p:cNvPr id="19" name="Picture Placeholder 14"/>
          <p:cNvSpPr>
            <a:spLocks noGrp="1"/>
          </p:cNvSpPr>
          <p:nvPr>
            <p:ph type="pic" sz="quarter" idx="14" hasCustomPrompt="1"/>
          </p:nvPr>
        </p:nvSpPr>
        <p:spPr>
          <a:xfrm>
            <a:off x="4972051" y="2571749"/>
            <a:ext cx="2065734" cy="1371600"/>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p>
        </p:txBody>
      </p:sp>
      <p:sp>
        <p:nvSpPr>
          <p:cNvPr id="20" name="Picture Placeholder 14"/>
          <p:cNvSpPr>
            <a:spLocks noGrp="1"/>
          </p:cNvSpPr>
          <p:nvPr>
            <p:ph type="pic" sz="quarter" idx="15" hasCustomPrompt="1"/>
          </p:nvPr>
        </p:nvSpPr>
        <p:spPr>
          <a:xfrm>
            <a:off x="2834877" y="2571749"/>
            <a:ext cx="2065734" cy="1371600"/>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p>
        </p:txBody>
      </p:sp>
    </p:spTree>
    <p:extLst>
      <p:ext uri="{BB962C8B-B14F-4D97-AF65-F5344CB8AC3E}">
        <p14:creationId xmlns:p14="http://schemas.microsoft.com/office/powerpoint/2010/main" val="1968967448"/>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02854A03-91AF-448A-9954-517C0577E5F0}" type="datetimeFigureOut">
              <a:rPr lang="zh-CN" altLang="en-US" smtClean="0"/>
              <a:pPr/>
              <a:t>2020/8/9</a:t>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2EEFC946-6D13-4F8C-9740-992A906A613E}" type="slidenum">
              <a:rPr lang="zh-CN" altLang="en-US" smtClean="0"/>
              <a:pPr/>
              <a:t>‹#›</a:t>
            </a:fld>
            <a:endParaRPr lang="zh-CN" altLang="en-US"/>
          </a:p>
        </p:txBody>
      </p:sp>
    </p:spTree>
    <p:extLst>
      <p:ext uri="{BB962C8B-B14F-4D97-AF65-F5344CB8AC3E}">
        <p14:creationId xmlns:p14="http://schemas.microsoft.com/office/powerpoint/2010/main" val="3795072685"/>
      </p:ext>
    </p:extLst>
  </p:cSld>
  <p:clrMap bg1="lt1" tx1="dk1" bg2="lt2" tx2="dk2" accent1="accent1" accent2="accent2" accent3="accent3" accent4="accent4" accent5="accent5" accent6="accent6" hlink="hlink" folHlink="folHlink"/>
  <p:sldLayoutIdLst>
    <p:sldLayoutId id="2147483655" r:id="rId1"/>
    <p:sldLayoutId id="2147483670" r:id="rId2"/>
    <p:sldLayoutId id="2147483671" r:id="rId3"/>
    <p:sldLayoutId id="2147483672" r:id="rId4"/>
    <p:sldLayoutId id="2147483665" r:id="rId5"/>
    <p:sldLayoutId id="2147483668"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xStyles>
    <p:titleStyle>
      <a:lvl1pPr algn="ctr" defTabSz="914282" rtl="0" eaLnBrk="1" latinLnBrk="0" hangingPunct="1">
        <a:spcBef>
          <a:spcPct val="0"/>
        </a:spcBef>
        <a:buNone/>
        <a:defRPr sz="4400" kern="1200">
          <a:solidFill>
            <a:schemeClr val="tx1"/>
          </a:solidFill>
          <a:latin typeface="+mj-lt"/>
          <a:ea typeface="+mj-ea"/>
          <a:cs typeface="+mj-cs"/>
        </a:defRPr>
      </a:lvl1pPr>
    </p:titleStyle>
    <p:bodyStyle>
      <a:lvl1pPr marL="342855" indent="-342855" algn="l" defTabSz="914282"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4" indent="-285713" algn="l" defTabSz="914282"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2" indent="-228570" algn="l" defTabSz="914282"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993"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33"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7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1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56"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97"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3" Type="http://schemas.openxmlformats.org/officeDocument/2006/relationships/tags" Target="../tags/tag4.xml"/><Relationship Id="rId21" Type="http://schemas.openxmlformats.org/officeDocument/2006/relationships/tags" Target="../tags/tag22.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notesSlide" Target="../notesSlides/notesSlide12.xml"/><Relationship Id="rId10" Type="http://schemas.openxmlformats.org/officeDocument/2006/relationships/tags" Target="../tags/tag11.xml"/><Relationship Id="rId19" Type="http://schemas.openxmlformats.org/officeDocument/2006/relationships/tags" Target="../tags/tag20.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5.xml"/><Relationship Id="rId4" Type="http://schemas.openxmlformats.org/officeDocument/2006/relationships/hyperlink" Target="https://www.freeppt7.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9.jp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图片 27">
            <a:extLst>
              <a:ext uri="{FF2B5EF4-FFF2-40B4-BE49-F238E27FC236}">
                <a16:creationId xmlns:a16="http://schemas.microsoft.com/office/drawing/2014/main" id="{3CF66B7C-0DB4-4C8D-97E8-0A24101A9F60}"/>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44505" y="0"/>
            <a:ext cx="5199495" cy="5143500"/>
          </a:xfrm>
          <a:prstGeom prst="rect">
            <a:avLst/>
          </a:prstGeom>
        </p:spPr>
      </p:pic>
      <p:sp>
        <p:nvSpPr>
          <p:cNvPr id="20" name="矩形 259"/>
          <p:cNvSpPr>
            <a:spLocks noChangeArrowheads="1"/>
          </p:cNvSpPr>
          <p:nvPr/>
        </p:nvSpPr>
        <p:spPr bwMode="auto">
          <a:xfrm>
            <a:off x="1006205" y="2893111"/>
            <a:ext cx="435248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en-US" altLang="zh-CN" sz="1400" dirty="0">
                <a:solidFill>
                  <a:schemeClr val="tx1">
                    <a:lumMod val="75000"/>
                    <a:lumOff val="25000"/>
                  </a:schemeClr>
                </a:solidFill>
                <a:latin typeface="方正细谭黑简体" panose="02000000000000000000" pitchFamily="2" charset="-122"/>
                <a:ea typeface="方正细谭黑简体" panose="02000000000000000000" pitchFamily="2" charset="-122"/>
                <a:cs typeface="Arial" panose="020B0604020202020204" pitchFamily="34" charset="0"/>
              </a:rPr>
              <a:t>Insert the Subtitle of Your Presentation.</a:t>
            </a:r>
          </a:p>
        </p:txBody>
      </p:sp>
      <p:sp>
        <p:nvSpPr>
          <p:cNvPr id="21" name="矩形 259"/>
          <p:cNvSpPr>
            <a:spLocks noChangeArrowheads="1"/>
          </p:cNvSpPr>
          <p:nvPr/>
        </p:nvSpPr>
        <p:spPr bwMode="auto">
          <a:xfrm>
            <a:off x="1006204" y="2172221"/>
            <a:ext cx="7526236"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dirty="0">
                <a:solidFill>
                  <a:schemeClr val="accent1"/>
                </a:solidFill>
                <a:latin typeface="方正细谭黑简体" panose="02000000000000000000" pitchFamily="2" charset="-122"/>
                <a:ea typeface="方正细谭黑简体" panose="02000000000000000000" pitchFamily="2" charset="-122"/>
                <a:cs typeface="Arial" panose="020B0604020202020204" pitchFamily="34" charset="0"/>
              </a:rPr>
              <a:t>Business plan </a:t>
            </a:r>
            <a:r>
              <a:rPr lang="en-US" altLang="zh-CN" dirty="0">
                <a:solidFill>
                  <a:schemeClr val="accent1"/>
                </a:solidFill>
                <a:latin typeface="方正细谭黑简体" panose="02000000000000000000" pitchFamily="2" charset="-122"/>
                <a:ea typeface="方正细谭黑简体" panose="02000000000000000000" pitchFamily="2" charset="-122"/>
                <a:cs typeface="Arial" panose="020B0604020202020204" pitchFamily="34" charset="0"/>
              </a:rPr>
              <a:t>PPT</a:t>
            </a:r>
            <a:r>
              <a:rPr lang="en-US" altLang="zh-CN" dirty="0">
                <a:solidFill>
                  <a:schemeClr val="tx1">
                    <a:lumMod val="75000"/>
                    <a:lumOff val="25000"/>
                  </a:schemeClr>
                </a:solidFill>
                <a:latin typeface="方正细谭黑简体" panose="02000000000000000000" pitchFamily="2" charset="-122"/>
                <a:ea typeface="方正细谭黑简体" panose="02000000000000000000" pitchFamily="2" charset="-122"/>
                <a:cs typeface="Arial" panose="020B0604020202020204" pitchFamily="34" charset="0"/>
              </a:rPr>
              <a:t> </a:t>
            </a:r>
            <a:r>
              <a:rPr lang="zh-CN" altLang="en-US" dirty="0">
                <a:solidFill>
                  <a:schemeClr val="tx1">
                    <a:lumMod val="75000"/>
                    <a:lumOff val="25000"/>
                  </a:schemeClr>
                </a:solidFill>
                <a:latin typeface="方正细谭黑简体" panose="02000000000000000000" pitchFamily="2" charset="-122"/>
                <a:ea typeface="方正细谭黑简体" panose="02000000000000000000" pitchFamily="2" charset="-122"/>
                <a:cs typeface="Arial" panose="020B0604020202020204" pitchFamily="34" charset="0"/>
              </a:rPr>
              <a:t>template</a:t>
            </a:r>
            <a:endParaRPr lang="en-US" altLang="zh-CN" dirty="0">
              <a:solidFill>
                <a:schemeClr val="tx1">
                  <a:lumMod val="75000"/>
                  <a:lumOff val="25000"/>
                </a:schemeClr>
              </a:solidFill>
              <a:latin typeface="方正细谭黑简体" panose="02000000000000000000" pitchFamily="2" charset="-122"/>
              <a:ea typeface="方正细谭黑简体" panose="02000000000000000000" pitchFamily="2" charset="-122"/>
              <a:cs typeface="Arial" panose="020B0604020202020204" pitchFamily="34" charset="0"/>
            </a:endParaRPr>
          </a:p>
        </p:txBody>
      </p:sp>
      <p:sp>
        <p:nvSpPr>
          <p:cNvPr id="22" name="矩形 259"/>
          <p:cNvSpPr>
            <a:spLocks noChangeArrowheads="1"/>
          </p:cNvSpPr>
          <p:nvPr/>
        </p:nvSpPr>
        <p:spPr bwMode="auto">
          <a:xfrm>
            <a:off x="1008112" y="1189075"/>
            <a:ext cx="2664296" cy="101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en-US" altLang="zh-CN" sz="6600" dirty="0">
                <a:solidFill>
                  <a:schemeClr val="accent1"/>
                </a:solidFill>
                <a:latin typeface="方正细谭黑简体" panose="02000000000000000000" pitchFamily="2" charset="-122"/>
                <a:ea typeface="方正细谭黑简体" panose="02000000000000000000" pitchFamily="2" charset="-122"/>
                <a:cs typeface="Arial" panose="020B0604020202020204" pitchFamily="34" charset="0"/>
              </a:rPr>
              <a:t>Best</a:t>
            </a:r>
          </a:p>
        </p:txBody>
      </p:sp>
      <p:sp>
        <p:nvSpPr>
          <p:cNvPr id="2" name="Rounded Rectangle 7">
            <a:extLst>
              <a:ext uri="{FF2B5EF4-FFF2-40B4-BE49-F238E27FC236}">
                <a16:creationId xmlns:a16="http://schemas.microsoft.com/office/drawing/2014/main" id="{FC6625B7-D68E-4DD6-A31D-9C590A9C61E6}"/>
              </a:ext>
            </a:extLst>
          </p:cNvPr>
          <p:cNvSpPr/>
          <p:nvPr/>
        </p:nvSpPr>
        <p:spPr>
          <a:xfrm>
            <a:off x="6804248" y="339502"/>
            <a:ext cx="1268108" cy="413563"/>
          </a:xfrm>
          <a:prstGeom prst="roundRect">
            <a:avLst>
              <a:gd name="adj" fmla="val 50000"/>
            </a:avLst>
          </a:prstGeom>
          <a:solidFill>
            <a:schemeClr val="bg1">
              <a:alpha val="0"/>
            </a:schemeClr>
          </a:solidFill>
          <a:ln w="158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2">
                    <a:lumMod val="60000"/>
                    <a:lumOff val="40000"/>
                  </a:schemeClr>
                </a:solidFill>
              </a:rPr>
              <a:t>LOGO.</a:t>
            </a:r>
            <a:endParaRPr lang="ko-KR" altLang="en-US" sz="2700" dirty="0">
              <a:solidFill>
                <a:schemeClr val="bg2">
                  <a:lumMod val="60000"/>
                  <a:lumOff val="40000"/>
                </a:schemeClr>
              </a:solidFill>
            </a:endParaRPr>
          </a:p>
        </p:txBody>
      </p:sp>
      <p:sp>
        <p:nvSpPr>
          <p:cNvPr id="3" name="TextBox 3">
            <a:hlinkClick r:id="rId4"/>
            <a:extLst>
              <a:ext uri="{FF2B5EF4-FFF2-40B4-BE49-F238E27FC236}">
                <a16:creationId xmlns:a16="http://schemas.microsoft.com/office/drawing/2014/main" id="{ACA0654A-A998-4271-BC0A-5D5F4BAFB3D1}"/>
              </a:ext>
            </a:extLst>
          </p:cNvPr>
          <p:cNvSpPr txBox="1"/>
          <p:nvPr/>
        </p:nvSpPr>
        <p:spPr>
          <a:xfrm>
            <a:off x="3182447" y="4680887"/>
            <a:ext cx="5169613" cy="246221"/>
          </a:xfrm>
          <a:prstGeom prst="rect">
            <a:avLst/>
          </a:prstGeom>
          <a:noFill/>
        </p:spPr>
        <p:txBody>
          <a:bodyPr wrap="square" rtlCol="0">
            <a:spAutoFit/>
          </a:bodyPr>
          <a:lstStyle/>
          <a:p>
            <a:pPr algn="r"/>
            <a:r>
              <a:rPr lang="en-US" altLang="zh-CN" sz="1000" dirty="0">
                <a:solidFill>
                  <a:schemeClr val="tx1">
                    <a:lumMod val="75000"/>
                    <a:lumOff val="25000"/>
                  </a:schemeClr>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1557010203"/>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hyp="http://schemas.microsoft.com/office/drawing/2018/hyperlinkcolor" xmlns:a16="http://schemas.microsoft.com/office/drawing/2014/main"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1+#ppt_w/2"/>
                                          </p:val>
                                        </p:tav>
                                        <p:tav tm="100000">
                                          <p:val>
                                            <p:strVal val="#ppt_x"/>
                                          </p:val>
                                        </p:tav>
                                      </p:tavLst>
                                    </p:anim>
                                    <p:anim calcmode="lin" valueType="num">
                                      <p:cBhvr additive="base">
                                        <p:cTn id="8"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grpId="0" nodeType="clickEffect">
                                  <p:stCondLst>
                                    <p:cond delay="0"/>
                                  </p:stCondLst>
                                  <p:iterate type="lt">
                                    <p:tmPct val="10000"/>
                                  </p:iterate>
                                  <p:childTnLst>
                                    <p:set>
                                      <p:cBhvr>
                                        <p:cTn id="12" dur="1" fill="hold">
                                          <p:stCondLst>
                                            <p:cond delay="0"/>
                                          </p:stCondLst>
                                        </p:cTn>
                                        <p:tgtEl>
                                          <p:spTgt spid="22"/>
                                        </p:tgtEl>
                                        <p:attrNameLst>
                                          <p:attrName>style.visibility</p:attrName>
                                        </p:attrNameLst>
                                      </p:cBhvr>
                                      <p:to>
                                        <p:strVal val="visible"/>
                                      </p:to>
                                    </p:set>
                                    <p:anim calcmode="lin" valueType="num">
                                      <p:cBhvr>
                                        <p:cTn id="13"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22"/>
                                        </p:tgtEl>
                                        <p:attrNameLst>
                                          <p:attrName>ppt_y</p:attrName>
                                        </p:attrNameLst>
                                      </p:cBhvr>
                                      <p:tavLst>
                                        <p:tav tm="0">
                                          <p:val>
                                            <p:strVal val="#ppt_y"/>
                                          </p:val>
                                        </p:tav>
                                        <p:tav tm="100000">
                                          <p:val>
                                            <p:strVal val="#ppt_y"/>
                                          </p:val>
                                        </p:tav>
                                      </p:tavLst>
                                    </p:anim>
                                    <p:anim calcmode="lin" valueType="num">
                                      <p:cBhvr>
                                        <p:cTn id="15"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22"/>
                                        </p:tgtEl>
                                      </p:cBhvr>
                                    </p:animEffect>
                                  </p:childTnLst>
                                </p:cTn>
                              </p:par>
                            </p:childTnLst>
                          </p:cTn>
                        </p:par>
                        <p:par>
                          <p:cTn id="18" fill="hold">
                            <p:stCondLst>
                              <p:cond delay="650"/>
                            </p:stCondLst>
                            <p:childTnLst>
                              <p:par>
                                <p:cTn id="19" presetID="26" presetClass="emph" presetSubtype="0" fill="hold" grpId="1" nodeType="afterEffect">
                                  <p:stCondLst>
                                    <p:cond delay="0"/>
                                  </p:stCondLst>
                                  <p:iterate type="lt">
                                    <p:tmPct val="0"/>
                                  </p:iterate>
                                  <p:childTnLst>
                                    <p:animEffect transition="out" filter="fade">
                                      <p:cBhvr>
                                        <p:cTn id="20" dur="500" tmFilter="0, 0; .2, .5; .8, .5; 1, 0"/>
                                        <p:tgtEl>
                                          <p:spTgt spid="22"/>
                                        </p:tgtEl>
                                      </p:cBhvr>
                                    </p:animEffect>
                                    <p:animScale>
                                      <p:cBhvr>
                                        <p:cTn id="21" dur="250" autoRev="1" fill="hold"/>
                                        <p:tgtEl>
                                          <p:spTgt spid="22"/>
                                        </p:tgtEl>
                                      </p:cBhvr>
                                      <p:by x="105000" y="105000"/>
                                    </p:animScale>
                                  </p:childTnLst>
                                </p:cTn>
                              </p:par>
                            </p:childTnLst>
                          </p:cTn>
                        </p:par>
                      </p:childTnLst>
                    </p:cTn>
                  </p:par>
                  <p:par>
                    <p:cTn id="22" fill="hold">
                      <p:stCondLst>
                        <p:cond delay="indefinite"/>
                      </p:stCondLst>
                      <p:childTnLst>
                        <p:par>
                          <p:cTn id="23" fill="hold">
                            <p:stCondLst>
                              <p:cond delay="0"/>
                            </p:stCondLst>
                            <p:childTnLst>
                              <p:par>
                                <p:cTn id="24" presetID="41" presetClass="entr" presetSubtype="0" fill="hold" grpId="0" nodeType="clickEffect">
                                  <p:stCondLst>
                                    <p:cond delay="0"/>
                                  </p:stCondLst>
                                  <p:iterate type="lt">
                                    <p:tmPct val="10000"/>
                                  </p:iterate>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21"/>
                                        </p:tgtEl>
                                        <p:attrNameLst>
                                          <p:attrName>ppt_y</p:attrName>
                                        </p:attrNameLst>
                                      </p:cBhvr>
                                      <p:tavLst>
                                        <p:tav tm="0">
                                          <p:val>
                                            <p:strVal val="#ppt_y"/>
                                          </p:val>
                                        </p:tav>
                                        <p:tav tm="100000">
                                          <p:val>
                                            <p:strVal val="#ppt_y"/>
                                          </p:val>
                                        </p:tav>
                                      </p:tavLst>
                                    </p:anim>
                                    <p:anim calcmode="lin" valueType="num">
                                      <p:cBhvr>
                                        <p:cTn id="28"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21"/>
                                        </p:tgtEl>
                                      </p:cBhvr>
                                    </p:animEffect>
                                  </p:childTnLst>
                                </p:cTn>
                              </p:par>
                            </p:childTnLst>
                          </p:cTn>
                        </p:par>
                        <p:par>
                          <p:cTn id="31" fill="hold">
                            <p:stCondLst>
                              <p:cond delay="1600"/>
                            </p:stCondLst>
                            <p:childTnLst>
                              <p:par>
                                <p:cTn id="32" presetID="26" presetClass="emph" presetSubtype="0" fill="hold" grpId="1" nodeType="afterEffect">
                                  <p:stCondLst>
                                    <p:cond delay="0"/>
                                  </p:stCondLst>
                                  <p:iterate type="lt">
                                    <p:tmPct val="0"/>
                                  </p:iterate>
                                  <p:childTnLst>
                                    <p:animEffect transition="out" filter="fade">
                                      <p:cBhvr>
                                        <p:cTn id="33" dur="500" tmFilter="0, 0; .2, .5; .8, .5; 1, 0"/>
                                        <p:tgtEl>
                                          <p:spTgt spid="21"/>
                                        </p:tgtEl>
                                      </p:cBhvr>
                                    </p:animEffect>
                                    <p:animScale>
                                      <p:cBhvr>
                                        <p:cTn id="34" dur="250" autoRev="1" fill="hold"/>
                                        <p:tgtEl>
                                          <p:spTgt spid="21"/>
                                        </p:tgtEl>
                                      </p:cBhvr>
                                      <p:by x="105000" y="105000"/>
                                    </p:animScale>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20"/>
                                        </p:tgtEl>
                                        <p:attrNameLst>
                                          <p:attrName>ppt_y</p:attrName>
                                        </p:attrNameLst>
                                      </p:cBhvr>
                                      <p:tavLst>
                                        <p:tav tm="0">
                                          <p:val>
                                            <p:strVal val="#ppt_y"/>
                                          </p:val>
                                        </p:tav>
                                        <p:tav tm="100000">
                                          <p:val>
                                            <p:strVal val="#ppt_y"/>
                                          </p:val>
                                        </p:tav>
                                      </p:tavLst>
                                    </p:anim>
                                    <p:anim calcmode="lin" valueType="num">
                                      <p:cBhvr>
                                        <p:cTn id="41" dur="500" fill="hold"/>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20"/>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20"/>
                                        </p:tgtEl>
                                      </p:cBhvr>
                                    </p:animEffect>
                                  </p:childTnLst>
                                </p:cTn>
                              </p:par>
                            </p:childTnLst>
                          </p:cTn>
                        </p:par>
                        <p:par>
                          <p:cTn id="44" fill="hold">
                            <p:stCondLst>
                              <p:cond delay="2200"/>
                            </p:stCondLst>
                            <p:childTnLst>
                              <p:par>
                                <p:cTn id="45" presetID="26" presetClass="emph" presetSubtype="0" fill="hold" grpId="1" nodeType="afterEffect">
                                  <p:stCondLst>
                                    <p:cond delay="0"/>
                                  </p:stCondLst>
                                  <p:iterate type="lt">
                                    <p:tmPct val="0"/>
                                  </p:iterate>
                                  <p:childTnLst>
                                    <p:animEffect transition="out" filter="fade">
                                      <p:cBhvr>
                                        <p:cTn id="46" dur="500" tmFilter="0, 0; .2, .5; .8, .5; 1, 0"/>
                                        <p:tgtEl>
                                          <p:spTgt spid="20"/>
                                        </p:tgtEl>
                                      </p:cBhvr>
                                    </p:animEffect>
                                    <p:animScale>
                                      <p:cBhvr>
                                        <p:cTn id="47"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0" grpId="1"/>
      <p:bldP spid="21" grpId="0"/>
      <p:bldP spid="21" grpId="1"/>
      <p:bldP spid="22" grpId="0"/>
      <p:bldP spid="2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7"/>
          <p:cNvSpPr>
            <a:spLocks noChangeShapeType="1"/>
          </p:cNvSpPr>
          <p:nvPr/>
        </p:nvSpPr>
        <p:spPr bwMode="auto">
          <a:xfrm>
            <a:off x="4575158" y="2288288"/>
            <a:ext cx="0" cy="866660"/>
          </a:xfrm>
          <a:prstGeom prst="line">
            <a:avLst/>
          </a:prstGeom>
          <a:noFill/>
          <a:ln w="19050" cap="flat">
            <a:solidFill>
              <a:schemeClr val="accent4"/>
            </a:solidFill>
            <a:prstDash val="solid"/>
            <a:miter lim="800000"/>
            <a:headEnd/>
            <a:tailEnd/>
          </a:ln>
          <a:extLst>
            <a:ext uri="{909E8E84-426E-40DD-AFC4-6F175D3DCCD1}">
              <a14:hiddenFill xmlns:a14="http://schemas.microsoft.com/office/drawing/2010/main">
                <a:no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20" name="Oval 8"/>
          <p:cNvSpPr>
            <a:spLocks noChangeArrowheads="1"/>
          </p:cNvSpPr>
          <p:nvPr/>
        </p:nvSpPr>
        <p:spPr bwMode="auto">
          <a:xfrm>
            <a:off x="4466371" y="3148251"/>
            <a:ext cx="213628" cy="213657"/>
          </a:xfrm>
          <a:prstGeom prst="ellipse">
            <a:avLst/>
          </a:prstGeom>
          <a:solidFill>
            <a:schemeClr val="accent4"/>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21" name="Oval 9"/>
          <p:cNvSpPr>
            <a:spLocks noChangeArrowheads="1"/>
          </p:cNvSpPr>
          <p:nvPr/>
        </p:nvSpPr>
        <p:spPr bwMode="auto">
          <a:xfrm>
            <a:off x="6230019" y="3148251"/>
            <a:ext cx="215633" cy="213657"/>
          </a:xfrm>
          <a:prstGeom prst="ellipse">
            <a:avLst/>
          </a:prstGeom>
          <a:solidFill>
            <a:schemeClr val="accent3"/>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22" name="Oval 10"/>
          <p:cNvSpPr>
            <a:spLocks noChangeArrowheads="1"/>
          </p:cNvSpPr>
          <p:nvPr/>
        </p:nvSpPr>
        <p:spPr bwMode="auto">
          <a:xfrm>
            <a:off x="7995779" y="3148251"/>
            <a:ext cx="212626" cy="213657"/>
          </a:xfrm>
          <a:prstGeom prst="ellipse">
            <a:avLst/>
          </a:prstGeom>
          <a:solidFill>
            <a:schemeClr val="accent2"/>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23" name="Oval 11"/>
          <p:cNvSpPr>
            <a:spLocks noChangeArrowheads="1"/>
          </p:cNvSpPr>
          <p:nvPr/>
        </p:nvSpPr>
        <p:spPr bwMode="auto">
          <a:xfrm>
            <a:off x="2700931" y="3148251"/>
            <a:ext cx="213628" cy="213657"/>
          </a:xfrm>
          <a:prstGeom prst="ellipse">
            <a:avLst/>
          </a:prstGeom>
          <a:solidFill>
            <a:schemeClr val="accent3"/>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24" name="Oval 12"/>
          <p:cNvSpPr>
            <a:spLocks noChangeArrowheads="1"/>
          </p:cNvSpPr>
          <p:nvPr/>
        </p:nvSpPr>
        <p:spPr bwMode="auto">
          <a:xfrm>
            <a:off x="935489" y="3148251"/>
            <a:ext cx="213628" cy="213657"/>
          </a:xfrm>
          <a:prstGeom prst="ellipse">
            <a:avLst/>
          </a:prstGeom>
          <a:solidFill>
            <a:schemeClr val="accent2"/>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25" name="Freeform 13"/>
          <p:cNvSpPr>
            <a:spLocks/>
          </p:cNvSpPr>
          <p:nvPr/>
        </p:nvSpPr>
        <p:spPr bwMode="auto">
          <a:xfrm>
            <a:off x="1041909" y="2492717"/>
            <a:ext cx="3533249" cy="662228"/>
          </a:xfrm>
          <a:custGeom>
            <a:avLst/>
            <a:gdLst>
              <a:gd name="T0" fmla="*/ 0 w 1895"/>
              <a:gd name="T1" fmla="*/ 355 h 355"/>
              <a:gd name="T2" fmla="*/ 0 w 1895"/>
              <a:gd name="T3" fmla="*/ 119 h 355"/>
              <a:gd name="T4" fmla="*/ 67 w 1895"/>
              <a:gd name="T5" fmla="*/ 54 h 355"/>
              <a:gd name="T6" fmla="*/ 1826 w 1895"/>
              <a:gd name="T7" fmla="*/ 54 h 355"/>
              <a:gd name="T8" fmla="*/ 1895 w 1895"/>
              <a:gd name="T9" fmla="*/ 0 h 355"/>
            </a:gdLst>
            <a:ahLst/>
            <a:cxnLst>
              <a:cxn ang="0">
                <a:pos x="T0" y="T1"/>
              </a:cxn>
              <a:cxn ang="0">
                <a:pos x="T2" y="T3"/>
              </a:cxn>
              <a:cxn ang="0">
                <a:pos x="T4" y="T5"/>
              </a:cxn>
              <a:cxn ang="0">
                <a:pos x="T6" y="T7"/>
              </a:cxn>
              <a:cxn ang="0">
                <a:pos x="T8" y="T9"/>
              </a:cxn>
            </a:cxnLst>
            <a:rect l="0" t="0" r="r" b="b"/>
            <a:pathLst>
              <a:path w="1895" h="355">
                <a:moveTo>
                  <a:pt x="0" y="355"/>
                </a:moveTo>
                <a:cubicBezTo>
                  <a:pt x="0" y="119"/>
                  <a:pt x="0" y="119"/>
                  <a:pt x="0" y="119"/>
                </a:cubicBezTo>
                <a:cubicBezTo>
                  <a:pt x="0" y="119"/>
                  <a:pt x="1" y="55"/>
                  <a:pt x="67" y="54"/>
                </a:cubicBezTo>
                <a:cubicBezTo>
                  <a:pt x="1826" y="54"/>
                  <a:pt x="1826" y="54"/>
                  <a:pt x="1826" y="54"/>
                </a:cubicBezTo>
                <a:cubicBezTo>
                  <a:pt x="1856" y="54"/>
                  <a:pt x="1884" y="26"/>
                  <a:pt x="1895" y="0"/>
                </a:cubicBezTo>
              </a:path>
            </a:pathLst>
          </a:custGeom>
          <a:noFill/>
          <a:ln w="19050" cap="flat">
            <a:solidFill>
              <a:schemeClr val="accent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26" name="Freeform 14"/>
          <p:cNvSpPr>
            <a:spLocks/>
          </p:cNvSpPr>
          <p:nvPr/>
        </p:nvSpPr>
        <p:spPr bwMode="auto">
          <a:xfrm>
            <a:off x="2807350" y="2712933"/>
            <a:ext cx="1767808" cy="442012"/>
          </a:xfrm>
          <a:custGeom>
            <a:avLst/>
            <a:gdLst>
              <a:gd name="T0" fmla="*/ 0 w 948"/>
              <a:gd name="T1" fmla="*/ 237 h 237"/>
              <a:gd name="T2" fmla="*/ 0 w 948"/>
              <a:gd name="T3" fmla="*/ 119 h 237"/>
              <a:gd name="T4" fmla="*/ 66 w 948"/>
              <a:gd name="T5" fmla="*/ 54 h 237"/>
              <a:gd name="T6" fmla="*/ 877 w 948"/>
              <a:gd name="T7" fmla="*/ 54 h 237"/>
              <a:gd name="T8" fmla="*/ 948 w 948"/>
              <a:gd name="T9" fmla="*/ 0 h 237"/>
            </a:gdLst>
            <a:ahLst/>
            <a:cxnLst>
              <a:cxn ang="0">
                <a:pos x="T0" y="T1"/>
              </a:cxn>
              <a:cxn ang="0">
                <a:pos x="T2" y="T3"/>
              </a:cxn>
              <a:cxn ang="0">
                <a:pos x="T4" y="T5"/>
              </a:cxn>
              <a:cxn ang="0">
                <a:pos x="T6" y="T7"/>
              </a:cxn>
              <a:cxn ang="0">
                <a:pos x="T8" y="T9"/>
              </a:cxn>
            </a:cxnLst>
            <a:rect l="0" t="0" r="r" b="b"/>
            <a:pathLst>
              <a:path w="948" h="237">
                <a:moveTo>
                  <a:pt x="0" y="237"/>
                </a:moveTo>
                <a:cubicBezTo>
                  <a:pt x="0" y="119"/>
                  <a:pt x="0" y="119"/>
                  <a:pt x="0" y="119"/>
                </a:cubicBezTo>
                <a:cubicBezTo>
                  <a:pt x="0" y="119"/>
                  <a:pt x="1" y="55"/>
                  <a:pt x="66" y="54"/>
                </a:cubicBezTo>
                <a:cubicBezTo>
                  <a:pt x="877" y="54"/>
                  <a:pt x="877" y="54"/>
                  <a:pt x="877" y="54"/>
                </a:cubicBezTo>
                <a:cubicBezTo>
                  <a:pt x="909" y="54"/>
                  <a:pt x="937" y="28"/>
                  <a:pt x="948" y="0"/>
                </a:cubicBezTo>
              </a:path>
            </a:pathLst>
          </a:custGeom>
          <a:noFill/>
          <a:ln w="19050" cap="flat">
            <a:solidFill>
              <a:schemeClr val="accent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27" name="Freeform 15"/>
          <p:cNvSpPr>
            <a:spLocks/>
          </p:cNvSpPr>
          <p:nvPr/>
        </p:nvSpPr>
        <p:spPr bwMode="auto">
          <a:xfrm>
            <a:off x="4575159" y="2492717"/>
            <a:ext cx="3530881" cy="662228"/>
          </a:xfrm>
          <a:custGeom>
            <a:avLst/>
            <a:gdLst>
              <a:gd name="T0" fmla="*/ 1894 w 1894"/>
              <a:gd name="T1" fmla="*/ 355 h 355"/>
              <a:gd name="T2" fmla="*/ 1894 w 1894"/>
              <a:gd name="T3" fmla="*/ 119 h 355"/>
              <a:gd name="T4" fmla="*/ 1828 w 1894"/>
              <a:gd name="T5" fmla="*/ 54 h 355"/>
              <a:gd name="T6" fmla="*/ 68 w 1894"/>
              <a:gd name="T7" fmla="*/ 54 h 355"/>
              <a:gd name="T8" fmla="*/ 0 w 1894"/>
              <a:gd name="T9" fmla="*/ 0 h 355"/>
            </a:gdLst>
            <a:ahLst/>
            <a:cxnLst>
              <a:cxn ang="0">
                <a:pos x="T0" y="T1"/>
              </a:cxn>
              <a:cxn ang="0">
                <a:pos x="T2" y="T3"/>
              </a:cxn>
              <a:cxn ang="0">
                <a:pos x="T4" y="T5"/>
              </a:cxn>
              <a:cxn ang="0">
                <a:pos x="T6" y="T7"/>
              </a:cxn>
              <a:cxn ang="0">
                <a:pos x="T8" y="T9"/>
              </a:cxn>
            </a:cxnLst>
            <a:rect l="0" t="0" r="r" b="b"/>
            <a:pathLst>
              <a:path w="1894" h="355">
                <a:moveTo>
                  <a:pt x="1894" y="355"/>
                </a:moveTo>
                <a:cubicBezTo>
                  <a:pt x="1894" y="119"/>
                  <a:pt x="1894" y="119"/>
                  <a:pt x="1894" y="119"/>
                </a:cubicBezTo>
                <a:cubicBezTo>
                  <a:pt x="1894" y="119"/>
                  <a:pt x="1893" y="55"/>
                  <a:pt x="1828" y="54"/>
                </a:cubicBezTo>
                <a:cubicBezTo>
                  <a:pt x="68" y="54"/>
                  <a:pt x="68" y="54"/>
                  <a:pt x="68" y="54"/>
                </a:cubicBezTo>
                <a:cubicBezTo>
                  <a:pt x="38" y="54"/>
                  <a:pt x="10" y="26"/>
                  <a:pt x="0" y="0"/>
                </a:cubicBezTo>
              </a:path>
            </a:pathLst>
          </a:custGeom>
          <a:noFill/>
          <a:ln w="19050" cap="flat">
            <a:solidFill>
              <a:schemeClr val="accent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28" name="Freeform 16"/>
          <p:cNvSpPr>
            <a:spLocks/>
          </p:cNvSpPr>
          <p:nvPr/>
        </p:nvSpPr>
        <p:spPr bwMode="auto">
          <a:xfrm>
            <a:off x="4575158" y="2712933"/>
            <a:ext cx="1765441" cy="442012"/>
          </a:xfrm>
          <a:custGeom>
            <a:avLst/>
            <a:gdLst>
              <a:gd name="T0" fmla="*/ 947 w 947"/>
              <a:gd name="T1" fmla="*/ 237 h 237"/>
              <a:gd name="T2" fmla="*/ 947 w 947"/>
              <a:gd name="T3" fmla="*/ 119 h 237"/>
              <a:gd name="T4" fmla="*/ 881 w 947"/>
              <a:gd name="T5" fmla="*/ 54 h 237"/>
              <a:gd name="T6" fmla="*/ 70 w 947"/>
              <a:gd name="T7" fmla="*/ 54 h 237"/>
              <a:gd name="T8" fmla="*/ 0 w 947"/>
              <a:gd name="T9" fmla="*/ 0 h 237"/>
            </a:gdLst>
            <a:ahLst/>
            <a:cxnLst>
              <a:cxn ang="0">
                <a:pos x="T0" y="T1"/>
              </a:cxn>
              <a:cxn ang="0">
                <a:pos x="T2" y="T3"/>
              </a:cxn>
              <a:cxn ang="0">
                <a:pos x="T4" y="T5"/>
              </a:cxn>
              <a:cxn ang="0">
                <a:pos x="T6" y="T7"/>
              </a:cxn>
              <a:cxn ang="0">
                <a:pos x="T8" y="T9"/>
              </a:cxn>
            </a:cxnLst>
            <a:rect l="0" t="0" r="r" b="b"/>
            <a:pathLst>
              <a:path w="947" h="237">
                <a:moveTo>
                  <a:pt x="947" y="237"/>
                </a:moveTo>
                <a:cubicBezTo>
                  <a:pt x="947" y="119"/>
                  <a:pt x="947" y="119"/>
                  <a:pt x="947" y="119"/>
                </a:cubicBezTo>
                <a:cubicBezTo>
                  <a:pt x="947" y="119"/>
                  <a:pt x="946" y="55"/>
                  <a:pt x="881" y="54"/>
                </a:cubicBezTo>
                <a:cubicBezTo>
                  <a:pt x="70" y="54"/>
                  <a:pt x="70" y="54"/>
                  <a:pt x="70" y="54"/>
                </a:cubicBezTo>
                <a:cubicBezTo>
                  <a:pt x="38" y="54"/>
                  <a:pt x="11" y="28"/>
                  <a:pt x="0" y="0"/>
                </a:cubicBezTo>
              </a:path>
            </a:pathLst>
          </a:custGeom>
          <a:noFill/>
          <a:ln w="19050" cap="flat">
            <a:solidFill>
              <a:schemeClr val="accent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4" name="Freeform 6"/>
          <p:cNvSpPr>
            <a:spLocks/>
          </p:cNvSpPr>
          <p:nvPr/>
        </p:nvSpPr>
        <p:spPr bwMode="auto">
          <a:xfrm>
            <a:off x="4079002" y="1101808"/>
            <a:ext cx="985997" cy="1253918"/>
          </a:xfrm>
          <a:custGeom>
            <a:avLst/>
            <a:gdLst>
              <a:gd name="T0" fmla="*/ 214 w 427"/>
              <a:gd name="T1" fmla="*/ 0 h 543"/>
              <a:gd name="T2" fmla="*/ 427 w 427"/>
              <a:gd name="T3" fmla="*/ 213 h 543"/>
              <a:gd name="T4" fmla="*/ 326 w 427"/>
              <a:gd name="T5" fmla="*/ 394 h 543"/>
              <a:gd name="T6" fmla="*/ 268 w 427"/>
              <a:gd name="T7" fmla="*/ 444 h 543"/>
              <a:gd name="T8" fmla="*/ 214 w 427"/>
              <a:gd name="T9" fmla="*/ 543 h 543"/>
              <a:gd name="T10" fmla="*/ 159 w 427"/>
              <a:gd name="T11" fmla="*/ 444 h 543"/>
              <a:gd name="T12" fmla="*/ 100 w 427"/>
              <a:gd name="T13" fmla="*/ 393 h 543"/>
              <a:gd name="T14" fmla="*/ 88 w 427"/>
              <a:gd name="T15" fmla="*/ 385 h 543"/>
              <a:gd name="T16" fmla="*/ 88 w 427"/>
              <a:gd name="T17" fmla="*/ 385 h 543"/>
              <a:gd name="T18" fmla="*/ 88 w 427"/>
              <a:gd name="T19" fmla="*/ 385 h 543"/>
              <a:gd name="T20" fmla="*/ 0 w 427"/>
              <a:gd name="T21" fmla="*/ 213 h 543"/>
              <a:gd name="T22" fmla="*/ 214 w 427"/>
              <a:gd name="T23" fmla="*/ 0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7" h="543">
                <a:moveTo>
                  <a:pt x="214" y="0"/>
                </a:moveTo>
                <a:cubicBezTo>
                  <a:pt x="331" y="0"/>
                  <a:pt x="427" y="95"/>
                  <a:pt x="427" y="213"/>
                </a:cubicBezTo>
                <a:cubicBezTo>
                  <a:pt x="427" y="290"/>
                  <a:pt x="386" y="357"/>
                  <a:pt x="326" y="394"/>
                </a:cubicBezTo>
                <a:cubicBezTo>
                  <a:pt x="312" y="404"/>
                  <a:pt x="289" y="422"/>
                  <a:pt x="268" y="444"/>
                </a:cubicBezTo>
                <a:cubicBezTo>
                  <a:pt x="234" y="479"/>
                  <a:pt x="214" y="543"/>
                  <a:pt x="214" y="543"/>
                </a:cubicBezTo>
                <a:cubicBezTo>
                  <a:pt x="214" y="543"/>
                  <a:pt x="193" y="479"/>
                  <a:pt x="159" y="444"/>
                </a:cubicBezTo>
                <a:cubicBezTo>
                  <a:pt x="137" y="421"/>
                  <a:pt x="114" y="403"/>
                  <a:pt x="100" y="393"/>
                </a:cubicBezTo>
                <a:cubicBezTo>
                  <a:pt x="96" y="391"/>
                  <a:pt x="92" y="388"/>
                  <a:pt x="88" y="385"/>
                </a:cubicBezTo>
                <a:cubicBezTo>
                  <a:pt x="88" y="385"/>
                  <a:pt x="88" y="385"/>
                  <a:pt x="88" y="385"/>
                </a:cubicBezTo>
                <a:cubicBezTo>
                  <a:pt x="88" y="385"/>
                  <a:pt x="88" y="385"/>
                  <a:pt x="88" y="385"/>
                </a:cubicBezTo>
                <a:cubicBezTo>
                  <a:pt x="35" y="346"/>
                  <a:pt x="0" y="284"/>
                  <a:pt x="0" y="213"/>
                </a:cubicBezTo>
                <a:cubicBezTo>
                  <a:pt x="0" y="95"/>
                  <a:pt x="96" y="0"/>
                  <a:pt x="214" y="0"/>
                </a:cubicBezTo>
                <a:close/>
              </a:path>
            </a:pathLst>
          </a:custGeom>
          <a:solidFill>
            <a:schemeClr val="accent1"/>
          </a:solidFill>
          <a:ln w="5" cap="flat">
            <a:noFill/>
            <a:prstDash val="solid"/>
            <a:miter lim="800000"/>
            <a:headEnd/>
            <a:tailEnd/>
          </a:ln>
        </p:spPr>
        <p:txBody>
          <a:bodyPr vert="horz" wrap="square" lIns="68573" tIns="215976" rIns="68573" bIns="34286" numCol="1" anchor="t" anchorCtr="0" compatLnSpc="1">
            <a:prstTxWarp prst="textNoShape">
              <a:avLst/>
            </a:prstTxWarp>
          </a:bodyPr>
          <a:lstStyle/>
          <a:p>
            <a:pPr lvl="0" algn="ctr"/>
            <a:r>
              <a:rPr lang="zh-CN" altLang="en-US" sz="1799" kern="0" dirty="0">
                <a:solidFill>
                  <a:prstClr val="white"/>
                </a:solidFill>
                <a:latin typeface="AvantGarde Md BT" pitchFamily="34" charset="0"/>
                <a:ea typeface="微软雅黑" pitchFamily="34" charset="-122"/>
              </a:rPr>
              <a:t>Add a title.</a:t>
            </a:r>
          </a:p>
        </p:txBody>
      </p:sp>
      <p:sp>
        <p:nvSpPr>
          <p:cNvPr id="32" name="矩形 31"/>
          <p:cNvSpPr/>
          <p:nvPr/>
        </p:nvSpPr>
        <p:spPr>
          <a:xfrm>
            <a:off x="463942" y="3479780"/>
            <a:ext cx="1226976" cy="369236"/>
          </a:xfrm>
          <a:prstGeom prst="rect">
            <a:avLst/>
          </a:prstGeom>
        </p:spPr>
        <p:txBody>
          <a:bodyPr wrap="square" lIns="91430" tIns="45715" rIns="91430" bIns="45715"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3" name="矩形 32"/>
          <p:cNvSpPr/>
          <p:nvPr/>
        </p:nvSpPr>
        <p:spPr>
          <a:xfrm>
            <a:off x="463940" y="3852003"/>
            <a:ext cx="1226977" cy="461541"/>
          </a:xfrm>
          <a:prstGeom prst="rect">
            <a:avLst/>
          </a:prstGeom>
        </p:spPr>
        <p:txBody>
          <a:bodyPr wrap="square" lIns="91430" tIns="45715" rIns="91430" bIns="45715">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Add Text 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
        <p:nvSpPr>
          <p:cNvPr id="36" name="矩形 35"/>
          <p:cNvSpPr/>
          <p:nvPr/>
        </p:nvSpPr>
        <p:spPr>
          <a:xfrm>
            <a:off x="2193862" y="3479780"/>
            <a:ext cx="1226976" cy="369236"/>
          </a:xfrm>
          <a:prstGeom prst="rect">
            <a:avLst/>
          </a:prstGeom>
        </p:spPr>
        <p:txBody>
          <a:bodyPr wrap="square" lIns="91430" tIns="45715" rIns="91430" bIns="45715"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7" name="矩形 36"/>
          <p:cNvSpPr/>
          <p:nvPr/>
        </p:nvSpPr>
        <p:spPr>
          <a:xfrm>
            <a:off x="2193859" y="3852003"/>
            <a:ext cx="1226977" cy="461541"/>
          </a:xfrm>
          <a:prstGeom prst="rect">
            <a:avLst/>
          </a:prstGeom>
        </p:spPr>
        <p:txBody>
          <a:bodyPr wrap="square" lIns="91430" tIns="45715" rIns="91430" bIns="45715">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Add Text 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
        <p:nvSpPr>
          <p:cNvPr id="38" name="矩形 37"/>
          <p:cNvSpPr/>
          <p:nvPr/>
        </p:nvSpPr>
        <p:spPr>
          <a:xfrm>
            <a:off x="3958513" y="3479780"/>
            <a:ext cx="1226976" cy="369236"/>
          </a:xfrm>
          <a:prstGeom prst="rect">
            <a:avLst/>
          </a:prstGeom>
        </p:spPr>
        <p:txBody>
          <a:bodyPr wrap="square" lIns="91430" tIns="45715" rIns="91430" bIns="45715"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9" name="矩形 38"/>
          <p:cNvSpPr/>
          <p:nvPr/>
        </p:nvSpPr>
        <p:spPr>
          <a:xfrm>
            <a:off x="3958512" y="3852003"/>
            <a:ext cx="1226977" cy="461541"/>
          </a:xfrm>
          <a:prstGeom prst="rect">
            <a:avLst/>
          </a:prstGeom>
        </p:spPr>
        <p:txBody>
          <a:bodyPr wrap="square" lIns="91430" tIns="45715" rIns="91430" bIns="45715">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Add Text 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
        <p:nvSpPr>
          <p:cNvPr id="40" name="矩形 39"/>
          <p:cNvSpPr/>
          <p:nvPr/>
        </p:nvSpPr>
        <p:spPr>
          <a:xfrm>
            <a:off x="5724348" y="3479780"/>
            <a:ext cx="1226976" cy="369236"/>
          </a:xfrm>
          <a:prstGeom prst="rect">
            <a:avLst/>
          </a:prstGeom>
        </p:spPr>
        <p:txBody>
          <a:bodyPr wrap="square" lIns="91430" tIns="45715" rIns="91430" bIns="45715"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1" name="矩形 40"/>
          <p:cNvSpPr/>
          <p:nvPr/>
        </p:nvSpPr>
        <p:spPr>
          <a:xfrm>
            <a:off x="5724347" y="3852003"/>
            <a:ext cx="1226977" cy="461541"/>
          </a:xfrm>
          <a:prstGeom prst="rect">
            <a:avLst/>
          </a:prstGeom>
        </p:spPr>
        <p:txBody>
          <a:bodyPr wrap="square" lIns="91430" tIns="45715" rIns="91430" bIns="45715">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Add Text 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
        <p:nvSpPr>
          <p:cNvPr id="42" name="矩形 41"/>
          <p:cNvSpPr/>
          <p:nvPr/>
        </p:nvSpPr>
        <p:spPr>
          <a:xfrm>
            <a:off x="7488605" y="3479780"/>
            <a:ext cx="1226976" cy="369236"/>
          </a:xfrm>
          <a:prstGeom prst="rect">
            <a:avLst/>
          </a:prstGeom>
        </p:spPr>
        <p:txBody>
          <a:bodyPr wrap="square" lIns="91430" tIns="45715" rIns="91430" bIns="45715"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3" name="矩形 42"/>
          <p:cNvSpPr/>
          <p:nvPr/>
        </p:nvSpPr>
        <p:spPr>
          <a:xfrm>
            <a:off x="7488604" y="3852003"/>
            <a:ext cx="1226977" cy="461541"/>
          </a:xfrm>
          <a:prstGeom prst="rect">
            <a:avLst/>
          </a:prstGeom>
        </p:spPr>
        <p:txBody>
          <a:bodyPr wrap="square" lIns="91430" tIns="45715" rIns="91430" bIns="45715">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Add Text 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1044802856"/>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wipe(right)">
                                      <p:cBhvr>
                                        <p:cTn id="16" dur="500"/>
                                        <p:tgtEl>
                                          <p:spTgt spid="25"/>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right)">
                                      <p:cBhvr>
                                        <p:cTn id="19" dur="500"/>
                                        <p:tgtEl>
                                          <p:spTgt spid="26"/>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childTnLst>
                          </p:cTn>
                        </p:par>
                        <p:par>
                          <p:cTn id="26" fill="hold">
                            <p:stCondLst>
                              <p:cond delay="1500"/>
                            </p:stCondLst>
                            <p:childTnLst>
                              <p:par>
                                <p:cTn id="27" presetID="23" presetClass="entr" presetSubtype="288"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500" fill="hold"/>
                                        <p:tgtEl>
                                          <p:spTgt spid="20"/>
                                        </p:tgtEl>
                                        <p:attrNameLst>
                                          <p:attrName>ppt_w</p:attrName>
                                        </p:attrNameLst>
                                      </p:cBhvr>
                                      <p:tavLst>
                                        <p:tav tm="0">
                                          <p:val>
                                            <p:strVal val="4/3*#ppt_w"/>
                                          </p:val>
                                        </p:tav>
                                        <p:tav tm="100000">
                                          <p:val>
                                            <p:strVal val="#ppt_w"/>
                                          </p:val>
                                        </p:tav>
                                      </p:tavLst>
                                    </p:anim>
                                    <p:anim calcmode="lin" valueType="num">
                                      <p:cBhvr>
                                        <p:cTn id="30" dur="500" fill="hold"/>
                                        <p:tgtEl>
                                          <p:spTgt spid="20"/>
                                        </p:tgtEl>
                                        <p:attrNameLst>
                                          <p:attrName>ppt_h</p:attrName>
                                        </p:attrNameLst>
                                      </p:cBhvr>
                                      <p:tavLst>
                                        <p:tav tm="0">
                                          <p:val>
                                            <p:strVal val="4/3*#ppt_h"/>
                                          </p:val>
                                        </p:tav>
                                        <p:tav tm="100000">
                                          <p:val>
                                            <p:strVal val="#ppt_h"/>
                                          </p:val>
                                        </p:tav>
                                      </p:tavLst>
                                    </p:anim>
                                  </p:childTnLst>
                                </p:cTn>
                              </p:par>
                              <p:par>
                                <p:cTn id="31" presetID="23" presetClass="entr" presetSubtype="288" fill="hold" grpId="0" nodeType="withEffect">
                                  <p:stCondLst>
                                    <p:cond delay="200"/>
                                  </p:stCondLst>
                                  <p:childTnLst>
                                    <p:set>
                                      <p:cBhvr>
                                        <p:cTn id="32" dur="1" fill="hold">
                                          <p:stCondLst>
                                            <p:cond delay="0"/>
                                          </p:stCondLst>
                                        </p:cTn>
                                        <p:tgtEl>
                                          <p:spTgt spid="23"/>
                                        </p:tgtEl>
                                        <p:attrNameLst>
                                          <p:attrName>style.visibility</p:attrName>
                                        </p:attrNameLst>
                                      </p:cBhvr>
                                      <p:to>
                                        <p:strVal val="visible"/>
                                      </p:to>
                                    </p:set>
                                    <p:anim calcmode="lin" valueType="num">
                                      <p:cBhvr>
                                        <p:cTn id="33" dur="500" fill="hold"/>
                                        <p:tgtEl>
                                          <p:spTgt spid="23"/>
                                        </p:tgtEl>
                                        <p:attrNameLst>
                                          <p:attrName>ppt_w</p:attrName>
                                        </p:attrNameLst>
                                      </p:cBhvr>
                                      <p:tavLst>
                                        <p:tav tm="0">
                                          <p:val>
                                            <p:strVal val="4/3*#ppt_w"/>
                                          </p:val>
                                        </p:tav>
                                        <p:tav tm="100000">
                                          <p:val>
                                            <p:strVal val="#ppt_w"/>
                                          </p:val>
                                        </p:tav>
                                      </p:tavLst>
                                    </p:anim>
                                    <p:anim calcmode="lin" valueType="num">
                                      <p:cBhvr>
                                        <p:cTn id="34" dur="500" fill="hold"/>
                                        <p:tgtEl>
                                          <p:spTgt spid="23"/>
                                        </p:tgtEl>
                                        <p:attrNameLst>
                                          <p:attrName>ppt_h</p:attrName>
                                        </p:attrNameLst>
                                      </p:cBhvr>
                                      <p:tavLst>
                                        <p:tav tm="0">
                                          <p:val>
                                            <p:strVal val="4/3*#ppt_h"/>
                                          </p:val>
                                        </p:tav>
                                        <p:tav tm="100000">
                                          <p:val>
                                            <p:strVal val="#ppt_h"/>
                                          </p:val>
                                        </p:tav>
                                      </p:tavLst>
                                    </p:anim>
                                  </p:childTnLst>
                                </p:cTn>
                              </p:par>
                              <p:par>
                                <p:cTn id="35" presetID="23" presetClass="entr" presetSubtype="288" fill="hold" grpId="0" nodeType="withEffect">
                                  <p:stCondLst>
                                    <p:cond delay="200"/>
                                  </p:stCondLst>
                                  <p:childTnLst>
                                    <p:set>
                                      <p:cBhvr>
                                        <p:cTn id="36" dur="1" fill="hold">
                                          <p:stCondLst>
                                            <p:cond delay="0"/>
                                          </p:stCondLst>
                                        </p:cTn>
                                        <p:tgtEl>
                                          <p:spTgt spid="21"/>
                                        </p:tgtEl>
                                        <p:attrNameLst>
                                          <p:attrName>style.visibility</p:attrName>
                                        </p:attrNameLst>
                                      </p:cBhvr>
                                      <p:to>
                                        <p:strVal val="visible"/>
                                      </p:to>
                                    </p:set>
                                    <p:anim calcmode="lin" valueType="num">
                                      <p:cBhvr>
                                        <p:cTn id="37" dur="500" fill="hold"/>
                                        <p:tgtEl>
                                          <p:spTgt spid="21"/>
                                        </p:tgtEl>
                                        <p:attrNameLst>
                                          <p:attrName>ppt_w</p:attrName>
                                        </p:attrNameLst>
                                      </p:cBhvr>
                                      <p:tavLst>
                                        <p:tav tm="0">
                                          <p:val>
                                            <p:strVal val="4/3*#ppt_w"/>
                                          </p:val>
                                        </p:tav>
                                        <p:tav tm="100000">
                                          <p:val>
                                            <p:strVal val="#ppt_w"/>
                                          </p:val>
                                        </p:tav>
                                      </p:tavLst>
                                    </p:anim>
                                    <p:anim calcmode="lin" valueType="num">
                                      <p:cBhvr>
                                        <p:cTn id="38" dur="500" fill="hold"/>
                                        <p:tgtEl>
                                          <p:spTgt spid="21"/>
                                        </p:tgtEl>
                                        <p:attrNameLst>
                                          <p:attrName>ppt_h</p:attrName>
                                        </p:attrNameLst>
                                      </p:cBhvr>
                                      <p:tavLst>
                                        <p:tav tm="0">
                                          <p:val>
                                            <p:strVal val="4/3*#ppt_h"/>
                                          </p:val>
                                        </p:tav>
                                        <p:tav tm="100000">
                                          <p:val>
                                            <p:strVal val="#ppt_h"/>
                                          </p:val>
                                        </p:tav>
                                      </p:tavLst>
                                    </p:anim>
                                  </p:childTnLst>
                                </p:cTn>
                              </p:par>
                              <p:par>
                                <p:cTn id="39" presetID="23" presetClass="entr" presetSubtype="288" fill="hold" grpId="0" nodeType="withEffect">
                                  <p:stCondLst>
                                    <p:cond delay="400"/>
                                  </p:stCondLst>
                                  <p:childTnLst>
                                    <p:set>
                                      <p:cBhvr>
                                        <p:cTn id="40" dur="1" fill="hold">
                                          <p:stCondLst>
                                            <p:cond delay="0"/>
                                          </p:stCondLst>
                                        </p:cTn>
                                        <p:tgtEl>
                                          <p:spTgt spid="24"/>
                                        </p:tgtEl>
                                        <p:attrNameLst>
                                          <p:attrName>style.visibility</p:attrName>
                                        </p:attrNameLst>
                                      </p:cBhvr>
                                      <p:to>
                                        <p:strVal val="visible"/>
                                      </p:to>
                                    </p:set>
                                    <p:anim calcmode="lin" valueType="num">
                                      <p:cBhvr>
                                        <p:cTn id="41" dur="500" fill="hold"/>
                                        <p:tgtEl>
                                          <p:spTgt spid="24"/>
                                        </p:tgtEl>
                                        <p:attrNameLst>
                                          <p:attrName>ppt_w</p:attrName>
                                        </p:attrNameLst>
                                      </p:cBhvr>
                                      <p:tavLst>
                                        <p:tav tm="0">
                                          <p:val>
                                            <p:strVal val="4/3*#ppt_w"/>
                                          </p:val>
                                        </p:tav>
                                        <p:tav tm="100000">
                                          <p:val>
                                            <p:strVal val="#ppt_w"/>
                                          </p:val>
                                        </p:tav>
                                      </p:tavLst>
                                    </p:anim>
                                    <p:anim calcmode="lin" valueType="num">
                                      <p:cBhvr>
                                        <p:cTn id="42" dur="500" fill="hold"/>
                                        <p:tgtEl>
                                          <p:spTgt spid="24"/>
                                        </p:tgtEl>
                                        <p:attrNameLst>
                                          <p:attrName>ppt_h</p:attrName>
                                        </p:attrNameLst>
                                      </p:cBhvr>
                                      <p:tavLst>
                                        <p:tav tm="0">
                                          <p:val>
                                            <p:strVal val="4/3*#ppt_h"/>
                                          </p:val>
                                        </p:tav>
                                        <p:tav tm="100000">
                                          <p:val>
                                            <p:strVal val="#ppt_h"/>
                                          </p:val>
                                        </p:tav>
                                      </p:tavLst>
                                    </p:anim>
                                  </p:childTnLst>
                                </p:cTn>
                              </p:par>
                              <p:par>
                                <p:cTn id="43" presetID="23" presetClass="entr" presetSubtype="288" fill="hold" grpId="0" nodeType="withEffect">
                                  <p:stCondLst>
                                    <p:cond delay="400"/>
                                  </p:stCondLst>
                                  <p:childTnLst>
                                    <p:set>
                                      <p:cBhvr>
                                        <p:cTn id="44" dur="1" fill="hold">
                                          <p:stCondLst>
                                            <p:cond delay="0"/>
                                          </p:stCondLst>
                                        </p:cTn>
                                        <p:tgtEl>
                                          <p:spTgt spid="22"/>
                                        </p:tgtEl>
                                        <p:attrNameLst>
                                          <p:attrName>style.visibility</p:attrName>
                                        </p:attrNameLst>
                                      </p:cBhvr>
                                      <p:to>
                                        <p:strVal val="visible"/>
                                      </p:to>
                                    </p:set>
                                    <p:anim calcmode="lin" valueType="num">
                                      <p:cBhvr>
                                        <p:cTn id="45" dur="500" fill="hold"/>
                                        <p:tgtEl>
                                          <p:spTgt spid="22"/>
                                        </p:tgtEl>
                                        <p:attrNameLst>
                                          <p:attrName>ppt_w</p:attrName>
                                        </p:attrNameLst>
                                      </p:cBhvr>
                                      <p:tavLst>
                                        <p:tav tm="0">
                                          <p:val>
                                            <p:strVal val="4/3*#ppt_w"/>
                                          </p:val>
                                        </p:tav>
                                        <p:tav tm="100000">
                                          <p:val>
                                            <p:strVal val="#ppt_w"/>
                                          </p:val>
                                        </p:tav>
                                      </p:tavLst>
                                    </p:anim>
                                    <p:anim calcmode="lin" valueType="num">
                                      <p:cBhvr>
                                        <p:cTn id="46" dur="500" fill="hold"/>
                                        <p:tgtEl>
                                          <p:spTgt spid="22"/>
                                        </p:tgtEl>
                                        <p:attrNameLst>
                                          <p:attrName>ppt_h</p:attrName>
                                        </p:attrNameLst>
                                      </p:cBhvr>
                                      <p:tavLst>
                                        <p:tav tm="0">
                                          <p:val>
                                            <p:strVal val="4/3*#ppt_h"/>
                                          </p:val>
                                        </p:tav>
                                        <p:tav tm="100000">
                                          <p:val>
                                            <p:strVal val="#ppt_h"/>
                                          </p:val>
                                        </p:tav>
                                      </p:tavLst>
                                    </p:anim>
                                  </p:childTnLst>
                                </p:cTn>
                              </p:par>
                            </p:childTnLst>
                          </p:cTn>
                        </p:par>
                        <p:par>
                          <p:cTn id="47" fill="hold">
                            <p:stCondLst>
                              <p:cond delay="2400"/>
                            </p:stCondLst>
                            <p:childTnLst>
                              <p:par>
                                <p:cTn id="48" presetID="10" presetClass="entr" presetSubtype="0"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500"/>
                                        <p:tgtEl>
                                          <p:spTgt spid="32"/>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500"/>
                                        <p:tgtEl>
                                          <p:spTgt spid="33"/>
                                        </p:tgtEl>
                                      </p:cBhvr>
                                    </p:animEffect>
                                  </p:childTnLst>
                                </p:cTn>
                              </p:par>
                            </p:childTnLst>
                          </p:cTn>
                        </p:par>
                        <p:par>
                          <p:cTn id="54" fill="hold">
                            <p:stCondLst>
                              <p:cond delay="2900"/>
                            </p:stCondLst>
                            <p:childTnLst>
                              <p:par>
                                <p:cTn id="55" presetID="10" presetClass="entr" presetSubtype="0" fill="hold" grpId="0" nodeType="after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fade">
                                      <p:cBhvr>
                                        <p:cTn id="57" dur="500"/>
                                        <p:tgtEl>
                                          <p:spTgt spid="3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fade">
                                      <p:cBhvr>
                                        <p:cTn id="60" dur="500"/>
                                        <p:tgtEl>
                                          <p:spTgt spid="37"/>
                                        </p:tgtEl>
                                      </p:cBhvr>
                                    </p:animEffect>
                                  </p:childTnLst>
                                </p:cTn>
                              </p:par>
                            </p:childTnLst>
                          </p:cTn>
                        </p:par>
                        <p:par>
                          <p:cTn id="61" fill="hold">
                            <p:stCondLst>
                              <p:cond delay="3400"/>
                            </p:stCondLst>
                            <p:childTnLst>
                              <p:par>
                                <p:cTn id="62" presetID="10" presetClass="entr" presetSubtype="0" fill="hold" grpId="0" nodeType="after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fade">
                                      <p:cBhvr>
                                        <p:cTn id="64" dur="500"/>
                                        <p:tgtEl>
                                          <p:spTgt spid="38"/>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fade">
                                      <p:cBhvr>
                                        <p:cTn id="67" dur="500"/>
                                        <p:tgtEl>
                                          <p:spTgt spid="39"/>
                                        </p:tgtEl>
                                      </p:cBhvr>
                                    </p:animEffect>
                                  </p:childTnLst>
                                </p:cTn>
                              </p:par>
                            </p:childTnLst>
                          </p:cTn>
                        </p:par>
                        <p:par>
                          <p:cTn id="68" fill="hold">
                            <p:stCondLst>
                              <p:cond delay="3900"/>
                            </p:stCondLst>
                            <p:childTnLst>
                              <p:par>
                                <p:cTn id="69" presetID="10" presetClass="entr" presetSubtype="0" fill="hold" grpId="0" nodeType="after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fade">
                                      <p:cBhvr>
                                        <p:cTn id="71" dur="500"/>
                                        <p:tgtEl>
                                          <p:spTgt spid="4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animEffect transition="in" filter="fade">
                                      <p:cBhvr>
                                        <p:cTn id="74" dur="500"/>
                                        <p:tgtEl>
                                          <p:spTgt spid="41"/>
                                        </p:tgtEl>
                                      </p:cBhvr>
                                    </p:animEffect>
                                  </p:childTnLst>
                                </p:cTn>
                              </p:par>
                            </p:childTnLst>
                          </p:cTn>
                        </p:par>
                        <p:par>
                          <p:cTn id="75" fill="hold">
                            <p:stCondLst>
                              <p:cond delay="4400"/>
                            </p:stCondLst>
                            <p:childTnLst>
                              <p:par>
                                <p:cTn id="76" presetID="10" presetClass="entr" presetSubtype="0" fill="hold" grpId="0" nodeType="afterEffect">
                                  <p:stCondLst>
                                    <p:cond delay="0"/>
                                  </p:stCondLst>
                                  <p:childTnLst>
                                    <p:set>
                                      <p:cBhvr>
                                        <p:cTn id="77" dur="1" fill="hold">
                                          <p:stCondLst>
                                            <p:cond delay="0"/>
                                          </p:stCondLst>
                                        </p:cTn>
                                        <p:tgtEl>
                                          <p:spTgt spid="42"/>
                                        </p:tgtEl>
                                        <p:attrNameLst>
                                          <p:attrName>style.visibility</p:attrName>
                                        </p:attrNameLst>
                                      </p:cBhvr>
                                      <p:to>
                                        <p:strVal val="visible"/>
                                      </p:to>
                                    </p:set>
                                    <p:animEffect transition="in" filter="fade">
                                      <p:cBhvr>
                                        <p:cTn id="78" dur="500"/>
                                        <p:tgtEl>
                                          <p:spTgt spid="42"/>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animEffect transition="in" filter="fade">
                                      <p:cBhvr>
                                        <p:cTn id="8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animBg="1"/>
      <p:bldP spid="21" grpId="0" animBg="1"/>
      <p:bldP spid="22" grpId="0" animBg="1"/>
      <p:bldP spid="23" grpId="0" animBg="1"/>
      <p:bldP spid="24" grpId="0" animBg="1"/>
      <p:bldP spid="25" grpId="0" animBg="1"/>
      <p:bldP spid="26" grpId="0" animBg="1"/>
      <p:bldP spid="27" grpId="0" animBg="1"/>
      <p:bldP spid="28" grpId="0" animBg="1"/>
      <p:bldP spid="4" grpId="0" animBg="1"/>
      <p:bldP spid="32" grpId="0"/>
      <p:bldP spid="33" grpId="0"/>
      <p:bldP spid="36" grpId="0"/>
      <p:bldP spid="37" grpId="0"/>
      <p:bldP spid="38" grpId="0"/>
      <p:bldP spid="39" grpId="0"/>
      <p:bldP spid="40" grpId="0"/>
      <p:bldP spid="41" grpId="0"/>
      <p:bldP spid="42" grpId="0"/>
      <p:bldP spid="4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标题 4"/>
          <p:cNvSpPr txBox="1"/>
          <p:nvPr/>
        </p:nvSpPr>
        <p:spPr>
          <a:xfrm>
            <a:off x="37290" y="1207388"/>
            <a:ext cx="1295632" cy="249622"/>
          </a:xfrm>
          <a:prstGeom prst="rect">
            <a:avLst/>
          </a:prstGeom>
        </p:spPr>
        <p:txBody>
          <a:bodyPr vert="horz" lIns="68555" tIns="34277" rIns="68555" bIns="34277"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200" dirty="0">
                <a:solidFill>
                  <a:schemeClr val="bg1"/>
                </a:solidFill>
                <a:latin typeface="微软雅黑" panose="020B0503020204020204" pitchFamily="34" charset="-122"/>
                <a:ea typeface="微软雅黑" panose="020B0503020204020204" pitchFamily="34" charset="-122"/>
              </a:rPr>
              <a:t>What are we going to do?</a:t>
            </a:r>
            <a:endParaRPr lang="zh-CN" altLang="en-US" sz="900" b="1" dirty="0">
              <a:solidFill>
                <a:schemeClr val="bg1"/>
              </a:solidFill>
              <a:latin typeface="微软雅黑" panose="020B0503020204020204" pitchFamily="34" charset="-122"/>
              <a:ea typeface="微软雅黑" panose="020B0503020204020204" pitchFamily="34" charset="-122"/>
            </a:endParaRPr>
          </a:p>
        </p:txBody>
      </p:sp>
      <p:sp>
        <p:nvSpPr>
          <p:cNvPr id="129" name="标题 4"/>
          <p:cNvSpPr txBox="1"/>
          <p:nvPr/>
        </p:nvSpPr>
        <p:spPr>
          <a:xfrm>
            <a:off x="8836788" y="962465"/>
            <a:ext cx="485861" cy="403245"/>
          </a:xfrm>
          <a:prstGeom prst="rect">
            <a:avLst/>
          </a:prstGeom>
        </p:spPr>
        <p:txBody>
          <a:bodyPr vert="horz" lIns="68555" tIns="34277" rIns="68555" bIns="34277"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1400" dirty="0">
                <a:solidFill>
                  <a:schemeClr val="bg1"/>
                </a:solidFill>
                <a:latin typeface="微软雅黑" panose="020B0503020204020204" pitchFamily="34" charset="-122"/>
                <a:ea typeface="微软雅黑" panose="020B0503020204020204" pitchFamily="34" charset="-122"/>
              </a:rPr>
              <a:t>14。</a:t>
            </a:r>
            <a:endParaRPr lang="zh-CN" altLang="en-US" sz="1100" b="1" dirty="0">
              <a:solidFill>
                <a:schemeClr val="bg1"/>
              </a:solidFill>
              <a:latin typeface="微软雅黑" panose="020B0503020204020204" pitchFamily="34" charset="-122"/>
              <a:ea typeface="微软雅黑" panose="020B0503020204020204" pitchFamily="34" charset="-122"/>
            </a:endParaRPr>
          </a:p>
        </p:txBody>
      </p:sp>
      <p:grpSp>
        <p:nvGrpSpPr>
          <p:cNvPr id="3" name="组合 129"/>
          <p:cNvGrpSpPr/>
          <p:nvPr/>
        </p:nvGrpSpPr>
        <p:grpSpPr>
          <a:xfrm>
            <a:off x="3950151" y="956350"/>
            <a:ext cx="841950" cy="976796"/>
            <a:chOff x="5301679" y="1577352"/>
            <a:chExt cx="1123045" cy="1302732"/>
          </a:xfrm>
        </p:grpSpPr>
        <p:sp>
          <p:nvSpPr>
            <p:cNvPr id="131" name="六边形 130"/>
            <p:cNvSpPr/>
            <p:nvPr/>
          </p:nvSpPr>
          <p:spPr>
            <a:xfrm rot="5400000">
              <a:off x="5211836" y="1667195"/>
              <a:ext cx="1302732" cy="1123045"/>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32" name="KSO_Shape"/>
            <p:cNvSpPr/>
            <p:nvPr/>
          </p:nvSpPr>
          <p:spPr bwMode="auto">
            <a:xfrm>
              <a:off x="5635344" y="2000361"/>
              <a:ext cx="455715" cy="455715"/>
            </a:xfrm>
            <a:custGeom>
              <a:avLst/>
              <a:gdLst>
                <a:gd name="T0" fmla="*/ 1159904 w 2208213"/>
                <a:gd name="T1" fmla="*/ 523327 h 2209801"/>
                <a:gd name="T2" fmla="*/ 1199134 w 2208213"/>
                <a:gd name="T3" fmla="*/ 565478 h 2209801"/>
                <a:gd name="T4" fmla="*/ 1206816 w 2208213"/>
                <a:gd name="T5" fmla="*/ 627336 h 2209801"/>
                <a:gd name="T6" fmla="*/ 1183496 w 2208213"/>
                <a:gd name="T7" fmla="*/ 668666 h 2209801"/>
                <a:gd name="T8" fmla="*/ 954421 w 2208213"/>
                <a:gd name="T9" fmla="*/ 947300 h 2209801"/>
                <a:gd name="T10" fmla="*/ 901747 w 2208213"/>
                <a:gd name="T11" fmla="*/ 1002588 h 2209801"/>
                <a:gd name="T12" fmla="*/ 871569 w 2208213"/>
                <a:gd name="T13" fmla="*/ 1378936 h 2209801"/>
                <a:gd name="T14" fmla="*/ 822461 w 2208213"/>
                <a:gd name="T15" fmla="*/ 1396179 h 2209801"/>
                <a:gd name="T16" fmla="*/ 784602 w 2208213"/>
                <a:gd name="T17" fmla="*/ 1361418 h 2209801"/>
                <a:gd name="T18" fmla="*/ 740982 w 2208213"/>
                <a:gd name="T19" fmla="*/ 986166 h 2209801"/>
                <a:gd name="T20" fmla="*/ 701476 w 2208213"/>
                <a:gd name="T21" fmla="*/ 923487 h 2209801"/>
                <a:gd name="T22" fmla="*/ 699830 w 2208213"/>
                <a:gd name="T23" fmla="*/ 851775 h 2209801"/>
                <a:gd name="T24" fmla="*/ 735769 w 2208213"/>
                <a:gd name="T25" fmla="*/ 788002 h 2209801"/>
                <a:gd name="T26" fmla="*/ 801886 w 2208213"/>
                <a:gd name="T27" fmla="*/ 751873 h 2209801"/>
                <a:gd name="T28" fmla="*/ 1066626 w 2208213"/>
                <a:gd name="T29" fmla="*/ 521138 h 2209801"/>
                <a:gd name="T30" fmla="*/ 533853 w 2208213"/>
                <a:gd name="T31" fmla="*/ 676984 h 2209801"/>
                <a:gd name="T32" fmla="*/ 283900 w 2208213"/>
                <a:gd name="T33" fmla="*/ 652063 h 2209801"/>
                <a:gd name="T34" fmla="*/ 235717 w 2208213"/>
                <a:gd name="T35" fmla="*/ 799950 h 2209801"/>
                <a:gd name="T36" fmla="*/ 219838 w 2208213"/>
                <a:gd name="T37" fmla="*/ 953315 h 2209801"/>
                <a:gd name="T38" fmla="*/ 235990 w 2208213"/>
                <a:gd name="T39" fmla="*/ 1107228 h 2209801"/>
                <a:gd name="T40" fmla="*/ 284722 w 2208213"/>
                <a:gd name="T41" fmla="*/ 1255389 h 2209801"/>
                <a:gd name="T42" fmla="*/ 365484 w 2208213"/>
                <a:gd name="T43" fmla="*/ 1392049 h 2209801"/>
                <a:gd name="T44" fmla="*/ 469517 w 2208213"/>
                <a:gd name="T45" fmla="*/ 1504060 h 2209801"/>
                <a:gd name="T46" fmla="*/ 671834 w 2208213"/>
                <a:gd name="T47" fmla="*/ 1628669 h 2209801"/>
                <a:gd name="T48" fmla="*/ 922061 w 2208213"/>
                <a:gd name="T49" fmla="*/ 1683442 h 2209801"/>
                <a:gd name="T50" fmla="*/ 1075099 w 2208213"/>
                <a:gd name="T51" fmla="*/ 1897058 h 2209801"/>
                <a:gd name="T52" fmla="*/ 829252 w 2208213"/>
                <a:gd name="T53" fmla="*/ 1897606 h 2209801"/>
                <a:gd name="T54" fmla="*/ 643088 w 2208213"/>
                <a:gd name="T55" fmla="*/ 1852966 h 2209801"/>
                <a:gd name="T56" fmla="*/ 484300 w 2208213"/>
                <a:gd name="T57" fmla="*/ 1782308 h 2209801"/>
                <a:gd name="T58" fmla="*/ 338654 w 2208213"/>
                <a:gd name="T59" fmla="*/ 1681799 h 2209801"/>
                <a:gd name="T60" fmla="*/ 196841 w 2208213"/>
                <a:gd name="T61" fmla="*/ 1533637 h 2209801"/>
                <a:gd name="T62" fmla="*/ 84047 w 2208213"/>
                <a:gd name="T63" fmla="*/ 1345217 h 2209801"/>
                <a:gd name="T64" fmla="*/ 18342 w 2208213"/>
                <a:gd name="T65" fmla="*/ 1140913 h 2209801"/>
                <a:gd name="T66" fmla="*/ 0 w 2208213"/>
                <a:gd name="T67" fmla="*/ 928667 h 2209801"/>
                <a:gd name="T68" fmla="*/ 29020 w 2208213"/>
                <a:gd name="T69" fmla="*/ 717516 h 2209801"/>
                <a:gd name="T70" fmla="*/ 105128 w 2208213"/>
                <a:gd name="T71" fmla="*/ 516225 h 2209801"/>
                <a:gd name="T72" fmla="*/ 210530 w 2208213"/>
                <a:gd name="T73" fmla="*/ 353822 h 2209801"/>
                <a:gd name="T74" fmla="*/ 1141446 w 2208213"/>
                <a:gd name="T75" fmla="*/ 18620 h 2209801"/>
                <a:gd name="T76" fmla="*/ 1322266 w 2208213"/>
                <a:gd name="T77" fmla="*/ 74481 h 2209801"/>
                <a:gd name="T78" fmla="*/ 1477059 w 2208213"/>
                <a:gd name="T79" fmla="*/ 157177 h 2209801"/>
                <a:gd name="T80" fmla="*/ 1614592 w 2208213"/>
                <a:gd name="T81" fmla="*/ 267528 h 2209801"/>
                <a:gd name="T82" fmla="*/ 1754042 w 2208213"/>
                <a:gd name="T83" fmla="*/ 437575 h 2209801"/>
                <a:gd name="T84" fmla="*/ 1849932 w 2208213"/>
                <a:gd name="T85" fmla="*/ 632539 h 2209801"/>
                <a:gd name="T86" fmla="*/ 1898425 w 2208213"/>
                <a:gd name="T87" fmla="*/ 840647 h 2209801"/>
                <a:gd name="T88" fmla="*/ 1899521 w 2208213"/>
                <a:gd name="T89" fmla="*/ 1053410 h 2209801"/>
                <a:gd name="T90" fmla="*/ 1853220 w 2208213"/>
                <a:gd name="T91" fmla="*/ 1262339 h 2209801"/>
                <a:gd name="T92" fmla="*/ 1761440 w 2208213"/>
                <a:gd name="T93" fmla="*/ 1455113 h 2209801"/>
                <a:gd name="T94" fmla="*/ 1536237 w 2208213"/>
                <a:gd name="T95" fmla="*/ 1393502 h 2209801"/>
                <a:gd name="T96" fmla="*/ 1625825 w 2208213"/>
                <a:gd name="T97" fmla="*/ 1239886 h 2209801"/>
                <a:gd name="T98" fmla="*/ 1671304 w 2208213"/>
                <a:gd name="T99" fmla="*/ 1090925 h 2209801"/>
                <a:gd name="T100" fmla="*/ 1684455 w 2208213"/>
                <a:gd name="T101" fmla="*/ 937034 h 2209801"/>
                <a:gd name="T102" fmla="*/ 1665003 w 2208213"/>
                <a:gd name="T103" fmla="*/ 783965 h 2209801"/>
                <a:gd name="T104" fmla="*/ 1613770 w 2208213"/>
                <a:gd name="T105" fmla="*/ 636646 h 2209801"/>
                <a:gd name="T106" fmla="*/ 1529935 w 2208213"/>
                <a:gd name="T107" fmla="*/ 501102 h 2209801"/>
                <a:gd name="T108" fmla="*/ 1425004 w 2208213"/>
                <a:gd name="T109" fmla="*/ 392393 h 2209801"/>
                <a:gd name="T110" fmla="*/ 1313773 w 2208213"/>
                <a:gd name="T111" fmla="*/ 315174 h 2209801"/>
                <a:gd name="T112" fmla="*/ 1191035 w 2208213"/>
                <a:gd name="T113" fmla="*/ 259314 h 2209801"/>
                <a:gd name="T114" fmla="*/ 996790 w 2208213"/>
                <a:gd name="T115" fmla="*/ 220977 h 2209801"/>
                <a:gd name="T116" fmla="*/ 817613 w 2208213"/>
                <a:gd name="T117" fmla="*/ 53670 h 220980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208213" h="2209801">
                  <a:moveTo>
                    <a:pt x="1288552" y="590550"/>
                  </a:moveTo>
                  <a:lnTo>
                    <a:pt x="1298410" y="590868"/>
                  </a:lnTo>
                  <a:lnTo>
                    <a:pt x="1307950" y="592138"/>
                  </a:lnTo>
                  <a:lnTo>
                    <a:pt x="1313039" y="593408"/>
                  </a:lnTo>
                  <a:lnTo>
                    <a:pt x="1317809" y="594678"/>
                  </a:lnTo>
                  <a:lnTo>
                    <a:pt x="1322579" y="596265"/>
                  </a:lnTo>
                  <a:lnTo>
                    <a:pt x="1326713" y="598170"/>
                  </a:lnTo>
                  <a:lnTo>
                    <a:pt x="1331483" y="600075"/>
                  </a:lnTo>
                  <a:lnTo>
                    <a:pt x="1335935" y="601980"/>
                  </a:lnTo>
                  <a:lnTo>
                    <a:pt x="1340705" y="604520"/>
                  </a:lnTo>
                  <a:lnTo>
                    <a:pt x="1344522" y="607060"/>
                  </a:lnTo>
                  <a:lnTo>
                    <a:pt x="1348974" y="610235"/>
                  </a:lnTo>
                  <a:lnTo>
                    <a:pt x="1352790" y="613410"/>
                  </a:lnTo>
                  <a:lnTo>
                    <a:pt x="1356924" y="616585"/>
                  </a:lnTo>
                  <a:lnTo>
                    <a:pt x="1360740" y="620078"/>
                  </a:lnTo>
                  <a:lnTo>
                    <a:pt x="1371870" y="631190"/>
                  </a:lnTo>
                  <a:lnTo>
                    <a:pt x="1375368" y="635000"/>
                  </a:lnTo>
                  <a:lnTo>
                    <a:pt x="1378867" y="639128"/>
                  </a:lnTo>
                  <a:lnTo>
                    <a:pt x="1382047" y="642938"/>
                  </a:lnTo>
                  <a:lnTo>
                    <a:pt x="1384909" y="647383"/>
                  </a:lnTo>
                  <a:lnTo>
                    <a:pt x="1387453" y="651510"/>
                  </a:lnTo>
                  <a:lnTo>
                    <a:pt x="1389997" y="655955"/>
                  </a:lnTo>
                  <a:lnTo>
                    <a:pt x="1392223" y="660718"/>
                  </a:lnTo>
                  <a:lnTo>
                    <a:pt x="1394131" y="664845"/>
                  </a:lnTo>
                  <a:lnTo>
                    <a:pt x="1395721" y="669608"/>
                  </a:lnTo>
                  <a:lnTo>
                    <a:pt x="1397311" y="674370"/>
                  </a:lnTo>
                  <a:lnTo>
                    <a:pt x="1398901" y="679133"/>
                  </a:lnTo>
                  <a:lnTo>
                    <a:pt x="1399855" y="683895"/>
                  </a:lnTo>
                  <a:lnTo>
                    <a:pt x="1401445" y="693738"/>
                  </a:lnTo>
                  <a:lnTo>
                    <a:pt x="1401763" y="703580"/>
                  </a:lnTo>
                  <a:lnTo>
                    <a:pt x="1401445" y="713105"/>
                  </a:lnTo>
                  <a:lnTo>
                    <a:pt x="1399855" y="722948"/>
                  </a:lnTo>
                  <a:lnTo>
                    <a:pt x="1398901" y="727710"/>
                  </a:lnTo>
                  <a:lnTo>
                    <a:pt x="1397311" y="732155"/>
                  </a:lnTo>
                  <a:lnTo>
                    <a:pt x="1395721" y="736918"/>
                  </a:lnTo>
                  <a:lnTo>
                    <a:pt x="1394131" y="741680"/>
                  </a:lnTo>
                  <a:lnTo>
                    <a:pt x="1392223" y="746443"/>
                  </a:lnTo>
                  <a:lnTo>
                    <a:pt x="1389997" y="750888"/>
                  </a:lnTo>
                  <a:lnTo>
                    <a:pt x="1387453" y="755015"/>
                  </a:lnTo>
                  <a:lnTo>
                    <a:pt x="1384909" y="759460"/>
                  </a:lnTo>
                  <a:lnTo>
                    <a:pt x="1382047" y="763905"/>
                  </a:lnTo>
                  <a:lnTo>
                    <a:pt x="1378867" y="767715"/>
                  </a:lnTo>
                  <a:lnTo>
                    <a:pt x="1375368" y="771525"/>
                  </a:lnTo>
                  <a:lnTo>
                    <a:pt x="1371870" y="775653"/>
                  </a:lnTo>
                  <a:lnTo>
                    <a:pt x="1123823" y="1022668"/>
                  </a:lnTo>
                  <a:lnTo>
                    <a:pt x="1123823" y="1030605"/>
                  </a:lnTo>
                  <a:lnTo>
                    <a:pt x="1123505" y="1038543"/>
                  </a:lnTo>
                  <a:lnTo>
                    <a:pt x="1122551" y="1046480"/>
                  </a:lnTo>
                  <a:lnTo>
                    <a:pt x="1121279" y="1053783"/>
                  </a:lnTo>
                  <a:lnTo>
                    <a:pt x="1120007" y="1061720"/>
                  </a:lnTo>
                  <a:lnTo>
                    <a:pt x="1117781" y="1069340"/>
                  </a:lnTo>
                  <a:lnTo>
                    <a:pt x="1115555" y="1076643"/>
                  </a:lnTo>
                  <a:lnTo>
                    <a:pt x="1112693" y="1084263"/>
                  </a:lnTo>
                  <a:lnTo>
                    <a:pt x="1109513" y="1091565"/>
                  </a:lnTo>
                  <a:lnTo>
                    <a:pt x="1106333" y="1098868"/>
                  </a:lnTo>
                  <a:lnTo>
                    <a:pt x="1102517" y="1105853"/>
                  </a:lnTo>
                  <a:lnTo>
                    <a:pt x="1098064" y="1112520"/>
                  </a:lnTo>
                  <a:lnTo>
                    <a:pt x="1093930" y="1119188"/>
                  </a:lnTo>
                  <a:lnTo>
                    <a:pt x="1088842" y="1125855"/>
                  </a:lnTo>
                  <a:lnTo>
                    <a:pt x="1083118" y="1132205"/>
                  </a:lnTo>
                  <a:lnTo>
                    <a:pt x="1077712" y="1138238"/>
                  </a:lnTo>
                  <a:lnTo>
                    <a:pt x="1071352" y="1143953"/>
                  </a:lnTo>
                  <a:lnTo>
                    <a:pt x="1064992" y="1149033"/>
                  </a:lnTo>
                  <a:lnTo>
                    <a:pt x="1058631" y="1154113"/>
                  </a:lnTo>
                  <a:lnTo>
                    <a:pt x="1051953" y="1158558"/>
                  </a:lnTo>
                  <a:lnTo>
                    <a:pt x="1045275" y="1163003"/>
                  </a:lnTo>
                  <a:lnTo>
                    <a:pt x="1038279" y="1166813"/>
                  </a:lnTo>
                  <a:lnTo>
                    <a:pt x="1031283" y="1169988"/>
                  </a:lnTo>
                  <a:lnTo>
                    <a:pt x="1023650" y="1173163"/>
                  </a:lnTo>
                  <a:lnTo>
                    <a:pt x="1023650" y="1562101"/>
                  </a:lnTo>
                  <a:lnTo>
                    <a:pt x="1023650" y="1567816"/>
                  </a:lnTo>
                  <a:lnTo>
                    <a:pt x="1022378" y="1573848"/>
                  </a:lnTo>
                  <a:lnTo>
                    <a:pt x="1021424" y="1579246"/>
                  </a:lnTo>
                  <a:lnTo>
                    <a:pt x="1019198" y="1584961"/>
                  </a:lnTo>
                  <a:lnTo>
                    <a:pt x="1016654" y="1590041"/>
                  </a:lnTo>
                  <a:lnTo>
                    <a:pt x="1013792" y="1594803"/>
                  </a:lnTo>
                  <a:lnTo>
                    <a:pt x="1010294" y="1599566"/>
                  </a:lnTo>
                  <a:lnTo>
                    <a:pt x="1006796" y="1603376"/>
                  </a:lnTo>
                  <a:lnTo>
                    <a:pt x="1002344" y="1607186"/>
                  </a:lnTo>
                  <a:lnTo>
                    <a:pt x="997892" y="1610361"/>
                  </a:lnTo>
                  <a:lnTo>
                    <a:pt x="993439" y="1613536"/>
                  </a:lnTo>
                  <a:lnTo>
                    <a:pt x="988033" y="1616076"/>
                  </a:lnTo>
                  <a:lnTo>
                    <a:pt x="982627" y="1617981"/>
                  </a:lnTo>
                  <a:lnTo>
                    <a:pt x="977221" y="1619568"/>
                  </a:lnTo>
                  <a:lnTo>
                    <a:pt x="971179" y="1620203"/>
                  </a:lnTo>
                  <a:lnTo>
                    <a:pt x="965455" y="1620838"/>
                  </a:lnTo>
                  <a:lnTo>
                    <a:pt x="959413" y="1620203"/>
                  </a:lnTo>
                  <a:lnTo>
                    <a:pt x="953370" y="1619568"/>
                  </a:lnTo>
                  <a:lnTo>
                    <a:pt x="947964" y="1617981"/>
                  </a:lnTo>
                  <a:lnTo>
                    <a:pt x="942558" y="1616076"/>
                  </a:lnTo>
                  <a:lnTo>
                    <a:pt x="937470" y="1613536"/>
                  </a:lnTo>
                  <a:lnTo>
                    <a:pt x="932700" y="1610361"/>
                  </a:lnTo>
                  <a:lnTo>
                    <a:pt x="927930" y="1607186"/>
                  </a:lnTo>
                  <a:lnTo>
                    <a:pt x="923795" y="1603376"/>
                  </a:lnTo>
                  <a:lnTo>
                    <a:pt x="919979" y="1599566"/>
                  </a:lnTo>
                  <a:lnTo>
                    <a:pt x="916799" y="1594803"/>
                  </a:lnTo>
                  <a:lnTo>
                    <a:pt x="913619" y="1590041"/>
                  </a:lnTo>
                  <a:lnTo>
                    <a:pt x="911393" y="1584961"/>
                  </a:lnTo>
                  <a:lnTo>
                    <a:pt x="909485" y="1579246"/>
                  </a:lnTo>
                  <a:lnTo>
                    <a:pt x="907895" y="1573848"/>
                  </a:lnTo>
                  <a:lnTo>
                    <a:pt x="906941" y="1567816"/>
                  </a:lnTo>
                  <a:lnTo>
                    <a:pt x="906623" y="1562101"/>
                  </a:lnTo>
                  <a:lnTo>
                    <a:pt x="906623" y="1173163"/>
                  </a:lnTo>
                  <a:lnTo>
                    <a:pt x="899627" y="1169988"/>
                  </a:lnTo>
                  <a:lnTo>
                    <a:pt x="892313" y="1166813"/>
                  </a:lnTo>
                  <a:lnTo>
                    <a:pt x="885316" y="1163003"/>
                  </a:lnTo>
                  <a:lnTo>
                    <a:pt x="878638" y="1158558"/>
                  </a:lnTo>
                  <a:lnTo>
                    <a:pt x="871960" y="1154113"/>
                  </a:lnTo>
                  <a:lnTo>
                    <a:pt x="865282" y="1149033"/>
                  </a:lnTo>
                  <a:lnTo>
                    <a:pt x="858922" y="1143953"/>
                  </a:lnTo>
                  <a:lnTo>
                    <a:pt x="852879" y="1138238"/>
                  </a:lnTo>
                  <a:lnTo>
                    <a:pt x="847473" y="1132205"/>
                  </a:lnTo>
                  <a:lnTo>
                    <a:pt x="842385" y="1125855"/>
                  </a:lnTo>
                  <a:lnTo>
                    <a:pt x="837297" y="1119505"/>
                  </a:lnTo>
                  <a:lnTo>
                    <a:pt x="832845" y="1113473"/>
                  </a:lnTo>
                  <a:lnTo>
                    <a:pt x="828393" y="1106488"/>
                  </a:lnTo>
                  <a:lnTo>
                    <a:pt x="824577" y="1099503"/>
                  </a:lnTo>
                  <a:lnTo>
                    <a:pt x="821397" y="1092835"/>
                  </a:lnTo>
                  <a:lnTo>
                    <a:pt x="818216" y="1085850"/>
                  </a:lnTo>
                  <a:lnTo>
                    <a:pt x="815354" y="1078230"/>
                  </a:lnTo>
                  <a:lnTo>
                    <a:pt x="813128" y="1071245"/>
                  </a:lnTo>
                  <a:lnTo>
                    <a:pt x="811220" y="1063625"/>
                  </a:lnTo>
                  <a:lnTo>
                    <a:pt x="809630" y="1056323"/>
                  </a:lnTo>
                  <a:lnTo>
                    <a:pt x="808040" y="1048703"/>
                  </a:lnTo>
                  <a:lnTo>
                    <a:pt x="807086" y="1041400"/>
                  </a:lnTo>
                  <a:lnTo>
                    <a:pt x="806768" y="1033463"/>
                  </a:lnTo>
                  <a:lnTo>
                    <a:pt x="806450" y="1025843"/>
                  </a:lnTo>
                  <a:lnTo>
                    <a:pt x="806768" y="1018540"/>
                  </a:lnTo>
                  <a:lnTo>
                    <a:pt x="807086" y="1010920"/>
                  </a:lnTo>
                  <a:lnTo>
                    <a:pt x="808040" y="1002983"/>
                  </a:lnTo>
                  <a:lnTo>
                    <a:pt x="809630" y="995680"/>
                  </a:lnTo>
                  <a:lnTo>
                    <a:pt x="811220" y="988060"/>
                  </a:lnTo>
                  <a:lnTo>
                    <a:pt x="813128" y="981075"/>
                  </a:lnTo>
                  <a:lnTo>
                    <a:pt x="815354" y="973455"/>
                  </a:lnTo>
                  <a:lnTo>
                    <a:pt x="818216" y="966470"/>
                  </a:lnTo>
                  <a:lnTo>
                    <a:pt x="821397" y="959485"/>
                  </a:lnTo>
                  <a:lnTo>
                    <a:pt x="824577" y="952183"/>
                  </a:lnTo>
                  <a:lnTo>
                    <a:pt x="828393" y="945515"/>
                  </a:lnTo>
                  <a:lnTo>
                    <a:pt x="832845" y="938848"/>
                  </a:lnTo>
                  <a:lnTo>
                    <a:pt x="837297" y="932180"/>
                  </a:lnTo>
                  <a:lnTo>
                    <a:pt x="842385" y="925830"/>
                  </a:lnTo>
                  <a:lnTo>
                    <a:pt x="847473" y="920115"/>
                  </a:lnTo>
                  <a:lnTo>
                    <a:pt x="852879" y="914083"/>
                  </a:lnTo>
                  <a:lnTo>
                    <a:pt x="859240" y="908368"/>
                  </a:lnTo>
                  <a:lnTo>
                    <a:pt x="865282" y="902653"/>
                  </a:lnTo>
                  <a:lnTo>
                    <a:pt x="871960" y="897890"/>
                  </a:lnTo>
                  <a:lnTo>
                    <a:pt x="878638" y="893445"/>
                  </a:lnTo>
                  <a:lnTo>
                    <a:pt x="885316" y="889000"/>
                  </a:lnTo>
                  <a:lnTo>
                    <a:pt x="892313" y="885508"/>
                  </a:lnTo>
                  <a:lnTo>
                    <a:pt x="899627" y="882015"/>
                  </a:lnTo>
                  <a:lnTo>
                    <a:pt x="906941" y="878840"/>
                  </a:lnTo>
                  <a:lnTo>
                    <a:pt x="914573" y="875983"/>
                  </a:lnTo>
                  <a:lnTo>
                    <a:pt x="921887" y="873760"/>
                  </a:lnTo>
                  <a:lnTo>
                    <a:pt x="929520" y="872173"/>
                  </a:lnTo>
                  <a:lnTo>
                    <a:pt x="936834" y="870585"/>
                  </a:lnTo>
                  <a:lnTo>
                    <a:pt x="944784" y="869315"/>
                  </a:lnTo>
                  <a:lnTo>
                    <a:pt x="952734" y="868363"/>
                  </a:lnTo>
                  <a:lnTo>
                    <a:pt x="960685" y="868045"/>
                  </a:lnTo>
                  <a:lnTo>
                    <a:pt x="967999" y="867728"/>
                  </a:lnTo>
                  <a:lnTo>
                    <a:pt x="1216364" y="620078"/>
                  </a:lnTo>
                  <a:lnTo>
                    <a:pt x="1219862" y="616585"/>
                  </a:lnTo>
                  <a:lnTo>
                    <a:pt x="1223996" y="613410"/>
                  </a:lnTo>
                  <a:lnTo>
                    <a:pt x="1228130" y="610235"/>
                  </a:lnTo>
                  <a:lnTo>
                    <a:pt x="1232264" y="607060"/>
                  </a:lnTo>
                  <a:lnTo>
                    <a:pt x="1236398" y="604520"/>
                  </a:lnTo>
                  <a:lnTo>
                    <a:pt x="1240851" y="601980"/>
                  </a:lnTo>
                  <a:lnTo>
                    <a:pt x="1245621" y="599758"/>
                  </a:lnTo>
                  <a:lnTo>
                    <a:pt x="1250073" y="597535"/>
                  </a:lnTo>
                  <a:lnTo>
                    <a:pt x="1254843" y="596265"/>
                  </a:lnTo>
                  <a:lnTo>
                    <a:pt x="1259295" y="594678"/>
                  </a:lnTo>
                  <a:lnTo>
                    <a:pt x="1264065" y="593408"/>
                  </a:lnTo>
                  <a:lnTo>
                    <a:pt x="1268835" y="592138"/>
                  </a:lnTo>
                  <a:lnTo>
                    <a:pt x="1278694" y="590868"/>
                  </a:lnTo>
                  <a:lnTo>
                    <a:pt x="1288552" y="590550"/>
                  </a:lnTo>
                  <a:close/>
                  <a:moveTo>
                    <a:pt x="799395" y="26988"/>
                  </a:moveTo>
                  <a:lnTo>
                    <a:pt x="618825" y="785302"/>
                  </a:lnTo>
                  <a:lnTo>
                    <a:pt x="426196" y="592785"/>
                  </a:lnTo>
                  <a:lnTo>
                    <a:pt x="414454" y="608987"/>
                  </a:lnTo>
                  <a:lnTo>
                    <a:pt x="403030" y="625189"/>
                  </a:lnTo>
                  <a:lnTo>
                    <a:pt x="392240" y="641708"/>
                  </a:lnTo>
                  <a:lnTo>
                    <a:pt x="381450" y="658228"/>
                  </a:lnTo>
                  <a:lnTo>
                    <a:pt x="371295" y="674748"/>
                  </a:lnTo>
                  <a:lnTo>
                    <a:pt x="361775" y="691585"/>
                  </a:lnTo>
                  <a:lnTo>
                    <a:pt x="352254" y="709058"/>
                  </a:lnTo>
                  <a:lnTo>
                    <a:pt x="343369" y="726213"/>
                  </a:lnTo>
                  <a:lnTo>
                    <a:pt x="336387" y="741144"/>
                  </a:lnTo>
                  <a:lnTo>
                    <a:pt x="329088" y="756393"/>
                  </a:lnTo>
                  <a:lnTo>
                    <a:pt x="322741" y="771642"/>
                  </a:lnTo>
                  <a:lnTo>
                    <a:pt x="316711" y="786573"/>
                  </a:lnTo>
                  <a:lnTo>
                    <a:pt x="310365" y="801822"/>
                  </a:lnTo>
                  <a:lnTo>
                    <a:pt x="304652" y="817706"/>
                  </a:lnTo>
                  <a:lnTo>
                    <a:pt x="299257" y="832955"/>
                  </a:lnTo>
                  <a:lnTo>
                    <a:pt x="294180" y="848839"/>
                  </a:lnTo>
                  <a:lnTo>
                    <a:pt x="289420" y="864723"/>
                  </a:lnTo>
                  <a:lnTo>
                    <a:pt x="284977" y="880290"/>
                  </a:lnTo>
                  <a:lnTo>
                    <a:pt x="280851" y="896174"/>
                  </a:lnTo>
                  <a:lnTo>
                    <a:pt x="276726" y="912376"/>
                  </a:lnTo>
                  <a:lnTo>
                    <a:pt x="273235" y="927942"/>
                  </a:lnTo>
                  <a:lnTo>
                    <a:pt x="270062" y="944144"/>
                  </a:lnTo>
                  <a:lnTo>
                    <a:pt x="267523" y="960346"/>
                  </a:lnTo>
                  <a:lnTo>
                    <a:pt x="264667" y="976548"/>
                  </a:lnTo>
                  <a:lnTo>
                    <a:pt x="262128" y="992433"/>
                  </a:lnTo>
                  <a:lnTo>
                    <a:pt x="260224" y="1008634"/>
                  </a:lnTo>
                  <a:lnTo>
                    <a:pt x="258637" y="1024836"/>
                  </a:lnTo>
                  <a:lnTo>
                    <a:pt x="257050" y="1041038"/>
                  </a:lnTo>
                  <a:lnTo>
                    <a:pt x="256098" y="1057240"/>
                  </a:lnTo>
                  <a:lnTo>
                    <a:pt x="255464" y="1073760"/>
                  </a:lnTo>
                  <a:lnTo>
                    <a:pt x="254829" y="1089962"/>
                  </a:lnTo>
                  <a:lnTo>
                    <a:pt x="254829" y="1105846"/>
                  </a:lnTo>
                  <a:lnTo>
                    <a:pt x="254829" y="1122683"/>
                  </a:lnTo>
                  <a:lnTo>
                    <a:pt x="255464" y="1138568"/>
                  </a:lnTo>
                  <a:lnTo>
                    <a:pt x="256416" y="1155087"/>
                  </a:lnTo>
                  <a:lnTo>
                    <a:pt x="257050" y="1171289"/>
                  </a:lnTo>
                  <a:lnTo>
                    <a:pt x="258637" y="1187491"/>
                  </a:lnTo>
                  <a:lnTo>
                    <a:pt x="260224" y="1203693"/>
                  </a:lnTo>
                  <a:lnTo>
                    <a:pt x="262128" y="1219895"/>
                  </a:lnTo>
                  <a:lnTo>
                    <a:pt x="264667" y="1236097"/>
                  </a:lnTo>
                  <a:lnTo>
                    <a:pt x="267523" y="1251981"/>
                  </a:lnTo>
                  <a:lnTo>
                    <a:pt x="270379" y="1268183"/>
                  </a:lnTo>
                  <a:lnTo>
                    <a:pt x="273552" y="1284385"/>
                  </a:lnTo>
                  <a:lnTo>
                    <a:pt x="277361" y="1300269"/>
                  </a:lnTo>
                  <a:lnTo>
                    <a:pt x="281169" y="1316153"/>
                  </a:lnTo>
                  <a:lnTo>
                    <a:pt x="284977" y="1332038"/>
                  </a:lnTo>
                  <a:lnTo>
                    <a:pt x="289737" y="1347922"/>
                  </a:lnTo>
                  <a:lnTo>
                    <a:pt x="294497" y="1363488"/>
                  </a:lnTo>
                  <a:lnTo>
                    <a:pt x="299575" y="1379373"/>
                  </a:lnTo>
                  <a:lnTo>
                    <a:pt x="305287" y="1394622"/>
                  </a:lnTo>
                  <a:lnTo>
                    <a:pt x="310682" y="1410188"/>
                  </a:lnTo>
                  <a:lnTo>
                    <a:pt x="317029" y="1425437"/>
                  </a:lnTo>
                  <a:lnTo>
                    <a:pt x="323376" y="1440686"/>
                  </a:lnTo>
                  <a:lnTo>
                    <a:pt x="330040" y="1456252"/>
                  </a:lnTo>
                  <a:lnTo>
                    <a:pt x="337022" y="1471184"/>
                  </a:lnTo>
                  <a:lnTo>
                    <a:pt x="344003" y="1486115"/>
                  </a:lnTo>
                  <a:lnTo>
                    <a:pt x="351620" y="1501046"/>
                  </a:lnTo>
                  <a:lnTo>
                    <a:pt x="359553" y="1515660"/>
                  </a:lnTo>
                  <a:lnTo>
                    <a:pt x="367804" y="1530273"/>
                  </a:lnTo>
                  <a:lnTo>
                    <a:pt x="376373" y="1544887"/>
                  </a:lnTo>
                  <a:lnTo>
                    <a:pt x="384941" y="1558865"/>
                  </a:lnTo>
                  <a:lnTo>
                    <a:pt x="394461" y="1573161"/>
                  </a:lnTo>
                  <a:lnTo>
                    <a:pt x="403982" y="1587139"/>
                  </a:lnTo>
                  <a:lnTo>
                    <a:pt x="413819" y="1601117"/>
                  </a:lnTo>
                  <a:lnTo>
                    <a:pt x="423657" y="1614777"/>
                  </a:lnTo>
                  <a:lnTo>
                    <a:pt x="434130" y="1628120"/>
                  </a:lnTo>
                  <a:lnTo>
                    <a:pt x="444919" y="1641780"/>
                  </a:lnTo>
                  <a:lnTo>
                    <a:pt x="455709" y="1655123"/>
                  </a:lnTo>
                  <a:lnTo>
                    <a:pt x="466816" y="1668148"/>
                  </a:lnTo>
                  <a:lnTo>
                    <a:pt x="478558" y="1680856"/>
                  </a:lnTo>
                  <a:lnTo>
                    <a:pt x="490300" y="1693563"/>
                  </a:lnTo>
                  <a:lnTo>
                    <a:pt x="502676" y="1706270"/>
                  </a:lnTo>
                  <a:lnTo>
                    <a:pt x="512832" y="1716119"/>
                  </a:lnTo>
                  <a:lnTo>
                    <a:pt x="522987" y="1725967"/>
                  </a:lnTo>
                  <a:lnTo>
                    <a:pt x="533776" y="1735497"/>
                  </a:lnTo>
                  <a:lnTo>
                    <a:pt x="544249" y="1744710"/>
                  </a:lnTo>
                  <a:lnTo>
                    <a:pt x="555039" y="1753923"/>
                  </a:lnTo>
                  <a:lnTo>
                    <a:pt x="565511" y="1762818"/>
                  </a:lnTo>
                  <a:lnTo>
                    <a:pt x="587725" y="1780291"/>
                  </a:lnTo>
                  <a:lnTo>
                    <a:pt x="609939" y="1796811"/>
                  </a:lnTo>
                  <a:lnTo>
                    <a:pt x="633106" y="1812695"/>
                  </a:lnTo>
                  <a:lnTo>
                    <a:pt x="656589" y="1827626"/>
                  </a:lnTo>
                  <a:lnTo>
                    <a:pt x="680073" y="1841604"/>
                  </a:lnTo>
                  <a:lnTo>
                    <a:pt x="704509" y="1854629"/>
                  </a:lnTo>
                  <a:lnTo>
                    <a:pt x="728944" y="1867337"/>
                  </a:lnTo>
                  <a:lnTo>
                    <a:pt x="753697" y="1878774"/>
                  </a:lnTo>
                  <a:lnTo>
                    <a:pt x="778768" y="1889257"/>
                  </a:lnTo>
                  <a:lnTo>
                    <a:pt x="804155" y="1899741"/>
                  </a:lnTo>
                  <a:lnTo>
                    <a:pt x="829543" y="1908636"/>
                  </a:lnTo>
                  <a:lnTo>
                    <a:pt x="855566" y="1916896"/>
                  </a:lnTo>
                  <a:lnTo>
                    <a:pt x="881906" y="1923885"/>
                  </a:lnTo>
                  <a:lnTo>
                    <a:pt x="908245" y="1930556"/>
                  </a:lnTo>
                  <a:lnTo>
                    <a:pt x="934585" y="1936592"/>
                  </a:lnTo>
                  <a:lnTo>
                    <a:pt x="961242" y="1941357"/>
                  </a:lnTo>
                  <a:lnTo>
                    <a:pt x="988217" y="1945805"/>
                  </a:lnTo>
                  <a:lnTo>
                    <a:pt x="1014874" y="1948982"/>
                  </a:lnTo>
                  <a:lnTo>
                    <a:pt x="1042165" y="1951206"/>
                  </a:lnTo>
                  <a:lnTo>
                    <a:pt x="1068823" y="1952794"/>
                  </a:lnTo>
                  <a:lnTo>
                    <a:pt x="1095797" y="1953112"/>
                  </a:lnTo>
                  <a:lnTo>
                    <a:pt x="1123089" y="1953112"/>
                  </a:lnTo>
                  <a:lnTo>
                    <a:pt x="1150063" y="1951841"/>
                  </a:lnTo>
                  <a:lnTo>
                    <a:pt x="1177355" y="1950253"/>
                  </a:lnTo>
                  <a:lnTo>
                    <a:pt x="1204012" y="1947711"/>
                  </a:lnTo>
                  <a:lnTo>
                    <a:pt x="1231304" y="1944217"/>
                  </a:lnTo>
                  <a:lnTo>
                    <a:pt x="1257961" y="1939451"/>
                  </a:lnTo>
                  <a:lnTo>
                    <a:pt x="1284618" y="1934368"/>
                  </a:lnTo>
                  <a:lnTo>
                    <a:pt x="1311275" y="1928015"/>
                  </a:lnTo>
                  <a:lnTo>
                    <a:pt x="1258913" y="2147853"/>
                  </a:lnTo>
                  <a:lnTo>
                    <a:pt x="1246219" y="2200588"/>
                  </a:lnTo>
                  <a:lnTo>
                    <a:pt x="1220514" y="2203130"/>
                  </a:lnTo>
                  <a:lnTo>
                    <a:pt x="1195126" y="2205989"/>
                  </a:lnTo>
                  <a:lnTo>
                    <a:pt x="1169104" y="2207895"/>
                  </a:lnTo>
                  <a:lnTo>
                    <a:pt x="1143082" y="2209166"/>
                  </a:lnTo>
                  <a:lnTo>
                    <a:pt x="1117694" y="2209801"/>
                  </a:lnTo>
                  <a:lnTo>
                    <a:pt x="1091672" y="2209801"/>
                  </a:lnTo>
                  <a:lnTo>
                    <a:pt x="1065649" y="2209483"/>
                  </a:lnTo>
                  <a:lnTo>
                    <a:pt x="1039627" y="2208530"/>
                  </a:lnTo>
                  <a:lnTo>
                    <a:pt x="1013287" y="2206307"/>
                  </a:lnTo>
                  <a:lnTo>
                    <a:pt x="987265" y="2204083"/>
                  </a:lnTo>
                  <a:lnTo>
                    <a:pt x="961242" y="2201224"/>
                  </a:lnTo>
                  <a:lnTo>
                    <a:pt x="935537" y="2197411"/>
                  </a:lnTo>
                  <a:lnTo>
                    <a:pt x="909832" y="2193282"/>
                  </a:lnTo>
                  <a:lnTo>
                    <a:pt x="883810" y="2188199"/>
                  </a:lnTo>
                  <a:lnTo>
                    <a:pt x="857787" y="2182798"/>
                  </a:lnTo>
                  <a:lnTo>
                    <a:pt x="832400" y="2176762"/>
                  </a:lnTo>
                  <a:lnTo>
                    <a:pt x="832717" y="2174856"/>
                  </a:lnTo>
                  <a:lnTo>
                    <a:pt x="814946" y="2170091"/>
                  </a:lnTo>
                  <a:lnTo>
                    <a:pt x="797808" y="2165325"/>
                  </a:lnTo>
                  <a:lnTo>
                    <a:pt x="780037" y="2160242"/>
                  </a:lnTo>
                  <a:lnTo>
                    <a:pt x="762583" y="2154842"/>
                  </a:lnTo>
                  <a:lnTo>
                    <a:pt x="745446" y="2149441"/>
                  </a:lnTo>
                  <a:lnTo>
                    <a:pt x="727992" y="2143087"/>
                  </a:lnTo>
                  <a:lnTo>
                    <a:pt x="710856" y="2136734"/>
                  </a:lnTo>
                  <a:lnTo>
                    <a:pt x="693719" y="2130380"/>
                  </a:lnTo>
                  <a:lnTo>
                    <a:pt x="676900" y="2123391"/>
                  </a:lnTo>
                  <a:lnTo>
                    <a:pt x="660080" y="2116084"/>
                  </a:lnTo>
                  <a:lnTo>
                    <a:pt x="642943" y="2108777"/>
                  </a:lnTo>
                  <a:lnTo>
                    <a:pt x="626441" y="2100835"/>
                  </a:lnTo>
                  <a:lnTo>
                    <a:pt x="609939" y="2092893"/>
                  </a:lnTo>
                  <a:lnTo>
                    <a:pt x="593437" y="2084633"/>
                  </a:lnTo>
                  <a:lnTo>
                    <a:pt x="577253" y="2076056"/>
                  </a:lnTo>
                  <a:lnTo>
                    <a:pt x="561385" y="2067478"/>
                  </a:lnTo>
                  <a:lnTo>
                    <a:pt x="545201" y="2057948"/>
                  </a:lnTo>
                  <a:lnTo>
                    <a:pt x="529016" y="2048417"/>
                  </a:lnTo>
                  <a:lnTo>
                    <a:pt x="513149" y="2038887"/>
                  </a:lnTo>
                  <a:lnTo>
                    <a:pt x="497916" y="2028721"/>
                  </a:lnTo>
                  <a:lnTo>
                    <a:pt x="482049" y="2018555"/>
                  </a:lnTo>
                  <a:lnTo>
                    <a:pt x="466816" y="2007754"/>
                  </a:lnTo>
                  <a:lnTo>
                    <a:pt x="451901" y="1996952"/>
                  </a:lnTo>
                  <a:lnTo>
                    <a:pt x="436668" y="1985833"/>
                  </a:lnTo>
                  <a:lnTo>
                    <a:pt x="422070" y="1974397"/>
                  </a:lnTo>
                  <a:lnTo>
                    <a:pt x="407155" y="1962642"/>
                  </a:lnTo>
                  <a:lnTo>
                    <a:pt x="392557" y="1950888"/>
                  </a:lnTo>
                  <a:lnTo>
                    <a:pt x="378277" y="1938498"/>
                  </a:lnTo>
                  <a:lnTo>
                    <a:pt x="364313" y="1926109"/>
                  </a:lnTo>
                  <a:lnTo>
                    <a:pt x="350033" y="1913083"/>
                  </a:lnTo>
                  <a:lnTo>
                    <a:pt x="336387" y="1900058"/>
                  </a:lnTo>
                  <a:lnTo>
                    <a:pt x="322424" y="1886716"/>
                  </a:lnTo>
                  <a:lnTo>
                    <a:pt x="305604" y="1869243"/>
                  </a:lnTo>
                  <a:lnTo>
                    <a:pt x="289420" y="1852088"/>
                  </a:lnTo>
                  <a:lnTo>
                    <a:pt x="273235" y="1833980"/>
                  </a:lnTo>
                  <a:lnTo>
                    <a:pt x="258002" y="1815554"/>
                  </a:lnTo>
                  <a:lnTo>
                    <a:pt x="242452" y="1797446"/>
                  </a:lnTo>
                  <a:lnTo>
                    <a:pt x="228172" y="1779020"/>
                  </a:lnTo>
                  <a:lnTo>
                    <a:pt x="213891" y="1760277"/>
                  </a:lnTo>
                  <a:lnTo>
                    <a:pt x="200245" y="1741216"/>
                  </a:lnTo>
                  <a:lnTo>
                    <a:pt x="187234" y="1721837"/>
                  </a:lnTo>
                  <a:lnTo>
                    <a:pt x="174223" y="1702141"/>
                  </a:lnTo>
                  <a:lnTo>
                    <a:pt x="161846" y="1682444"/>
                  </a:lnTo>
                  <a:lnTo>
                    <a:pt x="150105" y="1662748"/>
                  </a:lnTo>
                  <a:lnTo>
                    <a:pt x="138363" y="1642734"/>
                  </a:lnTo>
                  <a:lnTo>
                    <a:pt x="127573" y="1622402"/>
                  </a:lnTo>
                  <a:lnTo>
                    <a:pt x="117101" y="1602388"/>
                  </a:lnTo>
                  <a:lnTo>
                    <a:pt x="106946" y="1581420"/>
                  </a:lnTo>
                  <a:lnTo>
                    <a:pt x="97425" y="1560453"/>
                  </a:lnTo>
                  <a:lnTo>
                    <a:pt x="87905" y="1539486"/>
                  </a:lnTo>
                  <a:lnTo>
                    <a:pt x="79336" y="1518836"/>
                  </a:lnTo>
                  <a:lnTo>
                    <a:pt x="71085" y="1497551"/>
                  </a:lnTo>
                  <a:lnTo>
                    <a:pt x="63152" y="1476267"/>
                  </a:lnTo>
                  <a:lnTo>
                    <a:pt x="56170" y="1454664"/>
                  </a:lnTo>
                  <a:lnTo>
                    <a:pt x="49189" y="1432744"/>
                  </a:lnTo>
                  <a:lnTo>
                    <a:pt x="42842" y="1411141"/>
                  </a:lnTo>
                  <a:lnTo>
                    <a:pt x="36495" y="1389539"/>
                  </a:lnTo>
                  <a:lnTo>
                    <a:pt x="31100" y="1367618"/>
                  </a:lnTo>
                  <a:lnTo>
                    <a:pt x="25705" y="1345380"/>
                  </a:lnTo>
                  <a:lnTo>
                    <a:pt x="21262" y="1323460"/>
                  </a:lnTo>
                  <a:lnTo>
                    <a:pt x="17137" y="1301222"/>
                  </a:lnTo>
                  <a:lnTo>
                    <a:pt x="13328" y="1278984"/>
                  </a:lnTo>
                  <a:lnTo>
                    <a:pt x="10155" y="1256746"/>
                  </a:lnTo>
                  <a:lnTo>
                    <a:pt x="7299" y="1234508"/>
                  </a:lnTo>
                  <a:lnTo>
                    <a:pt x="5077" y="1211953"/>
                  </a:lnTo>
                  <a:lnTo>
                    <a:pt x="2856" y="1189397"/>
                  </a:lnTo>
                  <a:lnTo>
                    <a:pt x="1587" y="1167159"/>
                  </a:lnTo>
                  <a:lnTo>
                    <a:pt x="317" y="1144604"/>
                  </a:lnTo>
                  <a:lnTo>
                    <a:pt x="0" y="1122048"/>
                  </a:lnTo>
                  <a:lnTo>
                    <a:pt x="0" y="1099810"/>
                  </a:lnTo>
                  <a:lnTo>
                    <a:pt x="0" y="1077254"/>
                  </a:lnTo>
                  <a:lnTo>
                    <a:pt x="635" y="1054699"/>
                  </a:lnTo>
                  <a:lnTo>
                    <a:pt x="2221" y="1032461"/>
                  </a:lnTo>
                  <a:lnTo>
                    <a:pt x="3808" y="1009905"/>
                  </a:lnTo>
                  <a:lnTo>
                    <a:pt x="5712" y="987350"/>
                  </a:lnTo>
                  <a:lnTo>
                    <a:pt x="8568" y="965429"/>
                  </a:lnTo>
                  <a:lnTo>
                    <a:pt x="11742" y="942874"/>
                  </a:lnTo>
                  <a:lnTo>
                    <a:pt x="14915" y="920636"/>
                  </a:lnTo>
                  <a:lnTo>
                    <a:pt x="19041" y="898398"/>
                  </a:lnTo>
                  <a:lnTo>
                    <a:pt x="23484" y="876478"/>
                  </a:lnTo>
                  <a:lnTo>
                    <a:pt x="28244" y="854240"/>
                  </a:lnTo>
                  <a:lnTo>
                    <a:pt x="33639" y="832319"/>
                  </a:lnTo>
                  <a:lnTo>
                    <a:pt x="39351" y="810717"/>
                  </a:lnTo>
                  <a:lnTo>
                    <a:pt x="45380" y="788479"/>
                  </a:lnTo>
                  <a:lnTo>
                    <a:pt x="52045" y="766876"/>
                  </a:lnTo>
                  <a:lnTo>
                    <a:pt x="59344" y="745591"/>
                  </a:lnTo>
                  <a:lnTo>
                    <a:pt x="66643" y="723989"/>
                  </a:lnTo>
                  <a:lnTo>
                    <a:pt x="74894" y="702704"/>
                  </a:lnTo>
                  <a:lnTo>
                    <a:pt x="83145" y="681737"/>
                  </a:lnTo>
                  <a:lnTo>
                    <a:pt x="92348" y="660452"/>
                  </a:lnTo>
                  <a:lnTo>
                    <a:pt x="101868" y="639802"/>
                  </a:lnTo>
                  <a:lnTo>
                    <a:pt x="111706" y="619153"/>
                  </a:lnTo>
                  <a:lnTo>
                    <a:pt x="121861" y="598821"/>
                  </a:lnTo>
                  <a:lnTo>
                    <a:pt x="132333" y="578171"/>
                  </a:lnTo>
                  <a:lnTo>
                    <a:pt x="143758" y="558157"/>
                  </a:lnTo>
                  <a:lnTo>
                    <a:pt x="155182" y="538143"/>
                  </a:lnTo>
                  <a:lnTo>
                    <a:pt x="165337" y="521623"/>
                  </a:lnTo>
                  <a:lnTo>
                    <a:pt x="175810" y="505422"/>
                  </a:lnTo>
                  <a:lnTo>
                    <a:pt x="186282" y="489220"/>
                  </a:lnTo>
                  <a:lnTo>
                    <a:pt x="197389" y="473018"/>
                  </a:lnTo>
                  <a:lnTo>
                    <a:pt x="208814" y="457451"/>
                  </a:lnTo>
                  <a:lnTo>
                    <a:pt x="220238" y="441567"/>
                  </a:lnTo>
                  <a:lnTo>
                    <a:pt x="231980" y="425683"/>
                  </a:lnTo>
                  <a:lnTo>
                    <a:pt x="244039" y="410434"/>
                  </a:lnTo>
                  <a:lnTo>
                    <a:pt x="41255" y="207115"/>
                  </a:lnTo>
                  <a:lnTo>
                    <a:pt x="799395" y="26988"/>
                  </a:lnTo>
                  <a:close/>
                  <a:moveTo>
                    <a:pt x="1115113" y="0"/>
                  </a:moveTo>
                  <a:lnTo>
                    <a:pt x="1141155" y="953"/>
                  </a:lnTo>
                  <a:lnTo>
                    <a:pt x="1167196" y="1906"/>
                  </a:lnTo>
                  <a:lnTo>
                    <a:pt x="1193555" y="3494"/>
                  </a:lnTo>
                  <a:lnTo>
                    <a:pt x="1219596" y="6035"/>
                  </a:lnTo>
                  <a:lnTo>
                    <a:pt x="1245320" y="9212"/>
                  </a:lnTo>
                  <a:lnTo>
                    <a:pt x="1271044" y="12706"/>
                  </a:lnTo>
                  <a:lnTo>
                    <a:pt x="1297085" y="17152"/>
                  </a:lnTo>
                  <a:lnTo>
                    <a:pt x="1323126" y="21599"/>
                  </a:lnTo>
                  <a:lnTo>
                    <a:pt x="1348532" y="27317"/>
                  </a:lnTo>
                  <a:lnTo>
                    <a:pt x="1374574" y="33670"/>
                  </a:lnTo>
                  <a:lnTo>
                    <a:pt x="1392676" y="38434"/>
                  </a:lnTo>
                  <a:lnTo>
                    <a:pt x="1410460" y="42881"/>
                  </a:lnTo>
                  <a:lnTo>
                    <a:pt x="1428244" y="48599"/>
                  </a:lnTo>
                  <a:lnTo>
                    <a:pt x="1445711" y="53999"/>
                  </a:lnTo>
                  <a:lnTo>
                    <a:pt x="1463495" y="60034"/>
                  </a:lnTo>
                  <a:lnTo>
                    <a:pt x="1480962" y="66387"/>
                  </a:lnTo>
                  <a:lnTo>
                    <a:pt x="1498746" y="72422"/>
                  </a:lnTo>
                  <a:lnTo>
                    <a:pt x="1515578" y="79092"/>
                  </a:lnTo>
                  <a:lnTo>
                    <a:pt x="1532727" y="86398"/>
                  </a:lnTo>
                  <a:lnTo>
                    <a:pt x="1549876" y="93703"/>
                  </a:lnTo>
                  <a:lnTo>
                    <a:pt x="1566708" y="101327"/>
                  </a:lnTo>
                  <a:lnTo>
                    <a:pt x="1583222" y="109585"/>
                  </a:lnTo>
                  <a:lnTo>
                    <a:pt x="1600053" y="117526"/>
                  </a:lnTo>
                  <a:lnTo>
                    <a:pt x="1616250" y="126103"/>
                  </a:lnTo>
                  <a:lnTo>
                    <a:pt x="1632764" y="134679"/>
                  </a:lnTo>
                  <a:lnTo>
                    <a:pt x="1648960" y="143890"/>
                  </a:lnTo>
                  <a:lnTo>
                    <a:pt x="1665157" y="152784"/>
                  </a:lnTo>
                  <a:lnTo>
                    <a:pt x="1681035" y="162631"/>
                  </a:lnTo>
                  <a:lnTo>
                    <a:pt x="1696597" y="172478"/>
                  </a:lnTo>
                  <a:lnTo>
                    <a:pt x="1712158" y="182325"/>
                  </a:lnTo>
                  <a:lnTo>
                    <a:pt x="1727402" y="193124"/>
                  </a:lnTo>
                  <a:lnTo>
                    <a:pt x="1742645" y="203606"/>
                  </a:lnTo>
                  <a:lnTo>
                    <a:pt x="1757572" y="214406"/>
                  </a:lnTo>
                  <a:lnTo>
                    <a:pt x="1772498" y="225206"/>
                  </a:lnTo>
                  <a:lnTo>
                    <a:pt x="1787106" y="236641"/>
                  </a:lnTo>
                  <a:lnTo>
                    <a:pt x="1801715" y="248711"/>
                  </a:lnTo>
                  <a:lnTo>
                    <a:pt x="1816323" y="260464"/>
                  </a:lnTo>
                  <a:lnTo>
                    <a:pt x="1830614" y="272534"/>
                  </a:lnTo>
                  <a:lnTo>
                    <a:pt x="1844270" y="284922"/>
                  </a:lnTo>
                  <a:lnTo>
                    <a:pt x="1857926" y="297310"/>
                  </a:lnTo>
                  <a:lnTo>
                    <a:pt x="1871582" y="310333"/>
                  </a:lnTo>
                  <a:lnTo>
                    <a:pt x="1884920" y="323356"/>
                  </a:lnTo>
                  <a:lnTo>
                    <a:pt x="1901751" y="340826"/>
                  </a:lnTo>
                  <a:lnTo>
                    <a:pt x="1918265" y="358296"/>
                  </a:lnTo>
                  <a:lnTo>
                    <a:pt x="1934144" y="376084"/>
                  </a:lnTo>
                  <a:lnTo>
                    <a:pt x="1949706" y="394190"/>
                  </a:lnTo>
                  <a:lnTo>
                    <a:pt x="1964632" y="412295"/>
                  </a:lnTo>
                  <a:lnTo>
                    <a:pt x="1979240" y="431036"/>
                  </a:lnTo>
                  <a:lnTo>
                    <a:pt x="1993531" y="449776"/>
                  </a:lnTo>
                  <a:lnTo>
                    <a:pt x="2007187" y="468835"/>
                  </a:lnTo>
                  <a:lnTo>
                    <a:pt x="2020525" y="487893"/>
                  </a:lnTo>
                  <a:lnTo>
                    <a:pt x="2033228" y="507587"/>
                  </a:lnTo>
                  <a:lnTo>
                    <a:pt x="2045931" y="527280"/>
                  </a:lnTo>
                  <a:lnTo>
                    <a:pt x="2057682" y="546974"/>
                  </a:lnTo>
                  <a:lnTo>
                    <a:pt x="2069114" y="567303"/>
                  </a:lnTo>
                  <a:lnTo>
                    <a:pt x="2080230" y="587314"/>
                  </a:lnTo>
                  <a:lnTo>
                    <a:pt x="2090710" y="607643"/>
                  </a:lnTo>
                  <a:lnTo>
                    <a:pt x="2100555" y="628607"/>
                  </a:lnTo>
                  <a:lnTo>
                    <a:pt x="2110399" y="648936"/>
                  </a:lnTo>
                  <a:lnTo>
                    <a:pt x="2119609" y="670218"/>
                  </a:lnTo>
                  <a:lnTo>
                    <a:pt x="2128184" y="691182"/>
                  </a:lnTo>
                  <a:lnTo>
                    <a:pt x="2136441" y="712464"/>
                  </a:lnTo>
                  <a:lnTo>
                    <a:pt x="2144380" y="733745"/>
                  </a:lnTo>
                  <a:lnTo>
                    <a:pt x="2151684" y="755345"/>
                  </a:lnTo>
                  <a:lnTo>
                    <a:pt x="2158354" y="776627"/>
                  </a:lnTo>
                  <a:lnTo>
                    <a:pt x="2165023" y="798544"/>
                  </a:lnTo>
                  <a:lnTo>
                    <a:pt x="2171057" y="820461"/>
                  </a:lnTo>
                  <a:lnTo>
                    <a:pt x="2176455" y="842378"/>
                  </a:lnTo>
                  <a:lnTo>
                    <a:pt x="2181537" y="863977"/>
                  </a:lnTo>
                  <a:lnTo>
                    <a:pt x="2186300" y="886530"/>
                  </a:lnTo>
                  <a:lnTo>
                    <a:pt x="2190429" y="908447"/>
                  </a:lnTo>
                  <a:lnTo>
                    <a:pt x="2194240" y="930681"/>
                  </a:lnTo>
                  <a:lnTo>
                    <a:pt x="2197416" y="952916"/>
                  </a:lnTo>
                  <a:lnTo>
                    <a:pt x="2200591" y="975151"/>
                  </a:lnTo>
                  <a:lnTo>
                    <a:pt x="2202814" y="997703"/>
                  </a:lnTo>
                  <a:lnTo>
                    <a:pt x="2204402" y="1019938"/>
                  </a:lnTo>
                  <a:lnTo>
                    <a:pt x="2205990" y="1042490"/>
                  </a:lnTo>
                  <a:lnTo>
                    <a:pt x="2207260" y="1065043"/>
                  </a:lnTo>
                  <a:lnTo>
                    <a:pt x="2207578" y="1087277"/>
                  </a:lnTo>
                  <a:lnTo>
                    <a:pt x="2208213" y="1109830"/>
                  </a:lnTo>
                  <a:lnTo>
                    <a:pt x="2207578" y="1132382"/>
                  </a:lnTo>
                  <a:lnTo>
                    <a:pt x="2206943" y="1154617"/>
                  </a:lnTo>
                  <a:lnTo>
                    <a:pt x="2205673" y="1177169"/>
                  </a:lnTo>
                  <a:lnTo>
                    <a:pt x="2203767" y="1199721"/>
                  </a:lnTo>
                  <a:lnTo>
                    <a:pt x="2201862" y="1221956"/>
                  </a:lnTo>
                  <a:lnTo>
                    <a:pt x="2199003" y="1244508"/>
                  </a:lnTo>
                  <a:lnTo>
                    <a:pt x="2195828" y="1267061"/>
                  </a:lnTo>
                  <a:lnTo>
                    <a:pt x="2192652" y="1288978"/>
                  </a:lnTo>
                  <a:lnTo>
                    <a:pt x="2188841" y="1310895"/>
                  </a:lnTo>
                  <a:lnTo>
                    <a:pt x="2184077" y="1333447"/>
                  </a:lnTo>
                  <a:lnTo>
                    <a:pt x="2179314" y="1355047"/>
                  </a:lnTo>
                  <a:lnTo>
                    <a:pt x="2173915" y="1377281"/>
                  </a:lnTo>
                  <a:lnTo>
                    <a:pt x="2168198" y="1399198"/>
                  </a:lnTo>
                  <a:lnTo>
                    <a:pt x="2162165" y="1420798"/>
                  </a:lnTo>
                  <a:lnTo>
                    <a:pt x="2155178" y="1442397"/>
                  </a:lnTo>
                  <a:lnTo>
                    <a:pt x="2148191" y="1464314"/>
                  </a:lnTo>
                  <a:lnTo>
                    <a:pt x="2140887" y="1485596"/>
                  </a:lnTo>
                  <a:lnTo>
                    <a:pt x="2132630" y="1506878"/>
                  </a:lnTo>
                  <a:lnTo>
                    <a:pt x="2124055" y="1527842"/>
                  </a:lnTo>
                  <a:lnTo>
                    <a:pt x="2115163" y="1548806"/>
                  </a:lnTo>
                  <a:lnTo>
                    <a:pt x="2105636" y="1569770"/>
                  </a:lnTo>
                  <a:lnTo>
                    <a:pt x="2095791" y="1590735"/>
                  </a:lnTo>
                  <a:lnTo>
                    <a:pt x="2085628" y="1611063"/>
                  </a:lnTo>
                  <a:lnTo>
                    <a:pt x="2075148" y="1631710"/>
                  </a:lnTo>
                  <a:lnTo>
                    <a:pt x="2063716" y="1651721"/>
                  </a:lnTo>
                  <a:lnTo>
                    <a:pt x="2052283" y="1671732"/>
                  </a:lnTo>
                  <a:lnTo>
                    <a:pt x="2041803" y="1687932"/>
                  </a:lnTo>
                  <a:lnTo>
                    <a:pt x="2031640" y="1704449"/>
                  </a:lnTo>
                  <a:lnTo>
                    <a:pt x="2021160" y="1720649"/>
                  </a:lnTo>
                  <a:lnTo>
                    <a:pt x="2010045" y="1736848"/>
                  </a:lnTo>
                  <a:lnTo>
                    <a:pt x="1998930" y="1752413"/>
                  </a:lnTo>
                  <a:lnTo>
                    <a:pt x="1987180" y="1768295"/>
                  </a:lnTo>
                  <a:lnTo>
                    <a:pt x="1975429" y="1783541"/>
                  </a:lnTo>
                  <a:lnTo>
                    <a:pt x="1963044" y="1798788"/>
                  </a:lnTo>
                  <a:lnTo>
                    <a:pt x="2166293" y="2002394"/>
                  </a:lnTo>
                  <a:lnTo>
                    <a:pt x="1407602" y="2182813"/>
                  </a:lnTo>
                  <a:lnTo>
                    <a:pt x="1588303" y="1424292"/>
                  </a:lnTo>
                  <a:lnTo>
                    <a:pt x="1780755" y="1616463"/>
                  </a:lnTo>
                  <a:lnTo>
                    <a:pt x="1792823" y="1600899"/>
                  </a:lnTo>
                  <a:lnTo>
                    <a:pt x="1804255" y="1584699"/>
                  </a:lnTo>
                  <a:lnTo>
                    <a:pt x="1815053" y="1568182"/>
                  </a:lnTo>
                  <a:lnTo>
                    <a:pt x="1825851" y="1551665"/>
                  </a:lnTo>
                  <a:lnTo>
                    <a:pt x="1836013" y="1534830"/>
                  </a:lnTo>
                  <a:lnTo>
                    <a:pt x="1845540" y="1517678"/>
                  </a:lnTo>
                  <a:lnTo>
                    <a:pt x="1855068" y="1500525"/>
                  </a:lnTo>
                  <a:lnTo>
                    <a:pt x="1863960" y="1483055"/>
                  </a:lnTo>
                  <a:lnTo>
                    <a:pt x="1870946" y="1468126"/>
                  </a:lnTo>
                  <a:lnTo>
                    <a:pt x="1878251" y="1453197"/>
                  </a:lnTo>
                  <a:lnTo>
                    <a:pt x="1884602" y="1438268"/>
                  </a:lnTo>
                  <a:lnTo>
                    <a:pt x="1891271" y="1422704"/>
                  </a:lnTo>
                  <a:lnTo>
                    <a:pt x="1896988" y="1407457"/>
                  </a:lnTo>
                  <a:lnTo>
                    <a:pt x="1902704" y="1392210"/>
                  </a:lnTo>
                  <a:lnTo>
                    <a:pt x="1908103" y="1376328"/>
                  </a:lnTo>
                  <a:lnTo>
                    <a:pt x="1913184" y="1360764"/>
                  </a:lnTo>
                  <a:lnTo>
                    <a:pt x="1917948" y="1344882"/>
                  </a:lnTo>
                  <a:lnTo>
                    <a:pt x="1922712" y="1329000"/>
                  </a:lnTo>
                  <a:lnTo>
                    <a:pt x="1926522" y="1313436"/>
                  </a:lnTo>
                  <a:lnTo>
                    <a:pt x="1930651" y="1297554"/>
                  </a:lnTo>
                  <a:lnTo>
                    <a:pt x="1934144" y="1281354"/>
                  </a:lnTo>
                  <a:lnTo>
                    <a:pt x="1937320" y="1265473"/>
                  </a:lnTo>
                  <a:lnTo>
                    <a:pt x="1940496" y="1249591"/>
                  </a:lnTo>
                  <a:lnTo>
                    <a:pt x="1942719" y="1233391"/>
                  </a:lnTo>
                  <a:lnTo>
                    <a:pt x="1944942" y="1217191"/>
                  </a:lnTo>
                  <a:lnTo>
                    <a:pt x="1947165" y="1200992"/>
                  </a:lnTo>
                  <a:lnTo>
                    <a:pt x="1949070" y="1184475"/>
                  </a:lnTo>
                  <a:lnTo>
                    <a:pt x="1950341" y="1168593"/>
                  </a:lnTo>
                  <a:lnTo>
                    <a:pt x="1951293" y="1152393"/>
                  </a:lnTo>
                  <a:lnTo>
                    <a:pt x="1952246" y="1135876"/>
                  </a:lnTo>
                  <a:lnTo>
                    <a:pt x="1952564" y="1119676"/>
                  </a:lnTo>
                  <a:lnTo>
                    <a:pt x="1952564" y="1103477"/>
                  </a:lnTo>
                  <a:lnTo>
                    <a:pt x="1952564" y="1086960"/>
                  </a:lnTo>
                  <a:lnTo>
                    <a:pt x="1952246" y="1070760"/>
                  </a:lnTo>
                  <a:lnTo>
                    <a:pt x="1951293" y="1054560"/>
                  </a:lnTo>
                  <a:lnTo>
                    <a:pt x="1950341" y="1038043"/>
                  </a:lnTo>
                  <a:lnTo>
                    <a:pt x="1948753" y="1021844"/>
                  </a:lnTo>
                  <a:lnTo>
                    <a:pt x="1947165" y="1005962"/>
                  </a:lnTo>
                  <a:lnTo>
                    <a:pt x="1944942" y="989762"/>
                  </a:lnTo>
                  <a:lnTo>
                    <a:pt x="1942719" y="973563"/>
                  </a:lnTo>
                  <a:lnTo>
                    <a:pt x="1939861" y="957363"/>
                  </a:lnTo>
                  <a:lnTo>
                    <a:pt x="1937320" y="941163"/>
                  </a:lnTo>
                  <a:lnTo>
                    <a:pt x="1933509" y="925599"/>
                  </a:lnTo>
                  <a:lnTo>
                    <a:pt x="1930016" y="909400"/>
                  </a:lnTo>
                  <a:lnTo>
                    <a:pt x="1926522" y="893518"/>
                  </a:lnTo>
                  <a:lnTo>
                    <a:pt x="1922394" y="877318"/>
                  </a:lnTo>
                  <a:lnTo>
                    <a:pt x="1917948" y="861754"/>
                  </a:lnTo>
                  <a:lnTo>
                    <a:pt x="1912867" y="845872"/>
                  </a:lnTo>
                  <a:lnTo>
                    <a:pt x="1907785" y="830625"/>
                  </a:lnTo>
                  <a:lnTo>
                    <a:pt x="1902704" y="814743"/>
                  </a:lnTo>
                  <a:lnTo>
                    <a:pt x="1896670" y="799497"/>
                  </a:lnTo>
                  <a:lnTo>
                    <a:pt x="1890636" y="784250"/>
                  </a:lnTo>
                  <a:lnTo>
                    <a:pt x="1883967" y="768686"/>
                  </a:lnTo>
                  <a:lnTo>
                    <a:pt x="1877298" y="753757"/>
                  </a:lnTo>
                  <a:lnTo>
                    <a:pt x="1870629" y="738510"/>
                  </a:lnTo>
                  <a:lnTo>
                    <a:pt x="1863325" y="723899"/>
                  </a:lnTo>
                  <a:lnTo>
                    <a:pt x="1855703" y="708970"/>
                  </a:lnTo>
                  <a:lnTo>
                    <a:pt x="1847763" y="694358"/>
                  </a:lnTo>
                  <a:lnTo>
                    <a:pt x="1839506" y="679747"/>
                  </a:lnTo>
                  <a:lnTo>
                    <a:pt x="1830932" y="665135"/>
                  </a:lnTo>
                  <a:lnTo>
                    <a:pt x="1822357" y="650524"/>
                  </a:lnTo>
                  <a:lnTo>
                    <a:pt x="1813147" y="636548"/>
                  </a:lnTo>
                  <a:lnTo>
                    <a:pt x="1803620" y="622572"/>
                  </a:lnTo>
                  <a:lnTo>
                    <a:pt x="1793775" y="608913"/>
                  </a:lnTo>
                  <a:lnTo>
                    <a:pt x="1783613" y="595255"/>
                  </a:lnTo>
                  <a:lnTo>
                    <a:pt x="1773450" y="581279"/>
                  </a:lnTo>
                  <a:lnTo>
                    <a:pt x="1762653" y="567938"/>
                  </a:lnTo>
                  <a:lnTo>
                    <a:pt x="1751855" y="554915"/>
                  </a:lnTo>
                  <a:lnTo>
                    <a:pt x="1740422" y="541892"/>
                  </a:lnTo>
                  <a:lnTo>
                    <a:pt x="1728672" y="528868"/>
                  </a:lnTo>
                  <a:lnTo>
                    <a:pt x="1716604" y="516481"/>
                  </a:lnTo>
                  <a:lnTo>
                    <a:pt x="1704536" y="503775"/>
                  </a:lnTo>
                  <a:lnTo>
                    <a:pt x="1694374" y="493611"/>
                  </a:lnTo>
                  <a:lnTo>
                    <a:pt x="1683576" y="483764"/>
                  </a:lnTo>
                  <a:lnTo>
                    <a:pt x="1673414" y="473917"/>
                  </a:lnTo>
                  <a:lnTo>
                    <a:pt x="1662298" y="464388"/>
                  </a:lnTo>
                  <a:lnTo>
                    <a:pt x="1651818" y="455176"/>
                  </a:lnTo>
                  <a:lnTo>
                    <a:pt x="1640703" y="445965"/>
                  </a:lnTo>
                  <a:lnTo>
                    <a:pt x="1629270" y="437071"/>
                  </a:lnTo>
                  <a:lnTo>
                    <a:pt x="1618155" y="428177"/>
                  </a:lnTo>
                  <a:lnTo>
                    <a:pt x="1607040" y="419918"/>
                  </a:lnTo>
                  <a:lnTo>
                    <a:pt x="1594972" y="411342"/>
                  </a:lnTo>
                  <a:lnTo>
                    <a:pt x="1583539" y="403401"/>
                  </a:lnTo>
                  <a:lnTo>
                    <a:pt x="1571789" y="395460"/>
                  </a:lnTo>
                  <a:lnTo>
                    <a:pt x="1559721" y="387519"/>
                  </a:lnTo>
                  <a:lnTo>
                    <a:pt x="1547971" y="380213"/>
                  </a:lnTo>
                  <a:lnTo>
                    <a:pt x="1535585" y="372590"/>
                  </a:lnTo>
                  <a:lnTo>
                    <a:pt x="1522882" y="365602"/>
                  </a:lnTo>
                  <a:lnTo>
                    <a:pt x="1510814" y="358296"/>
                  </a:lnTo>
                  <a:lnTo>
                    <a:pt x="1498111" y="351626"/>
                  </a:lnTo>
                  <a:lnTo>
                    <a:pt x="1485726" y="345591"/>
                  </a:lnTo>
                  <a:lnTo>
                    <a:pt x="1472705" y="339238"/>
                  </a:lnTo>
                  <a:lnTo>
                    <a:pt x="1460002" y="332885"/>
                  </a:lnTo>
                  <a:lnTo>
                    <a:pt x="1446981" y="326850"/>
                  </a:lnTo>
                  <a:lnTo>
                    <a:pt x="1433961" y="321450"/>
                  </a:lnTo>
                  <a:lnTo>
                    <a:pt x="1420622" y="316051"/>
                  </a:lnTo>
                  <a:lnTo>
                    <a:pt x="1407284" y="310651"/>
                  </a:lnTo>
                  <a:lnTo>
                    <a:pt x="1394263" y="305568"/>
                  </a:lnTo>
                  <a:lnTo>
                    <a:pt x="1380608" y="300804"/>
                  </a:lnTo>
                  <a:lnTo>
                    <a:pt x="1367269" y="296674"/>
                  </a:lnTo>
                  <a:lnTo>
                    <a:pt x="1353614" y="292228"/>
                  </a:lnTo>
                  <a:lnTo>
                    <a:pt x="1339958" y="288416"/>
                  </a:lnTo>
                  <a:lnTo>
                    <a:pt x="1326302" y="284287"/>
                  </a:lnTo>
                  <a:lnTo>
                    <a:pt x="1312329" y="280793"/>
                  </a:lnTo>
                  <a:lnTo>
                    <a:pt x="1286287" y="274440"/>
                  </a:lnTo>
                  <a:lnTo>
                    <a:pt x="1259928" y="269358"/>
                  </a:lnTo>
                  <a:lnTo>
                    <a:pt x="1234205" y="264593"/>
                  </a:lnTo>
                  <a:lnTo>
                    <a:pt x="1207528" y="261099"/>
                  </a:lnTo>
                  <a:lnTo>
                    <a:pt x="1181169" y="258558"/>
                  </a:lnTo>
                  <a:lnTo>
                    <a:pt x="1155446" y="256334"/>
                  </a:lnTo>
                  <a:lnTo>
                    <a:pt x="1129087" y="255381"/>
                  </a:lnTo>
                  <a:lnTo>
                    <a:pt x="1102410" y="254746"/>
                  </a:lnTo>
                  <a:lnTo>
                    <a:pt x="1076687" y="255699"/>
                  </a:lnTo>
                  <a:lnTo>
                    <a:pt x="1050328" y="256970"/>
                  </a:lnTo>
                  <a:lnTo>
                    <a:pt x="1024286" y="258875"/>
                  </a:lnTo>
                  <a:lnTo>
                    <a:pt x="998245" y="261417"/>
                  </a:lnTo>
                  <a:lnTo>
                    <a:pt x="972204" y="265546"/>
                  </a:lnTo>
                  <a:lnTo>
                    <a:pt x="946798" y="269993"/>
                  </a:lnTo>
                  <a:lnTo>
                    <a:pt x="921074" y="275075"/>
                  </a:lnTo>
                  <a:lnTo>
                    <a:pt x="895350" y="280793"/>
                  </a:lnTo>
                  <a:lnTo>
                    <a:pt x="947750" y="62257"/>
                  </a:lnTo>
                  <a:lnTo>
                    <a:pt x="960453" y="9847"/>
                  </a:lnTo>
                  <a:lnTo>
                    <a:pt x="986177" y="6670"/>
                  </a:lnTo>
                  <a:lnTo>
                    <a:pt x="1011583" y="4129"/>
                  </a:lnTo>
                  <a:lnTo>
                    <a:pt x="1037625" y="2541"/>
                  </a:lnTo>
                  <a:lnTo>
                    <a:pt x="1063666" y="953"/>
                  </a:lnTo>
                  <a:lnTo>
                    <a:pt x="1089072" y="635"/>
                  </a:lnTo>
                  <a:lnTo>
                    <a:pt x="1115113" y="0"/>
                  </a:lnTo>
                  <a:close/>
                </a:path>
              </a:pathLst>
            </a:custGeom>
            <a:solidFill>
              <a:schemeClr val="bg1"/>
            </a:solidFill>
            <a:ln>
              <a:noFill/>
            </a:ln>
          </p:spPr>
          <p:txBody>
            <a:bodyPr anchor="ctr">
              <a:scene3d>
                <a:camera prst="orthographicFront"/>
                <a:lightRig rig="threePt" dir="t"/>
              </a:scene3d>
              <a:sp3d>
                <a:contourClr>
                  <a:srgbClr val="FFFFFF"/>
                </a:contourClr>
              </a:sp3d>
            </a:bodyPr>
            <a:lstStyle/>
            <a:p>
              <a:pPr algn="ctr">
                <a:defRPr/>
              </a:pPr>
              <a:endParaRPr lang="zh-CN" altLang="en-US" sz="1000"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4" name="组合 132"/>
          <p:cNvGrpSpPr/>
          <p:nvPr/>
        </p:nvGrpSpPr>
        <p:grpSpPr>
          <a:xfrm>
            <a:off x="4400285" y="1760765"/>
            <a:ext cx="841950" cy="976796"/>
            <a:chOff x="5902096" y="2650185"/>
            <a:chExt cx="1123045" cy="1302732"/>
          </a:xfrm>
        </p:grpSpPr>
        <p:sp>
          <p:nvSpPr>
            <p:cNvPr id="134" name="六边形 133"/>
            <p:cNvSpPr/>
            <p:nvPr/>
          </p:nvSpPr>
          <p:spPr>
            <a:xfrm rot="5400000">
              <a:off x="5812253" y="2740028"/>
              <a:ext cx="1302732" cy="1123045"/>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35" name="KSO_Shape"/>
            <p:cNvSpPr>
              <a:spLocks noChangeArrowheads="1"/>
            </p:cNvSpPr>
            <p:nvPr/>
          </p:nvSpPr>
          <p:spPr bwMode="auto">
            <a:xfrm>
              <a:off x="6218596" y="3069394"/>
              <a:ext cx="490046" cy="460643"/>
            </a:xfrm>
            <a:custGeom>
              <a:avLst/>
              <a:gdLst>
                <a:gd name="T0" fmla="*/ 186557 w 1993900"/>
                <a:gd name="T1" fmla="*/ 1472016 h 1873250"/>
                <a:gd name="T2" fmla="*/ 1296550 w 1993900"/>
                <a:gd name="T3" fmla="*/ 576666 h 1873250"/>
                <a:gd name="T4" fmla="*/ 1153710 w 1993900"/>
                <a:gd name="T5" fmla="*/ 1135821 h 1873250"/>
                <a:gd name="T6" fmla="*/ 1097106 w 1993900"/>
                <a:gd name="T7" fmla="*/ 797974 h 1873250"/>
                <a:gd name="T8" fmla="*/ 1032144 w 1993900"/>
                <a:gd name="T9" fmla="*/ 704592 h 1873250"/>
                <a:gd name="T10" fmla="*/ 1078871 w 1993900"/>
                <a:gd name="T11" fmla="*/ 694343 h 1873250"/>
                <a:gd name="T12" fmla="*/ 1116861 w 1993900"/>
                <a:gd name="T13" fmla="*/ 676502 h 1873250"/>
                <a:gd name="T14" fmla="*/ 1146872 w 1993900"/>
                <a:gd name="T15" fmla="*/ 652207 h 1873250"/>
                <a:gd name="T16" fmla="*/ 1168526 w 1993900"/>
                <a:gd name="T17" fmla="*/ 620700 h 1873250"/>
                <a:gd name="T18" fmla="*/ 1184861 w 1993900"/>
                <a:gd name="T19" fmla="*/ 576666 h 1873250"/>
                <a:gd name="T20" fmla="*/ 568770 w 1993900"/>
                <a:gd name="T21" fmla="*/ 1239833 h 1873250"/>
                <a:gd name="T22" fmla="*/ 673241 w 1993900"/>
                <a:gd name="T23" fmla="*/ 791901 h 1873250"/>
                <a:gd name="T24" fmla="*/ 568770 w 1993900"/>
                <a:gd name="T25" fmla="*/ 802909 h 1873250"/>
                <a:gd name="T26" fmla="*/ 609419 w 1993900"/>
                <a:gd name="T27" fmla="*/ 698519 h 1873250"/>
                <a:gd name="T28" fmla="*/ 650068 w 1993900"/>
                <a:gd name="T29" fmla="*/ 682954 h 1873250"/>
                <a:gd name="T30" fmla="*/ 682739 w 1993900"/>
                <a:gd name="T31" fmla="*/ 660938 h 1873250"/>
                <a:gd name="T32" fmla="*/ 707052 w 1993900"/>
                <a:gd name="T33" fmla="*/ 632088 h 1873250"/>
                <a:gd name="T34" fmla="*/ 724147 w 1993900"/>
                <a:gd name="T35" fmla="*/ 596405 h 1873250"/>
                <a:gd name="T36" fmla="*/ 214659 w 1993900"/>
                <a:gd name="T37" fmla="*/ 266708 h 1873250"/>
                <a:gd name="T38" fmla="*/ 171803 w 1993900"/>
                <a:gd name="T39" fmla="*/ 295920 h 1873250"/>
                <a:gd name="T40" fmla="*/ 151323 w 1993900"/>
                <a:gd name="T41" fmla="*/ 344102 h 1873250"/>
                <a:gd name="T42" fmla="*/ 158150 w 1993900"/>
                <a:gd name="T43" fmla="*/ 1583935 h 1873250"/>
                <a:gd name="T44" fmla="*/ 190766 w 1993900"/>
                <a:gd name="T45" fmla="*/ 1623770 h 1873250"/>
                <a:gd name="T46" fmla="*/ 241586 w 1993900"/>
                <a:gd name="T47" fmla="*/ 1639325 h 1873250"/>
                <a:gd name="T48" fmla="*/ 1706270 w 1993900"/>
                <a:gd name="T49" fmla="*/ 1627944 h 1873250"/>
                <a:gd name="T50" fmla="*/ 1743058 w 1993900"/>
                <a:gd name="T51" fmla="*/ 1591902 h 1873250"/>
                <a:gd name="T52" fmla="*/ 1754056 w 1993900"/>
                <a:gd name="T53" fmla="*/ 353207 h 1873250"/>
                <a:gd name="T54" fmla="*/ 1738127 w 1993900"/>
                <a:gd name="T55" fmla="*/ 302749 h 1873250"/>
                <a:gd name="T56" fmla="*/ 1698306 w 1993900"/>
                <a:gd name="T57" fmla="*/ 269743 h 1873250"/>
                <a:gd name="T58" fmla="*/ 1541294 w 1993900"/>
                <a:gd name="T59" fmla="*/ 323995 h 1873250"/>
                <a:gd name="T60" fmla="*/ 334125 w 1993900"/>
                <a:gd name="T61" fmla="*/ 262534 h 1873250"/>
                <a:gd name="T62" fmla="*/ 1334979 w 1993900"/>
                <a:gd name="T63" fmla="*/ 206006 h 1873250"/>
                <a:gd name="T64" fmla="*/ 1663414 w 1993900"/>
                <a:gd name="T65" fmla="*/ 111160 h 1873250"/>
                <a:gd name="T66" fmla="*/ 1735094 w 1993900"/>
                <a:gd name="T67" fmla="*/ 122162 h 1873250"/>
                <a:gd name="T68" fmla="*/ 1798429 w 1993900"/>
                <a:gd name="T69" fmla="*/ 152513 h 1873250"/>
                <a:gd name="T70" fmla="*/ 1849629 w 1993900"/>
                <a:gd name="T71" fmla="*/ 199557 h 1873250"/>
                <a:gd name="T72" fmla="*/ 1886037 w 1993900"/>
                <a:gd name="T73" fmla="*/ 259120 h 1873250"/>
                <a:gd name="T74" fmla="*/ 1903862 w 1993900"/>
                <a:gd name="T75" fmla="*/ 328927 h 1873250"/>
                <a:gd name="T76" fmla="*/ 1902346 w 1993900"/>
                <a:gd name="T77" fmla="*/ 1585453 h 1873250"/>
                <a:gd name="T78" fmla="*/ 1881107 w 1993900"/>
                <a:gd name="T79" fmla="*/ 1653362 h 1873250"/>
                <a:gd name="T80" fmla="*/ 1842044 w 1993900"/>
                <a:gd name="T81" fmla="*/ 1711029 h 1873250"/>
                <a:gd name="T82" fmla="*/ 1788568 w 1993900"/>
                <a:gd name="T83" fmla="*/ 1755417 h 1873250"/>
                <a:gd name="T84" fmla="*/ 1723716 w 1993900"/>
                <a:gd name="T85" fmla="*/ 1782733 h 1873250"/>
                <a:gd name="T86" fmla="*/ 241586 w 1993900"/>
                <a:gd name="T87" fmla="*/ 1790700 h 1873250"/>
                <a:gd name="T88" fmla="*/ 169906 w 1993900"/>
                <a:gd name="T89" fmla="*/ 1779698 h 1873250"/>
                <a:gd name="T90" fmla="*/ 106191 w 1993900"/>
                <a:gd name="T91" fmla="*/ 1748968 h 1873250"/>
                <a:gd name="T92" fmla="*/ 54992 w 1993900"/>
                <a:gd name="T93" fmla="*/ 1702303 h 1873250"/>
                <a:gd name="T94" fmla="*/ 18963 w 1993900"/>
                <a:gd name="T95" fmla="*/ 1642740 h 1873250"/>
                <a:gd name="T96" fmla="*/ 1138 w 1993900"/>
                <a:gd name="T97" fmla="*/ 1573312 h 1873250"/>
                <a:gd name="T98" fmla="*/ 2655 w 1993900"/>
                <a:gd name="T99" fmla="*/ 316408 h 1873250"/>
                <a:gd name="T100" fmla="*/ 23514 w 1993900"/>
                <a:gd name="T101" fmla="*/ 248497 h 1873250"/>
                <a:gd name="T102" fmla="*/ 62577 w 1993900"/>
                <a:gd name="T103" fmla="*/ 190451 h 1873250"/>
                <a:gd name="T104" fmla="*/ 116432 w 1993900"/>
                <a:gd name="T105" fmla="*/ 146064 h 1873250"/>
                <a:gd name="T106" fmla="*/ 181284 w 1993900"/>
                <a:gd name="T107" fmla="*/ 118748 h 1873250"/>
                <a:gd name="T108" fmla="*/ 363706 w 1993900"/>
                <a:gd name="T109" fmla="*/ 111160 h 187325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993900" h="1873250">
                  <a:moveTo>
                    <a:pt x="195263" y="1631950"/>
                  </a:moveTo>
                  <a:lnTo>
                    <a:pt x="1766888" y="1631950"/>
                  </a:lnTo>
                  <a:lnTo>
                    <a:pt x="1766888" y="1663700"/>
                  </a:lnTo>
                  <a:lnTo>
                    <a:pt x="195263" y="1663700"/>
                  </a:lnTo>
                  <a:lnTo>
                    <a:pt x="195263" y="1631950"/>
                  </a:lnTo>
                  <a:close/>
                  <a:moveTo>
                    <a:pt x="195263" y="1539875"/>
                  </a:moveTo>
                  <a:lnTo>
                    <a:pt x="1766888" y="1539875"/>
                  </a:lnTo>
                  <a:lnTo>
                    <a:pt x="1766888" y="1570038"/>
                  </a:lnTo>
                  <a:lnTo>
                    <a:pt x="195263" y="1570038"/>
                  </a:lnTo>
                  <a:lnTo>
                    <a:pt x="195263" y="1539875"/>
                  </a:lnTo>
                  <a:close/>
                  <a:moveTo>
                    <a:pt x="1240155" y="603250"/>
                  </a:moveTo>
                  <a:lnTo>
                    <a:pt x="1357056" y="603250"/>
                  </a:lnTo>
                  <a:lnTo>
                    <a:pt x="1357056" y="1188182"/>
                  </a:lnTo>
                  <a:lnTo>
                    <a:pt x="1493838" y="1188182"/>
                  </a:lnTo>
                  <a:lnTo>
                    <a:pt x="1493838" y="1296988"/>
                  </a:lnTo>
                  <a:lnTo>
                    <a:pt x="1071563" y="1296988"/>
                  </a:lnTo>
                  <a:lnTo>
                    <a:pt x="1071563" y="1188182"/>
                  </a:lnTo>
                  <a:lnTo>
                    <a:pt x="1207550" y="1188182"/>
                  </a:lnTo>
                  <a:lnTo>
                    <a:pt x="1207550" y="820068"/>
                  </a:lnTo>
                  <a:lnTo>
                    <a:pt x="1201586" y="822053"/>
                  </a:lnTo>
                  <a:lnTo>
                    <a:pt x="1194826" y="824833"/>
                  </a:lnTo>
                  <a:lnTo>
                    <a:pt x="1180909" y="828407"/>
                  </a:lnTo>
                  <a:lnTo>
                    <a:pt x="1165402" y="831981"/>
                  </a:lnTo>
                  <a:lnTo>
                    <a:pt x="1148304" y="834760"/>
                  </a:lnTo>
                  <a:lnTo>
                    <a:pt x="1130809" y="837143"/>
                  </a:lnTo>
                  <a:lnTo>
                    <a:pt x="1111723" y="838732"/>
                  </a:lnTo>
                  <a:lnTo>
                    <a:pt x="1091842" y="839526"/>
                  </a:lnTo>
                  <a:lnTo>
                    <a:pt x="1071563" y="839923"/>
                  </a:lnTo>
                  <a:lnTo>
                    <a:pt x="1071563" y="738265"/>
                  </a:lnTo>
                  <a:lnTo>
                    <a:pt x="1080311" y="737073"/>
                  </a:lnTo>
                  <a:lnTo>
                    <a:pt x="1089456" y="735882"/>
                  </a:lnTo>
                  <a:lnTo>
                    <a:pt x="1097806" y="734294"/>
                  </a:lnTo>
                  <a:lnTo>
                    <a:pt x="1106156" y="732705"/>
                  </a:lnTo>
                  <a:lnTo>
                    <a:pt x="1114109" y="730720"/>
                  </a:lnTo>
                  <a:lnTo>
                    <a:pt x="1121664" y="728734"/>
                  </a:lnTo>
                  <a:lnTo>
                    <a:pt x="1129218" y="726352"/>
                  </a:lnTo>
                  <a:lnTo>
                    <a:pt x="1136376" y="723969"/>
                  </a:lnTo>
                  <a:lnTo>
                    <a:pt x="1143931" y="720792"/>
                  </a:lnTo>
                  <a:lnTo>
                    <a:pt x="1150690" y="718012"/>
                  </a:lnTo>
                  <a:lnTo>
                    <a:pt x="1156654" y="714438"/>
                  </a:lnTo>
                  <a:lnTo>
                    <a:pt x="1163016" y="711262"/>
                  </a:lnTo>
                  <a:lnTo>
                    <a:pt x="1168981" y="707688"/>
                  </a:lnTo>
                  <a:lnTo>
                    <a:pt x="1174945" y="704114"/>
                  </a:lnTo>
                  <a:lnTo>
                    <a:pt x="1180512" y="699746"/>
                  </a:lnTo>
                  <a:lnTo>
                    <a:pt x="1186079" y="695775"/>
                  </a:lnTo>
                  <a:lnTo>
                    <a:pt x="1191248" y="691407"/>
                  </a:lnTo>
                  <a:lnTo>
                    <a:pt x="1195621" y="686641"/>
                  </a:lnTo>
                  <a:lnTo>
                    <a:pt x="1200393" y="682273"/>
                  </a:lnTo>
                  <a:lnTo>
                    <a:pt x="1204767" y="677111"/>
                  </a:lnTo>
                  <a:lnTo>
                    <a:pt x="1208743" y="671551"/>
                  </a:lnTo>
                  <a:lnTo>
                    <a:pt x="1213117" y="666389"/>
                  </a:lnTo>
                  <a:lnTo>
                    <a:pt x="1216298" y="661227"/>
                  </a:lnTo>
                  <a:lnTo>
                    <a:pt x="1220274" y="655270"/>
                  </a:lnTo>
                  <a:lnTo>
                    <a:pt x="1223057" y="649314"/>
                  </a:lnTo>
                  <a:lnTo>
                    <a:pt x="1226636" y="643357"/>
                  </a:lnTo>
                  <a:lnTo>
                    <a:pt x="1229022" y="637003"/>
                  </a:lnTo>
                  <a:lnTo>
                    <a:pt x="1231407" y="630650"/>
                  </a:lnTo>
                  <a:lnTo>
                    <a:pt x="1234191" y="623899"/>
                  </a:lnTo>
                  <a:lnTo>
                    <a:pt x="1236179" y="617148"/>
                  </a:lnTo>
                  <a:lnTo>
                    <a:pt x="1240155" y="603250"/>
                  </a:lnTo>
                  <a:close/>
                  <a:moveTo>
                    <a:pt x="763507" y="603250"/>
                  </a:moveTo>
                  <a:lnTo>
                    <a:pt x="880806" y="603250"/>
                  </a:lnTo>
                  <a:lnTo>
                    <a:pt x="880806" y="1188182"/>
                  </a:lnTo>
                  <a:lnTo>
                    <a:pt x="1017588" y="1188182"/>
                  </a:lnTo>
                  <a:lnTo>
                    <a:pt x="1017588" y="1296988"/>
                  </a:lnTo>
                  <a:lnTo>
                    <a:pt x="595313" y="1296988"/>
                  </a:lnTo>
                  <a:lnTo>
                    <a:pt x="595313" y="1188182"/>
                  </a:lnTo>
                  <a:lnTo>
                    <a:pt x="731300" y="1188182"/>
                  </a:lnTo>
                  <a:lnTo>
                    <a:pt x="731300" y="820068"/>
                  </a:lnTo>
                  <a:lnTo>
                    <a:pt x="725336" y="822053"/>
                  </a:lnTo>
                  <a:lnTo>
                    <a:pt x="718576" y="824833"/>
                  </a:lnTo>
                  <a:lnTo>
                    <a:pt x="704659" y="828407"/>
                  </a:lnTo>
                  <a:lnTo>
                    <a:pt x="688754" y="831981"/>
                  </a:lnTo>
                  <a:lnTo>
                    <a:pt x="672054" y="834760"/>
                  </a:lnTo>
                  <a:lnTo>
                    <a:pt x="654161" y="837143"/>
                  </a:lnTo>
                  <a:lnTo>
                    <a:pt x="635473" y="838732"/>
                  </a:lnTo>
                  <a:lnTo>
                    <a:pt x="615592" y="839526"/>
                  </a:lnTo>
                  <a:lnTo>
                    <a:pt x="595313" y="839923"/>
                  </a:lnTo>
                  <a:lnTo>
                    <a:pt x="595313" y="738265"/>
                  </a:lnTo>
                  <a:lnTo>
                    <a:pt x="604061" y="737073"/>
                  </a:lnTo>
                  <a:lnTo>
                    <a:pt x="612809" y="735882"/>
                  </a:lnTo>
                  <a:lnTo>
                    <a:pt x="621159" y="734294"/>
                  </a:lnTo>
                  <a:lnTo>
                    <a:pt x="629906" y="732705"/>
                  </a:lnTo>
                  <a:lnTo>
                    <a:pt x="637859" y="730720"/>
                  </a:lnTo>
                  <a:lnTo>
                    <a:pt x="645414" y="728734"/>
                  </a:lnTo>
                  <a:lnTo>
                    <a:pt x="652968" y="726352"/>
                  </a:lnTo>
                  <a:lnTo>
                    <a:pt x="660126" y="723969"/>
                  </a:lnTo>
                  <a:lnTo>
                    <a:pt x="667283" y="720792"/>
                  </a:lnTo>
                  <a:lnTo>
                    <a:pt x="674042" y="718012"/>
                  </a:lnTo>
                  <a:lnTo>
                    <a:pt x="680404" y="714438"/>
                  </a:lnTo>
                  <a:lnTo>
                    <a:pt x="686766" y="711262"/>
                  </a:lnTo>
                  <a:lnTo>
                    <a:pt x="692731" y="707688"/>
                  </a:lnTo>
                  <a:lnTo>
                    <a:pt x="698695" y="704114"/>
                  </a:lnTo>
                  <a:lnTo>
                    <a:pt x="704262" y="699746"/>
                  </a:lnTo>
                  <a:lnTo>
                    <a:pt x="709431" y="695775"/>
                  </a:lnTo>
                  <a:lnTo>
                    <a:pt x="714600" y="691407"/>
                  </a:lnTo>
                  <a:lnTo>
                    <a:pt x="719371" y="686641"/>
                  </a:lnTo>
                  <a:lnTo>
                    <a:pt x="724143" y="682273"/>
                  </a:lnTo>
                  <a:lnTo>
                    <a:pt x="728119" y="677111"/>
                  </a:lnTo>
                  <a:lnTo>
                    <a:pt x="732493" y="671551"/>
                  </a:lnTo>
                  <a:lnTo>
                    <a:pt x="736469" y="666389"/>
                  </a:lnTo>
                  <a:lnTo>
                    <a:pt x="740048" y="661227"/>
                  </a:lnTo>
                  <a:lnTo>
                    <a:pt x="744024" y="655270"/>
                  </a:lnTo>
                  <a:lnTo>
                    <a:pt x="746807" y="649314"/>
                  </a:lnTo>
                  <a:lnTo>
                    <a:pt x="749988" y="643357"/>
                  </a:lnTo>
                  <a:lnTo>
                    <a:pt x="752772" y="637003"/>
                  </a:lnTo>
                  <a:lnTo>
                    <a:pt x="755157" y="630650"/>
                  </a:lnTo>
                  <a:lnTo>
                    <a:pt x="757941" y="623899"/>
                  </a:lnTo>
                  <a:lnTo>
                    <a:pt x="759929" y="617148"/>
                  </a:lnTo>
                  <a:lnTo>
                    <a:pt x="763507" y="603250"/>
                  </a:lnTo>
                  <a:close/>
                  <a:moveTo>
                    <a:pt x="252860" y="274637"/>
                  </a:moveTo>
                  <a:lnTo>
                    <a:pt x="243333" y="275431"/>
                  </a:lnTo>
                  <a:lnTo>
                    <a:pt x="233806" y="276622"/>
                  </a:lnTo>
                  <a:lnTo>
                    <a:pt x="224676" y="279003"/>
                  </a:lnTo>
                  <a:lnTo>
                    <a:pt x="216340" y="282178"/>
                  </a:lnTo>
                  <a:lnTo>
                    <a:pt x="207607" y="286147"/>
                  </a:lnTo>
                  <a:lnTo>
                    <a:pt x="199668" y="290909"/>
                  </a:lnTo>
                  <a:lnTo>
                    <a:pt x="192523" y="296465"/>
                  </a:lnTo>
                  <a:lnTo>
                    <a:pt x="185774" y="302815"/>
                  </a:lnTo>
                  <a:lnTo>
                    <a:pt x="179820" y="309562"/>
                  </a:lnTo>
                  <a:lnTo>
                    <a:pt x="174263" y="316706"/>
                  </a:lnTo>
                  <a:lnTo>
                    <a:pt x="169499" y="324644"/>
                  </a:lnTo>
                  <a:lnTo>
                    <a:pt x="165530" y="332581"/>
                  </a:lnTo>
                  <a:lnTo>
                    <a:pt x="162354" y="341312"/>
                  </a:lnTo>
                  <a:lnTo>
                    <a:pt x="159972" y="350837"/>
                  </a:lnTo>
                  <a:lnTo>
                    <a:pt x="158385" y="359965"/>
                  </a:lnTo>
                  <a:lnTo>
                    <a:pt x="157988" y="369490"/>
                  </a:lnTo>
                  <a:lnTo>
                    <a:pt x="157988" y="1619647"/>
                  </a:lnTo>
                  <a:lnTo>
                    <a:pt x="158385" y="1629569"/>
                  </a:lnTo>
                  <a:lnTo>
                    <a:pt x="159972" y="1639094"/>
                  </a:lnTo>
                  <a:lnTo>
                    <a:pt x="162354" y="1647825"/>
                  </a:lnTo>
                  <a:lnTo>
                    <a:pt x="165530" y="1656953"/>
                  </a:lnTo>
                  <a:lnTo>
                    <a:pt x="169499" y="1665288"/>
                  </a:lnTo>
                  <a:lnTo>
                    <a:pt x="174263" y="1672828"/>
                  </a:lnTo>
                  <a:lnTo>
                    <a:pt x="179820" y="1679972"/>
                  </a:lnTo>
                  <a:lnTo>
                    <a:pt x="185774" y="1686719"/>
                  </a:lnTo>
                  <a:lnTo>
                    <a:pt x="192523" y="1693069"/>
                  </a:lnTo>
                  <a:lnTo>
                    <a:pt x="199668" y="1698625"/>
                  </a:lnTo>
                  <a:lnTo>
                    <a:pt x="207607" y="1702991"/>
                  </a:lnTo>
                  <a:lnTo>
                    <a:pt x="216340" y="1707356"/>
                  </a:lnTo>
                  <a:lnTo>
                    <a:pt x="224676" y="1710531"/>
                  </a:lnTo>
                  <a:lnTo>
                    <a:pt x="233806" y="1712913"/>
                  </a:lnTo>
                  <a:lnTo>
                    <a:pt x="243333" y="1714103"/>
                  </a:lnTo>
                  <a:lnTo>
                    <a:pt x="252860" y="1714897"/>
                  </a:lnTo>
                  <a:lnTo>
                    <a:pt x="1741040" y="1714897"/>
                  </a:lnTo>
                  <a:lnTo>
                    <a:pt x="1750567" y="1714103"/>
                  </a:lnTo>
                  <a:lnTo>
                    <a:pt x="1759697" y="1712913"/>
                  </a:lnTo>
                  <a:lnTo>
                    <a:pt x="1769224" y="1710531"/>
                  </a:lnTo>
                  <a:lnTo>
                    <a:pt x="1777560" y="1707356"/>
                  </a:lnTo>
                  <a:lnTo>
                    <a:pt x="1785896" y="1702991"/>
                  </a:lnTo>
                  <a:lnTo>
                    <a:pt x="1794232" y="1698625"/>
                  </a:lnTo>
                  <a:lnTo>
                    <a:pt x="1801377" y="1693069"/>
                  </a:lnTo>
                  <a:lnTo>
                    <a:pt x="1808126" y="1686719"/>
                  </a:lnTo>
                  <a:lnTo>
                    <a:pt x="1813683" y="1679972"/>
                  </a:lnTo>
                  <a:lnTo>
                    <a:pt x="1819240" y="1672828"/>
                  </a:lnTo>
                  <a:lnTo>
                    <a:pt x="1824401" y="1665288"/>
                  </a:lnTo>
                  <a:lnTo>
                    <a:pt x="1828370" y="1656953"/>
                  </a:lnTo>
                  <a:lnTo>
                    <a:pt x="1831546" y="1647825"/>
                  </a:lnTo>
                  <a:lnTo>
                    <a:pt x="1833531" y="1639094"/>
                  </a:lnTo>
                  <a:lnTo>
                    <a:pt x="1835516" y="1629569"/>
                  </a:lnTo>
                  <a:lnTo>
                    <a:pt x="1835912" y="1619647"/>
                  </a:lnTo>
                  <a:lnTo>
                    <a:pt x="1835912" y="369490"/>
                  </a:lnTo>
                  <a:lnTo>
                    <a:pt x="1835516" y="359965"/>
                  </a:lnTo>
                  <a:lnTo>
                    <a:pt x="1833531" y="350837"/>
                  </a:lnTo>
                  <a:lnTo>
                    <a:pt x="1831546" y="341312"/>
                  </a:lnTo>
                  <a:lnTo>
                    <a:pt x="1828370" y="332581"/>
                  </a:lnTo>
                  <a:lnTo>
                    <a:pt x="1824401" y="324644"/>
                  </a:lnTo>
                  <a:lnTo>
                    <a:pt x="1819240" y="316706"/>
                  </a:lnTo>
                  <a:lnTo>
                    <a:pt x="1813683" y="309562"/>
                  </a:lnTo>
                  <a:lnTo>
                    <a:pt x="1808126" y="302815"/>
                  </a:lnTo>
                  <a:lnTo>
                    <a:pt x="1801377" y="296465"/>
                  </a:lnTo>
                  <a:lnTo>
                    <a:pt x="1794232" y="290909"/>
                  </a:lnTo>
                  <a:lnTo>
                    <a:pt x="1785896" y="286147"/>
                  </a:lnTo>
                  <a:lnTo>
                    <a:pt x="1777560" y="282178"/>
                  </a:lnTo>
                  <a:lnTo>
                    <a:pt x="1769224" y="279003"/>
                  </a:lnTo>
                  <a:lnTo>
                    <a:pt x="1759697" y="276622"/>
                  </a:lnTo>
                  <a:lnTo>
                    <a:pt x="1750567" y="275431"/>
                  </a:lnTo>
                  <a:lnTo>
                    <a:pt x="1741040" y="274637"/>
                  </a:lnTo>
                  <a:lnTo>
                    <a:pt x="1613221" y="274637"/>
                  </a:lnTo>
                  <a:lnTo>
                    <a:pt x="1613221" y="338931"/>
                  </a:lnTo>
                  <a:lnTo>
                    <a:pt x="1366316" y="338931"/>
                  </a:lnTo>
                  <a:lnTo>
                    <a:pt x="1366316" y="274637"/>
                  </a:lnTo>
                  <a:lnTo>
                    <a:pt x="596622" y="274637"/>
                  </a:lnTo>
                  <a:lnTo>
                    <a:pt x="596622" y="338931"/>
                  </a:lnTo>
                  <a:lnTo>
                    <a:pt x="349717" y="338931"/>
                  </a:lnTo>
                  <a:lnTo>
                    <a:pt x="349717" y="274637"/>
                  </a:lnTo>
                  <a:lnTo>
                    <a:pt x="252860" y="274637"/>
                  </a:lnTo>
                  <a:close/>
                  <a:moveTo>
                    <a:pt x="442207" y="0"/>
                  </a:moveTo>
                  <a:lnTo>
                    <a:pt x="565660" y="0"/>
                  </a:lnTo>
                  <a:lnTo>
                    <a:pt x="565660" y="116284"/>
                  </a:lnTo>
                  <a:lnTo>
                    <a:pt x="1397278" y="116284"/>
                  </a:lnTo>
                  <a:lnTo>
                    <a:pt x="1397278" y="215503"/>
                  </a:lnTo>
                  <a:lnTo>
                    <a:pt x="1397278" y="307975"/>
                  </a:lnTo>
                  <a:lnTo>
                    <a:pt x="1461188" y="307975"/>
                  </a:lnTo>
                  <a:lnTo>
                    <a:pt x="1461188" y="0"/>
                  </a:lnTo>
                  <a:lnTo>
                    <a:pt x="1551296" y="0"/>
                  </a:lnTo>
                  <a:lnTo>
                    <a:pt x="1551296" y="116284"/>
                  </a:lnTo>
                  <a:lnTo>
                    <a:pt x="1741040" y="116284"/>
                  </a:lnTo>
                  <a:lnTo>
                    <a:pt x="1754140" y="116681"/>
                  </a:lnTo>
                  <a:lnTo>
                    <a:pt x="1766446" y="117475"/>
                  </a:lnTo>
                  <a:lnTo>
                    <a:pt x="1779148" y="119062"/>
                  </a:lnTo>
                  <a:lnTo>
                    <a:pt x="1791851" y="121840"/>
                  </a:lnTo>
                  <a:lnTo>
                    <a:pt x="1804156" y="124222"/>
                  </a:lnTo>
                  <a:lnTo>
                    <a:pt x="1816065" y="127794"/>
                  </a:lnTo>
                  <a:lnTo>
                    <a:pt x="1827973" y="131762"/>
                  </a:lnTo>
                  <a:lnTo>
                    <a:pt x="1839088" y="136525"/>
                  </a:lnTo>
                  <a:lnTo>
                    <a:pt x="1850600" y="141684"/>
                  </a:lnTo>
                  <a:lnTo>
                    <a:pt x="1861318" y="147240"/>
                  </a:lnTo>
                  <a:lnTo>
                    <a:pt x="1872035" y="152797"/>
                  </a:lnTo>
                  <a:lnTo>
                    <a:pt x="1882356" y="159544"/>
                  </a:lnTo>
                  <a:lnTo>
                    <a:pt x="1892280" y="167084"/>
                  </a:lnTo>
                  <a:lnTo>
                    <a:pt x="1901807" y="174228"/>
                  </a:lnTo>
                  <a:lnTo>
                    <a:pt x="1911334" y="182165"/>
                  </a:lnTo>
                  <a:lnTo>
                    <a:pt x="1919670" y="190500"/>
                  </a:lnTo>
                  <a:lnTo>
                    <a:pt x="1928006" y="199231"/>
                  </a:lnTo>
                  <a:lnTo>
                    <a:pt x="1935945" y="208756"/>
                  </a:lnTo>
                  <a:lnTo>
                    <a:pt x="1943884" y="218281"/>
                  </a:lnTo>
                  <a:lnTo>
                    <a:pt x="1951029" y="228203"/>
                  </a:lnTo>
                  <a:lnTo>
                    <a:pt x="1957380" y="238125"/>
                  </a:lnTo>
                  <a:lnTo>
                    <a:pt x="1963732" y="249237"/>
                  </a:lnTo>
                  <a:lnTo>
                    <a:pt x="1968892" y="259953"/>
                  </a:lnTo>
                  <a:lnTo>
                    <a:pt x="1974052" y="271065"/>
                  </a:lnTo>
                  <a:lnTo>
                    <a:pt x="1978816" y="282575"/>
                  </a:lnTo>
                  <a:lnTo>
                    <a:pt x="1982389" y="294084"/>
                  </a:lnTo>
                  <a:lnTo>
                    <a:pt x="1985961" y="306387"/>
                  </a:lnTo>
                  <a:lnTo>
                    <a:pt x="1988740" y="318690"/>
                  </a:lnTo>
                  <a:lnTo>
                    <a:pt x="1991122" y="330994"/>
                  </a:lnTo>
                  <a:lnTo>
                    <a:pt x="1992709" y="344090"/>
                  </a:lnTo>
                  <a:lnTo>
                    <a:pt x="1993503" y="356790"/>
                  </a:lnTo>
                  <a:lnTo>
                    <a:pt x="1993900" y="369490"/>
                  </a:lnTo>
                  <a:lnTo>
                    <a:pt x="1993900" y="1619647"/>
                  </a:lnTo>
                  <a:lnTo>
                    <a:pt x="1993503" y="1632744"/>
                  </a:lnTo>
                  <a:lnTo>
                    <a:pt x="1992709" y="1645841"/>
                  </a:lnTo>
                  <a:lnTo>
                    <a:pt x="1991122" y="1658541"/>
                  </a:lnTo>
                  <a:lnTo>
                    <a:pt x="1988740" y="1670844"/>
                  </a:lnTo>
                  <a:lnTo>
                    <a:pt x="1985961" y="1682750"/>
                  </a:lnTo>
                  <a:lnTo>
                    <a:pt x="1982389" y="1695053"/>
                  </a:lnTo>
                  <a:lnTo>
                    <a:pt x="1978816" y="1706960"/>
                  </a:lnTo>
                  <a:lnTo>
                    <a:pt x="1974052" y="1718469"/>
                  </a:lnTo>
                  <a:lnTo>
                    <a:pt x="1968892" y="1729581"/>
                  </a:lnTo>
                  <a:lnTo>
                    <a:pt x="1963732" y="1740694"/>
                  </a:lnTo>
                  <a:lnTo>
                    <a:pt x="1957380" y="1751410"/>
                  </a:lnTo>
                  <a:lnTo>
                    <a:pt x="1951029" y="1761331"/>
                  </a:lnTo>
                  <a:lnTo>
                    <a:pt x="1943884" y="1771650"/>
                  </a:lnTo>
                  <a:lnTo>
                    <a:pt x="1935945" y="1780778"/>
                  </a:lnTo>
                  <a:lnTo>
                    <a:pt x="1928006" y="1789906"/>
                  </a:lnTo>
                  <a:lnTo>
                    <a:pt x="1919670" y="1799035"/>
                  </a:lnTo>
                  <a:lnTo>
                    <a:pt x="1911334" y="1807369"/>
                  </a:lnTo>
                  <a:lnTo>
                    <a:pt x="1901807" y="1815306"/>
                  </a:lnTo>
                  <a:lnTo>
                    <a:pt x="1892280" y="1822847"/>
                  </a:lnTo>
                  <a:lnTo>
                    <a:pt x="1882356" y="1829594"/>
                  </a:lnTo>
                  <a:lnTo>
                    <a:pt x="1872035" y="1836341"/>
                  </a:lnTo>
                  <a:lnTo>
                    <a:pt x="1861318" y="1842294"/>
                  </a:lnTo>
                  <a:lnTo>
                    <a:pt x="1850600" y="1848247"/>
                  </a:lnTo>
                  <a:lnTo>
                    <a:pt x="1839088" y="1853406"/>
                  </a:lnTo>
                  <a:lnTo>
                    <a:pt x="1827973" y="1857375"/>
                  </a:lnTo>
                  <a:lnTo>
                    <a:pt x="1816065" y="1861741"/>
                  </a:lnTo>
                  <a:lnTo>
                    <a:pt x="1804156" y="1864916"/>
                  </a:lnTo>
                  <a:lnTo>
                    <a:pt x="1791851" y="1868091"/>
                  </a:lnTo>
                  <a:lnTo>
                    <a:pt x="1779148" y="1870075"/>
                  </a:lnTo>
                  <a:lnTo>
                    <a:pt x="1766446" y="1871663"/>
                  </a:lnTo>
                  <a:lnTo>
                    <a:pt x="1754140" y="1872456"/>
                  </a:lnTo>
                  <a:lnTo>
                    <a:pt x="1741040" y="1873250"/>
                  </a:lnTo>
                  <a:lnTo>
                    <a:pt x="252860" y="1873250"/>
                  </a:lnTo>
                  <a:lnTo>
                    <a:pt x="239760" y="1872456"/>
                  </a:lnTo>
                  <a:lnTo>
                    <a:pt x="227058" y="1871663"/>
                  </a:lnTo>
                  <a:lnTo>
                    <a:pt x="214355" y="1870075"/>
                  </a:lnTo>
                  <a:lnTo>
                    <a:pt x="201653" y="1868091"/>
                  </a:lnTo>
                  <a:lnTo>
                    <a:pt x="189744" y="1864916"/>
                  </a:lnTo>
                  <a:lnTo>
                    <a:pt x="177835" y="1861741"/>
                  </a:lnTo>
                  <a:lnTo>
                    <a:pt x="165927" y="1857375"/>
                  </a:lnTo>
                  <a:lnTo>
                    <a:pt x="154018" y="1853406"/>
                  </a:lnTo>
                  <a:lnTo>
                    <a:pt x="143300" y="1848247"/>
                  </a:lnTo>
                  <a:lnTo>
                    <a:pt x="132186" y="1842294"/>
                  </a:lnTo>
                  <a:lnTo>
                    <a:pt x="121865" y="1836341"/>
                  </a:lnTo>
                  <a:lnTo>
                    <a:pt x="111147" y="1829594"/>
                  </a:lnTo>
                  <a:lnTo>
                    <a:pt x="101620" y="1822847"/>
                  </a:lnTo>
                  <a:lnTo>
                    <a:pt x="91696" y="1815306"/>
                  </a:lnTo>
                  <a:lnTo>
                    <a:pt x="82566" y="1807369"/>
                  </a:lnTo>
                  <a:lnTo>
                    <a:pt x="74230" y="1799035"/>
                  </a:lnTo>
                  <a:lnTo>
                    <a:pt x="65497" y="1789906"/>
                  </a:lnTo>
                  <a:lnTo>
                    <a:pt x="57558" y="1780778"/>
                  </a:lnTo>
                  <a:lnTo>
                    <a:pt x="50016" y="1771650"/>
                  </a:lnTo>
                  <a:lnTo>
                    <a:pt x="42871" y="1761331"/>
                  </a:lnTo>
                  <a:lnTo>
                    <a:pt x="36520" y="1751410"/>
                  </a:lnTo>
                  <a:lnTo>
                    <a:pt x="30168" y="1740694"/>
                  </a:lnTo>
                  <a:lnTo>
                    <a:pt x="24611" y="1729581"/>
                  </a:lnTo>
                  <a:lnTo>
                    <a:pt x="19848" y="1718469"/>
                  </a:lnTo>
                  <a:lnTo>
                    <a:pt x="15084" y="1706960"/>
                  </a:lnTo>
                  <a:lnTo>
                    <a:pt x="11115" y="1695053"/>
                  </a:lnTo>
                  <a:lnTo>
                    <a:pt x="7939" y="1682750"/>
                  </a:lnTo>
                  <a:lnTo>
                    <a:pt x="4763" y="1670844"/>
                  </a:lnTo>
                  <a:lnTo>
                    <a:pt x="2779" y="1658541"/>
                  </a:lnTo>
                  <a:lnTo>
                    <a:pt x="1191" y="1645841"/>
                  </a:lnTo>
                  <a:lnTo>
                    <a:pt x="0" y="1632744"/>
                  </a:lnTo>
                  <a:lnTo>
                    <a:pt x="0" y="1619647"/>
                  </a:lnTo>
                  <a:lnTo>
                    <a:pt x="0" y="369490"/>
                  </a:lnTo>
                  <a:lnTo>
                    <a:pt x="0" y="356790"/>
                  </a:lnTo>
                  <a:lnTo>
                    <a:pt x="1191" y="344090"/>
                  </a:lnTo>
                  <a:lnTo>
                    <a:pt x="2779" y="330994"/>
                  </a:lnTo>
                  <a:lnTo>
                    <a:pt x="4763" y="318690"/>
                  </a:lnTo>
                  <a:lnTo>
                    <a:pt x="7939" y="306387"/>
                  </a:lnTo>
                  <a:lnTo>
                    <a:pt x="11115" y="294084"/>
                  </a:lnTo>
                  <a:lnTo>
                    <a:pt x="15084" y="282575"/>
                  </a:lnTo>
                  <a:lnTo>
                    <a:pt x="19848" y="271065"/>
                  </a:lnTo>
                  <a:lnTo>
                    <a:pt x="24611" y="259953"/>
                  </a:lnTo>
                  <a:lnTo>
                    <a:pt x="30168" y="249237"/>
                  </a:lnTo>
                  <a:lnTo>
                    <a:pt x="36520" y="238125"/>
                  </a:lnTo>
                  <a:lnTo>
                    <a:pt x="42871" y="228203"/>
                  </a:lnTo>
                  <a:lnTo>
                    <a:pt x="50016" y="218281"/>
                  </a:lnTo>
                  <a:lnTo>
                    <a:pt x="57558" y="208756"/>
                  </a:lnTo>
                  <a:lnTo>
                    <a:pt x="65497" y="199231"/>
                  </a:lnTo>
                  <a:lnTo>
                    <a:pt x="74230" y="190500"/>
                  </a:lnTo>
                  <a:lnTo>
                    <a:pt x="82566" y="182165"/>
                  </a:lnTo>
                  <a:lnTo>
                    <a:pt x="91696" y="174228"/>
                  </a:lnTo>
                  <a:lnTo>
                    <a:pt x="101620" y="167084"/>
                  </a:lnTo>
                  <a:lnTo>
                    <a:pt x="111147" y="159544"/>
                  </a:lnTo>
                  <a:lnTo>
                    <a:pt x="121865" y="152797"/>
                  </a:lnTo>
                  <a:lnTo>
                    <a:pt x="132186" y="147240"/>
                  </a:lnTo>
                  <a:lnTo>
                    <a:pt x="143300" y="141684"/>
                  </a:lnTo>
                  <a:lnTo>
                    <a:pt x="154018" y="136525"/>
                  </a:lnTo>
                  <a:lnTo>
                    <a:pt x="165927" y="131762"/>
                  </a:lnTo>
                  <a:lnTo>
                    <a:pt x="177835" y="127794"/>
                  </a:lnTo>
                  <a:lnTo>
                    <a:pt x="189744" y="124222"/>
                  </a:lnTo>
                  <a:lnTo>
                    <a:pt x="201653" y="121840"/>
                  </a:lnTo>
                  <a:lnTo>
                    <a:pt x="214355" y="119062"/>
                  </a:lnTo>
                  <a:lnTo>
                    <a:pt x="227058" y="117475"/>
                  </a:lnTo>
                  <a:lnTo>
                    <a:pt x="239760" y="116681"/>
                  </a:lnTo>
                  <a:lnTo>
                    <a:pt x="252860" y="116284"/>
                  </a:lnTo>
                  <a:lnTo>
                    <a:pt x="380679" y="116284"/>
                  </a:lnTo>
                  <a:lnTo>
                    <a:pt x="380679" y="215503"/>
                  </a:lnTo>
                  <a:lnTo>
                    <a:pt x="380679" y="307975"/>
                  </a:lnTo>
                  <a:lnTo>
                    <a:pt x="442207" y="307975"/>
                  </a:lnTo>
                  <a:lnTo>
                    <a:pt x="442207" y="0"/>
                  </a:lnTo>
                  <a:close/>
                </a:path>
              </a:pathLst>
            </a:custGeom>
            <a:solidFill>
              <a:schemeClr val="bg1"/>
            </a:solidFill>
            <a:ln>
              <a:noFill/>
            </a:ln>
          </p:spPr>
          <p:txBody>
            <a:bodyPr anchor="ctr">
              <a:scene3d>
                <a:camera prst="orthographicFront"/>
                <a:lightRig rig="threePt" dir="t"/>
              </a:scene3d>
              <a:sp3d>
                <a:contourClr>
                  <a:srgbClr val="FFFFFF"/>
                </a:contourClr>
              </a:sp3d>
            </a:bodyPr>
            <a:lstStyle/>
            <a:p>
              <a:pPr algn="ctr">
                <a:defRPr/>
              </a:pPr>
              <a:endParaRPr lang="zh-CN" altLang="en-US" sz="1000"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5" name="组合 135"/>
          <p:cNvGrpSpPr/>
          <p:nvPr/>
        </p:nvGrpSpPr>
        <p:grpSpPr>
          <a:xfrm>
            <a:off x="3950151" y="2565928"/>
            <a:ext cx="841950" cy="976796"/>
            <a:chOff x="5301679" y="3724016"/>
            <a:chExt cx="1123045" cy="1302732"/>
          </a:xfrm>
        </p:grpSpPr>
        <p:sp>
          <p:nvSpPr>
            <p:cNvPr id="137" name="六边形 136"/>
            <p:cNvSpPr/>
            <p:nvPr/>
          </p:nvSpPr>
          <p:spPr>
            <a:xfrm rot="5400000">
              <a:off x="5211836" y="3813859"/>
              <a:ext cx="1302732" cy="1123045"/>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38" name="KSO_Shape"/>
            <p:cNvSpPr/>
            <p:nvPr/>
          </p:nvSpPr>
          <p:spPr bwMode="auto">
            <a:xfrm>
              <a:off x="5622788" y="4143426"/>
              <a:ext cx="480825" cy="453578"/>
            </a:xfrm>
            <a:custGeom>
              <a:avLst/>
              <a:gdLst>
                <a:gd name="T0" fmla="*/ 186247 w 2959101"/>
                <a:gd name="T1" fmla="*/ 1226349 h 2789237"/>
                <a:gd name="T2" fmla="*/ 230689 w 2959101"/>
                <a:gd name="T3" fmla="*/ 1237612 h 2789237"/>
                <a:gd name="T4" fmla="*/ 288413 w 2959101"/>
                <a:gd name="T5" fmla="*/ 1242988 h 2789237"/>
                <a:gd name="T6" fmla="*/ 479719 w 2959101"/>
                <a:gd name="T7" fmla="*/ 1671247 h 2789237"/>
                <a:gd name="T8" fmla="*/ 447792 w 2959101"/>
                <a:gd name="T9" fmla="*/ 1667919 h 2789237"/>
                <a:gd name="T10" fmla="*/ 425571 w 2959101"/>
                <a:gd name="T11" fmla="*/ 1655632 h 2789237"/>
                <a:gd name="T12" fmla="*/ 406415 w 2959101"/>
                <a:gd name="T13" fmla="*/ 1632337 h 2789237"/>
                <a:gd name="T14" fmla="*/ 1684037 w 2959101"/>
                <a:gd name="T15" fmla="*/ 1235155 h 2789237"/>
                <a:gd name="T16" fmla="*/ 1739462 w 2959101"/>
                <a:gd name="T17" fmla="*/ 1231059 h 2789237"/>
                <a:gd name="T18" fmla="*/ 1778540 w 2959101"/>
                <a:gd name="T19" fmla="*/ 1219540 h 2789237"/>
                <a:gd name="T20" fmla="*/ 1816086 w 2959101"/>
                <a:gd name="T21" fmla="*/ 1198804 h 2789237"/>
                <a:gd name="T22" fmla="*/ 1573698 w 2959101"/>
                <a:gd name="T23" fmla="*/ 1645505 h 2789237"/>
                <a:gd name="T24" fmla="*/ 1560927 w 2959101"/>
                <a:gd name="T25" fmla="*/ 1659840 h 2789237"/>
                <a:gd name="T26" fmla="*/ 1547390 w 2959101"/>
                <a:gd name="T27" fmla="*/ 1666496 h 2789237"/>
                <a:gd name="T28" fmla="*/ 1509589 w 2959101"/>
                <a:gd name="T29" fmla="*/ 1671104 h 2789237"/>
                <a:gd name="T30" fmla="*/ 1044479 w 2959101"/>
                <a:gd name="T31" fmla="*/ 1465033 h 2789237"/>
                <a:gd name="T32" fmla="*/ 653055 w 2959101"/>
                <a:gd name="T33" fmla="*/ 989868 h 2789237"/>
                <a:gd name="T34" fmla="*/ 262244 w 2959101"/>
                <a:gd name="T35" fmla="*/ 1208432 h 2789237"/>
                <a:gd name="T36" fmla="*/ 203201 w 2959101"/>
                <a:gd name="T37" fmla="*/ 1197683 h 2789237"/>
                <a:gd name="T38" fmla="*/ 151059 w 2959101"/>
                <a:gd name="T39" fmla="*/ 1173369 h 2789237"/>
                <a:gd name="T40" fmla="*/ 106841 w 2959101"/>
                <a:gd name="T41" fmla="*/ 1139075 h 2789237"/>
                <a:gd name="T42" fmla="*/ 72846 w 2959101"/>
                <a:gd name="T43" fmla="*/ 1097359 h 2789237"/>
                <a:gd name="T44" fmla="*/ 49586 w 2959101"/>
                <a:gd name="T45" fmla="*/ 1051547 h 2789237"/>
                <a:gd name="T46" fmla="*/ 39874 w 2959101"/>
                <a:gd name="T47" fmla="*/ 1004712 h 2789237"/>
                <a:gd name="T48" fmla="*/ 44474 w 2959101"/>
                <a:gd name="T49" fmla="*/ 953782 h 2789237"/>
                <a:gd name="T50" fmla="*/ 156427 w 2959101"/>
                <a:gd name="T51" fmla="*/ 723445 h 2789237"/>
                <a:gd name="T52" fmla="*/ 1881769 w 2959101"/>
                <a:gd name="T53" fmla="*/ 891877 h 2789237"/>
                <a:gd name="T54" fmla="*/ 1894788 w 2959101"/>
                <a:gd name="T55" fmla="*/ 923328 h 2789237"/>
                <a:gd name="T56" fmla="*/ 1902958 w 2959101"/>
                <a:gd name="T57" fmla="*/ 957080 h 2789237"/>
                <a:gd name="T58" fmla="*/ 1904745 w 2959101"/>
                <a:gd name="T59" fmla="*/ 994156 h 2789237"/>
                <a:gd name="T60" fmla="*/ 1893767 w 2959101"/>
                <a:gd name="T61" fmla="*/ 1047342 h 2789237"/>
                <a:gd name="T62" fmla="*/ 1869771 w 2959101"/>
                <a:gd name="T63" fmla="*/ 1095413 h 2789237"/>
                <a:gd name="T64" fmla="*/ 1834797 w 2959101"/>
                <a:gd name="T65" fmla="*/ 1136069 h 2789237"/>
                <a:gd name="T66" fmla="*/ 1792164 w 2959101"/>
                <a:gd name="T67" fmla="*/ 1167520 h 2789237"/>
                <a:gd name="T68" fmla="*/ 1744425 w 2959101"/>
                <a:gd name="T69" fmla="*/ 1188999 h 2789237"/>
                <a:gd name="T70" fmla="*/ 1694645 w 2959101"/>
                <a:gd name="T71" fmla="*/ 1198460 h 2789237"/>
                <a:gd name="T72" fmla="*/ 1531517 w 2959101"/>
                <a:gd name="T73" fmla="*/ 727463 h 2789237"/>
                <a:gd name="T74" fmla="*/ 1310612 w 2959101"/>
                <a:gd name="T75" fmla="*/ 512 h 2789237"/>
                <a:gd name="T76" fmla="*/ 1333869 w 2959101"/>
                <a:gd name="T77" fmla="*/ 7934 h 2789237"/>
                <a:gd name="T78" fmla="*/ 1352526 w 2959101"/>
                <a:gd name="T79" fmla="*/ 26874 h 2789237"/>
                <a:gd name="T80" fmla="*/ 1493861 w 2959101"/>
                <a:gd name="T81" fmla="*/ 264384 h 2789237"/>
                <a:gd name="T82" fmla="*/ 892487 w 2959101"/>
                <a:gd name="T83" fmla="*/ 95976 h 2789237"/>
                <a:gd name="T84" fmla="*/ 832682 w 2959101"/>
                <a:gd name="T85" fmla="*/ 21499 h 2789237"/>
                <a:gd name="T86" fmla="*/ 658932 w 2959101"/>
                <a:gd name="T87" fmla="*/ 0 h 2789237"/>
                <a:gd name="T88" fmla="*/ 706710 w 2959101"/>
                <a:gd name="T89" fmla="*/ 3069 h 2789237"/>
                <a:gd name="T90" fmla="*/ 746568 w 2959101"/>
                <a:gd name="T91" fmla="*/ 12022 h 2789237"/>
                <a:gd name="T92" fmla="*/ 779783 w 2959101"/>
                <a:gd name="T93" fmla="*/ 26347 h 2789237"/>
                <a:gd name="T94" fmla="*/ 807888 w 2959101"/>
                <a:gd name="T95" fmla="*/ 45788 h 2789237"/>
                <a:gd name="T96" fmla="*/ 831905 w 2959101"/>
                <a:gd name="T97" fmla="*/ 69578 h 2789237"/>
                <a:gd name="T98" fmla="*/ 862565 w 2959101"/>
                <a:gd name="T99" fmla="*/ 112553 h 2789237"/>
                <a:gd name="T100" fmla="*/ 861798 w 2959101"/>
                <a:gd name="T101" fmla="*/ 328704 h 2789237"/>
                <a:gd name="T102" fmla="*/ 501800 w 2959101"/>
                <a:gd name="T103" fmla="*/ 83903 h 2789237"/>
                <a:gd name="T104" fmla="*/ 531183 w 2959101"/>
                <a:gd name="T105" fmla="*/ 43998 h 2789237"/>
                <a:gd name="T106" fmla="*/ 566697 w 2959101"/>
                <a:gd name="T107" fmla="*/ 17394 h 2789237"/>
                <a:gd name="T108" fmla="*/ 612431 w 2959101"/>
                <a:gd name="T109" fmla="*/ 3325 h 2789237"/>
                <a:gd name="T110" fmla="*/ 658932 w 2959101"/>
                <a:gd name="T111" fmla="*/ 0 h 27892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59101" h="2789237">
                  <a:moveTo>
                    <a:pt x="230188" y="1878012"/>
                  </a:moveTo>
                  <a:lnTo>
                    <a:pt x="253199" y="1889137"/>
                  </a:lnTo>
                  <a:lnTo>
                    <a:pt x="265102" y="1894302"/>
                  </a:lnTo>
                  <a:lnTo>
                    <a:pt x="277004" y="1898673"/>
                  </a:lnTo>
                  <a:lnTo>
                    <a:pt x="289303" y="1903440"/>
                  </a:lnTo>
                  <a:lnTo>
                    <a:pt x="301999" y="1907414"/>
                  </a:lnTo>
                  <a:lnTo>
                    <a:pt x="315092" y="1911387"/>
                  </a:lnTo>
                  <a:lnTo>
                    <a:pt x="328978" y="1914963"/>
                  </a:lnTo>
                  <a:lnTo>
                    <a:pt x="343657" y="1918538"/>
                  </a:lnTo>
                  <a:lnTo>
                    <a:pt x="358337" y="1920922"/>
                  </a:lnTo>
                  <a:lnTo>
                    <a:pt x="374207" y="1923704"/>
                  </a:lnTo>
                  <a:lnTo>
                    <a:pt x="391267" y="1925690"/>
                  </a:lnTo>
                  <a:lnTo>
                    <a:pt x="408724" y="1927279"/>
                  </a:lnTo>
                  <a:lnTo>
                    <a:pt x="427767" y="1928471"/>
                  </a:lnTo>
                  <a:lnTo>
                    <a:pt x="448001" y="1929266"/>
                  </a:lnTo>
                  <a:lnTo>
                    <a:pt x="469029" y="1929266"/>
                  </a:lnTo>
                  <a:lnTo>
                    <a:pt x="1446213" y="1929266"/>
                  </a:lnTo>
                  <a:lnTo>
                    <a:pt x="1293069" y="2273739"/>
                  </a:lnTo>
                  <a:lnTo>
                    <a:pt x="1446213" y="2593975"/>
                  </a:lnTo>
                  <a:lnTo>
                    <a:pt x="745164" y="2593975"/>
                  </a:lnTo>
                  <a:lnTo>
                    <a:pt x="733261" y="2593975"/>
                  </a:lnTo>
                  <a:lnTo>
                    <a:pt x="722946" y="2593181"/>
                  </a:lnTo>
                  <a:lnTo>
                    <a:pt x="713424" y="2591989"/>
                  </a:lnTo>
                  <a:lnTo>
                    <a:pt x="703902" y="2590399"/>
                  </a:lnTo>
                  <a:lnTo>
                    <a:pt x="695571" y="2588810"/>
                  </a:lnTo>
                  <a:lnTo>
                    <a:pt x="688032" y="2586029"/>
                  </a:lnTo>
                  <a:lnTo>
                    <a:pt x="680891" y="2582850"/>
                  </a:lnTo>
                  <a:lnTo>
                    <a:pt x="673750" y="2578877"/>
                  </a:lnTo>
                  <a:lnTo>
                    <a:pt x="667402" y="2574507"/>
                  </a:lnTo>
                  <a:lnTo>
                    <a:pt x="661054" y="2569739"/>
                  </a:lnTo>
                  <a:lnTo>
                    <a:pt x="655103" y="2564177"/>
                  </a:lnTo>
                  <a:lnTo>
                    <a:pt x="649151" y="2557422"/>
                  </a:lnTo>
                  <a:lnTo>
                    <a:pt x="643200" y="2550668"/>
                  </a:lnTo>
                  <a:lnTo>
                    <a:pt x="637646" y="2542324"/>
                  </a:lnTo>
                  <a:lnTo>
                    <a:pt x="631298" y="2533583"/>
                  </a:lnTo>
                  <a:lnTo>
                    <a:pt x="625347" y="2523650"/>
                  </a:lnTo>
                  <a:lnTo>
                    <a:pt x="230188" y="1878012"/>
                  </a:lnTo>
                  <a:close/>
                  <a:moveTo>
                    <a:pt x="1932679" y="1738312"/>
                  </a:moveTo>
                  <a:lnTo>
                    <a:pt x="1932679" y="1917109"/>
                  </a:lnTo>
                  <a:lnTo>
                    <a:pt x="2615872" y="1917109"/>
                  </a:lnTo>
                  <a:lnTo>
                    <a:pt x="2636106" y="1916711"/>
                  </a:lnTo>
                  <a:lnTo>
                    <a:pt x="2654356" y="1915917"/>
                  </a:lnTo>
                  <a:lnTo>
                    <a:pt x="2671416" y="1914725"/>
                  </a:lnTo>
                  <a:lnTo>
                    <a:pt x="2687286" y="1912738"/>
                  </a:lnTo>
                  <a:lnTo>
                    <a:pt x="2701965" y="1910751"/>
                  </a:lnTo>
                  <a:lnTo>
                    <a:pt x="2715851" y="1907970"/>
                  </a:lnTo>
                  <a:lnTo>
                    <a:pt x="2728547" y="1904791"/>
                  </a:lnTo>
                  <a:lnTo>
                    <a:pt x="2740449" y="1901216"/>
                  </a:lnTo>
                  <a:lnTo>
                    <a:pt x="2751955" y="1897640"/>
                  </a:lnTo>
                  <a:lnTo>
                    <a:pt x="2762667" y="1892872"/>
                  </a:lnTo>
                  <a:lnTo>
                    <a:pt x="2772982" y="1888104"/>
                  </a:lnTo>
                  <a:lnTo>
                    <a:pt x="2782901" y="1883336"/>
                  </a:lnTo>
                  <a:lnTo>
                    <a:pt x="2792423" y="1878171"/>
                  </a:lnTo>
                  <a:lnTo>
                    <a:pt x="2802341" y="1872608"/>
                  </a:lnTo>
                  <a:lnTo>
                    <a:pt x="2820988" y="1860688"/>
                  </a:lnTo>
                  <a:lnTo>
                    <a:pt x="2473441" y="2504355"/>
                  </a:lnTo>
                  <a:lnTo>
                    <a:pt x="2465506" y="2519056"/>
                  </a:lnTo>
                  <a:lnTo>
                    <a:pt x="2458364" y="2532168"/>
                  </a:lnTo>
                  <a:lnTo>
                    <a:pt x="2451223" y="2544088"/>
                  </a:lnTo>
                  <a:lnTo>
                    <a:pt x="2444478" y="2554021"/>
                  </a:lnTo>
                  <a:lnTo>
                    <a:pt x="2438130" y="2562365"/>
                  </a:lnTo>
                  <a:lnTo>
                    <a:pt x="2434956" y="2566338"/>
                  </a:lnTo>
                  <a:lnTo>
                    <a:pt x="2431386" y="2569914"/>
                  </a:lnTo>
                  <a:lnTo>
                    <a:pt x="2428212" y="2573092"/>
                  </a:lnTo>
                  <a:lnTo>
                    <a:pt x="2424641" y="2576271"/>
                  </a:lnTo>
                  <a:lnTo>
                    <a:pt x="2420674" y="2578655"/>
                  </a:lnTo>
                  <a:lnTo>
                    <a:pt x="2416706" y="2581039"/>
                  </a:lnTo>
                  <a:lnTo>
                    <a:pt x="2412342" y="2583025"/>
                  </a:lnTo>
                  <a:lnTo>
                    <a:pt x="2407978" y="2585012"/>
                  </a:lnTo>
                  <a:lnTo>
                    <a:pt x="2403614" y="2586601"/>
                  </a:lnTo>
                  <a:lnTo>
                    <a:pt x="2398059" y="2587793"/>
                  </a:lnTo>
                  <a:lnTo>
                    <a:pt x="2387347" y="2590575"/>
                  </a:lnTo>
                  <a:lnTo>
                    <a:pt x="2375048" y="2591767"/>
                  </a:lnTo>
                  <a:lnTo>
                    <a:pt x="2361162" y="2593356"/>
                  </a:lnTo>
                  <a:lnTo>
                    <a:pt x="2344896" y="2593753"/>
                  </a:lnTo>
                  <a:lnTo>
                    <a:pt x="2326645" y="2594151"/>
                  </a:lnTo>
                  <a:lnTo>
                    <a:pt x="2306411" y="2594151"/>
                  </a:lnTo>
                  <a:lnTo>
                    <a:pt x="1958864" y="2594151"/>
                  </a:lnTo>
                  <a:lnTo>
                    <a:pt x="1958864" y="2789237"/>
                  </a:lnTo>
                  <a:lnTo>
                    <a:pt x="1622425" y="2273907"/>
                  </a:lnTo>
                  <a:lnTo>
                    <a:pt x="1932679" y="1738312"/>
                  </a:lnTo>
                  <a:close/>
                  <a:moveTo>
                    <a:pt x="0" y="995362"/>
                  </a:moveTo>
                  <a:lnTo>
                    <a:pt x="674158" y="995362"/>
                  </a:lnTo>
                  <a:lnTo>
                    <a:pt x="950888" y="1437085"/>
                  </a:lnTo>
                  <a:lnTo>
                    <a:pt x="1014413" y="1536394"/>
                  </a:lnTo>
                  <a:lnTo>
                    <a:pt x="950888" y="1504615"/>
                  </a:lnTo>
                  <a:lnTo>
                    <a:pt x="840911" y="1449797"/>
                  </a:lnTo>
                  <a:lnTo>
                    <a:pt x="608251" y="1876425"/>
                  </a:lnTo>
                  <a:lnTo>
                    <a:pt x="426411" y="1876425"/>
                  </a:lnTo>
                  <a:lnTo>
                    <a:pt x="407353" y="1875631"/>
                  </a:lnTo>
                  <a:lnTo>
                    <a:pt x="388296" y="1874439"/>
                  </a:lnTo>
                  <a:lnTo>
                    <a:pt x="369635" y="1871658"/>
                  </a:lnTo>
                  <a:lnTo>
                    <a:pt x="350975" y="1868083"/>
                  </a:lnTo>
                  <a:lnTo>
                    <a:pt x="333506" y="1864111"/>
                  </a:lnTo>
                  <a:lnTo>
                    <a:pt x="315639" y="1858947"/>
                  </a:lnTo>
                  <a:lnTo>
                    <a:pt x="298567" y="1852988"/>
                  </a:lnTo>
                  <a:lnTo>
                    <a:pt x="281892" y="1845838"/>
                  </a:lnTo>
                  <a:lnTo>
                    <a:pt x="265614" y="1838291"/>
                  </a:lnTo>
                  <a:lnTo>
                    <a:pt x="249732" y="1829949"/>
                  </a:lnTo>
                  <a:lnTo>
                    <a:pt x="234645" y="1821210"/>
                  </a:lnTo>
                  <a:lnTo>
                    <a:pt x="219955" y="1811676"/>
                  </a:lnTo>
                  <a:lnTo>
                    <a:pt x="205662" y="1801745"/>
                  </a:lnTo>
                  <a:lnTo>
                    <a:pt x="192163" y="1791020"/>
                  </a:lnTo>
                  <a:lnTo>
                    <a:pt x="179061" y="1779500"/>
                  </a:lnTo>
                  <a:lnTo>
                    <a:pt x="165959" y="1767981"/>
                  </a:lnTo>
                  <a:lnTo>
                    <a:pt x="154445" y="1755666"/>
                  </a:lnTo>
                  <a:lnTo>
                    <a:pt x="142931" y="1743352"/>
                  </a:lnTo>
                  <a:lnTo>
                    <a:pt x="132211" y="1730243"/>
                  </a:lnTo>
                  <a:lnTo>
                    <a:pt x="122285" y="1716738"/>
                  </a:lnTo>
                  <a:lnTo>
                    <a:pt x="113154" y="1703232"/>
                  </a:lnTo>
                  <a:lnTo>
                    <a:pt x="104419" y="1689328"/>
                  </a:lnTo>
                  <a:lnTo>
                    <a:pt x="96479" y="1675425"/>
                  </a:lnTo>
                  <a:lnTo>
                    <a:pt x="89332" y="1661125"/>
                  </a:lnTo>
                  <a:lnTo>
                    <a:pt x="82979" y="1646824"/>
                  </a:lnTo>
                  <a:lnTo>
                    <a:pt x="77024" y="1632127"/>
                  </a:lnTo>
                  <a:lnTo>
                    <a:pt x="72657" y="1617826"/>
                  </a:lnTo>
                  <a:lnTo>
                    <a:pt x="68289" y="1602732"/>
                  </a:lnTo>
                  <a:lnTo>
                    <a:pt x="65510" y="1588431"/>
                  </a:lnTo>
                  <a:lnTo>
                    <a:pt x="63128" y="1574131"/>
                  </a:lnTo>
                  <a:lnTo>
                    <a:pt x="61937" y="1559433"/>
                  </a:lnTo>
                  <a:lnTo>
                    <a:pt x="61540" y="1545133"/>
                  </a:lnTo>
                  <a:lnTo>
                    <a:pt x="61937" y="1528846"/>
                  </a:lnTo>
                  <a:lnTo>
                    <a:pt x="63128" y="1512560"/>
                  </a:lnTo>
                  <a:lnTo>
                    <a:pt x="65907" y="1496273"/>
                  </a:lnTo>
                  <a:lnTo>
                    <a:pt x="69083" y="1480384"/>
                  </a:lnTo>
                  <a:lnTo>
                    <a:pt x="73848" y="1465289"/>
                  </a:lnTo>
                  <a:lnTo>
                    <a:pt x="79009" y="1449400"/>
                  </a:lnTo>
                  <a:lnTo>
                    <a:pt x="85362" y="1433908"/>
                  </a:lnTo>
                  <a:lnTo>
                    <a:pt x="92508" y="1418813"/>
                  </a:lnTo>
                  <a:lnTo>
                    <a:pt x="242983" y="1122874"/>
                  </a:lnTo>
                  <a:lnTo>
                    <a:pt x="0" y="995362"/>
                  </a:lnTo>
                  <a:close/>
                  <a:moveTo>
                    <a:pt x="2574057" y="833437"/>
                  </a:moveTo>
                  <a:lnTo>
                    <a:pt x="2912705" y="1366837"/>
                  </a:lnTo>
                  <a:lnTo>
                    <a:pt x="2917861" y="1375172"/>
                  </a:lnTo>
                  <a:lnTo>
                    <a:pt x="2923016" y="1384300"/>
                  </a:lnTo>
                  <a:lnTo>
                    <a:pt x="2927378" y="1393428"/>
                  </a:lnTo>
                  <a:lnTo>
                    <a:pt x="2931740" y="1402953"/>
                  </a:lnTo>
                  <a:lnTo>
                    <a:pt x="2936102" y="1412478"/>
                  </a:lnTo>
                  <a:lnTo>
                    <a:pt x="2940067" y="1422797"/>
                  </a:lnTo>
                  <a:lnTo>
                    <a:pt x="2943239" y="1433116"/>
                  </a:lnTo>
                  <a:lnTo>
                    <a:pt x="2946808" y="1443434"/>
                  </a:lnTo>
                  <a:lnTo>
                    <a:pt x="2949188" y="1453753"/>
                  </a:lnTo>
                  <a:lnTo>
                    <a:pt x="2951963" y="1464469"/>
                  </a:lnTo>
                  <a:lnTo>
                    <a:pt x="2954343" y="1474788"/>
                  </a:lnTo>
                  <a:lnTo>
                    <a:pt x="2955929" y="1485503"/>
                  </a:lnTo>
                  <a:lnTo>
                    <a:pt x="2957118" y="1495822"/>
                  </a:lnTo>
                  <a:lnTo>
                    <a:pt x="2958308" y="1505744"/>
                  </a:lnTo>
                  <a:lnTo>
                    <a:pt x="2958705" y="1516063"/>
                  </a:lnTo>
                  <a:lnTo>
                    <a:pt x="2959101" y="1525588"/>
                  </a:lnTo>
                  <a:lnTo>
                    <a:pt x="2958705" y="1543050"/>
                  </a:lnTo>
                  <a:lnTo>
                    <a:pt x="2956722" y="1560116"/>
                  </a:lnTo>
                  <a:lnTo>
                    <a:pt x="2954739" y="1576784"/>
                  </a:lnTo>
                  <a:lnTo>
                    <a:pt x="2951170" y="1593453"/>
                  </a:lnTo>
                  <a:lnTo>
                    <a:pt x="2946808" y="1609725"/>
                  </a:lnTo>
                  <a:lnTo>
                    <a:pt x="2941653" y="1625600"/>
                  </a:lnTo>
                  <a:lnTo>
                    <a:pt x="2935705" y="1641475"/>
                  </a:lnTo>
                  <a:lnTo>
                    <a:pt x="2928964" y="1656556"/>
                  </a:lnTo>
                  <a:lnTo>
                    <a:pt x="2921429" y="1671638"/>
                  </a:lnTo>
                  <a:lnTo>
                    <a:pt x="2913102" y="1685925"/>
                  </a:lnTo>
                  <a:lnTo>
                    <a:pt x="2904378" y="1700213"/>
                  </a:lnTo>
                  <a:lnTo>
                    <a:pt x="2894464" y="1713706"/>
                  </a:lnTo>
                  <a:lnTo>
                    <a:pt x="2884154" y="1726803"/>
                  </a:lnTo>
                  <a:lnTo>
                    <a:pt x="2873448" y="1739106"/>
                  </a:lnTo>
                  <a:lnTo>
                    <a:pt x="2862344" y="1751410"/>
                  </a:lnTo>
                  <a:lnTo>
                    <a:pt x="2850052" y="1763316"/>
                  </a:lnTo>
                  <a:lnTo>
                    <a:pt x="2837759" y="1774031"/>
                  </a:lnTo>
                  <a:lnTo>
                    <a:pt x="2825069" y="1784747"/>
                  </a:lnTo>
                  <a:lnTo>
                    <a:pt x="2811983" y="1794272"/>
                  </a:lnTo>
                  <a:lnTo>
                    <a:pt x="2797708" y="1803797"/>
                  </a:lnTo>
                  <a:lnTo>
                    <a:pt x="2783829" y="1812131"/>
                  </a:lnTo>
                  <a:lnTo>
                    <a:pt x="2769950" y="1820466"/>
                  </a:lnTo>
                  <a:lnTo>
                    <a:pt x="2754881" y="1827610"/>
                  </a:lnTo>
                  <a:lnTo>
                    <a:pt x="2740209" y="1834753"/>
                  </a:lnTo>
                  <a:lnTo>
                    <a:pt x="2725140" y="1840310"/>
                  </a:lnTo>
                  <a:lnTo>
                    <a:pt x="2709675" y="1845469"/>
                  </a:lnTo>
                  <a:lnTo>
                    <a:pt x="2694606" y="1849835"/>
                  </a:lnTo>
                  <a:lnTo>
                    <a:pt x="2679141" y="1853803"/>
                  </a:lnTo>
                  <a:lnTo>
                    <a:pt x="2663279" y="1856978"/>
                  </a:lnTo>
                  <a:lnTo>
                    <a:pt x="2648211" y="1858566"/>
                  </a:lnTo>
                  <a:lnTo>
                    <a:pt x="2632349" y="1860153"/>
                  </a:lnTo>
                  <a:lnTo>
                    <a:pt x="2616487" y="1860550"/>
                  </a:lnTo>
                  <a:lnTo>
                    <a:pt x="2418215" y="1860550"/>
                  </a:lnTo>
                  <a:lnTo>
                    <a:pt x="2078376" y="1290637"/>
                  </a:lnTo>
                  <a:lnTo>
                    <a:pt x="2008188" y="1171972"/>
                  </a:lnTo>
                  <a:lnTo>
                    <a:pt x="2378957" y="1129109"/>
                  </a:lnTo>
                  <a:lnTo>
                    <a:pt x="2574057" y="833437"/>
                  </a:lnTo>
                  <a:close/>
                  <a:moveTo>
                    <a:pt x="1239838" y="0"/>
                  </a:moveTo>
                  <a:lnTo>
                    <a:pt x="2017953" y="0"/>
                  </a:lnTo>
                  <a:lnTo>
                    <a:pt x="2027084" y="397"/>
                  </a:lnTo>
                  <a:lnTo>
                    <a:pt x="2035818" y="794"/>
                  </a:lnTo>
                  <a:lnTo>
                    <a:pt x="2044155" y="1986"/>
                  </a:lnTo>
                  <a:lnTo>
                    <a:pt x="2051697" y="3178"/>
                  </a:lnTo>
                  <a:lnTo>
                    <a:pt x="2058843" y="5561"/>
                  </a:lnTo>
                  <a:lnTo>
                    <a:pt x="2065195" y="8739"/>
                  </a:lnTo>
                  <a:lnTo>
                    <a:pt x="2071944" y="12314"/>
                  </a:lnTo>
                  <a:lnTo>
                    <a:pt x="2077899" y="16684"/>
                  </a:lnTo>
                  <a:lnTo>
                    <a:pt x="2083854" y="21451"/>
                  </a:lnTo>
                  <a:lnTo>
                    <a:pt x="2089015" y="27013"/>
                  </a:lnTo>
                  <a:lnTo>
                    <a:pt x="2094970" y="34163"/>
                  </a:lnTo>
                  <a:lnTo>
                    <a:pt x="2100925" y="41711"/>
                  </a:lnTo>
                  <a:lnTo>
                    <a:pt x="2106880" y="50053"/>
                  </a:lnTo>
                  <a:lnTo>
                    <a:pt x="2112835" y="59587"/>
                  </a:lnTo>
                  <a:lnTo>
                    <a:pt x="2119584" y="69518"/>
                  </a:lnTo>
                  <a:lnTo>
                    <a:pt x="2126730" y="81435"/>
                  </a:lnTo>
                  <a:lnTo>
                    <a:pt x="2320465" y="410355"/>
                  </a:lnTo>
                  <a:lnTo>
                    <a:pt x="2530476" y="296742"/>
                  </a:lnTo>
                  <a:lnTo>
                    <a:pt x="2219230" y="850900"/>
                  </a:lnTo>
                  <a:lnTo>
                    <a:pt x="1584035" y="850900"/>
                  </a:lnTo>
                  <a:lnTo>
                    <a:pt x="1749979" y="743246"/>
                  </a:lnTo>
                  <a:lnTo>
                    <a:pt x="1386330" y="148967"/>
                  </a:lnTo>
                  <a:lnTo>
                    <a:pt x="1337499" y="76668"/>
                  </a:lnTo>
                  <a:lnTo>
                    <a:pt x="1327177" y="64354"/>
                  </a:lnTo>
                  <a:lnTo>
                    <a:pt x="1316061" y="52834"/>
                  </a:lnTo>
                  <a:lnTo>
                    <a:pt x="1304945" y="42902"/>
                  </a:lnTo>
                  <a:lnTo>
                    <a:pt x="1293433" y="33369"/>
                  </a:lnTo>
                  <a:lnTo>
                    <a:pt x="1281126" y="23835"/>
                  </a:lnTo>
                  <a:lnTo>
                    <a:pt x="1268422" y="15492"/>
                  </a:lnTo>
                  <a:lnTo>
                    <a:pt x="1254527" y="7945"/>
                  </a:lnTo>
                  <a:lnTo>
                    <a:pt x="1239838" y="0"/>
                  </a:lnTo>
                  <a:close/>
                  <a:moveTo>
                    <a:pt x="1023541" y="0"/>
                  </a:moveTo>
                  <a:lnTo>
                    <a:pt x="1039416" y="397"/>
                  </a:lnTo>
                  <a:lnTo>
                    <a:pt x="1054895" y="794"/>
                  </a:lnTo>
                  <a:lnTo>
                    <a:pt x="1069579" y="1588"/>
                  </a:lnTo>
                  <a:lnTo>
                    <a:pt x="1084263" y="2779"/>
                  </a:lnTo>
                  <a:lnTo>
                    <a:pt x="1097757" y="4764"/>
                  </a:lnTo>
                  <a:lnTo>
                    <a:pt x="1110854" y="6749"/>
                  </a:lnTo>
                  <a:lnTo>
                    <a:pt x="1123951" y="9132"/>
                  </a:lnTo>
                  <a:lnTo>
                    <a:pt x="1136254" y="12308"/>
                  </a:lnTo>
                  <a:lnTo>
                    <a:pt x="1148160" y="15087"/>
                  </a:lnTo>
                  <a:lnTo>
                    <a:pt x="1159670" y="18660"/>
                  </a:lnTo>
                  <a:lnTo>
                    <a:pt x="1170385" y="22234"/>
                  </a:lnTo>
                  <a:lnTo>
                    <a:pt x="1181498" y="26601"/>
                  </a:lnTo>
                  <a:lnTo>
                    <a:pt x="1191420" y="30968"/>
                  </a:lnTo>
                  <a:lnTo>
                    <a:pt x="1201738" y="35733"/>
                  </a:lnTo>
                  <a:lnTo>
                    <a:pt x="1211263" y="40894"/>
                  </a:lnTo>
                  <a:lnTo>
                    <a:pt x="1220391" y="46453"/>
                  </a:lnTo>
                  <a:lnTo>
                    <a:pt x="1229520" y="52011"/>
                  </a:lnTo>
                  <a:lnTo>
                    <a:pt x="1238251" y="57967"/>
                  </a:lnTo>
                  <a:lnTo>
                    <a:pt x="1246585" y="64319"/>
                  </a:lnTo>
                  <a:lnTo>
                    <a:pt x="1254920" y="71069"/>
                  </a:lnTo>
                  <a:lnTo>
                    <a:pt x="1262857" y="77818"/>
                  </a:lnTo>
                  <a:lnTo>
                    <a:pt x="1270398" y="85362"/>
                  </a:lnTo>
                  <a:lnTo>
                    <a:pt x="1277938" y="92906"/>
                  </a:lnTo>
                  <a:lnTo>
                    <a:pt x="1285082" y="100052"/>
                  </a:lnTo>
                  <a:lnTo>
                    <a:pt x="1292226" y="107993"/>
                  </a:lnTo>
                  <a:lnTo>
                    <a:pt x="1299370" y="116331"/>
                  </a:lnTo>
                  <a:lnTo>
                    <a:pt x="1312863" y="133800"/>
                  </a:lnTo>
                  <a:lnTo>
                    <a:pt x="1325960" y="152064"/>
                  </a:lnTo>
                  <a:lnTo>
                    <a:pt x="1338660" y="171121"/>
                  </a:lnTo>
                  <a:lnTo>
                    <a:pt x="1339851" y="174695"/>
                  </a:lnTo>
                  <a:lnTo>
                    <a:pt x="1341835" y="178268"/>
                  </a:lnTo>
                  <a:lnTo>
                    <a:pt x="1343423" y="181047"/>
                  </a:lnTo>
                  <a:lnTo>
                    <a:pt x="1345010" y="183826"/>
                  </a:lnTo>
                  <a:lnTo>
                    <a:pt x="1435101" y="335096"/>
                  </a:lnTo>
                  <a:lnTo>
                    <a:pt x="1338660" y="510188"/>
                  </a:lnTo>
                  <a:lnTo>
                    <a:pt x="1069579" y="995363"/>
                  </a:lnTo>
                  <a:lnTo>
                    <a:pt x="835820" y="696397"/>
                  </a:lnTo>
                  <a:lnTo>
                    <a:pt x="481013" y="681706"/>
                  </a:lnTo>
                  <a:lnTo>
                    <a:pt x="771129" y="144917"/>
                  </a:lnTo>
                  <a:lnTo>
                    <a:pt x="779463" y="130227"/>
                  </a:lnTo>
                  <a:lnTo>
                    <a:pt x="788194" y="115934"/>
                  </a:lnTo>
                  <a:lnTo>
                    <a:pt x="796926" y="102832"/>
                  </a:lnTo>
                  <a:lnTo>
                    <a:pt x="806451" y="90524"/>
                  </a:lnTo>
                  <a:lnTo>
                    <a:pt x="815579" y="78613"/>
                  </a:lnTo>
                  <a:lnTo>
                    <a:pt x="825104" y="68290"/>
                  </a:lnTo>
                  <a:lnTo>
                    <a:pt x="835026" y="57967"/>
                  </a:lnTo>
                  <a:lnTo>
                    <a:pt x="845741" y="49232"/>
                  </a:lnTo>
                  <a:lnTo>
                    <a:pt x="856854" y="40894"/>
                  </a:lnTo>
                  <a:lnTo>
                    <a:pt x="867966" y="33748"/>
                  </a:lnTo>
                  <a:lnTo>
                    <a:pt x="880269" y="26998"/>
                  </a:lnTo>
                  <a:lnTo>
                    <a:pt x="892970" y="21440"/>
                  </a:lnTo>
                  <a:lnTo>
                    <a:pt x="906066" y="15881"/>
                  </a:lnTo>
                  <a:lnTo>
                    <a:pt x="920751" y="11514"/>
                  </a:lnTo>
                  <a:lnTo>
                    <a:pt x="935435" y="8338"/>
                  </a:lnTo>
                  <a:lnTo>
                    <a:pt x="951310" y="5161"/>
                  </a:lnTo>
                  <a:lnTo>
                    <a:pt x="959248" y="3970"/>
                  </a:lnTo>
                  <a:lnTo>
                    <a:pt x="967582" y="2779"/>
                  </a:lnTo>
                  <a:lnTo>
                    <a:pt x="985441" y="1191"/>
                  </a:lnTo>
                  <a:lnTo>
                    <a:pt x="1004491" y="397"/>
                  </a:lnTo>
                  <a:lnTo>
                    <a:pt x="1023541" y="0"/>
                  </a:lnTo>
                  <a:close/>
                </a:path>
              </a:pathLst>
            </a:custGeom>
            <a:solidFill>
              <a:schemeClr val="bg1"/>
            </a:solidFill>
            <a:ln>
              <a:noFill/>
            </a:ln>
          </p:spPr>
          <p:txBody>
            <a:bodyPr anchor="ctr">
              <a:scene3d>
                <a:camera prst="orthographicFront"/>
                <a:lightRig rig="threePt" dir="t"/>
              </a:scene3d>
              <a:sp3d>
                <a:contourClr>
                  <a:srgbClr val="FFFFFF"/>
                </a:contourClr>
              </a:sp3d>
            </a:bodyPr>
            <a:lstStyle/>
            <a:p>
              <a:pPr algn="ctr">
                <a:defRPr/>
              </a:pPr>
              <a:endParaRPr lang="zh-CN" altLang="en-US" sz="1000"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6" name="组合 139"/>
          <p:cNvGrpSpPr/>
          <p:nvPr/>
        </p:nvGrpSpPr>
        <p:grpSpPr>
          <a:xfrm>
            <a:off x="4898851" y="1118326"/>
            <a:ext cx="3074183" cy="593800"/>
            <a:chOff x="6567113" y="1793376"/>
            <a:chExt cx="4100531" cy="791938"/>
          </a:xfrm>
        </p:grpSpPr>
        <p:sp>
          <p:nvSpPr>
            <p:cNvPr id="141" name="文本框 69"/>
            <p:cNvSpPr txBox="1"/>
            <p:nvPr/>
          </p:nvSpPr>
          <p:spPr>
            <a:xfrm>
              <a:off x="6567113" y="1810920"/>
              <a:ext cx="916058" cy="697592"/>
            </a:xfrm>
            <a:prstGeom prst="rect">
              <a:avLst/>
            </a:prstGeom>
            <a:noFill/>
          </p:spPr>
          <p:txBody>
            <a:bodyPr wrap="square" rtlCol="0">
              <a:spAutoFit/>
            </a:bodyPr>
            <a:lstStyle/>
            <a:p>
              <a:pPr algn="ctr"/>
              <a:r>
                <a:rPr lang="en-US" altLang="zh-CN" sz="2799" dirty="0">
                  <a:solidFill>
                    <a:schemeClr val="bg1">
                      <a:lumMod val="50000"/>
                    </a:schemeClr>
                  </a:solidFill>
                  <a:latin typeface="Impact MT Std" pitchFamily="34" charset="0"/>
                  <a:ea typeface="微软雅黑" panose="020B0503020204020204" pitchFamily="34" charset="-122"/>
                </a:rPr>
                <a:t>01</a:t>
              </a:r>
              <a:endParaRPr lang="zh-CN" altLang="en-US" sz="2799" dirty="0">
                <a:solidFill>
                  <a:schemeClr val="bg1">
                    <a:lumMod val="50000"/>
                  </a:schemeClr>
                </a:solidFill>
                <a:latin typeface="Impact MT Std" pitchFamily="34" charset="0"/>
                <a:ea typeface="微软雅黑" panose="020B0503020204020204" pitchFamily="34" charset="-122"/>
              </a:endParaRPr>
            </a:p>
          </p:txBody>
        </p:sp>
        <p:grpSp>
          <p:nvGrpSpPr>
            <p:cNvPr id="7" name="组合 141"/>
            <p:cNvGrpSpPr/>
            <p:nvPr/>
          </p:nvGrpSpPr>
          <p:grpSpPr>
            <a:xfrm>
              <a:off x="7395055" y="1793376"/>
              <a:ext cx="3272589" cy="791938"/>
              <a:chOff x="6968290" y="1689104"/>
              <a:chExt cx="3272589" cy="791938"/>
            </a:xfrm>
          </p:grpSpPr>
          <p:sp>
            <p:nvSpPr>
              <p:cNvPr id="143" name="文本框 9"/>
              <p:cNvSpPr txBox="1"/>
              <p:nvPr/>
            </p:nvSpPr>
            <p:spPr>
              <a:xfrm>
                <a:off x="6968290" y="1689104"/>
                <a:ext cx="2329313" cy="369314"/>
              </a:xfrm>
              <a:prstGeom prst="rect">
                <a:avLst/>
              </a:prstGeom>
              <a:noFill/>
            </p:spPr>
            <p:txBody>
              <a:bodyPr wrap="square" rtlCol="0">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title.</a:t>
                </a:r>
              </a:p>
            </p:txBody>
          </p:sp>
          <p:sp>
            <p:nvSpPr>
              <p:cNvPr id="144" name="文本框 11"/>
              <p:cNvSpPr txBox="1"/>
              <p:nvPr/>
            </p:nvSpPr>
            <p:spPr>
              <a:xfrm>
                <a:off x="6968290" y="2029520"/>
                <a:ext cx="3272589" cy="451522"/>
              </a:xfrm>
              <a:prstGeom prst="rect">
                <a:avLst/>
              </a:prstGeom>
              <a:noFill/>
            </p:spPr>
            <p:txBody>
              <a:bodyPr wrap="square" rtlCol="0">
                <a:spAutoFit/>
              </a:bodyPr>
              <a:lstStyle/>
              <a:p>
                <a:r>
                  <a:rPr lang="zh-CN" altLang="en-US" sz="800" dirty="0">
                    <a:solidFill>
                      <a:schemeClr val="bg1">
                        <a:lumMod val="50000"/>
                      </a:schemeClr>
                    </a:solidFill>
                    <a:latin typeface="微软雅黑" panose="020B0503020204020204" pitchFamily="34" charset="-122"/>
                    <a:ea typeface="微软雅黑" panose="020B0503020204020204" pitchFamily="34" charset="-122"/>
                  </a:rPr>
                  <a:t>Enter a detailed description here to express details and text messages for the project's work.</a:t>
                </a:r>
                <a:endParaRPr lang="zh-CN" altLang="en-US" sz="900" dirty="0">
                  <a:solidFill>
                    <a:schemeClr val="bg1">
                      <a:lumMod val="50000"/>
                    </a:schemeClr>
                  </a:solidFill>
                  <a:latin typeface="微软雅黑" panose="020B0503020204020204" pitchFamily="34" charset="-122"/>
                  <a:ea typeface="微软雅黑" panose="020B0503020204020204" pitchFamily="34" charset="-122"/>
                </a:endParaRPr>
              </a:p>
            </p:txBody>
          </p:sp>
        </p:grpSp>
      </p:grpSp>
      <p:grpSp>
        <p:nvGrpSpPr>
          <p:cNvPr id="8" name="组合 145"/>
          <p:cNvGrpSpPr/>
          <p:nvPr/>
        </p:nvGrpSpPr>
        <p:grpSpPr>
          <a:xfrm>
            <a:off x="1118280" y="1890325"/>
            <a:ext cx="3140243" cy="614511"/>
            <a:chOff x="1524357" y="2822972"/>
            <a:chExt cx="4188647" cy="819561"/>
          </a:xfrm>
        </p:grpSpPr>
        <p:sp>
          <p:nvSpPr>
            <p:cNvPr id="147" name="文本框 75"/>
            <p:cNvSpPr txBox="1"/>
            <p:nvPr/>
          </p:nvSpPr>
          <p:spPr>
            <a:xfrm>
              <a:off x="4796946" y="2868141"/>
              <a:ext cx="916058" cy="697593"/>
            </a:xfrm>
            <a:prstGeom prst="rect">
              <a:avLst/>
            </a:prstGeom>
            <a:noFill/>
          </p:spPr>
          <p:txBody>
            <a:bodyPr wrap="square" rtlCol="0">
              <a:spAutoFit/>
            </a:bodyPr>
            <a:lstStyle/>
            <a:p>
              <a:pPr algn="ctr"/>
              <a:r>
                <a:rPr lang="en-US" altLang="zh-CN" sz="2799" dirty="0">
                  <a:solidFill>
                    <a:schemeClr val="bg1">
                      <a:lumMod val="50000"/>
                    </a:schemeClr>
                  </a:solidFill>
                  <a:latin typeface="Impact MT Std" pitchFamily="34" charset="0"/>
                  <a:ea typeface="微软雅黑" panose="020B0503020204020204" pitchFamily="34" charset="-122"/>
                </a:rPr>
                <a:t>02</a:t>
              </a:r>
              <a:endParaRPr lang="zh-CN" altLang="en-US" sz="2799" dirty="0">
                <a:solidFill>
                  <a:schemeClr val="bg1">
                    <a:lumMod val="50000"/>
                  </a:schemeClr>
                </a:solidFill>
                <a:latin typeface="Impact MT Std" pitchFamily="34" charset="0"/>
                <a:ea typeface="微软雅黑" panose="020B0503020204020204" pitchFamily="34" charset="-122"/>
              </a:endParaRPr>
            </a:p>
          </p:txBody>
        </p:sp>
        <p:grpSp>
          <p:nvGrpSpPr>
            <p:cNvPr id="9" name="组合 147"/>
            <p:cNvGrpSpPr/>
            <p:nvPr/>
          </p:nvGrpSpPr>
          <p:grpSpPr>
            <a:xfrm>
              <a:off x="1524357" y="2822972"/>
              <a:ext cx="3272589" cy="819561"/>
              <a:chOff x="6968290" y="1661479"/>
              <a:chExt cx="3272589" cy="819561"/>
            </a:xfrm>
          </p:grpSpPr>
          <p:sp>
            <p:nvSpPr>
              <p:cNvPr id="149" name="文本框 77"/>
              <p:cNvSpPr txBox="1"/>
              <p:nvPr/>
            </p:nvSpPr>
            <p:spPr>
              <a:xfrm>
                <a:off x="7911567" y="1661479"/>
                <a:ext cx="2329312" cy="369314"/>
              </a:xfrm>
              <a:prstGeom prst="rect">
                <a:avLst/>
              </a:prstGeom>
              <a:noFill/>
            </p:spPr>
            <p:txBody>
              <a:bodyPr wrap="square" rtlCol="0">
                <a:spAutoFit/>
              </a:bodyPr>
              <a:lstStyle/>
              <a:p>
                <a:pPr algn="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title.</a:t>
                </a:r>
              </a:p>
            </p:txBody>
          </p:sp>
          <p:sp>
            <p:nvSpPr>
              <p:cNvPr id="150" name="文本框 80"/>
              <p:cNvSpPr txBox="1"/>
              <p:nvPr/>
            </p:nvSpPr>
            <p:spPr>
              <a:xfrm>
                <a:off x="6968290" y="2029517"/>
                <a:ext cx="3272589" cy="451523"/>
              </a:xfrm>
              <a:prstGeom prst="rect">
                <a:avLst/>
              </a:prstGeom>
              <a:noFill/>
            </p:spPr>
            <p:txBody>
              <a:bodyPr wrap="square" rtlCol="0">
                <a:spAutoFit/>
              </a:bodyPr>
              <a:lstStyle/>
              <a:p>
                <a:pPr algn="r"/>
                <a:r>
                  <a:rPr lang="zh-CN" altLang="en-US" sz="800" dirty="0">
                    <a:solidFill>
                      <a:schemeClr val="bg1">
                        <a:lumMod val="50000"/>
                      </a:schemeClr>
                    </a:solidFill>
                    <a:latin typeface="微软雅黑" panose="020B0503020204020204" pitchFamily="34" charset="-122"/>
                    <a:ea typeface="微软雅黑" panose="020B0503020204020204" pitchFamily="34" charset="-122"/>
                  </a:rPr>
                  <a:t>Enter a detailed description here to express details and text messages for the project's work.</a:t>
                </a:r>
              </a:p>
            </p:txBody>
          </p:sp>
        </p:grpSp>
      </p:grpSp>
      <p:grpSp>
        <p:nvGrpSpPr>
          <p:cNvPr id="10" name="组合 151"/>
          <p:cNvGrpSpPr/>
          <p:nvPr/>
        </p:nvGrpSpPr>
        <p:grpSpPr>
          <a:xfrm>
            <a:off x="4898851" y="2708042"/>
            <a:ext cx="3074183" cy="762928"/>
            <a:chOff x="6567113" y="3913544"/>
            <a:chExt cx="4100531" cy="1017500"/>
          </a:xfrm>
        </p:grpSpPr>
        <p:sp>
          <p:nvSpPr>
            <p:cNvPr id="153" name="文本框 101"/>
            <p:cNvSpPr txBox="1"/>
            <p:nvPr/>
          </p:nvSpPr>
          <p:spPr>
            <a:xfrm>
              <a:off x="6567113" y="3971938"/>
              <a:ext cx="916058" cy="697593"/>
            </a:xfrm>
            <a:prstGeom prst="rect">
              <a:avLst/>
            </a:prstGeom>
            <a:noFill/>
          </p:spPr>
          <p:txBody>
            <a:bodyPr wrap="square" rtlCol="0">
              <a:spAutoFit/>
            </a:bodyPr>
            <a:lstStyle/>
            <a:p>
              <a:pPr algn="ctr"/>
              <a:r>
                <a:rPr lang="en-US" altLang="zh-CN" sz="2799" dirty="0">
                  <a:solidFill>
                    <a:schemeClr val="bg1">
                      <a:lumMod val="50000"/>
                    </a:schemeClr>
                  </a:solidFill>
                  <a:latin typeface="Impact MT Std" pitchFamily="34" charset="0"/>
                  <a:ea typeface="微软雅黑" panose="020B0503020204020204" pitchFamily="34" charset="-122"/>
                </a:rPr>
                <a:t>03</a:t>
              </a:r>
              <a:endParaRPr lang="zh-CN" altLang="en-US" sz="2799" dirty="0">
                <a:solidFill>
                  <a:schemeClr val="bg1">
                    <a:lumMod val="50000"/>
                  </a:schemeClr>
                </a:solidFill>
                <a:latin typeface="Impact MT Std" pitchFamily="34" charset="0"/>
                <a:ea typeface="微软雅黑" panose="020B0503020204020204" pitchFamily="34" charset="-122"/>
              </a:endParaRPr>
            </a:p>
          </p:txBody>
        </p:sp>
        <p:grpSp>
          <p:nvGrpSpPr>
            <p:cNvPr id="11" name="组合 153"/>
            <p:cNvGrpSpPr/>
            <p:nvPr/>
          </p:nvGrpSpPr>
          <p:grpSpPr>
            <a:xfrm>
              <a:off x="7395055" y="3913544"/>
              <a:ext cx="3272589" cy="1017500"/>
              <a:chOff x="6968290" y="1648255"/>
              <a:chExt cx="3272589" cy="1017500"/>
            </a:xfrm>
          </p:grpSpPr>
          <p:sp>
            <p:nvSpPr>
              <p:cNvPr id="155" name="文本框 103"/>
              <p:cNvSpPr txBox="1"/>
              <p:nvPr/>
            </p:nvSpPr>
            <p:spPr>
              <a:xfrm>
                <a:off x="6968290" y="1648255"/>
                <a:ext cx="2329313" cy="369314"/>
              </a:xfrm>
              <a:prstGeom prst="rect">
                <a:avLst/>
              </a:prstGeom>
              <a:noFill/>
            </p:spPr>
            <p:txBody>
              <a:bodyPr wrap="square" rtlCol="0">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title.</a:t>
                </a:r>
              </a:p>
            </p:txBody>
          </p:sp>
          <p:sp>
            <p:nvSpPr>
              <p:cNvPr id="156" name="文本框 104"/>
              <p:cNvSpPr txBox="1"/>
              <p:nvPr/>
            </p:nvSpPr>
            <p:spPr>
              <a:xfrm>
                <a:off x="6968290" y="2029518"/>
                <a:ext cx="3272589" cy="636237"/>
              </a:xfrm>
              <a:prstGeom prst="rect">
                <a:avLst/>
              </a:prstGeom>
              <a:noFill/>
            </p:spPr>
            <p:txBody>
              <a:bodyPr wrap="square" rtlCol="0">
                <a:spAutoFit/>
              </a:bodyPr>
              <a:lstStyle/>
              <a:p>
                <a:r>
                  <a:rPr lang="zh-CN" altLang="en-US" sz="800" dirty="0">
                    <a:solidFill>
                      <a:schemeClr val="bg1">
                        <a:lumMod val="50000"/>
                      </a:schemeClr>
                    </a:solidFill>
                    <a:latin typeface="微软雅黑" panose="020B0503020204020204" pitchFamily="34" charset="-122"/>
                    <a:ea typeface="微软雅黑" panose="020B0503020204020204" pitchFamily="34" charset="-122"/>
                  </a:rPr>
                  <a:t>Enter a detailed description here to express details and text messages for the project's work.</a:t>
                </a:r>
              </a:p>
              <a:p>
                <a:endParaRPr lang="zh-CN" altLang="en-US" sz="900" dirty="0">
                  <a:solidFill>
                    <a:schemeClr val="bg1">
                      <a:lumMod val="50000"/>
                    </a:schemeClr>
                  </a:solidFill>
                  <a:latin typeface="微软雅黑" panose="020B0503020204020204" pitchFamily="34" charset="-122"/>
                  <a:ea typeface="微软雅黑" panose="020B0503020204020204" pitchFamily="34" charset="-122"/>
                </a:endParaRPr>
              </a:p>
            </p:txBody>
          </p:sp>
        </p:grpSp>
      </p:grpSp>
      <p:grpSp>
        <p:nvGrpSpPr>
          <p:cNvPr id="12" name="组合 157"/>
          <p:cNvGrpSpPr/>
          <p:nvPr/>
        </p:nvGrpSpPr>
        <p:grpSpPr>
          <a:xfrm>
            <a:off x="1127782" y="3601954"/>
            <a:ext cx="3140243" cy="605463"/>
            <a:chOff x="1524357" y="2835045"/>
            <a:chExt cx="4188647" cy="807495"/>
          </a:xfrm>
        </p:grpSpPr>
        <p:sp>
          <p:nvSpPr>
            <p:cNvPr id="159" name="文本框 75"/>
            <p:cNvSpPr txBox="1"/>
            <p:nvPr/>
          </p:nvSpPr>
          <p:spPr>
            <a:xfrm>
              <a:off x="4796946" y="2868143"/>
              <a:ext cx="916058" cy="697593"/>
            </a:xfrm>
            <a:prstGeom prst="rect">
              <a:avLst/>
            </a:prstGeom>
            <a:noFill/>
          </p:spPr>
          <p:txBody>
            <a:bodyPr wrap="square" rtlCol="0">
              <a:spAutoFit/>
            </a:bodyPr>
            <a:lstStyle/>
            <a:p>
              <a:pPr algn="ctr"/>
              <a:r>
                <a:rPr lang="en-US" altLang="zh-CN" sz="2799" dirty="0">
                  <a:solidFill>
                    <a:schemeClr val="bg1">
                      <a:lumMod val="50000"/>
                    </a:schemeClr>
                  </a:solidFill>
                  <a:latin typeface="Impact MT Std" pitchFamily="34" charset="0"/>
                  <a:ea typeface="微软雅黑" panose="020B0503020204020204" pitchFamily="34" charset="-122"/>
                </a:rPr>
                <a:t>04</a:t>
              </a:r>
              <a:endParaRPr lang="zh-CN" altLang="en-US" sz="2799" dirty="0">
                <a:solidFill>
                  <a:schemeClr val="bg1">
                    <a:lumMod val="50000"/>
                  </a:schemeClr>
                </a:solidFill>
                <a:latin typeface="Impact MT Std" pitchFamily="34" charset="0"/>
                <a:ea typeface="微软雅黑" panose="020B0503020204020204" pitchFamily="34" charset="-122"/>
              </a:endParaRPr>
            </a:p>
          </p:txBody>
        </p:sp>
        <p:grpSp>
          <p:nvGrpSpPr>
            <p:cNvPr id="13" name="组合 159"/>
            <p:cNvGrpSpPr/>
            <p:nvPr/>
          </p:nvGrpSpPr>
          <p:grpSpPr>
            <a:xfrm>
              <a:off x="1524357" y="2835045"/>
              <a:ext cx="3272589" cy="807495"/>
              <a:chOff x="6968290" y="1673552"/>
              <a:chExt cx="3272589" cy="807495"/>
            </a:xfrm>
          </p:grpSpPr>
          <p:sp>
            <p:nvSpPr>
              <p:cNvPr id="161" name="文本框 77"/>
              <p:cNvSpPr txBox="1"/>
              <p:nvPr/>
            </p:nvSpPr>
            <p:spPr>
              <a:xfrm>
                <a:off x="7911567" y="1673552"/>
                <a:ext cx="2329312" cy="369314"/>
              </a:xfrm>
              <a:prstGeom prst="rect">
                <a:avLst/>
              </a:prstGeom>
              <a:noFill/>
            </p:spPr>
            <p:txBody>
              <a:bodyPr wrap="square" rtlCol="0">
                <a:spAutoFit/>
              </a:bodyPr>
              <a:lstStyle/>
              <a:p>
                <a:pPr algn="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title.</a:t>
                </a:r>
              </a:p>
            </p:txBody>
          </p:sp>
          <p:sp>
            <p:nvSpPr>
              <p:cNvPr id="162" name="文本框 80"/>
              <p:cNvSpPr txBox="1"/>
              <p:nvPr/>
            </p:nvSpPr>
            <p:spPr>
              <a:xfrm>
                <a:off x="6968290" y="2029524"/>
                <a:ext cx="3272589" cy="451523"/>
              </a:xfrm>
              <a:prstGeom prst="rect">
                <a:avLst/>
              </a:prstGeom>
              <a:noFill/>
            </p:spPr>
            <p:txBody>
              <a:bodyPr wrap="square" rtlCol="0">
                <a:spAutoFit/>
              </a:bodyPr>
              <a:lstStyle/>
              <a:p>
                <a:pPr algn="r"/>
                <a:r>
                  <a:rPr lang="zh-CN" altLang="en-US" sz="800" dirty="0">
                    <a:solidFill>
                      <a:schemeClr val="bg1">
                        <a:lumMod val="50000"/>
                      </a:schemeClr>
                    </a:solidFill>
                    <a:latin typeface="微软雅黑" panose="020B0503020204020204" pitchFamily="34" charset="-122"/>
                    <a:ea typeface="微软雅黑" panose="020B0503020204020204" pitchFamily="34" charset="-122"/>
                  </a:rPr>
                  <a:t>Enter a detailed description here to express details and text messages for the project's work.</a:t>
                </a:r>
              </a:p>
            </p:txBody>
          </p:sp>
        </p:grpSp>
      </p:grpSp>
      <p:grpSp>
        <p:nvGrpSpPr>
          <p:cNvPr id="14" name="组合 162"/>
          <p:cNvGrpSpPr/>
          <p:nvPr/>
        </p:nvGrpSpPr>
        <p:grpSpPr>
          <a:xfrm>
            <a:off x="4388665" y="3370809"/>
            <a:ext cx="841950" cy="976796"/>
            <a:chOff x="5550606" y="4704901"/>
            <a:chExt cx="1123045" cy="1302732"/>
          </a:xfrm>
        </p:grpSpPr>
        <p:sp>
          <p:nvSpPr>
            <p:cNvPr id="164" name="六边形 163"/>
            <p:cNvSpPr/>
            <p:nvPr/>
          </p:nvSpPr>
          <p:spPr>
            <a:xfrm rot="5400000">
              <a:off x="5460763" y="4794744"/>
              <a:ext cx="1302732" cy="1123045"/>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solidFill>
                  <a:schemeClr val="bg1">
                    <a:lumMod val="50000"/>
                  </a:schemeClr>
                </a:solidFill>
                <a:latin typeface="微软雅黑" panose="020B0503020204020204" pitchFamily="34" charset="-122"/>
                <a:ea typeface="微软雅黑" panose="020B0503020204020204" pitchFamily="34" charset="-122"/>
              </a:endParaRPr>
            </a:p>
          </p:txBody>
        </p:sp>
        <p:grpSp>
          <p:nvGrpSpPr>
            <p:cNvPr id="15" name="组合 164"/>
            <p:cNvGrpSpPr/>
            <p:nvPr/>
          </p:nvGrpSpPr>
          <p:grpSpPr>
            <a:xfrm>
              <a:off x="5923329" y="5169661"/>
              <a:ext cx="348517" cy="446576"/>
              <a:chOff x="3095876" y="2479873"/>
              <a:chExt cx="366231" cy="470769"/>
            </a:xfrm>
          </p:grpSpPr>
          <p:sp>
            <p:nvSpPr>
              <p:cNvPr id="166" name="Freeform 108"/>
              <p:cNvSpPr/>
              <p:nvPr/>
            </p:nvSpPr>
            <p:spPr bwMode="auto">
              <a:xfrm flipH="1">
                <a:off x="3095876" y="2898027"/>
                <a:ext cx="51923" cy="52615"/>
              </a:xfrm>
              <a:custGeom>
                <a:avLst/>
                <a:gdLst>
                  <a:gd name="T0" fmla="*/ 0 w 32"/>
                  <a:gd name="T1" fmla="*/ 32 h 32"/>
                  <a:gd name="T2" fmla="*/ 16 w 32"/>
                  <a:gd name="T3" fmla="*/ 32 h 32"/>
                  <a:gd name="T4" fmla="*/ 32 w 32"/>
                  <a:gd name="T5" fmla="*/ 16 h 32"/>
                  <a:gd name="T6" fmla="*/ 32 w 32"/>
                  <a:gd name="T7" fmla="*/ 0 h 32"/>
                  <a:gd name="T8" fmla="*/ 0 w 32"/>
                  <a:gd name="T9" fmla="*/ 0 h 32"/>
                  <a:gd name="T10" fmla="*/ 0 w 32"/>
                  <a:gd name="T11" fmla="*/ 32 h 32"/>
                </a:gdLst>
                <a:ahLst/>
                <a:cxnLst>
                  <a:cxn ang="0">
                    <a:pos x="T0" y="T1"/>
                  </a:cxn>
                  <a:cxn ang="0">
                    <a:pos x="T2" y="T3"/>
                  </a:cxn>
                  <a:cxn ang="0">
                    <a:pos x="T4" y="T5"/>
                  </a:cxn>
                  <a:cxn ang="0">
                    <a:pos x="T6" y="T7"/>
                  </a:cxn>
                  <a:cxn ang="0">
                    <a:pos x="T8" y="T9"/>
                  </a:cxn>
                  <a:cxn ang="0">
                    <a:pos x="T10" y="T11"/>
                  </a:cxn>
                </a:cxnLst>
                <a:rect l="0" t="0" r="r" b="b"/>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41" tIns="34270" rIns="68541" bIns="3427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565728">
                  <a:defRPr/>
                </a:pPr>
                <a:endParaRPr lang="zh-CN" altLang="en-US" sz="1100" dirty="0">
                  <a:solidFill>
                    <a:schemeClr val="bg1">
                      <a:lumMod val="50000"/>
                    </a:schemeClr>
                  </a:solidFill>
                  <a:latin typeface="Calibri" panose="020F0502020204030204"/>
                  <a:ea typeface="宋体" panose="02010600030101010101" pitchFamily="2" charset="-122"/>
                </a:endParaRPr>
              </a:p>
            </p:txBody>
          </p:sp>
          <p:sp>
            <p:nvSpPr>
              <p:cNvPr id="167" name="Freeform 109"/>
              <p:cNvSpPr>
                <a:spLocks noEditPoints="1"/>
              </p:cNvSpPr>
              <p:nvPr/>
            </p:nvSpPr>
            <p:spPr bwMode="auto">
              <a:xfrm flipH="1">
                <a:off x="3095876" y="2479873"/>
                <a:ext cx="366231" cy="470769"/>
              </a:xfrm>
              <a:custGeom>
                <a:avLst/>
                <a:gdLst>
                  <a:gd name="T0" fmla="*/ 208 w 224"/>
                  <a:gd name="T1" fmla="*/ 0 h 288"/>
                  <a:gd name="T2" fmla="*/ 16 w 224"/>
                  <a:gd name="T3" fmla="*/ 0 h 288"/>
                  <a:gd name="T4" fmla="*/ 0 w 224"/>
                  <a:gd name="T5" fmla="*/ 16 h 288"/>
                  <a:gd name="T6" fmla="*/ 0 w 224"/>
                  <a:gd name="T7" fmla="*/ 272 h 288"/>
                  <a:gd name="T8" fmla="*/ 16 w 224"/>
                  <a:gd name="T9" fmla="*/ 288 h 288"/>
                  <a:gd name="T10" fmla="*/ 176 w 224"/>
                  <a:gd name="T11" fmla="*/ 288 h 288"/>
                  <a:gd name="T12" fmla="*/ 176 w 224"/>
                  <a:gd name="T13" fmla="*/ 144 h 288"/>
                  <a:gd name="T14" fmla="*/ 224 w 224"/>
                  <a:gd name="T15" fmla="*/ 144 h 288"/>
                  <a:gd name="T16" fmla="*/ 224 w 224"/>
                  <a:gd name="T17" fmla="*/ 16 h 288"/>
                  <a:gd name="T18" fmla="*/ 208 w 224"/>
                  <a:gd name="T19" fmla="*/ 0 h 288"/>
                  <a:gd name="T20" fmla="*/ 168 w 224"/>
                  <a:gd name="T21" fmla="*/ 104 h 288"/>
                  <a:gd name="T22" fmla="*/ 56 w 224"/>
                  <a:gd name="T23" fmla="*/ 104 h 288"/>
                  <a:gd name="T24" fmla="*/ 56 w 224"/>
                  <a:gd name="T25" fmla="*/ 88 h 288"/>
                  <a:gd name="T26" fmla="*/ 168 w 224"/>
                  <a:gd name="T27" fmla="*/ 88 h 288"/>
                  <a:gd name="T28" fmla="*/ 168 w 224"/>
                  <a:gd name="T29" fmla="*/ 104 h 288"/>
                  <a:gd name="T30" fmla="*/ 168 w 224"/>
                  <a:gd name="T31" fmla="*/ 72 h 288"/>
                  <a:gd name="T32" fmla="*/ 56 w 224"/>
                  <a:gd name="T33" fmla="*/ 72 h 288"/>
                  <a:gd name="T34" fmla="*/ 56 w 224"/>
                  <a:gd name="T35" fmla="*/ 56 h 288"/>
                  <a:gd name="T36" fmla="*/ 168 w 224"/>
                  <a:gd name="T37" fmla="*/ 56 h 288"/>
                  <a:gd name="T38" fmla="*/ 168 w 224"/>
                  <a:gd name="T39" fmla="*/ 72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41" tIns="34270" rIns="68541" bIns="3427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565728">
                  <a:defRPr/>
                </a:pPr>
                <a:endParaRPr lang="zh-CN" altLang="en-US" sz="1100" dirty="0">
                  <a:solidFill>
                    <a:schemeClr val="bg1">
                      <a:lumMod val="50000"/>
                    </a:schemeClr>
                  </a:solidFill>
                  <a:latin typeface="Calibri" panose="020F0502020204030204"/>
                  <a:ea typeface="宋体" panose="02010600030101010101" pitchFamily="2" charset="-122"/>
                </a:endParaRPr>
              </a:p>
            </p:txBody>
          </p:sp>
          <p:sp>
            <p:nvSpPr>
              <p:cNvPr id="168" name="Rectangle 110"/>
              <p:cNvSpPr>
                <a:spLocks noChangeArrowheads="1"/>
              </p:cNvSpPr>
              <p:nvPr/>
            </p:nvSpPr>
            <p:spPr bwMode="auto">
              <a:xfrm flipH="1">
                <a:off x="3095876" y="2741565"/>
                <a:ext cx="51923" cy="519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41" tIns="34270" rIns="68541" bIns="3427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565728">
                  <a:defRPr/>
                </a:pPr>
                <a:endParaRPr lang="zh-CN" altLang="en-US" sz="1100" dirty="0">
                  <a:solidFill>
                    <a:schemeClr val="bg1">
                      <a:lumMod val="50000"/>
                    </a:schemeClr>
                  </a:solidFill>
                  <a:latin typeface="Calibri" panose="020F0502020204030204"/>
                  <a:ea typeface="宋体" panose="02010600030101010101" pitchFamily="2" charset="-122"/>
                </a:endParaRPr>
              </a:p>
            </p:txBody>
          </p:sp>
          <p:sp>
            <p:nvSpPr>
              <p:cNvPr id="169" name="Rectangle 111"/>
              <p:cNvSpPr>
                <a:spLocks noChangeArrowheads="1"/>
              </p:cNvSpPr>
              <p:nvPr/>
            </p:nvSpPr>
            <p:spPr bwMode="auto">
              <a:xfrm flipH="1">
                <a:off x="3095876" y="2819796"/>
                <a:ext cx="51923" cy="526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41" tIns="34270" rIns="68541" bIns="3427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565728">
                  <a:defRPr/>
                </a:pPr>
                <a:endParaRPr lang="zh-CN" altLang="en-US" sz="1100" dirty="0">
                  <a:solidFill>
                    <a:schemeClr val="bg1">
                      <a:lumMod val="50000"/>
                    </a:schemeClr>
                  </a:solidFill>
                  <a:latin typeface="Calibri" panose="020F0502020204030204"/>
                  <a:ea typeface="宋体" panose="02010600030101010101" pitchFamily="2" charset="-122"/>
                </a:endParaRPr>
              </a:p>
            </p:txBody>
          </p:sp>
        </p:grpSp>
      </p:grpSp>
    </p:spTree>
    <p:extLst>
      <p:ext uri="{BB962C8B-B14F-4D97-AF65-F5344CB8AC3E}">
        <p14:creationId xmlns:p14="http://schemas.microsoft.com/office/powerpoint/2010/main" val="3049958725"/>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style.rotation</p:attrName>
                                        </p:attrNameLst>
                                      </p:cBhvr>
                                      <p:tavLst>
                                        <p:tav tm="0">
                                          <p:val>
                                            <p:fltVal val="360"/>
                                          </p:val>
                                        </p:tav>
                                        <p:tav tm="100000">
                                          <p:val>
                                            <p:fltVal val="0"/>
                                          </p:val>
                                        </p:tav>
                                      </p:tavLst>
                                    </p:anim>
                                    <p:animEffect transition="in" filter="fade">
                                      <p:cBhvr>
                                        <p:cTn id="10" dur="500"/>
                                        <p:tgtEl>
                                          <p:spTgt spid="3"/>
                                        </p:tgtEl>
                                      </p:cBhvr>
                                    </p:animEffect>
                                  </p:childTnLst>
                                </p:cTn>
                              </p:par>
                            </p:childTnLst>
                          </p:cTn>
                        </p:par>
                        <p:par>
                          <p:cTn id="11" fill="hold">
                            <p:stCondLst>
                              <p:cond delay="500"/>
                            </p:stCondLst>
                            <p:childTnLst>
                              <p:par>
                                <p:cTn id="12" presetID="1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p:tgtEl>
                                          <p:spTgt spid="6"/>
                                        </p:tgtEl>
                                        <p:attrNameLst>
                                          <p:attrName>ppt_x</p:attrName>
                                        </p:attrNameLst>
                                      </p:cBhvr>
                                      <p:tavLst>
                                        <p:tav tm="0">
                                          <p:val>
                                            <p:strVal val="#ppt_x-#ppt_w*1.125000"/>
                                          </p:val>
                                        </p:tav>
                                        <p:tav tm="100000">
                                          <p:val>
                                            <p:strVal val="#ppt_x"/>
                                          </p:val>
                                        </p:tav>
                                      </p:tavLst>
                                    </p:anim>
                                    <p:animEffect transition="in" filter="wipe(right)">
                                      <p:cBhvr>
                                        <p:cTn id="15" dur="500"/>
                                        <p:tgtEl>
                                          <p:spTgt spid="6"/>
                                        </p:tgtEl>
                                      </p:cBhvr>
                                    </p:animEffect>
                                  </p:childTnLst>
                                </p:cTn>
                              </p:par>
                            </p:childTnLst>
                          </p:cTn>
                        </p:par>
                        <p:par>
                          <p:cTn id="16" fill="hold">
                            <p:stCondLst>
                              <p:cond delay="1000"/>
                            </p:stCondLst>
                            <p:childTnLst>
                              <p:par>
                                <p:cTn id="17" presetID="49" presetClass="entr" presetSubtype="0" decel="10000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style.rotation</p:attrName>
                                        </p:attrNameLst>
                                      </p:cBhvr>
                                      <p:tavLst>
                                        <p:tav tm="0">
                                          <p:val>
                                            <p:fltVal val="360"/>
                                          </p:val>
                                        </p:tav>
                                        <p:tav tm="100000">
                                          <p:val>
                                            <p:fltVal val="0"/>
                                          </p:val>
                                        </p:tav>
                                      </p:tavLst>
                                    </p:anim>
                                    <p:animEffect transition="in" filter="fade">
                                      <p:cBhvr>
                                        <p:cTn id="22" dur="500"/>
                                        <p:tgtEl>
                                          <p:spTgt spid="4"/>
                                        </p:tgtEl>
                                      </p:cBhvr>
                                    </p:animEffect>
                                  </p:childTnLst>
                                </p:cTn>
                              </p:par>
                            </p:childTnLst>
                          </p:cTn>
                        </p:par>
                        <p:par>
                          <p:cTn id="23" fill="hold">
                            <p:stCondLst>
                              <p:cond delay="1500"/>
                            </p:stCondLst>
                            <p:childTnLst>
                              <p:par>
                                <p:cTn id="24" presetID="12" presetClass="entr" presetSubtype="2"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p:tgtEl>
                                          <p:spTgt spid="8"/>
                                        </p:tgtEl>
                                        <p:attrNameLst>
                                          <p:attrName>ppt_x</p:attrName>
                                        </p:attrNameLst>
                                      </p:cBhvr>
                                      <p:tavLst>
                                        <p:tav tm="0">
                                          <p:val>
                                            <p:strVal val="#ppt_x+#ppt_w*1.125000"/>
                                          </p:val>
                                        </p:tav>
                                        <p:tav tm="100000">
                                          <p:val>
                                            <p:strVal val="#ppt_x"/>
                                          </p:val>
                                        </p:tav>
                                      </p:tavLst>
                                    </p:anim>
                                    <p:animEffect transition="in" filter="wipe(left)">
                                      <p:cBhvr>
                                        <p:cTn id="27" dur="500"/>
                                        <p:tgtEl>
                                          <p:spTgt spid="8"/>
                                        </p:tgtEl>
                                      </p:cBhvr>
                                    </p:animEffect>
                                  </p:childTnLst>
                                </p:cTn>
                              </p:par>
                            </p:childTnLst>
                          </p:cTn>
                        </p:par>
                        <p:par>
                          <p:cTn id="28" fill="hold">
                            <p:stCondLst>
                              <p:cond delay="2000"/>
                            </p:stCondLst>
                            <p:childTnLst>
                              <p:par>
                                <p:cTn id="29" presetID="49" presetClass="entr" presetSubtype="0" decel="10000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 calcmode="lin" valueType="num">
                                      <p:cBhvr>
                                        <p:cTn id="33" dur="500" fill="hold"/>
                                        <p:tgtEl>
                                          <p:spTgt spid="5"/>
                                        </p:tgtEl>
                                        <p:attrNameLst>
                                          <p:attrName>style.rotation</p:attrName>
                                        </p:attrNameLst>
                                      </p:cBhvr>
                                      <p:tavLst>
                                        <p:tav tm="0">
                                          <p:val>
                                            <p:fltVal val="360"/>
                                          </p:val>
                                        </p:tav>
                                        <p:tav tm="100000">
                                          <p:val>
                                            <p:fltVal val="0"/>
                                          </p:val>
                                        </p:tav>
                                      </p:tavLst>
                                    </p:anim>
                                    <p:animEffect transition="in" filter="fade">
                                      <p:cBhvr>
                                        <p:cTn id="34" dur="500"/>
                                        <p:tgtEl>
                                          <p:spTgt spid="5"/>
                                        </p:tgtEl>
                                      </p:cBhvr>
                                    </p:animEffect>
                                  </p:childTnLst>
                                </p:cTn>
                              </p:par>
                            </p:childTnLst>
                          </p:cTn>
                        </p:par>
                        <p:par>
                          <p:cTn id="35" fill="hold">
                            <p:stCondLst>
                              <p:cond delay="2500"/>
                            </p:stCondLst>
                            <p:childTnLst>
                              <p:par>
                                <p:cTn id="36" presetID="12" presetClass="entr" presetSubtype="8" fill="hold"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p:tgtEl>
                                          <p:spTgt spid="10"/>
                                        </p:tgtEl>
                                        <p:attrNameLst>
                                          <p:attrName>ppt_x</p:attrName>
                                        </p:attrNameLst>
                                      </p:cBhvr>
                                      <p:tavLst>
                                        <p:tav tm="0">
                                          <p:val>
                                            <p:strVal val="#ppt_x-#ppt_w*1.125000"/>
                                          </p:val>
                                        </p:tav>
                                        <p:tav tm="100000">
                                          <p:val>
                                            <p:strVal val="#ppt_x"/>
                                          </p:val>
                                        </p:tav>
                                      </p:tavLst>
                                    </p:anim>
                                    <p:animEffect transition="in" filter="wipe(right)">
                                      <p:cBhvr>
                                        <p:cTn id="39" dur="500"/>
                                        <p:tgtEl>
                                          <p:spTgt spid="10"/>
                                        </p:tgtEl>
                                      </p:cBhvr>
                                    </p:animEffect>
                                  </p:childTnLst>
                                </p:cTn>
                              </p:par>
                            </p:childTnLst>
                          </p:cTn>
                        </p:par>
                        <p:par>
                          <p:cTn id="40" fill="hold">
                            <p:stCondLst>
                              <p:cond delay="3000"/>
                            </p:stCondLst>
                            <p:childTnLst>
                              <p:par>
                                <p:cTn id="41" presetID="49" presetClass="entr" presetSubtype="0" decel="100000"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500" fill="hold"/>
                                        <p:tgtEl>
                                          <p:spTgt spid="14"/>
                                        </p:tgtEl>
                                        <p:attrNameLst>
                                          <p:attrName>ppt_w</p:attrName>
                                        </p:attrNameLst>
                                      </p:cBhvr>
                                      <p:tavLst>
                                        <p:tav tm="0">
                                          <p:val>
                                            <p:fltVal val="0"/>
                                          </p:val>
                                        </p:tav>
                                        <p:tav tm="100000">
                                          <p:val>
                                            <p:strVal val="#ppt_w"/>
                                          </p:val>
                                        </p:tav>
                                      </p:tavLst>
                                    </p:anim>
                                    <p:anim calcmode="lin" valueType="num">
                                      <p:cBhvr>
                                        <p:cTn id="44" dur="500" fill="hold"/>
                                        <p:tgtEl>
                                          <p:spTgt spid="14"/>
                                        </p:tgtEl>
                                        <p:attrNameLst>
                                          <p:attrName>ppt_h</p:attrName>
                                        </p:attrNameLst>
                                      </p:cBhvr>
                                      <p:tavLst>
                                        <p:tav tm="0">
                                          <p:val>
                                            <p:fltVal val="0"/>
                                          </p:val>
                                        </p:tav>
                                        <p:tav tm="100000">
                                          <p:val>
                                            <p:strVal val="#ppt_h"/>
                                          </p:val>
                                        </p:tav>
                                      </p:tavLst>
                                    </p:anim>
                                    <p:anim calcmode="lin" valueType="num">
                                      <p:cBhvr>
                                        <p:cTn id="45" dur="500" fill="hold"/>
                                        <p:tgtEl>
                                          <p:spTgt spid="14"/>
                                        </p:tgtEl>
                                        <p:attrNameLst>
                                          <p:attrName>style.rotation</p:attrName>
                                        </p:attrNameLst>
                                      </p:cBhvr>
                                      <p:tavLst>
                                        <p:tav tm="0">
                                          <p:val>
                                            <p:fltVal val="360"/>
                                          </p:val>
                                        </p:tav>
                                        <p:tav tm="100000">
                                          <p:val>
                                            <p:fltVal val="0"/>
                                          </p:val>
                                        </p:tav>
                                      </p:tavLst>
                                    </p:anim>
                                    <p:animEffect transition="in" filter="fade">
                                      <p:cBhvr>
                                        <p:cTn id="46" dur="500"/>
                                        <p:tgtEl>
                                          <p:spTgt spid="14"/>
                                        </p:tgtEl>
                                      </p:cBhvr>
                                    </p:animEffect>
                                  </p:childTnLst>
                                </p:cTn>
                              </p:par>
                            </p:childTnLst>
                          </p:cTn>
                        </p:par>
                        <p:par>
                          <p:cTn id="47" fill="hold">
                            <p:stCondLst>
                              <p:cond delay="3500"/>
                            </p:stCondLst>
                            <p:childTnLst>
                              <p:par>
                                <p:cTn id="48" presetID="12" presetClass="entr" presetSubtype="2" fill="hold" nodeType="after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additive="base">
                                        <p:cTn id="50" dur="500"/>
                                        <p:tgtEl>
                                          <p:spTgt spid="12"/>
                                        </p:tgtEl>
                                        <p:attrNameLst>
                                          <p:attrName>ppt_x</p:attrName>
                                        </p:attrNameLst>
                                      </p:cBhvr>
                                      <p:tavLst>
                                        <p:tav tm="0">
                                          <p:val>
                                            <p:strVal val="#ppt_x+#ppt_w*1.125000"/>
                                          </p:val>
                                        </p:tav>
                                        <p:tav tm="100000">
                                          <p:val>
                                            <p:strVal val="#ppt_x"/>
                                          </p:val>
                                        </p:tav>
                                      </p:tavLst>
                                    </p:anim>
                                    <p:animEffect transition="in" filter="wipe(left)">
                                      <p:cBhvr>
                                        <p:cTn id="5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H_Other_1"/>
          <p:cNvSpPr/>
          <p:nvPr>
            <p:custDataLst>
              <p:tags r:id="rId2"/>
            </p:custDataLst>
          </p:nvPr>
        </p:nvSpPr>
        <p:spPr>
          <a:xfrm>
            <a:off x="3209443" y="2376341"/>
            <a:ext cx="1130147" cy="955785"/>
          </a:xfrm>
          <a:prstGeom prst="pie">
            <a:avLst>
              <a:gd name="adj1" fmla="val 5364922"/>
              <a:gd name="adj2" fmla="val 162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539941" bIns="45715" numCol="1" spcCol="0" rtlCol="0" fromWordArt="0" anchor="ctr" anchorCtr="0" forceAA="0" compatLnSpc="1">
            <a:prstTxWarp prst="textNoShape">
              <a:avLst/>
            </a:prstTxWarp>
            <a:noAutofit/>
          </a:bodyPr>
          <a:lstStyle/>
          <a:p>
            <a:pPr algn="ctr"/>
            <a:r>
              <a:rPr lang="en-US" altLang="zh-CN" sz="2799" dirty="0">
                <a:solidFill>
                  <a:srgbClr val="FFFFFF"/>
                </a:solidFill>
                <a:latin typeface="Impact" pitchFamily="34" charset="0"/>
                <a:ea typeface="幼圆" panose="02010509060101010101" pitchFamily="49" charset="-122"/>
              </a:rPr>
              <a:t>A.</a:t>
            </a:r>
            <a:endParaRPr lang="zh-CN" altLang="en-US" sz="2799" dirty="0">
              <a:solidFill>
                <a:srgbClr val="FFFFFF"/>
              </a:solidFill>
              <a:latin typeface="Impact" pitchFamily="34" charset="0"/>
              <a:ea typeface="幼圆" panose="02010509060101010101" pitchFamily="49" charset="-122"/>
            </a:endParaRPr>
          </a:p>
        </p:txBody>
      </p:sp>
      <p:sp>
        <p:nvSpPr>
          <p:cNvPr id="4" name="MH_Other_2"/>
          <p:cNvSpPr/>
          <p:nvPr>
            <p:custDataLst>
              <p:tags r:id="rId3"/>
            </p:custDataLst>
          </p:nvPr>
        </p:nvSpPr>
        <p:spPr>
          <a:xfrm>
            <a:off x="3810695" y="2376341"/>
            <a:ext cx="673009" cy="9557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5996" tIns="0" rIns="0" bIns="45715" numCol="1" spcCol="0" rtlCol="0" fromWordArt="0" anchor="ctr" anchorCtr="0" forceAA="0" compatLnSpc="1">
            <a:prstTxWarp prst="textNoShape">
              <a:avLst/>
            </a:prstTxWarp>
            <a:noAutofit/>
          </a:bodyPr>
          <a:lstStyle/>
          <a:p>
            <a:pPr algn="ctr"/>
            <a:r>
              <a:rPr lang="en-US" altLang="zh-CN" sz="2799" dirty="0">
                <a:solidFill>
                  <a:srgbClr val="FFFFFF"/>
                </a:solidFill>
                <a:latin typeface="Impact" pitchFamily="34" charset="0"/>
                <a:ea typeface="幼圆" panose="02010509060101010101" pitchFamily="49" charset="-122"/>
              </a:rPr>
              <a:t>B.</a:t>
            </a:r>
            <a:endParaRPr lang="zh-CN" altLang="en-US" sz="2799" dirty="0">
              <a:solidFill>
                <a:srgbClr val="FFFFFF"/>
              </a:solidFill>
              <a:latin typeface="Impact" pitchFamily="34" charset="0"/>
              <a:ea typeface="幼圆" panose="02010509060101010101" pitchFamily="49" charset="-122"/>
            </a:endParaRPr>
          </a:p>
        </p:txBody>
      </p:sp>
      <p:sp>
        <p:nvSpPr>
          <p:cNvPr id="5" name="MH_Other_3"/>
          <p:cNvSpPr/>
          <p:nvPr>
            <p:custDataLst>
              <p:tags r:id="rId4"/>
            </p:custDataLst>
          </p:nvPr>
        </p:nvSpPr>
        <p:spPr>
          <a:xfrm>
            <a:off x="4524163" y="2376341"/>
            <a:ext cx="673009" cy="95578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5996" tIns="0" rIns="0" bIns="45715" numCol="1" spcCol="0" rtlCol="0" fromWordArt="0" anchor="ctr" anchorCtr="0" forceAA="0" compatLnSpc="1">
            <a:prstTxWarp prst="textNoShape">
              <a:avLst/>
            </a:prstTxWarp>
            <a:noAutofit/>
          </a:bodyPr>
          <a:lstStyle/>
          <a:p>
            <a:pPr algn="ctr"/>
            <a:r>
              <a:rPr lang="en-US" altLang="zh-CN" sz="2799" dirty="0">
                <a:solidFill>
                  <a:srgbClr val="FFFFFF"/>
                </a:solidFill>
                <a:latin typeface="Impact" pitchFamily="34" charset="0"/>
                <a:ea typeface="幼圆" panose="02010509060101010101" pitchFamily="49" charset="-122"/>
              </a:rPr>
              <a:t>C.</a:t>
            </a:r>
            <a:endParaRPr lang="zh-CN" altLang="en-US" sz="2799" dirty="0">
              <a:solidFill>
                <a:srgbClr val="FFFFFF"/>
              </a:solidFill>
              <a:latin typeface="Impact" pitchFamily="34" charset="0"/>
              <a:ea typeface="幼圆" panose="02010509060101010101" pitchFamily="49" charset="-122"/>
            </a:endParaRPr>
          </a:p>
        </p:txBody>
      </p:sp>
      <p:sp>
        <p:nvSpPr>
          <p:cNvPr id="6" name="MH_Other_4"/>
          <p:cNvSpPr/>
          <p:nvPr>
            <p:custDataLst>
              <p:tags r:id="rId5"/>
            </p:custDataLst>
          </p:nvPr>
        </p:nvSpPr>
        <p:spPr>
          <a:xfrm flipH="1">
            <a:off x="4665579" y="2376341"/>
            <a:ext cx="1130147" cy="955785"/>
          </a:xfrm>
          <a:prstGeom prst="pie">
            <a:avLst>
              <a:gd name="adj1" fmla="val 5364922"/>
              <a:gd name="adj2" fmla="val 1620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39941" tIns="0" rIns="0" bIns="45715" numCol="1" spcCol="0" rtlCol="0" fromWordArt="0" anchor="ctr" anchorCtr="0" forceAA="0" compatLnSpc="1">
            <a:prstTxWarp prst="textNoShape">
              <a:avLst/>
            </a:prstTxWarp>
            <a:noAutofit/>
          </a:bodyPr>
          <a:lstStyle/>
          <a:p>
            <a:pPr algn="ctr"/>
            <a:r>
              <a:rPr lang="en-US" altLang="zh-CN" sz="2799" dirty="0">
                <a:solidFill>
                  <a:srgbClr val="FFFFFF"/>
                </a:solidFill>
                <a:latin typeface="Impact" pitchFamily="34" charset="0"/>
                <a:ea typeface="幼圆" panose="02010509060101010101" pitchFamily="49" charset="-122"/>
              </a:rPr>
              <a:t>D.</a:t>
            </a:r>
            <a:endParaRPr lang="zh-CN" altLang="en-US" sz="2799" dirty="0">
              <a:solidFill>
                <a:srgbClr val="FFFFFF"/>
              </a:solidFill>
              <a:latin typeface="Impact" pitchFamily="34" charset="0"/>
              <a:ea typeface="幼圆" panose="02010509060101010101" pitchFamily="49" charset="-122"/>
            </a:endParaRPr>
          </a:p>
        </p:txBody>
      </p:sp>
      <p:grpSp>
        <p:nvGrpSpPr>
          <p:cNvPr id="2" name="组合 10"/>
          <p:cNvGrpSpPr/>
          <p:nvPr/>
        </p:nvGrpSpPr>
        <p:grpSpPr>
          <a:xfrm>
            <a:off x="5370413" y="2113588"/>
            <a:ext cx="2844182" cy="478540"/>
            <a:chOff x="5370520" y="1897564"/>
            <a:chExt cx="2844566" cy="478540"/>
          </a:xfrm>
        </p:grpSpPr>
        <p:cxnSp>
          <p:nvCxnSpPr>
            <p:cNvPr id="8" name="MH_Other_5"/>
            <p:cNvCxnSpPr/>
            <p:nvPr>
              <p:custDataLst>
                <p:tags r:id="rId20"/>
              </p:custDataLst>
            </p:nvPr>
          </p:nvCxnSpPr>
          <p:spPr>
            <a:xfrm flipV="1">
              <a:off x="5370520" y="1910754"/>
              <a:ext cx="254220" cy="465350"/>
            </a:xfrm>
            <a:prstGeom prst="line">
              <a:avLst/>
            </a:prstGeom>
            <a:ln>
              <a:solidFill>
                <a:srgbClr val="BEBEBE"/>
              </a:solidFill>
              <a:prstDash val="dash"/>
            </a:ln>
          </p:spPr>
          <p:style>
            <a:lnRef idx="1">
              <a:schemeClr val="accent1"/>
            </a:lnRef>
            <a:fillRef idx="0">
              <a:schemeClr val="accent1"/>
            </a:fillRef>
            <a:effectRef idx="0">
              <a:schemeClr val="accent1"/>
            </a:effectRef>
            <a:fontRef idx="minor">
              <a:schemeClr val="tx1"/>
            </a:fontRef>
          </p:style>
        </p:cxnSp>
        <p:cxnSp>
          <p:nvCxnSpPr>
            <p:cNvPr id="10" name="MH_Other_6"/>
            <p:cNvCxnSpPr/>
            <p:nvPr>
              <p:custDataLst>
                <p:tags r:id="rId21"/>
              </p:custDataLst>
            </p:nvPr>
          </p:nvCxnSpPr>
          <p:spPr>
            <a:xfrm>
              <a:off x="5632360" y="1897564"/>
              <a:ext cx="2582726" cy="0"/>
            </a:xfrm>
            <a:prstGeom prst="line">
              <a:avLst/>
            </a:prstGeom>
            <a:ln>
              <a:solidFill>
                <a:srgbClr val="BEBEBE"/>
              </a:solidFill>
              <a:prstDash val="dash"/>
              <a:tailEnd type="diamond"/>
            </a:ln>
          </p:spPr>
          <p:style>
            <a:lnRef idx="1">
              <a:schemeClr val="accent1"/>
            </a:lnRef>
            <a:fillRef idx="0">
              <a:schemeClr val="accent1"/>
            </a:fillRef>
            <a:effectRef idx="0">
              <a:schemeClr val="accent1"/>
            </a:effectRef>
            <a:fontRef idx="minor">
              <a:schemeClr val="tx1"/>
            </a:fontRef>
          </p:style>
        </p:cxnSp>
      </p:grpSp>
      <p:grpSp>
        <p:nvGrpSpPr>
          <p:cNvPr id="7" name="组合 11"/>
          <p:cNvGrpSpPr/>
          <p:nvPr/>
        </p:nvGrpSpPr>
        <p:grpSpPr>
          <a:xfrm>
            <a:off x="4860667" y="3206385"/>
            <a:ext cx="3353933" cy="465358"/>
            <a:chOff x="4860706" y="2990361"/>
            <a:chExt cx="3354385" cy="465358"/>
          </a:xfrm>
        </p:grpSpPr>
        <p:cxnSp>
          <p:nvCxnSpPr>
            <p:cNvPr id="35" name="MH_Other_7"/>
            <p:cNvCxnSpPr/>
            <p:nvPr>
              <p:custDataLst>
                <p:tags r:id="rId18"/>
              </p:custDataLst>
            </p:nvPr>
          </p:nvCxnSpPr>
          <p:spPr>
            <a:xfrm>
              <a:off x="4860706" y="2990361"/>
              <a:ext cx="254220" cy="465350"/>
            </a:xfrm>
            <a:prstGeom prst="line">
              <a:avLst/>
            </a:prstGeom>
            <a:ln>
              <a:solidFill>
                <a:srgbClr val="BEBEBE"/>
              </a:solidFill>
              <a:prstDash val="dash"/>
            </a:ln>
          </p:spPr>
          <p:style>
            <a:lnRef idx="1">
              <a:schemeClr val="accent1"/>
            </a:lnRef>
            <a:fillRef idx="0">
              <a:schemeClr val="accent1"/>
            </a:fillRef>
            <a:effectRef idx="0">
              <a:schemeClr val="accent1"/>
            </a:effectRef>
            <a:fontRef idx="minor">
              <a:schemeClr val="tx1"/>
            </a:fontRef>
          </p:style>
        </p:cxnSp>
        <p:cxnSp>
          <p:nvCxnSpPr>
            <p:cNvPr id="36" name="MH_Other_8"/>
            <p:cNvCxnSpPr/>
            <p:nvPr>
              <p:custDataLst>
                <p:tags r:id="rId19"/>
              </p:custDataLst>
            </p:nvPr>
          </p:nvCxnSpPr>
          <p:spPr>
            <a:xfrm flipV="1">
              <a:off x="5140976" y="3455710"/>
              <a:ext cx="3074115" cy="9"/>
            </a:xfrm>
            <a:prstGeom prst="line">
              <a:avLst/>
            </a:prstGeom>
            <a:ln>
              <a:solidFill>
                <a:srgbClr val="BEBEBE"/>
              </a:solidFill>
              <a:prstDash val="dash"/>
              <a:tailEnd type="diamond"/>
            </a:ln>
          </p:spPr>
          <p:style>
            <a:lnRef idx="1">
              <a:schemeClr val="accent1"/>
            </a:lnRef>
            <a:fillRef idx="0">
              <a:schemeClr val="accent1"/>
            </a:fillRef>
            <a:effectRef idx="0">
              <a:schemeClr val="accent1"/>
            </a:effectRef>
            <a:fontRef idx="minor">
              <a:schemeClr val="tx1"/>
            </a:fontRef>
          </p:style>
        </p:cxnSp>
      </p:grpSp>
      <p:sp>
        <p:nvSpPr>
          <p:cNvPr id="33" name="MH_SubTitle_4"/>
          <p:cNvSpPr txBox="1"/>
          <p:nvPr>
            <p:custDataLst>
              <p:tags r:id="rId6"/>
            </p:custDataLst>
          </p:nvPr>
        </p:nvSpPr>
        <p:spPr>
          <a:xfrm>
            <a:off x="5723773" y="3168651"/>
            <a:ext cx="2195703" cy="503081"/>
          </a:xfrm>
          <a:prstGeom prst="rect">
            <a:avLst/>
          </a:prstGeom>
          <a:noFill/>
        </p:spPr>
        <p:txBody>
          <a:bodyPr wrap="square" lIns="91430" tIns="45715" rIns="91430" bIns="45715" rtlCol="0" anchor="b" anchorCtr="0">
            <a:normAutofit/>
          </a:bodyPr>
          <a:lstStyle/>
          <a:p>
            <a:pPr algn="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The content of the text.</a:t>
            </a:r>
          </a:p>
        </p:txBody>
      </p:sp>
      <p:grpSp>
        <p:nvGrpSpPr>
          <p:cNvPr id="9" name="组合 8"/>
          <p:cNvGrpSpPr/>
          <p:nvPr/>
        </p:nvGrpSpPr>
        <p:grpSpPr>
          <a:xfrm>
            <a:off x="1058256" y="2113588"/>
            <a:ext cx="2504972" cy="478540"/>
            <a:chOff x="1057781" y="1897564"/>
            <a:chExt cx="2505310" cy="478540"/>
          </a:xfrm>
        </p:grpSpPr>
        <p:cxnSp>
          <p:nvCxnSpPr>
            <p:cNvPr id="41" name="MH_Other_9"/>
            <p:cNvCxnSpPr/>
            <p:nvPr>
              <p:custDataLst>
                <p:tags r:id="rId16"/>
              </p:custDataLst>
            </p:nvPr>
          </p:nvCxnSpPr>
          <p:spPr>
            <a:xfrm flipH="1" flipV="1">
              <a:off x="3308871" y="1910754"/>
              <a:ext cx="254220" cy="465350"/>
            </a:xfrm>
            <a:prstGeom prst="line">
              <a:avLst/>
            </a:prstGeom>
            <a:ln>
              <a:solidFill>
                <a:srgbClr val="BEBEBE"/>
              </a:solidFill>
              <a:prstDash val="dash"/>
            </a:ln>
          </p:spPr>
          <p:style>
            <a:lnRef idx="1">
              <a:schemeClr val="accent1"/>
            </a:lnRef>
            <a:fillRef idx="0">
              <a:schemeClr val="accent1"/>
            </a:fillRef>
            <a:effectRef idx="0">
              <a:schemeClr val="accent1"/>
            </a:effectRef>
            <a:fontRef idx="minor">
              <a:schemeClr val="tx1"/>
            </a:fontRef>
          </p:style>
        </p:cxnSp>
        <p:cxnSp>
          <p:nvCxnSpPr>
            <p:cNvPr id="42" name="MH_Other_10"/>
            <p:cNvCxnSpPr/>
            <p:nvPr>
              <p:custDataLst>
                <p:tags r:id="rId17"/>
              </p:custDataLst>
            </p:nvPr>
          </p:nvCxnSpPr>
          <p:spPr>
            <a:xfrm flipH="1">
              <a:off x="1057781" y="1897564"/>
              <a:ext cx="2243470" cy="0"/>
            </a:xfrm>
            <a:prstGeom prst="line">
              <a:avLst/>
            </a:prstGeom>
            <a:ln>
              <a:solidFill>
                <a:srgbClr val="BEBEBE"/>
              </a:solidFill>
              <a:prstDash val="dash"/>
              <a:headEnd type="none"/>
              <a:tailEnd type="diamond"/>
            </a:ln>
          </p:spPr>
          <p:style>
            <a:lnRef idx="1">
              <a:schemeClr val="accent1"/>
            </a:lnRef>
            <a:fillRef idx="0">
              <a:schemeClr val="accent1"/>
            </a:fillRef>
            <a:effectRef idx="0">
              <a:schemeClr val="accent1"/>
            </a:effectRef>
            <a:fontRef idx="minor">
              <a:schemeClr val="tx1"/>
            </a:fontRef>
          </p:style>
        </p:cxnSp>
      </p:grpSp>
      <p:sp>
        <p:nvSpPr>
          <p:cNvPr id="39" name="MH_SubTitle_1"/>
          <p:cNvSpPr txBox="1"/>
          <p:nvPr>
            <p:custDataLst>
              <p:tags r:id="rId7"/>
            </p:custDataLst>
          </p:nvPr>
        </p:nvSpPr>
        <p:spPr>
          <a:xfrm flipH="1">
            <a:off x="1404626" y="1610499"/>
            <a:ext cx="2195703" cy="503081"/>
          </a:xfrm>
          <a:prstGeom prst="rect">
            <a:avLst/>
          </a:prstGeom>
          <a:noFill/>
        </p:spPr>
        <p:txBody>
          <a:bodyPr wrap="square" lIns="91430" tIns="45715" rIns="91430" bIns="45715" rtlCol="0" anchor="b" anchorCtr="0">
            <a:norm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The content of the text.</a:t>
            </a:r>
          </a:p>
        </p:txBody>
      </p:sp>
      <p:grpSp>
        <p:nvGrpSpPr>
          <p:cNvPr id="11" name="组合 12"/>
          <p:cNvGrpSpPr/>
          <p:nvPr/>
        </p:nvGrpSpPr>
        <p:grpSpPr>
          <a:xfrm>
            <a:off x="1094085" y="3206386"/>
            <a:ext cx="3049034" cy="465355"/>
            <a:chOff x="1093615" y="2990361"/>
            <a:chExt cx="3049445" cy="465355"/>
          </a:xfrm>
        </p:grpSpPr>
        <p:cxnSp>
          <p:nvCxnSpPr>
            <p:cNvPr id="47" name="MH_Other_11"/>
            <p:cNvCxnSpPr/>
            <p:nvPr>
              <p:custDataLst>
                <p:tags r:id="rId14"/>
              </p:custDataLst>
            </p:nvPr>
          </p:nvCxnSpPr>
          <p:spPr>
            <a:xfrm flipH="1">
              <a:off x="3888840" y="2990361"/>
              <a:ext cx="254220" cy="465350"/>
            </a:xfrm>
            <a:prstGeom prst="line">
              <a:avLst/>
            </a:prstGeom>
            <a:ln>
              <a:solidFill>
                <a:srgbClr val="BEBEBE"/>
              </a:solidFill>
              <a:prstDash val="dash"/>
            </a:ln>
          </p:spPr>
          <p:style>
            <a:lnRef idx="1">
              <a:schemeClr val="accent1"/>
            </a:lnRef>
            <a:fillRef idx="0">
              <a:schemeClr val="accent1"/>
            </a:fillRef>
            <a:effectRef idx="0">
              <a:schemeClr val="accent1"/>
            </a:effectRef>
            <a:fontRef idx="minor">
              <a:schemeClr val="tx1"/>
            </a:fontRef>
          </p:style>
        </p:cxnSp>
        <p:cxnSp>
          <p:nvCxnSpPr>
            <p:cNvPr id="48" name="MH_Other_12"/>
            <p:cNvCxnSpPr/>
            <p:nvPr>
              <p:custDataLst>
                <p:tags r:id="rId15"/>
              </p:custDataLst>
            </p:nvPr>
          </p:nvCxnSpPr>
          <p:spPr>
            <a:xfrm flipH="1">
              <a:off x="1093615" y="3455716"/>
              <a:ext cx="2769180" cy="0"/>
            </a:xfrm>
            <a:prstGeom prst="line">
              <a:avLst/>
            </a:prstGeom>
            <a:ln>
              <a:solidFill>
                <a:srgbClr val="BEBEBE"/>
              </a:solidFill>
              <a:prstDash val="dash"/>
              <a:headEnd type="none"/>
              <a:tailEnd type="diamond"/>
            </a:ln>
          </p:spPr>
          <p:style>
            <a:lnRef idx="1">
              <a:schemeClr val="accent1"/>
            </a:lnRef>
            <a:fillRef idx="0">
              <a:schemeClr val="accent1"/>
            </a:fillRef>
            <a:effectRef idx="0">
              <a:schemeClr val="accent1"/>
            </a:effectRef>
            <a:fontRef idx="minor">
              <a:schemeClr val="tx1"/>
            </a:fontRef>
          </p:style>
        </p:cxnSp>
      </p:grpSp>
      <p:sp>
        <p:nvSpPr>
          <p:cNvPr id="45" name="MH_SubTitle_2"/>
          <p:cNvSpPr txBox="1"/>
          <p:nvPr>
            <p:custDataLst>
              <p:tags r:id="rId8"/>
            </p:custDataLst>
          </p:nvPr>
        </p:nvSpPr>
        <p:spPr>
          <a:xfrm flipH="1">
            <a:off x="1404626" y="3168651"/>
            <a:ext cx="2195703" cy="503081"/>
          </a:xfrm>
          <a:prstGeom prst="rect">
            <a:avLst/>
          </a:prstGeom>
          <a:noFill/>
        </p:spPr>
        <p:txBody>
          <a:bodyPr wrap="square" lIns="91430" tIns="45715" rIns="91430" bIns="45715" rtlCol="0" anchor="b" anchorCtr="0">
            <a:norm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The content of the text.</a:t>
            </a:r>
          </a:p>
        </p:txBody>
      </p:sp>
      <p:sp>
        <p:nvSpPr>
          <p:cNvPr id="23" name="MH_SubTitle_3"/>
          <p:cNvSpPr txBox="1"/>
          <p:nvPr>
            <p:custDataLst>
              <p:tags r:id="rId9"/>
            </p:custDataLst>
          </p:nvPr>
        </p:nvSpPr>
        <p:spPr>
          <a:xfrm>
            <a:off x="5723773" y="1610366"/>
            <a:ext cx="2195703" cy="503081"/>
          </a:xfrm>
          <a:prstGeom prst="rect">
            <a:avLst/>
          </a:prstGeom>
          <a:noFill/>
        </p:spPr>
        <p:txBody>
          <a:bodyPr wrap="square" lIns="91430" tIns="45715" rIns="91430" bIns="45715" rtlCol="0" anchor="b" anchorCtr="0">
            <a:normAutofit/>
          </a:bodyPr>
          <a:lstStyle/>
          <a:p>
            <a:pPr algn="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The content of the text.</a:t>
            </a:r>
          </a:p>
        </p:txBody>
      </p:sp>
      <p:sp>
        <p:nvSpPr>
          <p:cNvPr id="24" name="MH_Text_3"/>
          <p:cNvSpPr txBox="1"/>
          <p:nvPr>
            <p:custDataLst>
              <p:tags r:id="rId10"/>
            </p:custDataLst>
          </p:nvPr>
        </p:nvSpPr>
        <p:spPr>
          <a:xfrm>
            <a:off x="6372188" y="2127698"/>
            <a:ext cx="2087719" cy="974134"/>
          </a:xfrm>
          <a:prstGeom prst="rect">
            <a:avLst/>
          </a:prstGeom>
          <a:noFill/>
        </p:spPr>
        <p:txBody>
          <a:bodyPr wrap="square" lIns="91430" tIns="45715" rIns="91430" bIns="45715" rtlCol="0">
            <a:normAutofit/>
          </a:bodyPr>
          <a:lstStyle/>
          <a:p>
            <a:pPr algn="ctr" defTabSz="685428"/>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to add text.</a:t>
            </a:r>
            <a:endParaRPr lang="en-US" altLang="zh-CN" sz="800" dirty="0">
              <a:solidFill>
                <a:schemeClr val="bg1">
                  <a:lumMod val="50000"/>
                </a:schemeClr>
              </a:solidFill>
              <a:latin typeface="微软雅黑" panose="020B0503020204020204" pitchFamily="34" charset="-122"/>
              <a:ea typeface="微软雅黑" panose="020B0503020204020204" pitchFamily="34" charset="-122"/>
            </a:endParaRPr>
          </a:p>
          <a:p>
            <a:pPr algn="ctr" defTabSz="685428"/>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to add text.</a:t>
            </a:r>
          </a:p>
        </p:txBody>
      </p:sp>
      <p:sp>
        <p:nvSpPr>
          <p:cNvPr id="25" name="MH_Text_4"/>
          <p:cNvSpPr txBox="1"/>
          <p:nvPr>
            <p:custDataLst>
              <p:tags r:id="rId11"/>
            </p:custDataLst>
          </p:nvPr>
        </p:nvSpPr>
        <p:spPr>
          <a:xfrm>
            <a:off x="6372189" y="3685846"/>
            <a:ext cx="2087719" cy="974134"/>
          </a:xfrm>
          <a:prstGeom prst="rect">
            <a:avLst/>
          </a:prstGeom>
          <a:noFill/>
        </p:spPr>
        <p:txBody>
          <a:bodyPr wrap="square" lIns="91430" tIns="45715" rIns="91430" bIns="45715" rtlCol="0">
            <a:normAutofit/>
          </a:bodyPr>
          <a:lstStyle/>
          <a:p>
            <a:pPr algn="ctr" defTabSz="685428"/>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to add text.</a:t>
            </a:r>
            <a:endParaRPr lang="en-US" altLang="zh-CN" sz="800" dirty="0">
              <a:solidFill>
                <a:schemeClr val="bg1">
                  <a:lumMod val="50000"/>
                </a:schemeClr>
              </a:solidFill>
              <a:latin typeface="微软雅黑" panose="020B0503020204020204" pitchFamily="34" charset="-122"/>
              <a:ea typeface="微软雅黑" panose="020B0503020204020204" pitchFamily="34" charset="-122"/>
            </a:endParaRPr>
          </a:p>
          <a:p>
            <a:pPr algn="ctr" defTabSz="685428"/>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to add text.</a:t>
            </a:r>
          </a:p>
        </p:txBody>
      </p:sp>
      <p:sp>
        <p:nvSpPr>
          <p:cNvPr id="26" name="MH_Text_1"/>
          <p:cNvSpPr txBox="1"/>
          <p:nvPr>
            <p:custDataLst>
              <p:tags r:id="rId12"/>
            </p:custDataLst>
          </p:nvPr>
        </p:nvSpPr>
        <p:spPr>
          <a:xfrm flipH="1">
            <a:off x="828090" y="2127694"/>
            <a:ext cx="2087719" cy="974134"/>
          </a:xfrm>
          <a:prstGeom prst="rect">
            <a:avLst/>
          </a:prstGeom>
          <a:noFill/>
        </p:spPr>
        <p:txBody>
          <a:bodyPr wrap="square" lIns="91430" tIns="45715" rIns="91430" bIns="45715" rtlCol="0">
            <a:normAutofit/>
          </a:bodyPr>
          <a:lstStyle/>
          <a:p>
            <a:pPr algn="ctr" defTabSz="685428"/>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to add text.</a:t>
            </a:r>
            <a:endParaRPr lang="en-US" altLang="zh-CN" sz="800" dirty="0">
              <a:solidFill>
                <a:schemeClr val="bg1">
                  <a:lumMod val="50000"/>
                </a:schemeClr>
              </a:solidFill>
              <a:latin typeface="微软雅黑" panose="020B0503020204020204" pitchFamily="34" charset="-122"/>
              <a:ea typeface="微软雅黑" panose="020B0503020204020204" pitchFamily="34" charset="-122"/>
            </a:endParaRPr>
          </a:p>
          <a:p>
            <a:pPr algn="ctr" defTabSz="685428"/>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to add text.</a:t>
            </a:r>
          </a:p>
        </p:txBody>
      </p:sp>
      <p:sp>
        <p:nvSpPr>
          <p:cNvPr id="27" name="MH_Text_2"/>
          <p:cNvSpPr txBox="1"/>
          <p:nvPr>
            <p:custDataLst>
              <p:tags r:id="rId13"/>
            </p:custDataLst>
          </p:nvPr>
        </p:nvSpPr>
        <p:spPr>
          <a:xfrm flipH="1">
            <a:off x="828094" y="3685849"/>
            <a:ext cx="2087719" cy="974134"/>
          </a:xfrm>
          <a:prstGeom prst="rect">
            <a:avLst/>
          </a:prstGeom>
          <a:noFill/>
        </p:spPr>
        <p:txBody>
          <a:bodyPr wrap="square" lIns="91430" tIns="45715" rIns="91430" bIns="45715" rtlCol="0">
            <a:normAutofit/>
          </a:bodyPr>
          <a:lstStyle/>
          <a:p>
            <a:pPr algn="ctr" defTabSz="685428"/>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to add text.</a:t>
            </a:r>
            <a:endParaRPr lang="en-US" altLang="zh-CN" sz="800" dirty="0">
              <a:solidFill>
                <a:schemeClr val="bg1">
                  <a:lumMod val="50000"/>
                </a:schemeClr>
              </a:solidFill>
              <a:latin typeface="微软雅黑" panose="020B0503020204020204" pitchFamily="34" charset="-122"/>
              <a:ea typeface="微软雅黑" panose="020B0503020204020204" pitchFamily="34" charset="-122"/>
            </a:endParaRPr>
          </a:p>
          <a:p>
            <a:pPr algn="ctr" defTabSz="685428"/>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to add text.</a:t>
            </a:r>
          </a:p>
        </p:txBody>
      </p:sp>
    </p:spTree>
    <p:custDataLst>
      <p:tags r:id="rId1"/>
    </p:custDataLst>
    <p:extLst>
      <p:ext uri="{BB962C8B-B14F-4D97-AF65-F5344CB8AC3E}">
        <p14:creationId xmlns:p14="http://schemas.microsoft.com/office/powerpoint/2010/main" val="2371489877"/>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2" presetClass="entr" presetSubtype="2"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1+#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2" presetClass="entr" presetSubtype="8"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0-#ppt_w/2"/>
                                          </p:val>
                                        </p:tav>
                                        <p:tav tm="100000">
                                          <p:val>
                                            <p:strVal val="#ppt_x"/>
                                          </p:val>
                                        </p:tav>
                                      </p:tavLst>
                                    </p:anim>
                                    <p:anim calcmode="lin" valueType="num">
                                      <p:cBhvr additive="base">
                                        <p:cTn id="25" dur="500" fill="hold"/>
                                        <p:tgtEl>
                                          <p:spTgt spid="6"/>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2" presetClass="entr" presetSubtype="2"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right)">
                                      <p:cBhvr>
                                        <p:cTn id="29" dur="500"/>
                                        <p:tgtEl>
                                          <p:spTgt spid="9"/>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500"/>
                                        <p:tgtEl>
                                          <p:spTgt spid="2"/>
                                        </p:tgtEl>
                                      </p:cBhvr>
                                    </p:animEffect>
                                  </p:childTnLst>
                                </p:cTn>
                              </p:par>
                            </p:childTnLst>
                          </p:cTn>
                        </p:par>
                        <p:par>
                          <p:cTn id="34" fill="hold">
                            <p:stCondLst>
                              <p:cond delay="3000"/>
                            </p:stCondLst>
                            <p:childTnLst>
                              <p:par>
                                <p:cTn id="35" presetID="22" presetClass="entr" presetSubtype="2"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right)">
                                      <p:cBhvr>
                                        <p:cTn id="37" dur="500"/>
                                        <p:tgtEl>
                                          <p:spTgt spid="11"/>
                                        </p:tgtEl>
                                      </p:cBhvr>
                                    </p:animEffect>
                                  </p:childTnLst>
                                </p:cTn>
                              </p:par>
                            </p:childTnLst>
                          </p:cTn>
                        </p:par>
                        <p:par>
                          <p:cTn id="38" fill="hold">
                            <p:stCondLst>
                              <p:cond delay="3500"/>
                            </p:stCondLst>
                            <p:childTnLst>
                              <p:par>
                                <p:cTn id="39" presetID="22" presetClass="entr" presetSubtype="8" fill="hold" nodeType="after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wipe(left)">
                                      <p:cBhvr>
                                        <p:cTn id="41" dur="500"/>
                                        <p:tgtEl>
                                          <p:spTgt spid="7"/>
                                        </p:tgtEl>
                                      </p:cBhvr>
                                    </p:animEffect>
                                  </p:childTnLst>
                                </p:cTn>
                              </p:par>
                              <p:par>
                                <p:cTn id="42" presetID="53" presetClass="entr" presetSubtype="16" fill="hold" grpId="0" nodeType="withEffect">
                                  <p:stCondLst>
                                    <p:cond delay="500"/>
                                  </p:stCondLst>
                                  <p:childTnLst>
                                    <p:set>
                                      <p:cBhvr>
                                        <p:cTn id="43" dur="1" fill="hold">
                                          <p:stCondLst>
                                            <p:cond delay="0"/>
                                          </p:stCondLst>
                                        </p:cTn>
                                        <p:tgtEl>
                                          <p:spTgt spid="39"/>
                                        </p:tgtEl>
                                        <p:attrNameLst>
                                          <p:attrName>style.visibility</p:attrName>
                                        </p:attrNameLst>
                                      </p:cBhvr>
                                      <p:to>
                                        <p:strVal val="visible"/>
                                      </p:to>
                                    </p:set>
                                    <p:anim calcmode="lin" valueType="num">
                                      <p:cBhvr>
                                        <p:cTn id="44" dur="500" fill="hold"/>
                                        <p:tgtEl>
                                          <p:spTgt spid="39"/>
                                        </p:tgtEl>
                                        <p:attrNameLst>
                                          <p:attrName>ppt_w</p:attrName>
                                        </p:attrNameLst>
                                      </p:cBhvr>
                                      <p:tavLst>
                                        <p:tav tm="0">
                                          <p:val>
                                            <p:fltVal val="0"/>
                                          </p:val>
                                        </p:tav>
                                        <p:tav tm="100000">
                                          <p:val>
                                            <p:strVal val="#ppt_w"/>
                                          </p:val>
                                        </p:tav>
                                      </p:tavLst>
                                    </p:anim>
                                    <p:anim calcmode="lin" valueType="num">
                                      <p:cBhvr>
                                        <p:cTn id="45" dur="500" fill="hold"/>
                                        <p:tgtEl>
                                          <p:spTgt spid="39"/>
                                        </p:tgtEl>
                                        <p:attrNameLst>
                                          <p:attrName>ppt_h</p:attrName>
                                        </p:attrNameLst>
                                      </p:cBhvr>
                                      <p:tavLst>
                                        <p:tav tm="0">
                                          <p:val>
                                            <p:fltVal val="0"/>
                                          </p:val>
                                        </p:tav>
                                        <p:tav tm="100000">
                                          <p:val>
                                            <p:strVal val="#ppt_h"/>
                                          </p:val>
                                        </p:tav>
                                      </p:tavLst>
                                    </p:anim>
                                    <p:animEffect transition="in" filter="fade">
                                      <p:cBhvr>
                                        <p:cTn id="46" dur="500"/>
                                        <p:tgtEl>
                                          <p:spTgt spid="39"/>
                                        </p:tgtEl>
                                      </p:cBhvr>
                                    </p:animEffect>
                                  </p:childTnLst>
                                </p:cTn>
                              </p:par>
                              <p:par>
                                <p:cTn id="47" presetID="53" presetClass="entr" presetSubtype="16" fill="hold" grpId="0" nodeType="withEffect">
                                  <p:stCondLst>
                                    <p:cond delay="50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par>
                                <p:cTn id="52" presetID="53" presetClass="entr" presetSubtype="16" fill="hold" grpId="0" nodeType="withEffect">
                                  <p:stCondLst>
                                    <p:cond delay="500"/>
                                  </p:stCondLst>
                                  <p:childTnLst>
                                    <p:set>
                                      <p:cBhvr>
                                        <p:cTn id="53" dur="1" fill="hold">
                                          <p:stCondLst>
                                            <p:cond delay="0"/>
                                          </p:stCondLst>
                                        </p:cTn>
                                        <p:tgtEl>
                                          <p:spTgt spid="23"/>
                                        </p:tgtEl>
                                        <p:attrNameLst>
                                          <p:attrName>style.visibility</p:attrName>
                                        </p:attrNameLst>
                                      </p:cBhvr>
                                      <p:to>
                                        <p:strVal val="visible"/>
                                      </p:to>
                                    </p:set>
                                    <p:anim calcmode="lin" valueType="num">
                                      <p:cBhvr>
                                        <p:cTn id="54" dur="500" fill="hold"/>
                                        <p:tgtEl>
                                          <p:spTgt spid="23"/>
                                        </p:tgtEl>
                                        <p:attrNameLst>
                                          <p:attrName>ppt_w</p:attrName>
                                        </p:attrNameLst>
                                      </p:cBhvr>
                                      <p:tavLst>
                                        <p:tav tm="0">
                                          <p:val>
                                            <p:fltVal val="0"/>
                                          </p:val>
                                        </p:tav>
                                        <p:tav tm="100000">
                                          <p:val>
                                            <p:strVal val="#ppt_w"/>
                                          </p:val>
                                        </p:tav>
                                      </p:tavLst>
                                    </p:anim>
                                    <p:anim calcmode="lin" valueType="num">
                                      <p:cBhvr>
                                        <p:cTn id="55" dur="500" fill="hold"/>
                                        <p:tgtEl>
                                          <p:spTgt spid="23"/>
                                        </p:tgtEl>
                                        <p:attrNameLst>
                                          <p:attrName>ppt_h</p:attrName>
                                        </p:attrNameLst>
                                      </p:cBhvr>
                                      <p:tavLst>
                                        <p:tav tm="0">
                                          <p:val>
                                            <p:fltVal val="0"/>
                                          </p:val>
                                        </p:tav>
                                        <p:tav tm="100000">
                                          <p:val>
                                            <p:strVal val="#ppt_h"/>
                                          </p:val>
                                        </p:tav>
                                      </p:tavLst>
                                    </p:anim>
                                    <p:animEffect transition="in" filter="fade">
                                      <p:cBhvr>
                                        <p:cTn id="56" dur="500"/>
                                        <p:tgtEl>
                                          <p:spTgt spid="23"/>
                                        </p:tgtEl>
                                      </p:cBhvr>
                                    </p:animEffect>
                                  </p:childTnLst>
                                </p:cTn>
                              </p:par>
                              <p:par>
                                <p:cTn id="57" presetID="53" presetClass="entr" presetSubtype="16" fill="hold" grpId="0" nodeType="withEffect">
                                  <p:stCondLst>
                                    <p:cond delay="500"/>
                                  </p:stCondLst>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fltVal val="0"/>
                                          </p:val>
                                        </p:tav>
                                        <p:tav tm="100000">
                                          <p:val>
                                            <p:strVal val="#ppt_h"/>
                                          </p:val>
                                        </p:tav>
                                      </p:tavLst>
                                    </p:anim>
                                    <p:animEffect transition="in" filter="fade">
                                      <p:cBhvr>
                                        <p:cTn id="61" dur="500"/>
                                        <p:tgtEl>
                                          <p:spTgt spid="24"/>
                                        </p:tgtEl>
                                      </p:cBhvr>
                                    </p:animEffect>
                                  </p:childTnLst>
                                </p:cTn>
                              </p:par>
                              <p:par>
                                <p:cTn id="62" presetID="53" presetClass="entr" presetSubtype="16" fill="hold" grpId="0" nodeType="withEffect">
                                  <p:stCondLst>
                                    <p:cond delay="500"/>
                                  </p:stCondLst>
                                  <p:childTnLst>
                                    <p:set>
                                      <p:cBhvr>
                                        <p:cTn id="63" dur="1" fill="hold">
                                          <p:stCondLst>
                                            <p:cond delay="0"/>
                                          </p:stCondLst>
                                        </p:cTn>
                                        <p:tgtEl>
                                          <p:spTgt spid="45"/>
                                        </p:tgtEl>
                                        <p:attrNameLst>
                                          <p:attrName>style.visibility</p:attrName>
                                        </p:attrNameLst>
                                      </p:cBhvr>
                                      <p:to>
                                        <p:strVal val="visible"/>
                                      </p:to>
                                    </p:set>
                                    <p:anim calcmode="lin" valueType="num">
                                      <p:cBhvr>
                                        <p:cTn id="64" dur="500" fill="hold"/>
                                        <p:tgtEl>
                                          <p:spTgt spid="45"/>
                                        </p:tgtEl>
                                        <p:attrNameLst>
                                          <p:attrName>ppt_w</p:attrName>
                                        </p:attrNameLst>
                                      </p:cBhvr>
                                      <p:tavLst>
                                        <p:tav tm="0">
                                          <p:val>
                                            <p:fltVal val="0"/>
                                          </p:val>
                                        </p:tav>
                                        <p:tav tm="100000">
                                          <p:val>
                                            <p:strVal val="#ppt_w"/>
                                          </p:val>
                                        </p:tav>
                                      </p:tavLst>
                                    </p:anim>
                                    <p:anim calcmode="lin" valueType="num">
                                      <p:cBhvr>
                                        <p:cTn id="65" dur="500" fill="hold"/>
                                        <p:tgtEl>
                                          <p:spTgt spid="45"/>
                                        </p:tgtEl>
                                        <p:attrNameLst>
                                          <p:attrName>ppt_h</p:attrName>
                                        </p:attrNameLst>
                                      </p:cBhvr>
                                      <p:tavLst>
                                        <p:tav tm="0">
                                          <p:val>
                                            <p:fltVal val="0"/>
                                          </p:val>
                                        </p:tav>
                                        <p:tav tm="100000">
                                          <p:val>
                                            <p:strVal val="#ppt_h"/>
                                          </p:val>
                                        </p:tav>
                                      </p:tavLst>
                                    </p:anim>
                                    <p:animEffect transition="in" filter="fade">
                                      <p:cBhvr>
                                        <p:cTn id="66" dur="500"/>
                                        <p:tgtEl>
                                          <p:spTgt spid="45"/>
                                        </p:tgtEl>
                                      </p:cBhvr>
                                    </p:animEffect>
                                  </p:childTnLst>
                                </p:cTn>
                              </p:par>
                              <p:par>
                                <p:cTn id="67" presetID="53" presetClass="entr" presetSubtype="16" fill="hold" grpId="0" nodeType="withEffect">
                                  <p:stCondLst>
                                    <p:cond delay="500"/>
                                  </p:stCondLst>
                                  <p:childTnLst>
                                    <p:set>
                                      <p:cBhvr>
                                        <p:cTn id="68" dur="1" fill="hold">
                                          <p:stCondLst>
                                            <p:cond delay="0"/>
                                          </p:stCondLst>
                                        </p:cTn>
                                        <p:tgtEl>
                                          <p:spTgt spid="27"/>
                                        </p:tgtEl>
                                        <p:attrNameLst>
                                          <p:attrName>style.visibility</p:attrName>
                                        </p:attrNameLst>
                                      </p:cBhvr>
                                      <p:to>
                                        <p:strVal val="visible"/>
                                      </p:to>
                                    </p:set>
                                    <p:anim calcmode="lin" valueType="num">
                                      <p:cBhvr>
                                        <p:cTn id="69" dur="500" fill="hold"/>
                                        <p:tgtEl>
                                          <p:spTgt spid="27"/>
                                        </p:tgtEl>
                                        <p:attrNameLst>
                                          <p:attrName>ppt_w</p:attrName>
                                        </p:attrNameLst>
                                      </p:cBhvr>
                                      <p:tavLst>
                                        <p:tav tm="0">
                                          <p:val>
                                            <p:fltVal val="0"/>
                                          </p:val>
                                        </p:tav>
                                        <p:tav tm="100000">
                                          <p:val>
                                            <p:strVal val="#ppt_w"/>
                                          </p:val>
                                        </p:tav>
                                      </p:tavLst>
                                    </p:anim>
                                    <p:anim calcmode="lin" valueType="num">
                                      <p:cBhvr>
                                        <p:cTn id="70" dur="500" fill="hold"/>
                                        <p:tgtEl>
                                          <p:spTgt spid="27"/>
                                        </p:tgtEl>
                                        <p:attrNameLst>
                                          <p:attrName>ppt_h</p:attrName>
                                        </p:attrNameLst>
                                      </p:cBhvr>
                                      <p:tavLst>
                                        <p:tav tm="0">
                                          <p:val>
                                            <p:fltVal val="0"/>
                                          </p:val>
                                        </p:tav>
                                        <p:tav tm="100000">
                                          <p:val>
                                            <p:strVal val="#ppt_h"/>
                                          </p:val>
                                        </p:tav>
                                      </p:tavLst>
                                    </p:anim>
                                    <p:animEffect transition="in" filter="fade">
                                      <p:cBhvr>
                                        <p:cTn id="71" dur="500"/>
                                        <p:tgtEl>
                                          <p:spTgt spid="27"/>
                                        </p:tgtEl>
                                      </p:cBhvr>
                                    </p:animEffect>
                                  </p:childTnLst>
                                </p:cTn>
                              </p:par>
                              <p:par>
                                <p:cTn id="72" presetID="53" presetClass="entr" presetSubtype="16" fill="hold" grpId="0" nodeType="withEffect">
                                  <p:stCondLst>
                                    <p:cond delay="500"/>
                                  </p:stCondLst>
                                  <p:childTnLst>
                                    <p:set>
                                      <p:cBhvr>
                                        <p:cTn id="73" dur="1" fill="hold">
                                          <p:stCondLst>
                                            <p:cond delay="0"/>
                                          </p:stCondLst>
                                        </p:cTn>
                                        <p:tgtEl>
                                          <p:spTgt spid="33"/>
                                        </p:tgtEl>
                                        <p:attrNameLst>
                                          <p:attrName>style.visibility</p:attrName>
                                        </p:attrNameLst>
                                      </p:cBhvr>
                                      <p:to>
                                        <p:strVal val="visible"/>
                                      </p:to>
                                    </p:set>
                                    <p:anim calcmode="lin" valueType="num">
                                      <p:cBhvr>
                                        <p:cTn id="74" dur="500" fill="hold"/>
                                        <p:tgtEl>
                                          <p:spTgt spid="33"/>
                                        </p:tgtEl>
                                        <p:attrNameLst>
                                          <p:attrName>ppt_w</p:attrName>
                                        </p:attrNameLst>
                                      </p:cBhvr>
                                      <p:tavLst>
                                        <p:tav tm="0">
                                          <p:val>
                                            <p:fltVal val="0"/>
                                          </p:val>
                                        </p:tav>
                                        <p:tav tm="100000">
                                          <p:val>
                                            <p:strVal val="#ppt_w"/>
                                          </p:val>
                                        </p:tav>
                                      </p:tavLst>
                                    </p:anim>
                                    <p:anim calcmode="lin" valueType="num">
                                      <p:cBhvr>
                                        <p:cTn id="75" dur="500" fill="hold"/>
                                        <p:tgtEl>
                                          <p:spTgt spid="33"/>
                                        </p:tgtEl>
                                        <p:attrNameLst>
                                          <p:attrName>ppt_h</p:attrName>
                                        </p:attrNameLst>
                                      </p:cBhvr>
                                      <p:tavLst>
                                        <p:tav tm="0">
                                          <p:val>
                                            <p:fltVal val="0"/>
                                          </p:val>
                                        </p:tav>
                                        <p:tav tm="100000">
                                          <p:val>
                                            <p:strVal val="#ppt_h"/>
                                          </p:val>
                                        </p:tav>
                                      </p:tavLst>
                                    </p:anim>
                                    <p:animEffect transition="in" filter="fade">
                                      <p:cBhvr>
                                        <p:cTn id="76" dur="500"/>
                                        <p:tgtEl>
                                          <p:spTgt spid="33"/>
                                        </p:tgtEl>
                                      </p:cBhvr>
                                    </p:animEffect>
                                  </p:childTnLst>
                                </p:cTn>
                              </p:par>
                              <p:par>
                                <p:cTn id="77" presetID="53" presetClass="entr" presetSubtype="16" fill="hold" grpId="0" nodeType="withEffect">
                                  <p:stCondLst>
                                    <p:cond delay="500"/>
                                  </p:stCondLst>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ppt_w</p:attrName>
                                        </p:attrNameLst>
                                      </p:cBhvr>
                                      <p:tavLst>
                                        <p:tav tm="0">
                                          <p:val>
                                            <p:fltVal val="0"/>
                                          </p:val>
                                        </p:tav>
                                        <p:tav tm="100000">
                                          <p:val>
                                            <p:strVal val="#ppt_w"/>
                                          </p:val>
                                        </p:tav>
                                      </p:tavLst>
                                    </p:anim>
                                    <p:anim calcmode="lin" valueType="num">
                                      <p:cBhvr>
                                        <p:cTn id="80" dur="500" fill="hold"/>
                                        <p:tgtEl>
                                          <p:spTgt spid="25"/>
                                        </p:tgtEl>
                                        <p:attrNameLst>
                                          <p:attrName>ppt_h</p:attrName>
                                        </p:attrNameLst>
                                      </p:cBhvr>
                                      <p:tavLst>
                                        <p:tav tm="0">
                                          <p:val>
                                            <p:fltVal val="0"/>
                                          </p:val>
                                        </p:tav>
                                        <p:tav tm="100000">
                                          <p:val>
                                            <p:strVal val="#ppt_h"/>
                                          </p:val>
                                        </p:tav>
                                      </p:tavLst>
                                    </p:anim>
                                    <p:animEffect transition="in" filter="fade">
                                      <p:cBhvr>
                                        <p:cTn id="8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33" grpId="0"/>
      <p:bldP spid="39" grpId="0"/>
      <p:bldP spid="45" grpId="0"/>
      <p:bldP spid="23" grpId="0"/>
      <p:bldP spid="24" grpId="0"/>
      <p:bldP spid="25" grpId="0"/>
      <p:bldP spid="26"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6"/>
          <p:cNvGrpSpPr/>
          <p:nvPr/>
        </p:nvGrpSpPr>
        <p:grpSpPr bwMode="auto">
          <a:xfrm>
            <a:off x="396205" y="951946"/>
            <a:ext cx="4452916" cy="3745706"/>
            <a:chOff x="720" y="839"/>
            <a:chExt cx="3740" cy="3146"/>
          </a:xfrm>
          <a:solidFill>
            <a:srgbClr val="E8E8E6"/>
          </a:solidFill>
        </p:grpSpPr>
        <p:sp>
          <p:nvSpPr>
            <p:cNvPr id="28" name="Freeform 67"/>
            <p:cNvSpPr/>
            <p:nvPr/>
          </p:nvSpPr>
          <p:spPr bwMode="gray">
            <a:xfrm>
              <a:off x="720" y="1296"/>
              <a:ext cx="1495" cy="1136"/>
            </a:xfrm>
            <a:custGeom>
              <a:avLst/>
              <a:gdLst>
                <a:gd name="T0" fmla="*/ 3 w 2990"/>
                <a:gd name="T1" fmla="*/ 357 h 2273"/>
                <a:gd name="T2" fmla="*/ 23 w 2990"/>
                <a:gd name="T3" fmla="*/ 365 h 2273"/>
                <a:gd name="T4" fmla="*/ 29 w 2990"/>
                <a:gd name="T5" fmla="*/ 390 h 2273"/>
                <a:gd name="T6" fmla="*/ 28 w 2990"/>
                <a:gd name="T7" fmla="*/ 419 h 2273"/>
                <a:gd name="T8" fmla="*/ 18 w 2990"/>
                <a:gd name="T9" fmla="*/ 419 h 2273"/>
                <a:gd name="T10" fmla="*/ 0 w 2990"/>
                <a:gd name="T11" fmla="*/ 429 h 2273"/>
                <a:gd name="T12" fmla="*/ 31 w 2990"/>
                <a:gd name="T13" fmla="*/ 438 h 2273"/>
                <a:gd name="T14" fmla="*/ 47 w 2990"/>
                <a:gd name="T15" fmla="*/ 456 h 2273"/>
                <a:gd name="T16" fmla="*/ 49 w 2990"/>
                <a:gd name="T17" fmla="*/ 490 h 2273"/>
                <a:gd name="T18" fmla="*/ 71 w 2990"/>
                <a:gd name="T19" fmla="*/ 507 h 2273"/>
                <a:gd name="T20" fmla="*/ 109 w 2990"/>
                <a:gd name="T21" fmla="*/ 521 h 2273"/>
                <a:gd name="T22" fmla="*/ 152 w 2990"/>
                <a:gd name="T23" fmla="*/ 516 h 2273"/>
                <a:gd name="T24" fmla="*/ 185 w 2990"/>
                <a:gd name="T25" fmla="*/ 542 h 2273"/>
                <a:gd name="T26" fmla="*/ 259 w 2990"/>
                <a:gd name="T27" fmla="*/ 549 h 2273"/>
                <a:gd name="T28" fmla="*/ 414 w 2990"/>
                <a:gd name="T29" fmla="*/ 546 h 2273"/>
                <a:gd name="T30" fmla="*/ 539 w 2990"/>
                <a:gd name="T31" fmla="*/ 549 h 2273"/>
                <a:gd name="T32" fmla="*/ 585 w 2990"/>
                <a:gd name="T33" fmla="*/ 458 h 2273"/>
                <a:gd name="T34" fmla="*/ 714 w 2990"/>
                <a:gd name="T35" fmla="*/ 339 h 2273"/>
                <a:gd name="T36" fmla="*/ 743 w 2990"/>
                <a:gd name="T37" fmla="*/ 295 h 2273"/>
                <a:gd name="T38" fmla="*/ 727 w 2990"/>
                <a:gd name="T39" fmla="*/ 263 h 2273"/>
                <a:gd name="T40" fmla="*/ 716 w 2990"/>
                <a:gd name="T41" fmla="*/ 233 h 2273"/>
                <a:gd name="T42" fmla="*/ 678 w 2990"/>
                <a:gd name="T43" fmla="*/ 213 h 2273"/>
                <a:gd name="T44" fmla="*/ 631 w 2990"/>
                <a:gd name="T45" fmla="*/ 198 h 2273"/>
                <a:gd name="T46" fmla="*/ 592 w 2990"/>
                <a:gd name="T47" fmla="*/ 185 h 2273"/>
                <a:gd name="T48" fmla="*/ 578 w 2990"/>
                <a:gd name="T49" fmla="*/ 170 h 2273"/>
                <a:gd name="T50" fmla="*/ 594 w 2990"/>
                <a:gd name="T51" fmla="*/ 148 h 2273"/>
                <a:gd name="T52" fmla="*/ 598 w 2990"/>
                <a:gd name="T53" fmla="*/ 114 h 2273"/>
                <a:gd name="T54" fmla="*/ 580 w 2990"/>
                <a:gd name="T55" fmla="*/ 75 h 2273"/>
                <a:gd name="T56" fmla="*/ 562 w 2990"/>
                <a:gd name="T57" fmla="*/ 63 h 2273"/>
                <a:gd name="T58" fmla="*/ 540 w 2990"/>
                <a:gd name="T59" fmla="*/ 55 h 2273"/>
                <a:gd name="T60" fmla="*/ 520 w 2990"/>
                <a:gd name="T61" fmla="*/ 29 h 2273"/>
                <a:gd name="T62" fmla="*/ 517 w 2990"/>
                <a:gd name="T63" fmla="*/ 8 h 2273"/>
                <a:gd name="T64" fmla="*/ 492 w 2990"/>
                <a:gd name="T65" fmla="*/ 0 h 2273"/>
                <a:gd name="T66" fmla="*/ 479 w 2990"/>
                <a:gd name="T67" fmla="*/ 21 h 2273"/>
                <a:gd name="T68" fmla="*/ 449 w 2990"/>
                <a:gd name="T69" fmla="*/ 35 h 2273"/>
                <a:gd name="T70" fmla="*/ 438 w 2990"/>
                <a:gd name="T71" fmla="*/ 79 h 2273"/>
                <a:gd name="T72" fmla="*/ 411 w 2990"/>
                <a:gd name="T73" fmla="*/ 85 h 2273"/>
                <a:gd name="T74" fmla="*/ 384 w 2990"/>
                <a:gd name="T75" fmla="*/ 75 h 2273"/>
                <a:gd name="T76" fmla="*/ 363 w 2990"/>
                <a:gd name="T77" fmla="*/ 71 h 2273"/>
                <a:gd name="T78" fmla="*/ 334 w 2990"/>
                <a:gd name="T79" fmla="*/ 122 h 2273"/>
                <a:gd name="T80" fmla="*/ 344 w 2990"/>
                <a:gd name="T81" fmla="*/ 140 h 2273"/>
                <a:gd name="T82" fmla="*/ 322 w 2990"/>
                <a:gd name="T83" fmla="*/ 144 h 2273"/>
                <a:gd name="T84" fmla="*/ 295 w 2990"/>
                <a:gd name="T85" fmla="*/ 136 h 2273"/>
                <a:gd name="T86" fmla="*/ 257 w 2990"/>
                <a:gd name="T87" fmla="*/ 138 h 2273"/>
                <a:gd name="T88" fmla="*/ 266 w 2990"/>
                <a:gd name="T89" fmla="*/ 148 h 2273"/>
                <a:gd name="T90" fmla="*/ 262 w 2990"/>
                <a:gd name="T91" fmla="*/ 173 h 2273"/>
                <a:gd name="T92" fmla="*/ 263 w 2990"/>
                <a:gd name="T93" fmla="*/ 220 h 2273"/>
                <a:gd name="T94" fmla="*/ 241 w 2990"/>
                <a:gd name="T95" fmla="*/ 242 h 2273"/>
                <a:gd name="T96" fmla="*/ 230 w 2990"/>
                <a:gd name="T97" fmla="*/ 267 h 2273"/>
                <a:gd name="T98" fmla="*/ 177 w 2990"/>
                <a:gd name="T99" fmla="*/ 281 h 2273"/>
                <a:gd name="T100" fmla="*/ 147 w 2990"/>
                <a:gd name="T101" fmla="*/ 286 h 2273"/>
                <a:gd name="T102" fmla="*/ 114 w 2990"/>
                <a:gd name="T103" fmla="*/ 294 h 2273"/>
                <a:gd name="T104" fmla="*/ 80 w 2990"/>
                <a:gd name="T105" fmla="*/ 302 h 2273"/>
                <a:gd name="T106" fmla="*/ 80 w 2990"/>
                <a:gd name="T107" fmla="*/ 289 h 2273"/>
                <a:gd name="T108" fmla="*/ 55 w 2990"/>
                <a:gd name="T109" fmla="*/ 291 h 2273"/>
                <a:gd name="T110" fmla="*/ 29 w 2990"/>
                <a:gd name="T111" fmla="*/ 297 h 2273"/>
                <a:gd name="T112" fmla="*/ 10 w 2990"/>
                <a:gd name="T113" fmla="*/ 318 h 227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990"/>
                <a:gd name="T172" fmla="*/ 0 h 2273"/>
                <a:gd name="T173" fmla="*/ 2990 w 2990"/>
                <a:gd name="T174" fmla="*/ 2273 h 227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990" h="2273">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29" name="Freeform 68"/>
            <p:cNvSpPr/>
            <p:nvPr/>
          </p:nvSpPr>
          <p:spPr bwMode="gray">
            <a:xfrm>
              <a:off x="720" y="1296"/>
              <a:ext cx="1495" cy="1136"/>
            </a:xfrm>
            <a:custGeom>
              <a:avLst/>
              <a:gdLst>
                <a:gd name="T0" fmla="*/ 3 w 2990"/>
                <a:gd name="T1" fmla="*/ 357 h 2273"/>
                <a:gd name="T2" fmla="*/ 23 w 2990"/>
                <a:gd name="T3" fmla="*/ 365 h 2273"/>
                <a:gd name="T4" fmla="*/ 29 w 2990"/>
                <a:gd name="T5" fmla="*/ 390 h 2273"/>
                <a:gd name="T6" fmla="*/ 28 w 2990"/>
                <a:gd name="T7" fmla="*/ 419 h 2273"/>
                <a:gd name="T8" fmla="*/ 18 w 2990"/>
                <a:gd name="T9" fmla="*/ 419 h 2273"/>
                <a:gd name="T10" fmla="*/ 0 w 2990"/>
                <a:gd name="T11" fmla="*/ 429 h 2273"/>
                <a:gd name="T12" fmla="*/ 31 w 2990"/>
                <a:gd name="T13" fmla="*/ 438 h 2273"/>
                <a:gd name="T14" fmla="*/ 47 w 2990"/>
                <a:gd name="T15" fmla="*/ 456 h 2273"/>
                <a:gd name="T16" fmla="*/ 49 w 2990"/>
                <a:gd name="T17" fmla="*/ 490 h 2273"/>
                <a:gd name="T18" fmla="*/ 71 w 2990"/>
                <a:gd name="T19" fmla="*/ 507 h 2273"/>
                <a:gd name="T20" fmla="*/ 109 w 2990"/>
                <a:gd name="T21" fmla="*/ 521 h 2273"/>
                <a:gd name="T22" fmla="*/ 152 w 2990"/>
                <a:gd name="T23" fmla="*/ 516 h 2273"/>
                <a:gd name="T24" fmla="*/ 185 w 2990"/>
                <a:gd name="T25" fmla="*/ 542 h 2273"/>
                <a:gd name="T26" fmla="*/ 259 w 2990"/>
                <a:gd name="T27" fmla="*/ 549 h 2273"/>
                <a:gd name="T28" fmla="*/ 414 w 2990"/>
                <a:gd name="T29" fmla="*/ 546 h 2273"/>
                <a:gd name="T30" fmla="*/ 539 w 2990"/>
                <a:gd name="T31" fmla="*/ 549 h 2273"/>
                <a:gd name="T32" fmla="*/ 585 w 2990"/>
                <a:gd name="T33" fmla="*/ 458 h 2273"/>
                <a:gd name="T34" fmla="*/ 714 w 2990"/>
                <a:gd name="T35" fmla="*/ 339 h 2273"/>
                <a:gd name="T36" fmla="*/ 743 w 2990"/>
                <a:gd name="T37" fmla="*/ 295 h 2273"/>
                <a:gd name="T38" fmla="*/ 727 w 2990"/>
                <a:gd name="T39" fmla="*/ 263 h 2273"/>
                <a:gd name="T40" fmla="*/ 716 w 2990"/>
                <a:gd name="T41" fmla="*/ 233 h 2273"/>
                <a:gd name="T42" fmla="*/ 678 w 2990"/>
                <a:gd name="T43" fmla="*/ 213 h 2273"/>
                <a:gd name="T44" fmla="*/ 631 w 2990"/>
                <a:gd name="T45" fmla="*/ 198 h 2273"/>
                <a:gd name="T46" fmla="*/ 592 w 2990"/>
                <a:gd name="T47" fmla="*/ 185 h 2273"/>
                <a:gd name="T48" fmla="*/ 578 w 2990"/>
                <a:gd name="T49" fmla="*/ 170 h 2273"/>
                <a:gd name="T50" fmla="*/ 594 w 2990"/>
                <a:gd name="T51" fmla="*/ 148 h 2273"/>
                <a:gd name="T52" fmla="*/ 598 w 2990"/>
                <a:gd name="T53" fmla="*/ 114 h 2273"/>
                <a:gd name="T54" fmla="*/ 580 w 2990"/>
                <a:gd name="T55" fmla="*/ 75 h 2273"/>
                <a:gd name="T56" fmla="*/ 562 w 2990"/>
                <a:gd name="T57" fmla="*/ 63 h 2273"/>
                <a:gd name="T58" fmla="*/ 540 w 2990"/>
                <a:gd name="T59" fmla="*/ 55 h 2273"/>
                <a:gd name="T60" fmla="*/ 520 w 2990"/>
                <a:gd name="T61" fmla="*/ 29 h 2273"/>
                <a:gd name="T62" fmla="*/ 517 w 2990"/>
                <a:gd name="T63" fmla="*/ 8 h 2273"/>
                <a:gd name="T64" fmla="*/ 492 w 2990"/>
                <a:gd name="T65" fmla="*/ 0 h 2273"/>
                <a:gd name="T66" fmla="*/ 479 w 2990"/>
                <a:gd name="T67" fmla="*/ 21 h 2273"/>
                <a:gd name="T68" fmla="*/ 449 w 2990"/>
                <a:gd name="T69" fmla="*/ 35 h 2273"/>
                <a:gd name="T70" fmla="*/ 438 w 2990"/>
                <a:gd name="T71" fmla="*/ 79 h 2273"/>
                <a:gd name="T72" fmla="*/ 411 w 2990"/>
                <a:gd name="T73" fmla="*/ 85 h 2273"/>
                <a:gd name="T74" fmla="*/ 384 w 2990"/>
                <a:gd name="T75" fmla="*/ 75 h 2273"/>
                <a:gd name="T76" fmla="*/ 363 w 2990"/>
                <a:gd name="T77" fmla="*/ 71 h 2273"/>
                <a:gd name="T78" fmla="*/ 334 w 2990"/>
                <a:gd name="T79" fmla="*/ 122 h 2273"/>
                <a:gd name="T80" fmla="*/ 344 w 2990"/>
                <a:gd name="T81" fmla="*/ 140 h 2273"/>
                <a:gd name="T82" fmla="*/ 322 w 2990"/>
                <a:gd name="T83" fmla="*/ 144 h 2273"/>
                <a:gd name="T84" fmla="*/ 295 w 2990"/>
                <a:gd name="T85" fmla="*/ 136 h 2273"/>
                <a:gd name="T86" fmla="*/ 257 w 2990"/>
                <a:gd name="T87" fmla="*/ 138 h 2273"/>
                <a:gd name="T88" fmla="*/ 266 w 2990"/>
                <a:gd name="T89" fmla="*/ 148 h 2273"/>
                <a:gd name="T90" fmla="*/ 262 w 2990"/>
                <a:gd name="T91" fmla="*/ 173 h 2273"/>
                <a:gd name="T92" fmla="*/ 263 w 2990"/>
                <a:gd name="T93" fmla="*/ 220 h 2273"/>
                <a:gd name="T94" fmla="*/ 241 w 2990"/>
                <a:gd name="T95" fmla="*/ 242 h 2273"/>
                <a:gd name="T96" fmla="*/ 230 w 2990"/>
                <a:gd name="T97" fmla="*/ 267 h 2273"/>
                <a:gd name="T98" fmla="*/ 177 w 2990"/>
                <a:gd name="T99" fmla="*/ 281 h 2273"/>
                <a:gd name="T100" fmla="*/ 147 w 2990"/>
                <a:gd name="T101" fmla="*/ 286 h 2273"/>
                <a:gd name="T102" fmla="*/ 114 w 2990"/>
                <a:gd name="T103" fmla="*/ 294 h 2273"/>
                <a:gd name="T104" fmla="*/ 80 w 2990"/>
                <a:gd name="T105" fmla="*/ 302 h 2273"/>
                <a:gd name="T106" fmla="*/ 80 w 2990"/>
                <a:gd name="T107" fmla="*/ 289 h 2273"/>
                <a:gd name="T108" fmla="*/ 55 w 2990"/>
                <a:gd name="T109" fmla="*/ 291 h 2273"/>
                <a:gd name="T110" fmla="*/ 29 w 2990"/>
                <a:gd name="T111" fmla="*/ 297 h 2273"/>
                <a:gd name="T112" fmla="*/ 10 w 2990"/>
                <a:gd name="T113" fmla="*/ 318 h 227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990"/>
                <a:gd name="T172" fmla="*/ 0 h 2273"/>
                <a:gd name="T173" fmla="*/ 2990 w 2990"/>
                <a:gd name="T174" fmla="*/ 2273 h 227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990" h="2273">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path>
              </a:pathLst>
            </a:custGeom>
            <a:grpFill/>
            <a:ln w="6350">
              <a:solidFill>
                <a:schemeClr val="tx1">
                  <a:lumMod val="85000"/>
                  <a:lumOff val="15000"/>
                </a:schemeClr>
              </a:solidFill>
              <a:prstDash val="solid"/>
              <a:round/>
            </a:ln>
          </p:spPr>
          <p:txBody>
            <a:bodyPr/>
            <a:lstStyle/>
            <a:p>
              <a:endParaRPr lang="zh-CN" altLang="en-US" sz="1799"/>
            </a:p>
          </p:txBody>
        </p:sp>
        <p:sp>
          <p:nvSpPr>
            <p:cNvPr id="30" name="Freeform 69"/>
            <p:cNvSpPr/>
            <p:nvPr/>
          </p:nvSpPr>
          <p:spPr bwMode="gray">
            <a:xfrm>
              <a:off x="900" y="2373"/>
              <a:ext cx="1448" cy="781"/>
            </a:xfrm>
            <a:custGeom>
              <a:avLst/>
              <a:gdLst>
                <a:gd name="T0" fmla="*/ 682 w 2896"/>
                <a:gd name="T1" fmla="*/ 376 h 1563"/>
                <a:gd name="T2" fmla="*/ 665 w 2896"/>
                <a:gd name="T3" fmla="*/ 372 h 1563"/>
                <a:gd name="T4" fmla="*/ 658 w 2896"/>
                <a:gd name="T5" fmla="*/ 380 h 1563"/>
                <a:gd name="T6" fmla="*/ 653 w 2896"/>
                <a:gd name="T7" fmla="*/ 378 h 1563"/>
                <a:gd name="T8" fmla="*/ 623 w 2896"/>
                <a:gd name="T9" fmla="*/ 368 h 1563"/>
                <a:gd name="T10" fmla="*/ 626 w 2896"/>
                <a:gd name="T11" fmla="*/ 363 h 1563"/>
                <a:gd name="T12" fmla="*/ 630 w 2896"/>
                <a:gd name="T13" fmla="*/ 349 h 1563"/>
                <a:gd name="T14" fmla="*/ 616 w 2896"/>
                <a:gd name="T15" fmla="*/ 326 h 1563"/>
                <a:gd name="T16" fmla="*/ 604 w 2896"/>
                <a:gd name="T17" fmla="*/ 331 h 1563"/>
                <a:gd name="T18" fmla="*/ 589 w 2896"/>
                <a:gd name="T19" fmla="*/ 341 h 1563"/>
                <a:gd name="T20" fmla="*/ 568 w 2896"/>
                <a:gd name="T21" fmla="*/ 333 h 1563"/>
                <a:gd name="T22" fmla="*/ 557 w 2896"/>
                <a:gd name="T23" fmla="*/ 332 h 1563"/>
                <a:gd name="T24" fmla="*/ 536 w 2896"/>
                <a:gd name="T25" fmla="*/ 348 h 1563"/>
                <a:gd name="T26" fmla="*/ 511 w 2896"/>
                <a:gd name="T27" fmla="*/ 355 h 1563"/>
                <a:gd name="T28" fmla="*/ 491 w 2896"/>
                <a:gd name="T29" fmla="*/ 376 h 1563"/>
                <a:gd name="T30" fmla="*/ 459 w 2896"/>
                <a:gd name="T31" fmla="*/ 388 h 1563"/>
                <a:gd name="T32" fmla="*/ 442 w 2896"/>
                <a:gd name="T33" fmla="*/ 382 h 1563"/>
                <a:gd name="T34" fmla="*/ 431 w 2896"/>
                <a:gd name="T35" fmla="*/ 370 h 1563"/>
                <a:gd name="T36" fmla="*/ 400 w 2896"/>
                <a:gd name="T37" fmla="*/ 364 h 1563"/>
                <a:gd name="T38" fmla="*/ 389 w 2896"/>
                <a:gd name="T39" fmla="*/ 353 h 1563"/>
                <a:gd name="T40" fmla="*/ 364 w 2896"/>
                <a:gd name="T41" fmla="*/ 368 h 1563"/>
                <a:gd name="T42" fmla="*/ 348 w 2896"/>
                <a:gd name="T43" fmla="*/ 384 h 1563"/>
                <a:gd name="T44" fmla="*/ 335 w 2896"/>
                <a:gd name="T45" fmla="*/ 390 h 1563"/>
                <a:gd name="T46" fmla="*/ 339 w 2896"/>
                <a:gd name="T47" fmla="*/ 373 h 1563"/>
                <a:gd name="T48" fmla="*/ 331 w 2896"/>
                <a:gd name="T49" fmla="*/ 359 h 1563"/>
                <a:gd name="T50" fmla="*/ 302 w 2896"/>
                <a:gd name="T51" fmla="*/ 366 h 1563"/>
                <a:gd name="T52" fmla="*/ 264 w 2896"/>
                <a:gd name="T53" fmla="*/ 352 h 1563"/>
                <a:gd name="T54" fmla="*/ 246 w 2896"/>
                <a:gd name="T55" fmla="*/ 351 h 1563"/>
                <a:gd name="T56" fmla="*/ 221 w 2896"/>
                <a:gd name="T57" fmla="*/ 336 h 1563"/>
                <a:gd name="T58" fmla="*/ 200 w 2896"/>
                <a:gd name="T59" fmla="*/ 320 h 1563"/>
                <a:gd name="T60" fmla="*/ 178 w 2896"/>
                <a:gd name="T61" fmla="*/ 301 h 1563"/>
                <a:gd name="T62" fmla="*/ 171 w 2896"/>
                <a:gd name="T63" fmla="*/ 281 h 1563"/>
                <a:gd name="T64" fmla="*/ 158 w 2896"/>
                <a:gd name="T65" fmla="*/ 288 h 1563"/>
                <a:gd name="T66" fmla="*/ 142 w 2896"/>
                <a:gd name="T67" fmla="*/ 265 h 1563"/>
                <a:gd name="T68" fmla="*/ 109 w 2896"/>
                <a:gd name="T69" fmla="*/ 235 h 1563"/>
                <a:gd name="T70" fmla="*/ 89 w 2896"/>
                <a:gd name="T71" fmla="*/ 223 h 1563"/>
                <a:gd name="T72" fmla="*/ 74 w 2896"/>
                <a:gd name="T73" fmla="*/ 228 h 1563"/>
                <a:gd name="T74" fmla="*/ 46 w 2896"/>
                <a:gd name="T75" fmla="*/ 195 h 1563"/>
                <a:gd name="T76" fmla="*/ 19 w 2896"/>
                <a:gd name="T77" fmla="*/ 169 h 1563"/>
                <a:gd name="T78" fmla="*/ 10 w 2896"/>
                <a:gd name="T79" fmla="*/ 162 h 1563"/>
                <a:gd name="T80" fmla="*/ 0 w 2896"/>
                <a:gd name="T81" fmla="*/ 157 h 1563"/>
                <a:gd name="T82" fmla="*/ 3 w 2896"/>
                <a:gd name="T83" fmla="*/ 135 h 1563"/>
                <a:gd name="T84" fmla="*/ 1 w 2896"/>
                <a:gd name="T85" fmla="*/ 112 h 1563"/>
                <a:gd name="T86" fmla="*/ 11 w 2896"/>
                <a:gd name="T87" fmla="*/ 109 h 1563"/>
                <a:gd name="T88" fmla="*/ 22 w 2896"/>
                <a:gd name="T89" fmla="*/ 118 h 1563"/>
                <a:gd name="T90" fmla="*/ 38 w 2896"/>
                <a:gd name="T91" fmla="*/ 112 h 1563"/>
                <a:gd name="T92" fmla="*/ 43 w 2896"/>
                <a:gd name="T93" fmla="*/ 90 h 1563"/>
                <a:gd name="T94" fmla="*/ 25 w 2896"/>
                <a:gd name="T95" fmla="*/ 76 h 1563"/>
                <a:gd name="T96" fmla="*/ 29 w 2896"/>
                <a:gd name="T97" fmla="*/ 51 h 1563"/>
                <a:gd name="T98" fmla="*/ 39 w 2896"/>
                <a:gd name="T99" fmla="*/ 36 h 1563"/>
                <a:gd name="T100" fmla="*/ 71 w 2896"/>
                <a:gd name="T101" fmla="*/ 26 h 1563"/>
                <a:gd name="T102" fmla="*/ 148 w 2896"/>
                <a:gd name="T103" fmla="*/ 20 h 1563"/>
                <a:gd name="T104" fmla="*/ 258 w 2896"/>
                <a:gd name="T105" fmla="*/ 20 h 1563"/>
                <a:gd name="T106" fmla="*/ 365 w 2896"/>
                <a:gd name="T107" fmla="*/ 3 h 1563"/>
                <a:gd name="T108" fmla="*/ 417 w 2896"/>
                <a:gd name="T109" fmla="*/ 39 h 1563"/>
                <a:gd name="T110" fmla="*/ 399 w 2896"/>
                <a:gd name="T111" fmla="*/ 107 h 1563"/>
                <a:gd name="T112" fmla="*/ 467 w 2896"/>
                <a:gd name="T113" fmla="*/ 166 h 1563"/>
                <a:gd name="T114" fmla="*/ 552 w 2896"/>
                <a:gd name="T115" fmla="*/ 189 h 1563"/>
                <a:gd name="T116" fmla="*/ 640 w 2896"/>
                <a:gd name="T117" fmla="*/ 234 h 1563"/>
                <a:gd name="T118" fmla="*/ 685 w 2896"/>
                <a:gd name="T119" fmla="*/ 200 h 1563"/>
                <a:gd name="T120" fmla="*/ 711 w 2896"/>
                <a:gd name="T121" fmla="*/ 258 h 1563"/>
                <a:gd name="T122" fmla="*/ 713 w 2896"/>
                <a:gd name="T123" fmla="*/ 353 h 1563"/>
                <a:gd name="T124" fmla="*/ 689 w 2896"/>
                <a:gd name="T125" fmla="*/ 384 h 15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896"/>
                <a:gd name="T190" fmla="*/ 0 h 1563"/>
                <a:gd name="T191" fmla="*/ 2896 w 2896"/>
                <a:gd name="T192" fmla="*/ 1563 h 15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896" h="1563">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6"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31" name="Freeform 70"/>
            <p:cNvSpPr/>
            <p:nvPr/>
          </p:nvSpPr>
          <p:spPr bwMode="gray">
            <a:xfrm>
              <a:off x="900" y="2373"/>
              <a:ext cx="1448" cy="781"/>
            </a:xfrm>
            <a:custGeom>
              <a:avLst/>
              <a:gdLst>
                <a:gd name="T0" fmla="*/ 682 w 2896"/>
                <a:gd name="T1" fmla="*/ 376 h 1563"/>
                <a:gd name="T2" fmla="*/ 665 w 2896"/>
                <a:gd name="T3" fmla="*/ 372 h 1563"/>
                <a:gd name="T4" fmla="*/ 658 w 2896"/>
                <a:gd name="T5" fmla="*/ 380 h 1563"/>
                <a:gd name="T6" fmla="*/ 653 w 2896"/>
                <a:gd name="T7" fmla="*/ 378 h 1563"/>
                <a:gd name="T8" fmla="*/ 623 w 2896"/>
                <a:gd name="T9" fmla="*/ 368 h 1563"/>
                <a:gd name="T10" fmla="*/ 626 w 2896"/>
                <a:gd name="T11" fmla="*/ 363 h 1563"/>
                <a:gd name="T12" fmla="*/ 630 w 2896"/>
                <a:gd name="T13" fmla="*/ 349 h 1563"/>
                <a:gd name="T14" fmla="*/ 616 w 2896"/>
                <a:gd name="T15" fmla="*/ 326 h 1563"/>
                <a:gd name="T16" fmla="*/ 604 w 2896"/>
                <a:gd name="T17" fmla="*/ 331 h 1563"/>
                <a:gd name="T18" fmla="*/ 589 w 2896"/>
                <a:gd name="T19" fmla="*/ 341 h 1563"/>
                <a:gd name="T20" fmla="*/ 568 w 2896"/>
                <a:gd name="T21" fmla="*/ 333 h 1563"/>
                <a:gd name="T22" fmla="*/ 557 w 2896"/>
                <a:gd name="T23" fmla="*/ 332 h 1563"/>
                <a:gd name="T24" fmla="*/ 536 w 2896"/>
                <a:gd name="T25" fmla="*/ 348 h 1563"/>
                <a:gd name="T26" fmla="*/ 511 w 2896"/>
                <a:gd name="T27" fmla="*/ 355 h 1563"/>
                <a:gd name="T28" fmla="*/ 491 w 2896"/>
                <a:gd name="T29" fmla="*/ 376 h 1563"/>
                <a:gd name="T30" fmla="*/ 459 w 2896"/>
                <a:gd name="T31" fmla="*/ 388 h 1563"/>
                <a:gd name="T32" fmla="*/ 442 w 2896"/>
                <a:gd name="T33" fmla="*/ 382 h 1563"/>
                <a:gd name="T34" fmla="*/ 431 w 2896"/>
                <a:gd name="T35" fmla="*/ 370 h 1563"/>
                <a:gd name="T36" fmla="*/ 400 w 2896"/>
                <a:gd name="T37" fmla="*/ 364 h 1563"/>
                <a:gd name="T38" fmla="*/ 389 w 2896"/>
                <a:gd name="T39" fmla="*/ 353 h 1563"/>
                <a:gd name="T40" fmla="*/ 364 w 2896"/>
                <a:gd name="T41" fmla="*/ 368 h 1563"/>
                <a:gd name="T42" fmla="*/ 348 w 2896"/>
                <a:gd name="T43" fmla="*/ 384 h 1563"/>
                <a:gd name="T44" fmla="*/ 335 w 2896"/>
                <a:gd name="T45" fmla="*/ 390 h 1563"/>
                <a:gd name="T46" fmla="*/ 339 w 2896"/>
                <a:gd name="T47" fmla="*/ 373 h 1563"/>
                <a:gd name="T48" fmla="*/ 331 w 2896"/>
                <a:gd name="T49" fmla="*/ 359 h 1563"/>
                <a:gd name="T50" fmla="*/ 302 w 2896"/>
                <a:gd name="T51" fmla="*/ 366 h 1563"/>
                <a:gd name="T52" fmla="*/ 264 w 2896"/>
                <a:gd name="T53" fmla="*/ 352 h 1563"/>
                <a:gd name="T54" fmla="*/ 246 w 2896"/>
                <a:gd name="T55" fmla="*/ 351 h 1563"/>
                <a:gd name="T56" fmla="*/ 221 w 2896"/>
                <a:gd name="T57" fmla="*/ 336 h 1563"/>
                <a:gd name="T58" fmla="*/ 200 w 2896"/>
                <a:gd name="T59" fmla="*/ 320 h 1563"/>
                <a:gd name="T60" fmla="*/ 178 w 2896"/>
                <a:gd name="T61" fmla="*/ 301 h 1563"/>
                <a:gd name="T62" fmla="*/ 171 w 2896"/>
                <a:gd name="T63" fmla="*/ 281 h 1563"/>
                <a:gd name="T64" fmla="*/ 158 w 2896"/>
                <a:gd name="T65" fmla="*/ 288 h 1563"/>
                <a:gd name="T66" fmla="*/ 142 w 2896"/>
                <a:gd name="T67" fmla="*/ 265 h 1563"/>
                <a:gd name="T68" fmla="*/ 109 w 2896"/>
                <a:gd name="T69" fmla="*/ 235 h 1563"/>
                <a:gd name="T70" fmla="*/ 89 w 2896"/>
                <a:gd name="T71" fmla="*/ 223 h 1563"/>
                <a:gd name="T72" fmla="*/ 74 w 2896"/>
                <a:gd name="T73" fmla="*/ 228 h 1563"/>
                <a:gd name="T74" fmla="*/ 46 w 2896"/>
                <a:gd name="T75" fmla="*/ 195 h 1563"/>
                <a:gd name="T76" fmla="*/ 19 w 2896"/>
                <a:gd name="T77" fmla="*/ 169 h 1563"/>
                <a:gd name="T78" fmla="*/ 10 w 2896"/>
                <a:gd name="T79" fmla="*/ 162 h 1563"/>
                <a:gd name="T80" fmla="*/ 0 w 2896"/>
                <a:gd name="T81" fmla="*/ 157 h 1563"/>
                <a:gd name="T82" fmla="*/ 3 w 2896"/>
                <a:gd name="T83" fmla="*/ 135 h 1563"/>
                <a:gd name="T84" fmla="*/ 1 w 2896"/>
                <a:gd name="T85" fmla="*/ 112 h 1563"/>
                <a:gd name="T86" fmla="*/ 11 w 2896"/>
                <a:gd name="T87" fmla="*/ 109 h 1563"/>
                <a:gd name="T88" fmla="*/ 22 w 2896"/>
                <a:gd name="T89" fmla="*/ 118 h 1563"/>
                <a:gd name="T90" fmla="*/ 38 w 2896"/>
                <a:gd name="T91" fmla="*/ 112 h 1563"/>
                <a:gd name="T92" fmla="*/ 43 w 2896"/>
                <a:gd name="T93" fmla="*/ 90 h 1563"/>
                <a:gd name="T94" fmla="*/ 25 w 2896"/>
                <a:gd name="T95" fmla="*/ 76 h 1563"/>
                <a:gd name="T96" fmla="*/ 29 w 2896"/>
                <a:gd name="T97" fmla="*/ 51 h 1563"/>
                <a:gd name="T98" fmla="*/ 39 w 2896"/>
                <a:gd name="T99" fmla="*/ 36 h 1563"/>
                <a:gd name="T100" fmla="*/ 71 w 2896"/>
                <a:gd name="T101" fmla="*/ 26 h 1563"/>
                <a:gd name="T102" fmla="*/ 148 w 2896"/>
                <a:gd name="T103" fmla="*/ 20 h 1563"/>
                <a:gd name="T104" fmla="*/ 258 w 2896"/>
                <a:gd name="T105" fmla="*/ 20 h 1563"/>
                <a:gd name="T106" fmla="*/ 365 w 2896"/>
                <a:gd name="T107" fmla="*/ 3 h 1563"/>
                <a:gd name="T108" fmla="*/ 417 w 2896"/>
                <a:gd name="T109" fmla="*/ 39 h 1563"/>
                <a:gd name="T110" fmla="*/ 399 w 2896"/>
                <a:gd name="T111" fmla="*/ 107 h 1563"/>
                <a:gd name="T112" fmla="*/ 467 w 2896"/>
                <a:gd name="T113" fmla="*/ 166 h 1563"/>
                <a:gd name="T114" fmla="*/ 552 w 2896"/>
                <a:gd name="T115" fmla="*/ 189 h 1563"/>
                <a:gd name="T116" fmla="*/ 640 w 2896"/>
                <a:gd name="T117" fmla="*/ 234 h 1563"/>
                <a:gd name="T118" fmla="*/ 685 w 2896"/>
                <a:gd name="T119" fmla="*/ 200 h 1563"/>
                <a:gd name="T120" fmla="*/ 711 w 2896"/>
                <a:gd name="T121" fmla="*/ 258 h 1563"/>
                <a:gd name="T122" fmla="*/ 713 w 2896"/>
                <a:gd name="T123" fmla="*/ 353 h 1563"/>
                <a:gd name="T124" fmla="*/ 689 w 2896"/>
                <a:gd name="T125" fmla="*/ 384 h 15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896"/>
                <a:gd name="T190" fmla="*/ 0 h 1563"/>
                <a:gd name="T191" fmla="*/ 2896 w 2896"/>
                <a:gd name="T192" fmla="*/ 1563 h 15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896" h="1563">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6"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path>
              </a:pathLst>
            </a:custGeom>
            <a:grpFill/>
            <a:ln w="6350">
              <a:solidFill>
                <a:schemeClr val="tx1">
                  <a:lumMod val="85000"/>
                  <a:lumOff val="15000"/>
                </a:schemeClr>
              </a:solidFill>
              <a:prstDash val="solid"/>
              <a:round/>
            </a:ln>
          </p:spPr>
          <p:txBody>
            <a:bodyPr/>
            <a:lstStyle/>
            <a:p>
              <a:endParaRPr lang="zh-CN" altLang="en-US" sz="1799"/>
            </a:p>
          </p:txBody>
        </p:sp>
        <p:sp>
          <p:nvSpPr>
            <p:cNvPr id="32" name="Freeform 71"/>
            <p:cNvSpPr/>
            <p:nvPr/>
          </p:nvSpPr>
          <p:spPr bwMode="gray">
            <a:xfrm>
              <a:off x="2215" y="3052"/>
              <a:ext cx="676" cy="694"/>
            </a:xfrm>
            <a:custGeom>
              <a:avLst/>
              <a:gdLst>
                <a:gd name="T0" fmla="*/ 297 w 1352"/>
                <a:gd name="T1" fmla="*/ 258 h 1388"/>
                <a:gd name="T2" fmla="*/ 288 w 1352"/>
                <a:gd name="T3" fmla="*/ 267 h 1388"/>
                <a:gd name="T4" fmla="*/ 280 w 1352"/>
                <a:gd name="T5" fmla="*/ 277 h 1388"/>
                <a:gd name="T6" fmla="*/ 265 w 1352"/>
                <a:gd name="T7" fmla="*/ 279 h 1388"/>
                <a:gd name="T8" fmla="*/ 258 w 1352"/>
                <a:gd name="T9" fmla="*/ 281 h 1388"/>
                <a:gd name="T10" fmla="*/ 248 w 1352"/>
                <a:gd name="T11" fmla="*/ 285 h 1388"/>
                <a:gd name="T12" fmla="*/ 240 w 1352"/>
                <a:gd name="T13" fmla="*/ 279 h 1388"/>
                <a:gd name="T14" fmla="*/ 237 w 1352"/>
                <a:gd name="T15" fmla="*/ 285 h 1388"/>
                <a:gd name="T16" fmla="*/ 231 w 1352"/>
                <a:gd name="T17" fmla="*/ 284 h 1388"/>
                <a:gd name="T18" fmla="*/ 228 w 1352"/>
                <a:gd name="T19" fmla="*/ 281 h 1388"/>
                <a:gd name="T20" fmla="*/ 218 w 1352"/>
                <a:gd name="T21" fmla="*/ 290 h 1388"/>
                <a:gd name="T22" fmla="*/ 202 w 1352"/>
                <a:gd name="T23" fmla="*/ 282 h 1388"/>
                <a:gd name="T24" fmla="*/ 188 w 1352"/>
                <a:gd name="T25" fmla="*/ 290 h 1388"/>
                <a:gd name="T26" fmla="*/ 174 w 1352"/>
                <a:gd name="T27" fmla="*/ 293 h 1388"/>
                <a:gd name="T28" fmla="*/ 162 w 1352"/>
                <a:gd name="T29" fmla="*/ 303 h 1388"/>
                <a:gd name="T30" fmla="*/ 169 w 1352"/>
                <a:gd name="T31" fmla="*/ 330 h 1388"/>
                <a:gd name="T32" fmla="*/ 165 w 1352"/>
                <a:gd name="T33" fmla="*/ 346 h 1388"/>
                <a:gd name="T34" fmla="*/ 146 w 1352"/>
                <a:gd name="T35" fmla="*/ 341 h 1388"/>
                <a:gd name="T36" fmla="*/ 142 w 1352"/>
                <a:gd name="T37" fmla="*/ 322 h 1388"/>
                <a:gd name="T38" fmla="*/ 130 w 1352"/>
                <a:gd name="T39" fmla="*/ 330 h 1388"/>
                <a:gd name="T40" fmla="*/ 113 w 1352"/>
                <a:gd name="T41" fmla="*/ 336 h 1388"/>
                <a:gd name="T42" fmla="*/ 98 w 1352"/>
                <a:gd name="T43" fmla="*/ 327 h 1388"/>
                <a:gd name="T44" fmla="*/ 94 w 1352"/>
                <a:gd name="T45" fmla="*/ 310 h 1388"/>
                <a:gd name="T46" fmla="*/ 76 w 1352"/>
                <a:gd name="T47" fmla="*/ 308 h 1388"/>
                <a:gd name="T48" fmla="*/ 67 w 1352"/>
                <a:gd name="T49" fmla="*/ 301 h 1388"/>
                <a:gd name="T50" fmla="*/ 72 w 1352"/>
                <a:gd name="T51" fmla="*/ 280 h 1388"/>
                <a:gd name="T52" fmla="*/ 79 w 1352"/>
                <a:gd name="T53" fmla="*/ 267 h 1388"/>
                <a:gd name="T54" fmla="*/ 63 w 1352"/>
                <a:gd name="T55" fmla="*/ 263 h 1388"/>
                <a:gd name="T56" fmla="*/ 53 w 1352"/>
                <a:gd name="T57" fmla="*/ 245 h 1388"/>
                <a:gd name="T58" fmla="*/ 47 w 1352"/>
                <a:gd name="T59" fmla="*/ 227 h 1388"/>
                <a:gd name="T60" fmla="*/ 51 w 1352"/>
                <a:gd name="T61" fmla="*/ 218 h 1388"/>
                <a:gd name="T62" fmla="*/ 48 w 1352"/>
                <a:gd name="T63" fmla="*/ 217 h 1388"/>
                <a:gd name="T64" fmla="*/ 24 w 1352"/>
                <a:gd name="T65" fmla="*/ 220 h 1388"/>
                <a:gd name="T66" fmla="*/ 9 w 1352"/>
                <a:gd name="T67" fmla="*/ 229 h 1388"/>
                <a:gd name="T68" fmla="*/ 3 w 1352"/>
                <a:gd name="T69" fmla="*/ 224 h 1388"/>
                <a:gd name="T70" fmla="*/ 8 w 1352"/>
                <a:gd name="T71" fmla="*/ 215 h 1388"/>
                <a:gd name="T72" fmla="*/ 3 w 1352"/>
                <a:gd name="T73" fmla="*/ 206 h 1388"/>
                <a:gd name="T74" fmla="*/ 5 w 1352"/>
                <a:gd name="T75" fmla="*/ 189 h 1388"/>
                <a:gd name="T76" fmla="*/ 15 w 1352"/>
                <a:gd name="T77" fmla="*/ 172 h 1388"/>
                <a:gd name="T78" fmla="*/ 28 w 1352"/>
                <a:gd name="T79" fmla="*/ 162 h 1388"/>
                <a:gd name="T80" fmla="*/ 38 w 1352"/>
                <a:gd name="T81" fmla="*/ 150 h 1388"/>
                <a:gd name="T82" fmla="*/ 49 w 1352"/>
                <a:gd name="T83" fmla="*/ 131 h 1388"/>
                <a:gd name="T84" fmla="*/ 53 w 1352"/>
                <a:gd name="T85" fmla="*/ 89 h 1388"/>
                <a:gd name="T86" fmla="*/ 47 w 1352"/>
                <a:gd name="T87" fmla="*/ 72 h 1388"/>
                <a:gd name="T88" fmla="*/ 31 w 1352"/>
                <a:gd name="T89" fmla="*/ 60 h 1388"/>
                <a:gd name="T90" fmla="*/ 51 w 1352"/>
                <a:gd name="T91" fmla="*/ 42 h 1388"/>
                <a:gd name="T92" fmla="*/ 78 w 1352"/>
                <a:gd name="T93" fmla="*/ 44 h 1388"/>
                <a:gd name="T94" fmla="*/ 112 w 1352"/>
                <a:gd name="T95" fmla="*/ 60 h 1388"/>
                <a:gd name="T96" fmla="*/ 170 w 1352"/>
                <a:gd name="T97" fmla="*/ 138 h 1388"/>
                <a:gd name="T98" fmla="*/ 214 w 1352"/>
                <a:gd name="T99" fmla="*/ 109 h 1388"/>
                <a:gd name="T100" fmla="*/ 229 w 1352"/>
                <a:gd name="T101" fmla="*/ 50 h 1388"/>
                <a:gd name="T102" fmla="*/ 248 w 1352"/>
                <a:gd name="T103" fmla="*/ 26 h 1388"/>
                <a:gd name="T104" fmla="*/ 289 w 1352"/>
                <a:gd name="T105" fmla="*/ 47 h 1388"/>
                <a:gd name="T106" fmla="*/ 266 w 1352"/>
                <a:gd name="T107" fmla="*/ 82 h 1388"/>
                <a:gd name="T108" fmla="*/ 240 w 1352"/>
                <a:gd name="T109" fmla="*/ 101 h 1388"/>
                <a:gd name="T110" fmla="*/ 276 w 1352"/>
                <a:gd name="T111" fmla="*/ 122 h 1388"/>
                <a:gd name="T112" fmla="*/ 280 w 1352"/>
                <a:gd name="T113" fmla="*/ 183 h 1388"/>
                <a:gd name="T114" fmla="*/ 300 w 1352"/>
                <a:gd name="T115" fmla="*/ 216 h 1388"/>
                <a:gd name="T116" fmla="*/ 338 w 1352"/>
                <a:gd name="T117" fmla="*/ 225 h 138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52"/>
                <a:gd name="T178" fmla="*/ 0 h 1388"/>
                <a:gd name="T179" fmla="*/ 1352 w 1352"/>
                <a:gd name="T180" fmla="*/ 1388 h 138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52" h="1388">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33" name="Freeform 72"/>
            <p:cNvSpPr/>
            <p:nvPr/>
          </p:nvSpPr>
          <p:spPr bwMode="gray">
            <a:xfrm>
              <a:off x="2215" y="3052"/>
              <a:ext cx="676" cy="694"/>
            </a:xfrm>
            <a:custGeom>
              <a:avLst/>
              <a:gdLst>
                <a:gd name="T0" fmla="*/ 297 w 1352"/>
                <a:gd name="T1" fmla="*/ 258 h 1388"/>
                <a:gd name="T2" fmla="*/ 288 w 1352"/>
                <a:gd name="T3" fmla="*/ 267 h 1388"/>
                <a:gd name="T4" fmla="*/ 280 w 1352"/>
                <a:gd name="T5" fmla="*/ 277 h 1388"/>
                <a:gd name="T6" fmla="*/ 265 w 1352"/>
                <a:gd name="T7" fmla="*/ 279 h 1388"/>
                <a:gd name="T8" fmla="*/ 258 w 1352"/>
                <a:gd name="T9" fmla="*/ 281 h 1388"/>
                <a:gd name="T10" fmla="*/ 248 w 1352"/>
                <a:gd name="T11" fmla="*/ 285 h 1388"/>
                <a:gd name="T12" fmla="*/ 240 w 1352"/>
                <a:gd name="T13" fmla="*/ 279 h 1388"/>
                <a:gd name="T14" fmla="*/ 237 w 1352"/>
                <a:gd name="T15" fmla="*/ 285 h 1388"/>
                <a:gd name="T16" fmla="*/ 231 w 1352"/>
                <a:gd name="T17" fmla="*/ 284 h 1388"/>
                <a:gd name="T18" fmla="*/ 228 w 1352"/>
                <a:gd name="T19" fmla="*/ 281 h 1388"/>
                <a:gd name="T20" fmla="*/ 218 w 1352"/>
                <a:gd name="T21" fmla="*/ 290 h 1388"/>
                <a:gd name="T22" fmla="*/ 202 w 1352"/>
                <a:gd name="T23" fmla="*/ 282 h 1388"/>
                <a:gd name="T24" fmla="*/ 188 w 1352"/>
                <a:gd name="T25" fmla="*/ 290 h 1388"/>
                <a:gd name="T26" fmla="*/ 174 w 1352"/>
                <a:gd name="T27" fmla="*/ 293 h 1388"/>
                <a:gd name="T28" fmla="*/ 162 w 1352"/>
                <a:gd name="T29" fmla="*/ 303 h 1388"/>
                <a:gd name="T30" fmla="*/ 169 w 1352"/>
                <a:gd name="T31" fmla="*/ 330 h 1388"/>
                <a:gd name="T32" fmla="*/ 165 w 1352"/>
                <a:gd name="T33" fmla="*/ 346 h 1388"/>
                <a:gd name="T34" fmla="*/ 146 w 1352"/>
                <a:gd name="T35" fmla="*/ 341 h 1388"/>
                <a:gd name="T36" fmla="*/ 142 w 1352"/>
                <a:gd name="T37" fmla="*/ 322 h 1388"/>
                <a:gd name="T38" fmla="*/ 130 w 1352"/>
                <a:gd name="T39" fmla="*/ 330 h 1388"/>
                <a:gd name="T40" fmla="*/ 113 w 1352"/>
                <a:gd name="T41" fmla="*/ 336 h 1388"/>
                <a:gd name="T42" fmla="*/ 98 w 1352"/>
                <a:gd name="T43" fmla="*/ 327 h 1388"/>
                <a:gd name="T44" fmla="*/ 94 w 1352"/>
                <a:gd name="T45" fmla="*/ 310 h 1388"/>
                <a:gd name="T46" fmla="*/ 76 w 1352"/>
                <a:gd name="T47" fmla="*/ 308 h 1388"/>
                <a:gd name="T48" fmla="*/ 67 w 1352"/>
                <a:gd name="T49" fmla="*/ 301 h 1388"/>
                <a:gd name="T50" fmla="*/ 72 w 1352"/>
                <a:gd name="T51" fmla="*/ 280 h 1388"/>
                <a:gd name="T52" fmla="*/ 79 w 1352"/>
                <a:gd name="T53" fmla="*/ 267 h 1388"/>
                <a:gd name="T54" fmla="*/ 63 w 1352"/>
                <a:gd name="T55" fmla="*/ 263 h 1388"/>
                <a:gd name="T56" fmla="*/ 53 w 1352"/>
                <a:gd name="T57" fmla="*/ 245 h 1388"/>
                <a:gd name="T58" fmla="*/ 47 w 1352"/>
                <a:gd name="T59" fmla="*/ 227 h 1388"/>
                <a:gd name="T60" fmla="*/ 51 w 1352"/>
                <a:gd name="T61" fmla="*/ 218 h 1388"/>
                <a:gd name="T62" fmla="*/ 48 w 1352"/>
                <a:gd name="T63" fmla="*/ 217 h 1388"/>
                <a:gd name="T64" fmla="*/ 24 w 1352"/>
                <a:gd name="T65" fmla="*/ 220 h 1388"/>
                <a:gd name="T66" fmla="*/ 9 w 1352"/>
                <a:gd name="T67" fmla="*/ 229 h 1388"/>
                <a:gd name="T68" fmla="*/ 3 w 1352"/>
                <a:gd name="T69" fmla="*/ 224 h 1388"/>
                <a:gd name="T70" fmla="*/ 8 w 1352"/>
                <a:gd name="T71" fmla="*/ 215 h 1388"/>
                <a:gd name="T72" fmla="*/ 3 w 1352"/>
                <a:gd name="T73" fmla="*/ 206 h 1388"/>
                <a:gd name="T74" fmla="*/ 5 w 1352"/>
                <a:gd name="T75" fmla="*/ 189 h 1388"/>
                <a:gd name="T76" fmla="*/ 15 w 1352"/>
                <a:gd name="T77" fmla="*/ 172 h 1388"/>
                <a:gd name="T78" fmla="*/ 28 w 1352"/>
                <a:gd name="T79" fmla="*/ 162 h 1388"/>
                <a:gd name="T80" fmla="*/ 38 w 1352"/>
                <a:gd name="T81" fmla="*/ 150 h 1388"/>
                <a:gd name="T82" fmla="*/ 49 w 1352"/>
                <a:gd name="T83" fmla="*/ 131 h 1388"/>
                <a:gd name="T84" fmla="*/ 53 w 1352"/>
                <a:gd name="T85" fmla="*/ 89 h 1388"/>
                <a:gd name="T86" fmla="*/ 47 w 1352"/>
                <a:gd name="T87" fmla="*/ 72 h 1388"/>
                <a:gd name="T88" fmla="*/ 31 w 1352"/>
                <a:gd name="T89" fmla="*/ 60 h 1388"/>
                <a:gd name="T90" fmla="*/ 51 w 1352"/>
                <a:gd name="T91" fmla="*/ 42 h 1388"/>
                <a:gd name="T92" fmla="*/ 78 w 1352"/>
                <a:gd name="T93" fmla="*/ 44 h 1388"/>
                <a:gd name="T94" fmla="*/ 112 w 1352"/>
                <a:gd name="T95" fmla="*/ 60 h 1388"/>
                <a:gd name="T96" fmla="*/ 170 w 1352"/>
                <a:gd name="T97" fmla="*/ 138 h 1388"/>
                <a:gd name="T98" fmla="*/ 214 w 1352"/>
                <a:gd name="T99" fmla="*/ 109 h 1388"/>
                <a:gd name="T100" fmla="*/ 229 w 1352"/>
                <a:gd name="T101" fmla="*/ 50 h 1388"/>
                <a:gd name="T102" fmla="*/ 248 w 1352"/>
                <a:gd name="T103" fmla="*/ 26 h 1388"/>
                <a:gd name="T104" fmla="*/ 289 w 1352"/>
                <a:gd name="T105" fmla="*/ 47 h 1388"/>
                <a:gd name="T106" fmla="*/ 266 w 1352"/>
                <a:gd name="T107" fmla="*/ 82 h 1388"/>
                <a:gd name="T108" fmla="*/ 240 w 1352"/>
                <a:gd name="T109" fmla="*/ 101 h 1388"/>
                <a:gd name="T110" fmla="*/ 276 w 1352"/>
                <a:gd name="T111" fmla="*/ 122 h 1388"/>
                <a:gd name="T112" fmla="*/ 280 w 1352"/>
                <a:gd name="T113" fmla="*/ 183 h 1388"/>
                <a:gd name="T114" fmla="*/ 300 w 1352"/>
                <a:gd name="T115" fmla="*/ 216 h 1388"/>
                <a:gd name="T116" fmla="*/ 338 w 1352"/>
                <a:gd name="T117" fmla="*/ 225 h 138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52"/>
                <a:gd name="T178" fmla="*/ 0 h 1388"/>
                <a:gd name="T179" fmla="*/ 1352 w 1352"/>
                <a:gd name="T180" fmla="*/ 1388 h 138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52" h="1388">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path>
              </a:pathLst>
            </a:custGeom>
            <a:grpFill/>
            <a:ln w="6350">
              <a:solidFill>
                <a:schemeClr val="tx1">
                  <a:lumMod val="85000"/>
                  <a:lumOff val="15000"/>
                </a:schemeClr>
              </a:solidFill>
              <a:prstDash val="solid"/>
              <a:round/>
            </a:ln>
          </p:spPr>
          <p:txBody>
            <a:bodyPr/>
            <a:lstStyle/>
            <a:p>
              <a:endParaRPr lang="zh-CN" altLang="en-US" sz="1799"/>
            </a:p>
          </p:txBody>
        </p:sp>
        <p:sp>
          <p:nvSpPr>
            <p:cNvPr id="34" name="Freeform 73"/>
            <p:cNvSpPr/>
            <p:nvPr/>
          </p:nvSpPr>
          <p:spPr bwMode="gray">
            <a:xfrm>
              <a:off x="2755" y="3269"/>
              <a:ext cx="596" cy="432"/>
            </a:xfrm>
            <a:custGeom>
              <a:avLst/>
              <a:gdLst>
                <a:gd name="T0" fmla="*/ 209 w 1191"/>
                <a:gd name="T1" fmla="*/ 213 h 864"/>
                <a:gd name="T2" fmla="*/ 202 w 1191"/>
                <a:gd name="T3" fmla="*/ 215 h 864"/>
                <a:gd name="T4" fmla="*/ 195 w 1191"/>
                <a:gd name="T5" fmla="*/ 214 h 864"/>
                <a:gd name="T6" fmla="*/ 186 w 1191"/>
                <a:gd name="T7" fmla="*/ 210 h 864"/>
                <a:gd name="T8" fmla="*/ 180 w 1191"/>
                <a:gd name="T9" fmla="*/ 210 h 864"/>
                <a:gd name="T10" fmla="*/ 174 w 1191"/>
                <a:gd name="T11" fmla="*/ 203 h 864"/>
                <a:gd name="T12" fmla="*/ 169 w 1191"/>
                <a:gd name="T13" fmla="*/ 200 h 864"/>
                <a:gd name="T14" fmla="*/ 163 w 1191"/>
                <a:gd name="T15" fmla="*/ 210 h 864"/>
                <a:gd name="T16" fmla="*/ 155 w 1191"/>
                <a:gd name="T17" fmla="*/ 214 h 864"/>
                <a:gd name="T18" fmla="*/ 146 w 1191"/>
                <a:gd name="T19" fmla="*/ 216 h 864"/>
                <a:gd name="T20" fmla="*/ 140 w 1191"/>
                <a:gd name="T21" fmla="*/ 211 h 864"/>
                <a:gd name="T22" fmla="*/ 133 w 1191"/>
                <a:gd name="T23" fmla="*/ 213 h 864"/>
                <a:gd name="T24" fmla="*/ 123 w 1191"/>
                <a:gd name="T25" fmla="*/ 213 h 864"/>
                <a:gd name="T26" fmla="*/ 112 w 1191"/>
                <a:gd name="T27" fmla="*/ 206 h 864"/>
                <a:gd name="T28" fmla="*/ 101 w 1191"/>
                <a:gd name="T29" fmla="*/ 198 h 864"/>
                <a:gd name="T30" fmla="*/ 93 w 1191"/>
                <a:gd name="T31" fmla="*/ 189 h 864"/>
                <a:gd name="T32" fmla="*/ 88 w 1191"/>
                <a:gd name="T33" fmla="*/ 176 h 864"/>
                <a:gd name="T34" fmla="*/ 91 w 1191"/>
                <a:gd name="T35" fmla="*/ 171 h 864"/>
                <a:gd name="T36" fmla="*/ 94 w 1191"/>
                <a:gd name="T37" fmla="*/ 170 h 864"/>
                <a:gd name="T38" fmla="*/ 96 w 1191"/>
                <a:gd name="T39" fmla="*/ 167 h 864"/>
                <a:gd name="T40" fmla="*/ 87 w 1191"/>
                <a:gd name="T41" fmla="*/ 160 h 864"/>
                <a:gd name="T42" fmla="*/ 79 w 1191"/>
                <a:gd name="T43" fmla="*/ 161 h 864"/>
                <a:gd name="T44" fmla="*/ 74 w 1191"/>
                <a:gd name="T45" fmla="*/ 163 h 864"/>
                <a:gd name="T46" fmla="*/ 66 w 1191"/>
                <a:gd name="T47" fmla="*/ 158 h 864"/>
                <a:gd name="T48" fmla="*/ 60 w 1191"/>
                <a:gd name="T49" fmla="*/ 161 h 864"/>
                <a:gd name="T50" fmla="*/ 52 w 1191"/>
                <a:gd name="T51" fmla="*/ 156 h 864"/>
                <a:gd name="T52" fmla="*/ 46 w 1191"/>
                <a:gd name="T53" fmla="*/ 152 h 864"/>
                <a:gd name="T54" fmla="*/ 66 w 1191"/>
                <a:gd name="T55" fmla="*/ 135 h 864"/>
                <a:gd name="T56" fmla="*/ 53 w 1191"/>
                <a:gd name="T57" fmla="*/ 114 h 864"/>
                <a:gd name="T58" fmla="*/ 29 w 1191"/>
                <a:gd name="T59" fmla="*/ 108 h 864"/>
                <a:gd name="T60" fmla="*/ 8 w 1191"/>
                <a:gd name="T61" fmla="*/ 101 h 864"/>
                <a:gd name="T62" fmla="*/ 26 w 1191"/>
                <a:gd name="T63" fmla="*/ 74 h 864"/>
                <a:gd name="T64" fmla="*/ 63 w 1191"/>
                <a:gd name="T65" fmla="*/ 84 h 864"/>
                <a:gd name="T66" fmla="*/ 77 w 1191"/>
                <a:gd name="T67" fmla="*/ 70 h 864"/>
                <a:gd name="T68" fmla="*/ 100 w 1191"/>
                <a:gd name="T69" fmla="*/ 52 h 864"/>
                <a:gd name="T70" fmla="*/ 124 w 1191"/>
                <a:gd name="T71" fmla="*/ 56 h 864"/>
                <a:gd name="T72" fmla="*/ 144 w 1191"/>
                <a:gd name="T73" fmla="*/ 48 h 864"/>
                <a:gd name="T74" fmla="*/ 165 w 1191"/>
                <a:gd name="T75" fmla="*/ 40 h 864"/>
                <a:gd name="T76" fmla="*/ 182 w 1191"/>
                <a:gd name="T77" fmla="*/ 27 h 864"/>
                <a:gd name="T78" fmla="*/ 200 w 1191"/>
                <a:gd name="T79" fmla="*/ 19 h 864"/>
                <a:gd name="T80" fmla="*/ 217 w 1191"/>
                <a:gd name="T81" fmla="*/ 9 h 864"/>
                <a:gd name="T82" fmla="*/ 244 w 1191"/>
                <a:gd name="T83" fmla="*/ 5 h 864"/>
                <a:gd name="T84" fmla="*/ 260 w 1191"/>
                <a:gd name="T85" fmla="*/ 18 h 864"/>
                <a:gd name="T86" fmla="*/ 252 w 1191"/>
                <a:gd name="T87" fmla="*/ 54 h 864"/>
                <a:gd name="T88" fmla="*/ 274 w 1191"/>
                <a:gd name="T89" fmla="*/ 71 h 864"/>
                <a:gd name="T90" fmla="*/ 298 w 1191"/>
                <a:gd name="T91" fmla="*/ 81 h 864"/>
                <a:gd name="T92" fmla="*/ 282 w 1191"/>
                <a:gd name="T93" fmla="*/ 108 h 864"/>
                <a:gd name="T94" fmla="*/ 260 w 1191"/>
                <a:gd name="T95" fmla="*/ 161 h 864"/>
                <a:gd name="T96" fmla="*/ 248 w 1191"/>
                <a:gd name="T97" fmla="*/ 182 h 864"/>
                <a:gd name="T98" fmla="*/ 225 w 1191"/>
                <a:gd name="T99" fmla="*/ 197 h 86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91"/>
                <a:gd name="T151" fmla="*/ 0 h 864"/>
                <a:gd name="T152" fmla="*/ 1191 w 1191"/>
                <a:gd name="T153" fmla="*/ 864 h 86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91" h="864">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35" name="Freeform 74"/>
            <p:cNvSpPr/>
            <p:nvPr/>
          </p:nvSpPr>
          <p:spPr bwMode="gray">
            <a:xfrm>
              <a:off x="2755" y="3269"/>
              <a:ext cx="596" cy="432"/>
            </a:xfrm>
            <a:custGeom>
              <a:avLst/>
              <a:gdLst>
                <a:gd name="T0" fmla="*/ 209 w 1191"/>
                <a:gd name="T1" fmla="*/ 213 h 864"/>
                <a:gd name="T2" fmla="*/ 202 w 1191"/>
                <a:gd name="T3" fmla="*/ 215 h 864"/>
                <a:gd name="T4" fmla="*/ 195 w 1191"/>
                <a:gd name="T5" fmla="*/ 214 h 864"/>
                <a:gd name="T6" fmla="*/ 186 w 1191"/>
                <a:gd name="T7" fmla="*/ 210 h 864"/>
                <a:gd name="T8" fmla="*/ 180 w 1191"/>
                <a:gd name="T9" fmla="*/ 210 h 864"/>
                <a:gd name="T10" fmla="*/ 174 w 1191"/>
                <a:gd name="T11" fmla="*/ 203 h 864"/>
                <a:gd name="T12" fmla="*/ 169 w 1191"/>
                <a:gd name="T13" fmla="*/ 200 h 864"/>
                <a:gd name="T14" fmla="*/ 163 w 1191"/>
                <a:gd name="T15" fmla="*/ 210 h 864"/>
                <a:gd name="T16" fmla="*/ 155 w 1191"/>
                <a:gd name="T17" fmla="*/ 214 h 864"/>
                <a:gd name="T18" fmla="*/ 146 w 1191"/>
                <a:gd name="T19" fmla="*/ 216 h 864"/>
                <a:gd name="T20" fmla="*/ 140 w 1191"/>
                <a:gd name="T21" fmla="*/ 211 h 864"/>
                <a:gd name="T22" fmla="*/ 133 w 1191"/>
                <a:gd name="T23" fmla="*/ 213 h 864"/>
                <a:gd name="T24" fmla="*/ 123 w 1191"/>
                <a:gd name="T25" fmla="*/ 213 h 864"/>
                <a:gd name="T26" fmla="*/ 112 w 1191"/>
                <a:gd name="T27" fmla="*/ 206 h 864"/>
                <a:gd name="T28" fmla="*/ 101 w 1191"/>
                <a:gd name="T29" fmla="*/ 198 h 864"/>
                <a:gd name="T30" fmla="*/ 93 w 1191"/>
                <a:gd name="T31" fmla="*/ 189 h 864"/>
                <a:gd name="T32" fmla="*/ 88 w 1191"/>
                <a:gd name="T33" fmla="*/ 176 h 864"/>
                <a:gd name="T34" fmla="*/ 91 w 1191"/>
                <a:gd name="T35" fmla="*/ 171 h 864"/>
                <a:gd name="T36" fmla="*/ 94 w 1191"/>
                <a:gd name="T37" fmla="*/ 170 h 864"/>
                <a:gd name="T38" fmla="*/ 96 w 1191"/>
                <a:gd name="T39" fmla="*/ 167 h 864"/>
                <a:gd name="T40" fmla="*/ 87 w 1191"/>
                <a:gd name="T41" fmla="*/ 160 h 864"/>
                <a:gd name="T42" fmla="*/ 79 w 1191"/>
                <a:gd name="T43" fmla="*/ 161 h 864"/>
                <a:gd name="T44" fmla="*/ 74 w 1191"/>
                <a:gd name="T45" fmla="*/ 163 h 864"/>
                <a:gd name="T46" fmla="*/ 66 w 1191"/>
                <a:gd name="T47" fmla="*/ 158 h 864"/>
                <a:gd name="T48" fmla="*/ 60 w 1191"/>
                <a:gd name="T49" fmla="*/ 161 h 864"/>
                <a:gd name="T50" fmla="*/ 52 w 1191"/>
                <a:gd name="T51" fmla="*/ 156 h 864"/>
                <a:gd name="T52" fmla="*/ 46 w 1191"/>
                <a:gd name="T53" fmla="*/ 152 h 864"/>
                <a:gd name="T54" fmla="*/ 66 w 1191"/>
                <a:gd name="T55" fmla="*/ 135 h 864"/>
                <a:gd name="T56" fmla="*/ 53 w 1191"/>
                <a:gd name="T57" fmla="*/ 114 h 864"/>
                <a:gd name="T58" fmla="*/ 29 w 1191"/>
                <a:gd name="T59" fmla="*/ 108 h 864"/>
                <a:gd name="T60" fmla="*/ 8 w 1191"/>
                <a:gd name="T61" fmla="*/ 101 h 864"/>
                <a:gd name="T62" fmla="*/ 26 w 1191"/>
                <a:gd name="T63" fmla="*/ 74 h 864"/>
                <a:gd name="T64" fmla="*/ 63 w 1191"/>
                <a:gd name="T65" fmla="*/ 84 h 864"/>
                <a:gd name="T66" fmla="*/ 77 w 1191"/>
                <a:gd name="T67" fmla="*/ 70 h 864"/>
                <a:gd name="T68" fmla="*/ 100 w 1191"/>
                <a:gd name="T69" fmla="*/ 52 h 864"/>
                <a:gd name="T70" fmla="*/ 124 w 1191"/>
                <a:gd name="T71" fmla="*/ 56 h 864"/>
                <a:gd name="T72" fmla="*/ 144 w 1191"/>
                <a:gd name="T73" fmla="*/ 48 h 864"/>
                <a:gd name="T74" fmla="*/ 165 w 1191"/>
                <a:gd name="T75" fmla="*/ 40 h 864"/>
                <a:gd name="T76" fmla="*/ 182 w 1191"/>
                <a:gd name="T77" fmla="*/ 27 h 864"/>
                <a:gd name="T78" fmla="*/ 200 w 1191"/>
                <a:gd name="T79" fmla="*/ 19 h 864"/>
                <a:gd name="T80" fmla="*/ 217 w 1191"/>
                <a:gd name="T81" fmla="*/ 9 h 864"/>
                <a:gd name="T82" fmla="*/ 244 w 1191"/>
                <a:gd name="T83" fmla="*/ 5 h 864"/>
                <a:gd name="T84" fmla="*/ 260 w 1191"/>
                <a:gd name="T85" fmla="*/ 18 h 864"/>
                <a:gd name="T86" fmla="*/ 252 w 1191"/>
                <a:gd name="T87" fmla="*/ 54 h 864"/>
                <a:gd name="T88" fmla="*/ 274 w 1191"/>
                <a:gd name="T89" fmla="*/ 71 h 864"/>
                <a:gd name="T90" fmla="*/ 298 w 1191"/>
                <a:gd name="T91" fmla="*/ 81 h 864"/>
                <a:gd name="T92" fmla="*/ 282 w 1191"/>
                <a:gd name="T93" fmla="*/ 108 h 864"/>
                <a:gd name="T94" fmla="*/ 260 w 1191"/>
                <a:gd name="T95" fmla="*/ 161 h 864"/>
                <a:gd name="T96" fmla="*/ 248 w 1191"/>
                <a:gd name="T97" fmla="*/ 182 h 864"/>
                <a:gd name="T98" fmla="*/ 225 w 1191"/>
                <a:gd name="T99" fmla="*/ 197 h 86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91"/>
                <a:gd name="T151" fmla="*/ 0 h 864"/>
                <a:gd name="T152" fmla="*/ 1191 w 1191"/>
                <a:gd name="T153" fmla="*/ 864 h 86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91" h="864">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path>
              </a:pathLst>
            </a:custGeom>
            <a:grpFill/>
            <a:ln w="6350">
              <a:solidFill>
                <a:schemeClr val="tx1">
                  <a:lumMod val="85000"/>
                  <a:lumOff val="15000"/>
                </a:schemeClr>
              </a:solidFill>
              <a:prstDash val="solid"/>
              <a:round/>
            </a:ln>
          </p:spPr>
          <p:txBody>
            <a:bodyPr/>
            <a:lstStyle/>
            <a:p>
              <a:endParaRPr lang="zh-CN" altLang="en-US" sz="1799"/>
            </a:p>
          </p:txBody>
        </p:sp>
        <p:sp>
          <p:nvSpPr>
            <p:cNvPr id="36" name="Freeform 75"/>
            <p:cNvSpPr/>
            <p:nvPr/>
          </p:nvSpPr>
          <p:spPr bwMode="gray">
            <a:xfrm>
              <a:off x="3116" y="3813"/>
              <a:ext cx="195" cy="172"/>
            </a:xfrm>
            <a:custGeom>
              <a:avLst/>
              <a:gdLst>
                <a:gd name="T0" fmla="*/ 20 w 392"/>
                <a:gd name="T1" fmla="*/ 19 h 344"/>
                <a:gd name="T2" fmla="*/ 17 w 392"/>
                <a:gd name="T3" fmla="*/ 21 h 344"/>
                <a:gd name="T4" fmla="*/ 11 w 392"/>
                <a:gd name="T5" fmla="*/ 27 h 344"/>
                <a:gd name="T6" fmla="*/ 5 w 392"/>
                <a:gd name="T7" fmla="*/ 35 h 344"/>
                <a:gd name="T8" fmla="*/ 1 w 392"/>
                <a:gd name="T9" fmla="*/ 40 h 344"/>
                <a:gd name="T10" fmla="*/ 0 w 392"/>
                <a:gd name="T11" fmla="*/ 50 h 344"/>
                <a:gd name="T12" fmla="*/ 1 w 392"/>
                <a:gd name="T13" fmla="*/ 63 h 344"/>
                <a:gd name="T14" fmla="*/ 5 w 392"/>
                <a:gd name="T15" fmla="*/ 72 h 344"/>
                <a:gd name="T16" fmla="*/ 12 w 392"/>
                <a:gd name="T17" fmla="*/ 78 h 344"/>
                <a:gd name="T18" fmla="*/ 22 w 392"/>
                <a:gd name="T19" fmla="*/ 80 h 344"/>
                <a:gd name="T20" fmla="*/ 28 w 392"/>
                <a:gd name="T21" fmla="*/ 80 h 344"/>
                <a:gd name="T22" fmla="*/ 33 w 392"/>
                <a:gd name="T23" fmla="*/ 81 h 344"/>
                <a:gd name="T24" fmla="*/ 41 w 392"/>
                <a:gd name="T25" fmla="*/ 86 h 344"/>
                <a:gd name="T26" fmla="*/ 46 w 392"/>
                <a:gd name="T27" fmla="*/ 85 h 344"/>
                <a:gd name="T28" fmla="*/ 49 w 392"/>
                <a:gd name="T29" fmla="*/ 80 h 344"/>
                <a:gd name="T30" fmla="*/ 53 w 392"/>
                <a:gd name="T31" fmla="*/ 74 h 344"/>
                <a:gd name="T32" fmla="*/ 59 w 392"/>
                <a:gd name="T33" fmla="*/ 73 h 344"/>
                <a:gd name="T34" fmla="*/ 64 w 392"/>
                <a:gd name="T35" fmla="*/ 69 h 344"/>
                <a:gd name="T36" fmla="*/ 69 w 392"/>
                <a:gd name="T37" fmla="*/ 63 h 344"/>
                <a:gd name="T38" fmla="*/ 76 w 392"/>
                <a:gd name="T39" fmla="*/ 59 h 344"/>
                <a:gd name="T40" fmla="*/ 79 w 392"/>
                <a:gd name="T41" fmla="*/ 52 h 344"/>
                <a:gd name="T42" fmla="*/ 80 w 392"/>
                <a:gd name="T43" fmla="*/ 43 h 344"/>
                <a:gd name="T44" fmla="*/ 85 w 392"/>
                <a:gd name="T45" fmla="*/ 28 h 344"/>
                <a:gd name="T46" fmla="*/ 90 w 392"/>
                <a:gd name="T47" fmla="*/ 21 h 344"/>
                <a:gd name="T48" fmla="*/ 94 w 392"/>
                <a:gd name="T49" fmla="*/ 19 h 344"/>
                <a:gd name="T50" fmla="*/ 97 w 392"/>
                <a:gd name="T51" fmla="*/ 15 h 344"/>
                <a:gd name="T52" fmla="*/ 97 w 392"/>
                <a:gd name="T53" fmla="*/ 9 h 344"/>
                <a:gd name="T54" fmla="*/ 95 w 392"/>
                <a:gd name="T55" fmla="*/ 3 h 344"/>
                <a:gd name="T56" fmla="*/ 88 w 392"/>
                <a:gd name="T57" fmla="*/ 1 h 344"/>
                <a:gd name="T58" fmla="*/ 75 w 392"/>
                <a:gd name="T59" fmla="*/ 1 h 344"/>
                <a:gd name="T60" fmla="*/ 64 w 392"/>
                <a:gd name="T61" fmla="*/ 3 h 344"/>
                <a:gd name="T62" fmla="*/ 55 w 392"/>
                <a:gd name="T63" fmla="*/ 5 h 344"/>
                <a:gd name="T64" fmla="*/ 45 w 392"/>
                <a:gd name="T65" fmla="*/ 7 h 344"/>
                <a:gd name="T66" fmla="*/ 38 w 392"/>
                <a:gd name="T67" fmla="*/ 8 h 344"/>
                <a:gd name="T68" fmla="*/ 33 w 392"/>
                <a:gd name="T69" fmla="*/ 11 h 344"/>
                <a:gd name="T70" fmla="*/ 28 w 392"/>
                <a:gd name="T71" fmla="*/ 12 h 344"/>
                <a:gd name="T72" fmla="*/ 23 w 392"/>
                <a:gd name="T73" fmla="*/ 12 h 3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92"/>
                <a:gd name="T112" fmla="*/ 0 h 344"/>
                <a:gd name="T113" fmla="*/ 392 w 392"/>
                <a:gd name="T114" fmla="*/ 344 h 34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92" h="344">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37" name="Freeform 76"/>
            <p:cNvSpPr/>
            <p:nvPr/>
          </p:nvSpPr>
          <p:spPr bwMode="gray">
            <a:xfrm>
              <a:off x="3116" y="3813"/>
              <a:ext cx="195" cy="172"/>
            </a:xfrm>
            <a:custGeom>
              <a:avLst/>
              <a:gdLst>
                <a:gd name="T0" fmla="*/ 20 w 392"/>
                <a:gd name="T1" fmla="*/ 19 h 344"/>
                <a:gd name="T2" fmla="*/ 17 w 392"/>
                <a:gd name="T3" fmla="*/ 21 h 344"/>
                <a:gd name="T4" fmla="*/ 11 w 392"/>
                <a:gd name="T5" fmla="*/ 27 h 344"/>
                <a:gd name="T6" fmla="*/ 5 w 392"/>
                <a:gd name="T7" fmla="*/ 35 h 344"/>
                <a:gd name="T8" fmla="*/ 1 w 392"/>
                <a:gd name="T9" fmla="*/ 40 h 344"/>
                <a:gd name="T10" fmla="*/ 0 w 392"/>
                <a:gd name="T11" fmla="*/ 50 h 344"/>
                <a:gd name="T12" fmla="*/ 1 w 392"/>
                <a:gd name="T13" fmla="*/ 63 h 344"/>
                <a:gd name="T14" fmla="*/ 5 w 392"/>
                <a:gd name="T15" fmla="*/ 72 h 344"/>
                <a:gd name="T16" fmla="*/ 12 w 392"/>
                <a:gd name="T17" fmla="*/ 78 h 344"/>
                <a:gd name="T18" fmla="*/ 22 w 392"/>
                <a:gd name="T19" fmla="*/ 80 h 344"/>
                <a:gd name="T20" fmla="*/ 28 w 392"/>
                <a:gd name="T21" fmla="*/ 80 h 344"/>
                <a:gd name="T22" fmla="*/ 33 w 392"/>
                <a:gd name="T23" fmla="*/ 81 h 344"/>
                <a:gd name="T24" fmla="*/ 41 w 392"/>
                <a:gd name="T25" fmla="*/ 86 h 344"/>
                <a:gd name="T26" fmla="*/ 46 w 392"/>
                <a:gd name="T27" fmla="*/ 85 h 344"/>
                <a:gd name="T28" fmla="*/ 49 w 392"/>
                <a:gd name="T29" fmla="*/ 80 h 344"/>
                <a:gd name="T30" fmla="*/ 53 w 392"/>
                <a:gd name="T31" fmla="*/ 74 h 344"/>
                <a:gd name="T32" fmla="*/ 59 w 392"/>
                <a:gd name="T33" fmla="*/ 73 h 344"/>
                <a:gd name="T34" fmla="*/ 64 w 392"/>
                <a:gd name="T35" fmla="*/ 69 h 344"/>
                <a:gd name="T36" fmla="*/ 69 w 392"/>
                <a:gd name="T37" fmla="*/ 63 h 344"/>
                <a:gd name="T38" fmla="*/ 76 w 392"/>
                <a:gd name="T39" fmla="*/ 59 h 344"/>
                <a:gd name="T40" fmla="*/ 79 w 392"/>
                <a:gd name="T41" fmla="*/ 52 h 344"/>
                <a:gd name="T42" fmla="*/ 80 w 392"/>
                <a:gd name="T43" fmla="*/ 43 h 344"/>
                <a:gd name="T44" fmla="*/ 85 w 392"/>
                <a:gd name="T45" fmla="*/ 28 h 344"/>
                <a:gd name="T46" fmla="*/ 90 w 392"/>
                <a:gd name="T47" fmla="*/ 21 h 344"/>
                <a:gd name="T48" fmla="*/ 94 w 392"/>
                <a:gd name="T49" fmla="*/ 19 h 344"/>
                <a:gd name="T50" fmla="*/ 97 w 392"/>
                <a:gd name="T51" fmla="*/ 15 h 344"/>
                <a:gd name="T52" fmla="*/ 97 w 392"/>
                <a:gd name="T53" fmla="*/ 9 h 344"/>
                <a:gd name="T54" fmla="*/ 95 w 392"/>
                <a:gd name="T55" fmla="*/ 3 h 344"/>
                <a:gd name="T56" fmla="*/ 88 w 392"/>
                <a:gd name="T57" fmla="*/ 1 h 344"/>
                <a:gd name="T58" fmla="*/ 75 w 392"/>
                <a:gd name="T59" fmla="*/ 1 h 344"/>
                <a:gd name="T60" fmla="*/ 64 w 392"/>
                <a:gd name="T61" fmla="*/ 3 h 344"/>
                <a:gd name="T62" fmla="*/ 55 w 392"/>
                <a:gd name="T63" fmla="*/ 5 h 344"/>
                <a:gd name="T64" fmla="*/ 45 w 392"/>
                <a:gd name="T65" fmla="*/ 7 h 344"/>
                <a:gd name="T66" fmla="*/ 38 w 392"/>
                <a:gd name="T67" fmla="*/ 8 h 344"/>
                <a:gd name="T68" fmla="*/ 33 w 392"/>
                <a:gd name="T69" fmla="*/ 11 h 344"/>
                <a:gd name="T70" fmla="*/ 28 w 392"/>
                <a:gd name="T71" fmla="*/ 12 h 344"/>
                <a:gd name="T72" fmla="*/ 23 w 392"/>
                <a:gd name="T73" fmla="*/ 12 h 3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92"/>
                <a:gd name="T112" fmla="*/ 0 h 344"/>
                <a:gd name="T113" fmla="*/ 392 w 392"/>
                <a:gd name="T114" fmla="*/ 344 h 34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92" h="344">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path>
              </a:pathLst>
            </a:custGeom>
            <a:grpFill/>
            <a:ln w="6350">
              <a:solidFill>
                <a:schemeClr val="tx1">
                  <a:lumMod val="85000"/>
                  <a:lumOff val="15000"/>
                </a:schemeClr>
              </a:solidFill>
              <a:prstDash val="solid"/>
              <a:round/>
            </a:ln>
          </p:spPr>
          <p:txBody>
            <a:bodyPr/>
            <a:lstStyle/>
            <a:p>
              <a:endParaRPr lang="zh-CN" altLang="en-US" sz="1799"/>
            </a:p>
          </p:txBody>
        </p:sp>
        <p:sp>
          <p:nvSpPr>
            <p:cNvPr id="38" name="Freeform 77"/>
            <p:cNvSpPr/>
            <p:nvPr/>
          </p:nvSpPr>
          <p:spPr bwMode="gray">
            <a:xfrm>
              <a:off x="3188" y="3319"/>
              <a:ext cx="564" cy="480"/>
            </a:xfrm>
            <a:custGeom>
              <a:avLst/>
              <a:gdLst>
                <a:gd name="T0" fmla="*/ 279 w 1128"/>
                <a:gd name="T1" fmla="*/ 62 h 960"/>
                <a:gd name="T2" fmla="*/ 272 w 1128"/>
                <a:gd name="T3" fmla="*/ 67 h 960"/>
                <a:gd name="T4" fmla="*/ 266 w 1128"/>
                <a:gd name="T5" fmla="*/ 77 h 960"/>
                <a:gd name="T6" fmla="*/ 261 w 1128"/>
                <a:gd name="T7" fmla="*/ 87 h 960"/>
                <a:gd name="T8" fmla="*/ 254 w 1128"/>
                <a:gd name="T9" fmla="*/ 97 h 960"/>
                <a:gd name="T10" fmla="*/ 241 w 1128"/>
                <a:gd name="T11" fmla="*/ 103 h 960"/>
                <a:gd name="T12" fmla="*/ 230 w 1128"/>
                <a:gd name="T13" fmla="*/ 104 h 960"/>
                <a:gd name="T14" fmla="*/ 216 w 1128"/>
                <a:gd name="T15" fmla="*/ 103 h 960"/>
                <a:gd name="T16" fmla="*/ 203 w 1128"/>
                <a:gd name="T17" fmla="*/ 110 h 960"/>
                <a:gd name="T18" fmla="*/ 199 w 1128"/>
                <a:gd name="T19" fmla="*/ 115 h 960"/>
                <a:gd name="T20" fmla="*/ 198 w 1128"/>
                <a:gd name="T21" fmla="*/ 118 h 960"/>
                <a:gd name="T22" fmla="*/ 196 w 1128"/>
                <a:gd name="T23" fmla="*/ 119 h 960"/>
                <a:gd name="T24" fmla="*/ 190 w 1128"/>
                <a:gd name="T25" fmla="*/ 114 h 960"/>
                <a:gd name="T26" fmla="*/ 183 w 1128"/>
                <a:gd name="T27" fmla="*/ 118 h 960"/>
                <a:gd name="T28" fmla="*/ 177 w 1128"/>
                <a:gd name="T29" fmla="*/ 127 h 960"/>
                <a:gd name="T30" fmla="*/ 164 w 1128"/>
                <a:gd name="T31" fmla="*/ 127 h 960"/>
                <a:gd name="T32" fmla="*/ 155 w 1128"/>
                <a:gd name="T33" fmla="*/ 120 h 960"/>
                <a:gd name="T34" fmla="*/ 148 w 1128"/>
                <a:gd name="T35" fmla="*/ 111 h 960"/>
                <a:gd name="T36" fmla="*/ 143 w 1128"/>
                <a:gd name="T37" fmla="*/ 113 h 960"/>
                <a:gd name="T38" fmla="*/ 147 w 1128"/>
                <a:gd name="T39" fmla="*/ 122 h 960"/>
                <a:gd name="T40" fmla="*/ 154 w 1128"/>
                <a:gd name="T41" fmla="*/ 130 h 960"/>
                <a:gd name="T42" fmla="*/ 153 w 1128"/>
                <a:gd name="T43" fmla="*/ 140 h 960"/>
                <a:gd name="T44" fmla="*/ 140 w 1128"/>
                <a:gd name="T45" fmla="*/ 149 h 960"/>
                <a:gd name="T46" fmla="*/ 134 w 1128"/>
                <a:gd name="T47" fmla="*/ 149 h 960"/>
                <a:gd name="T48" fmla="*/ 132 w 1128"/>
                <a:gd name="T49" fmla="*/ 148 h 960"/>
                <a:gd name="T50" fmla="*/ 130 w 1128"/>
                <a:gd name="T51" fmla="*/ 148 h 960"/>
                <a:gd name="T52" fmla="*/ 126 w 1128"/>
                <a:gd name="T53" fmla="*/ 154 h 960"/>
                <a:gd name="T54" fmla="*/ 116 w 1128"/>
                <a:gd name="T55" fmla="*/ 163 h 960"/>
                <a:gd name="T56" fmla="*/ 110 w 1128"/>
                <a:gd name="T57" fmla="*/ 167 h 960"/>
                <a:gd name="T58" fmla="*/ 97 w 1128"/>
                <a:gd name="T59" fmla="*/ 168 h 960"/>
                <a:gd name="T60" fmla="*/ 87 w 1128"/>
                <a:gd name="T61" fmla="*/ 171 h 960"/>
                <a:gd name="T62" fmla="*/ 75 w 1128"/>
                <a:gd name="T63" fmla="*/ 179 h 960"/>
                <a:gd name="T64" fmla="*/ 56 w 1128"/>
                <a:gd name="T65" fmla="*/ 185 h 960"/>
                <a:gd name="T66" fmla="*/ 46 w 1128"/>
                <a:gd name="T67" fmla="*/ 186 h 960"/>
                <a:gd name="T68" fmla="*/ 38 w 1128"/>
                <a:gd name="T69" fmla="*/ 194 h 960"/>
                <a:gd name="T70" fmla="*/ 29 w 1128"/>
                <a:gd name="T71" fmla="*/ 199 h 960"/>
                <a:gd name="T72" fmla="*/ 23 w 1128"/>
                <a:gd name="T73" fmla="*/ 207 h 960"/>
                <a:gd name="T74" fmla="*/ 26 w 1128"/>
                <a:gd name="T75" fmla="*/ 214 h 960"/>
                <a:gd name="T76" fmla="*/ 35 w 1128"/>
                <a:gd name="T77" fmla="*/ 227 h 960"/>
                <a:gd name="T78" fmla="*/ 35 w 1128"/>
                <a:gd name="T79" fmla="*/ 235 h 960"/>
                <a:gd name="T80" fmla="*/ 24 w 1128"/>
                <a:gd name="T81" fmla="*/ 240 h 960"/>
                <a:gd name="T82" fmla="*/ 13 w 1128"/>
                <a:gd name="T83" fmla="*/ 235 h 960"/>
                <a:gd name="T84" fmla="*/ 4 w 1128"/>
                <a:gd name="T85" fmla="*/ 222 h 960"/>
                <a:gd name="T86" fmla="*/ 1 w 1128"/>
                <a:gd name="T87" fmla="*/ 210 h 960"/>
                <a:gd name="T88" fmla="*/ 1 w 1128"/>
                <a:gd name="T89" fmla="*/ 200 h 960"/>
                <a:gd name="T90" fmla="*/ 8 w 1128"/>
                <a:gd name="T91" fmla="*/ 189 h 960"/>
                <a:gd name="T92" fmla="*/ 0 w 1128"/>
                <a:gd name="T93" fmla="*/ 184 h 960"/>
                <a:gd name="T94" fmla="*/ 19 w 1128"/>
                <a:gd name="T95" fmla="*/ 160 h 960"/>
                <a:gd name="T96" fmla="*/ 37 w 1128"/>
                <a:gd name="T97" fmla="*/ 139 h 960"/>
                <a:gd name="T98" fmla="*/ 59 w 1128"/>
                <a:gd name="T99" fmla="*/ 101 h 960"/>
                <a:gd name="T100" fmla="*/ 74 w 1128"/>
                <a:gd name="T101" fmla="*/ 62 h 960"/>
                <a:gd name="T102" fmla="*/ 82 w 1128"/>
                <a:gd name="T103" fmla="*/ 36 h 960"/>
                <a:gd name="T104" fmla="*/ 121 w 1128"/>
                <a:gd name="T105" fmla="*/ 3 h 960"/>
                <a:gd name="T106" fmla="*/ 156 w 1128"/>
                <a:gd name="T107" fmla="*/ 8 h 960"/>
                <a:gd name="T108" fmla="*/ 170 w 1128"/>
                <a:gd name="T109" fmla="*/ 24 h 960"/>
                <a:gd name="T110" fmla="*/ 185 w 1128"/>
                <a:gd name="T111" fmla="*/ 32 h 960"/>
                <a:gd name="T112" fmla="*/ 224 w 1128"/>
                <a:gd name="T113" fmla="*/ 15 h 960"/>
                <a:gd name="T114" fmla="*/ 272 w 1128"/>
                <a:gd name="T115" fmla="*/ 41 h 9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128"/>
                <a:gd name="T175" fmla="*/ 0 h 960"/>
                <a:gd name="T176" fmla="*/ 1128 w 1128"/>
                <a:gd name="T177" fmla="*/ 960 h 9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128" h="960">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39" name="Freeform 78"/>
            <p:cNvSpPr/>
            <p:nvPr/>
          </p:nvSpPr>
          <p:spPr bwMode="gray">
            <a:xfrm>
              <a:off x="3188" y="3319"/>
              <a:ext cx="564" cy="480"/>
            </a:xfrm>
            <a:custGeom>
              <a:avLst/>
              <a:gdLst>
                <a:gd name="T0" fmla="*/ 279 w 1128"/>
                <a:gd name="T1" fmla="*/ 62 h 960"/>
                <a:gd name="T2" fmla="*/ 272 w 1128"/>
                <a:gd name="T3" fmla="*/ 67 h 960"/>
                <a:gd name="T4" fmla="*/ 266 w 1128"/>
                <a:gd name="T5" fmla="*/ 77 h 960"/>
                <a:gd name="T6" fmla="*/ 261 w 1128"/>
                <a:gd name="T7" fmla="*/ 87 h 960"/>
                <a:gd name="T8" fmla="*/ 254 w 1128"/>
                <a:gd name="T9" fmla="*/ 97 h 960"/>
                <a:gd name="T10" fmla="*/ 241 w 1128"/>
                <a:gd name="T11" fmla="*/ 103 h 960"/>
                <a:gd name="T12" fmla="*/ 230 w 1128"/>
                <a:gd name="T13" fmla="*/ 104 h 960"/>
                <a:gd name="T14" fmla="*/ 216 w 1128"/>
                <a:gd name="T15" fmla="*/ 103 h 960"/>
                <a:gd name="T16" fmla="*/ 203 w 1128"/>
                <a:gd name="T17" fmla="*/ 110 h 960"/>
                <a:gd name="T18" fmla="*/ 199 w 1128"/>
                <a:gd name="T19" fmla="*/ 115 h 960"/>
                <a:gd name="T20" fmla="*/ 198 w 1128"/>
                <a:gd name="T21" fmla="*/ 118 h 960"/>
                <a:gd name="T22" fmla="*/ 196 w 1128"/>
                <a:gd name="T23" fmla="*/ 119 h 960"/>
                <a:gd name="T24" fmla="*/ 190 w 1128"/>
                <a:gd name="T25" fmla="*/ 114 h 960"/>
                <a:gd name="T26" fmla="*/ 183 w 1128"/>
                <a:gd name="T27" fmla="*/ 118 h 960"/>
                <a:gd name="T28" fmla="*/ 177 w 1128"/>
                <a:gd name="T29" fmla="*/ 127 h 960"/>
                <a:gd name="T30" fmla="*/ 164 w 1128"/>
                <a:gd name="T31" fmla="*/ 127 h 960"/>
                <a:gd name="T32" fmla="*/ 155 w 1128"/>
                <a:gd name="T33" fmla="*/ 120 h 960"/>
                <a:gd name="T34" fmla="*/ 148 w 1128"/>
                <a:gd name="T35" fmla="*/ 111 h 960"/>
                <a:gd name="T36" fmla="*/ 143 w 1128"/>
                <a:gd name="T37" fmla="*/ 113 h 960"/>
                <a:gd name="T38" fmla="*/ 147 w 1128"/>
                <a:gd name="T39" fmla="*/ 122 h 960"/>
                <a:gd name="T40" fmla="*/ 154 w 1128"/>
                <a:gd name="T41" fmla="*/ 130 h 960"/>
                <a:gd name="T42" fmla="*/ 153 w 1128"/>
                <a:gd name="T43" fmla="*/ 140 h 960"/>
                <a:gd name="T44" fmla="*/ 140 w 1128"/>
                <a:gd name="T45" fmla="*/ 149 h 960"/>
                <a:gd name="T46" fmla="*/ 134 w 1128"/>
                <a:gd name="T47" fmla="*/ 149 h 960"/>
                <a:gd name="T48" fmla="*/ 132 w 1128"/>
                <a:gd name="T49" fmla="*/ 148 h 960"/>
                <a:gd name="T50" fmla="*/ 130 w 1128"/>
                <a:gd name="T51" fmla="*/ 148 h 960"/>
                <a:gd name="T52" fmla="*/ 126 w 1128"/>
                <a:gd name="T53" fmla="*/ 154 h 960"/>
                <a:gd name="T54" fmla="*/ 116 w 1128"/>
                <a:gd name="T55" fmla="*/ 163 h 960"/>
                <a:gd name="T56" fmla="*/ 110 w 1128"/>
                <a:gd name="T57" fmla="*/ 167 h 960"/>
                <a:gd name="T58" fmla="*/ 97 w 1128"/>
                <a:gd name="T59" fmla="*/ 168 h 960"/>
                <a:gd name="T60" fmla="*/ 87 w 1128"/>
                <a:gd name="T61" fmla="*/ 171 h 960"/>
                <a:gd name="T62" fmla="*/ 75 w 1128"/>
                <a:gd name="T63" fmla="*/ 179 h 960"/>
                <a:gd name="T64" fmla="*/ 56 w 1128"/>
                <a:gd name="T65" fmla="*/ 185 h 960"/>
                <a:gd name="T66" fmla="*/ 46 w 1128"/>
                <a:gd name="T67" fmla="*/ 186 h 960"/>
                <a:gd name="T68" fmla="*/ 38 w 1128"/>
                <a:gd name="T69" fmla="*/ 194 h 960"/>
                <a:gd name="T70" fmla="*/ 29 w 1128"/>
                <a:gd name="T71" fmla="*/ 199 h 960"/>
                <a:gd name="T72" fmla="*/ 23 w 1128"/>
                <a:gd name="T73" fmla="*/ 207 h 960"/>
                <a:gd name="T74" fmla="*/ 26 w 1128"/>
                <a:gd name="T75" fmla="*/ 214 h 960"/>
                <a:gd name="T76" fmla="*/ 35 w 1128"/>
                <a:gd name="T77" fmla="*/ 227 h 960"/>
                <a:gd name="T78" fmla="*/ 35 w 1128"/>
                <a:gd name="T79" fmla="*/ 235 h 960"/>
                <a:gd name="T80" fmla="*/ 24 w 1128"/>
                <a:gd name="T81" fmla="*/ 240 h 960"/>
                <a:gd name="T82" fmla="*/ 13 w 1128"/>
                <a:gd name="T83" fmla="*/ 235 h 960"/>
                <a:gd name="T84" fmla="*/ 4 w 1128"/>
                <a:gd name="T85" fmla="*/ 222 h 960"/>
                <a:gd name="T86" fmla="*/ 1 w 1128"/>
                <a:gd name="T87" fmla="*/ 210 h 960"/>
                <a:gd name="T88" fmla="*/ 1 w 1128"/>
                <a:gd name="T89" fmla="*/ 200 h 960"/>
                <a:gd name="T90" fmla="*/ 8 w 1128"/>
                <a:gd name="T91" fmla="*/ 189 h 960"/>
                <a:gd name="T92" fmla="*/ 0 w 1128"/>
                <a:gd name="T93" fmla="*/ 184 h 960"/>
                <a:gd name="T94" fmla="*/ 19 w 1128"/>
                <a:gd name="T95" fmla="*/ 160 h 960"/>
                <a:gd name="T96" fmla="*/ 37 w 1128"/>
                <a:gd name="T97" fmla="*/ 139 h 960"/>
                <a:gd name="T98" fmla="*/ 59 w 1128"/>
                <a:gd name="T99" fmla="*/ 101 h 960"/>
                <a:gd name="T100" fmla="*/ 74 w 1128"/>
                <a:gd name="T101" fmla="*/ 62 h 960"/>
                <a:gd name="T102" fmla="*/ 82 w 1128"/>
                <a:gd name="T103" fmla="*/ 36 h 960"/>
                <a:gd name="T104" fmla="*/ 121 w 1128"/>
                <a:gd name="T105" fmla="*/ 3 h 960"/>
                <a:gd name="T106" fmla="*/ 156 w 1128"/>
                <a:gd name="T107" fmla="*/ 8 h 960"/>
                <a:gd name="T108" fmla="*/ 170 w 1128"/>
                <a:gd name="T109" fmla="*/ 24 h 960"/>
                <a:gd name="T110" fmla="*/ 185 w 1128"/>
                <a:gd name="T111" fmla="*/ 32 h 960"/>
                <a:gd name="T112" fmla="*/ 224 w 1128"/>
                <a:gd name="T113" fmla="*/ 15 h 960"/>
                <a:gd name="T114" fmla="*/ 272 w 1128"/>
                <a:gd name="T115" fmla="*/ 41 h 9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128"/>
                <a:gd name="T175" fmla="*/ 0 h 960"/>
                <a:gd name="T176" fmla="*/ 1128 w 1128"/>
                <a:gd name="T177" fmla="*/ 960 h 9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128" h="960">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path>
              </a:pathLst>
            </a:custGeom>
            <a:grpFill/>
            <a:ln w="6350">
              <a:solidFill>
                <a:schemeClr val="tx1">
                  <a:lumMod val="85000"/>
                  <a:lumOff val="15000"/>
                </a:schemeClr>
              </a:solidFill>
              <a:prstDash val="solid"/>
              <a:round/>
            </a:ln>
          </p:spPr>
          <p:txBody>
            <a:bodyPr/>
            <a:lstStyle/>
            <a:p>
              <a:endParaRPr lang="zh-CN" altLang="en-US" sz="1799"/>
            </a:p>
          </p:txBody>
        </p:sp>
        <p:sp>
          <p:nvSpPr>
            <p:cNvPr id="40" name="Freeform 79"/>
            <p:cNvSpPr/>
            <p:nvPr/>
          </p:nvSpPr>
          <p:spPr bwMode="gray">
            <a:xfrm>
              <a:off x="3636" y="3029"/>
              <a:ext cx="313" cy="413"/>
            </a:xfrm>
            <a:custGeom>
              <a:avLst/>
              <a:gdLst>
                <a:gd name="T0" fmla="*/ 156 w 626"/>
                <a:gd name="T1" fmla="*/ 31 h 825"/>
                <a:gd name="T2" fmla="*/ 154 w 626"/>
                <a:gd name="T3" fmla="*/ 37 h 825"/>
                <a:gd name="T4" fmla="*/ 152 w 626"/>
                <a:gd name="T5" fmla="*/ 44 h 825"/>
                <a:gd name="T6" fmla="*/ 146 w 626"/>
                <a:gd name="T7" fmla="*/ 52 h 825"/>
                <a:gd name="T8" fmla="*/ 138 w 626"/>
                <a:gd name="T9" fmla="*/ 57 h 825"/>
                <a:gd name="T10" fmla="*/ 131 w 626"/>
                <a:gd name="T11" fmla="*/ 61 h 825"/>
                <a:gd name="T12" fmla="*/ 130 w 626"/>
                <a:gd name="T13" fmla="*/ 62 h 825"/>
                <a:gd name="T14" fmla="*/ 132 w 626"/>
                <a:gd name="T15" fmla="*/ 68 h 825"/>
                <a:gd name="T16" fmla="*/ 135 w 626"/>
                <a:gd name="T17" fmla="*/ 75 h 825"/>
                <a:gd name="T18" fmla="*/ 136 w 626"/>
                <a:gd name="T19" fmla="*/ 81 h 825"/>
                <a:gd name="T20" fmla="*/ 136 w 626"/>
                <a:gd name="T21" fmla="*/ 89 h 825"/>
                <a:gd name="T22" fmla="*/ 137 w 626"/>
                <a:gd name="T23" fmla="*/ 95 h 825"/>
                <a:gd name="T24" fmla="*/ 138 w 626"/>
                <a:gd name="T25" fmla="*/ 104 h 825"/>
                <a:gd name="T26" fmla="*/ 131 w 626"/>
                <a:gd name="T27" fmla="*/ 112 h 825"/>
                <a:gd name="T28" fmla="*/ 122 w 626"/>
                <a:gd name="T29" fmla="*/ 120 h 825"/>
                <a:gd name="T30" fmla="*/ 117 w 626"/>
                <a:gd name="T31" fmla="*/ 131 h 825"/>
                <a:gd name="T32" fmla="*/ 115 w 626"/>
                <a:gd name="T33" fmla="*/ 142 h 825"/>
                <a:gd name="T34" fmla="*/ 110 w 626"/>
                <a:gd name="T35" fmla="*/ 151 h 825"/>
                <a:gd name="T36" fmla="*/ 103 w 626"/>
                <a:gd name="T37" fmla="*/ 156 h 825"/>
                <a:gd name="T38" fmla="*/ 94 w 626"/>
                <a:gd name="T39" fmla="*/ 158 h 825"/>
                <a:gd name="T40" fmla="*/ 86 w 626"/>
                <a:gd name="T41" fmla="*/ 161 h 825"/>
                <a:gd name="T42" fmla="*/ 85 w 626"/>
                <a:gd name="T43" fmla="*/ 165 h 825"/>
                <a:gd name="T44" fmla="*/ 89 w 626"/>
                <a:gd name="T45" fmla="*/ 171 h 825"/>
                <a:gd name="T46" fmla="*/ 90 w 626"/>
                <a:gd name="T47" fmla="*/ 176 h 825"/>
                <a:gd name="T48" fmla="*/ 86 w 626"/>
                <a:gd name="T49" fmla="*/ 182 h 825"/>
                <a:gd name="T50" fmla="*/ 80 w 626"/>
                <a:gd name="T51" fmla="*/ 189 h 825"/>
                <a:gd name="T52" fmla="*/ 76 w 626"/>
                <a:gd name="T53" fmla="*/ 193 h 825"/>
                <a:gd name="T54" fmla="*/ 69 w 626"/>
                <a:gd name="T55" fmla="*/ 199 h 825"/>
                <a:gd name="T56" fmla="*/ 61 w 626"/>
                <a:gd name="T57" fmla="*/ 204 h 825"/>
                <a:gd name="T58" fmla="*/ 58 w 626"/>
                <a:gd name="T59" fmla="*/ 207 h 825"/>
                <a:gd name="T60" fmla="*/ 48 w 626"/>
                <a:gd name="T61" fmla="*/ 185 h 825"/>
                <a:gd name="T62" fmla="*/ 22 w 626"/>
                <a:gd name="T63" fmla="*/ 161 h 825"/>
                <a:gd name="T64" fmla="*/ 0 w 626"/>
                <a:gd name="T65" fmla="*/ 146 h 825"/>
                <a:gd name="T66" fmla="*/ 15 w 626"/>
                <a:gd name="T67" fmla="*/ 107 h 825"/>
                <a:gd name="T68" fmla="*/ 20 w 626"/>
                <a:gd name="T69" fmla="*/ 88 h 825"/>
                <a:gd name="T70" fmla="*/ 18 w 626"/>
                <a:gd name="T71" fmla="*/ 67 h 825"/>
                <a:gd name="T72" fmla="*/ 34 w 626"/>
                <a:gd name="T73" fmla="*/ 43 h 825"/>
                <a:gd name="T74" fmla="*/ 42 w 626"/>
                <a:gd name="T75" fmla="*/ 24 h 825"/>
                <a:gd name="T76" fmla="*/ 63 w 626"/>
                <a:gd name="T77" fmla="*/ 17 h 825"/>
                <a:gd name="T78" fmla="*/ 75 w 626"/>
                <a:gd name="T79" fmla="*/ 1 h 825"/>
                <a:gd name="T80" fmla="*/ 92 w 626"/>
                <a:gd name="T81" fmla="*/ 14 h 825"/>
                <a:gd name="T82" fmla="*/ 114 w 626"/>
                <a:gd name="T83" fmla="*/ 32 h 825"/>
                <a:gd name="T84" fmla="*/ 135 w 626"/>
                <a:gd name="T85" fmla="*/ 32 h 825"/>
                <a:gd name="T86" fmla="*/ 151 w 626"/>
                <a:gd name="T87" fmla="*/ 25 h 8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26"/>
                <a:gd name="T133" fmla="*/ 0 h 825"/>
                <a:gd name="T134" fmla="*/ 626 w 626"/>
                <a:gd name="T135" fmla="*/ 825 h 8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26" h="825">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41" name="Freeform 80"/>
            <p:cNvSpPr/>
            <p:nvPr/>
          </p:nvSpPr>
          <p:spPr bwMode="gray">
            <a:xfrm>
              <a:off x="3636" y="3029"/>
              <a:ext cx="313" cy="413"/>
            </a:xfrm>
            <a:custGeom>
              <a:avLst/>
              <a:gdLst>
                <a:gd name="T0" fmla="*/ 156 w 626"/>
                <a:gd name="T1" fmla="*/ 31 h 825"/>
                <a:gd name="T2" fmla="*/ 154 w 626"/>
                <a:gd name="T3" fmla="*/ 37 h 825"/>
                <a:gd name="T4" fmla="*/ 152 w 626"/>
                <a:gd name="T5" fmla="*/ 44 h 825"/>
                <a:gd name="T6" fmla="*/ 146 w 626"/>
                <a:gd name="T7" fmla="*/ 52 h 825"/>
                <a:gd name="T8" fmla="*/ 138 w 626"/>
                <a:gd name="T9" fmla="*/ 57 h 825"/>
                <a:gd name="T10" fmla="*/ 131 w 626"/>
                <a:gd name="T11" fmla="*/ 61 h 825"/>
                <a:gd name="T12" fmla="*/ 130 w 626"/>
                <a:gd name="T13" fmla="*/ 62 h 825"/>
                <a:gd name="T14" fmla="*/ 132 w 626"/>
                <a:gd name="T15" fmla="*/ 68 h 825"/>
                <a:gd name="T16" fmla="*/ 135 w 626"/>
                <a:gd name="T17" fmla="*/ 75 h 825"/>
                <a:gd name="T18" fmla="*/ 136 w 626"/>
                <a:gd name="T19" fmla="*/ 81 h 825"/>
                <a:gd name="T20" fmla="*/ 136 w 626"/>
                <a:gd name="T21" fmla="*/ 89 h 825"/>
                <a:gd name="T22" fmla="*/ 137 w 626"/>
                <a:gd name="T23" fmla="*/ 95 h 825"/>
                <a:gd name="T24" fmla="*/ 138 w 626"/>
                <a:gd name="T25" fmla="*/ 104 h 825"/>
                <a:gd name="T26" fmla="*/ 131 w 626"/>
                <a:gd name="T27" fmla="*/ 112 h 825"/>
                <a:gd name="T28" fmla="*/ 122 w 626"/>
                <a:gd name="T29" fmla="*/ 120 h 825"/>
                <a:gd name="T30" fmla="*/ 117 w 626"/>
                <a:gd name="T31" fmla="*/ 131 h 825"/>
                <a:gd name="T32" fmla="*/ 115 w 626"/>
                <a:gd name="T33" fmla="*/ 142 h 825"/>
                <a:gd name="T34" fmla="*/ 110 w 626"/>
                <a:gd name="T35" fmla="*/ 151 h 825"/>
                <a:gd name="T36" fmla="*/ 103 w 626"/>
                <a:gd name="T37" fmla="*/ 156 h 825"/>
                <a:gd name="T38" fmla="*/ 94 w 626"/>
                <a:gd name="T39" fmla="*/ 158 h 825"/>
                <a:gd name="T40" fmla="*/ 86 w 626"/>
                <a:gd name="T41" fmla="*/ 161 h 825"/>
                <a:gd name="T42" fmla="*/ 85 w 626"/>
                <a:gd name="T43" fmla="*/ 165 h 825"/>
                <a:gd name="T44" fmla="*/ 89 w 626"/>
                <a:gd name="T45" fmla="*/ 171 h 825"/>
                <a:gd name="T46" fmla="*/ 90 w 626"/>
                <a:gd name="T47" fmla="*/ 176 h 825"/>
                <a:gd name="T48" fmla="*/ 86 w 626"/>
                <a:gd name="T49" fmla="*/ 182 h 825"/>
                <a:gd name="T50" fmla="*/ 80 w 626"/>
                <a:gd name="T51" fmla="*/ 189 h 825"/>
                <a:gd name="T52" fmla="*/ 76 w 626"/>
                <a:gd name="T53" fmla="*/ 193 h 825"/>
                <a:gd name="T54" fmla="*/ 69 w 626"/>
                <a:gd name="T55" fmla="*/ 199 h 825"/>
                <a:gd name="T56" fmla="*/ 61 w 626"/>
                <a:gd name="T57" fmla="*/ 204 h 825"/>
                <a:gd name="T58" fmla="*/ 58 w 626"/>
                <a:gd name="T59" fmla="*/ 207 h 825"/>
                <a:gd name="T60" fmla="*/ 48 w 626"/>
                <a:gd name="T61" fmla="*/ 185 h 825"/>
                <a:gd name="T62" fmla="*/ 22 w 626"/>
                <a:gd name="T63" fmla="*/ 161 h 825"/>
                <a:gd name="T64" fmla="*/ 0 w 626"/>
                <a:gd name="T65" fmla="*/ 146 h 825"/>
                <a:gd name="T66" fmla="*/ 15 w 626"/>
                <a:gd name="T67" fmla="*/ 107 h 825"/>
                <a:gd name="T68" fmla="*/ 20 w 626"/>
                <a:gd name="T69" fmla="*/ 88 h 825"/>
                <a:gd name="T70" fmla="*/ 18 w 626"/>
                <a:gd name="T71" fmla="*/ 67 h 825"/>
                <a:gd name="T72" fmla="*/ 34 w 626"/>
                <a:gd name="T73" fmla="*/ 43 h 825"/>
                <a:gd name="T74" fmla="*/ 42 w 626"/>
                <a:gd name="T75" fmla="*/ 24 h 825"/>
                <a:gd name="T76" fmla="*/ 63 w 626"/>
                <a:gd name="T77" fmla="*/ 17 h 825"/>
                <a:gd name="T78" fmla="*/ 75 w 626"/>
                <a:gd name="T79" fmla="*/ 1 h 825"/>
                <a:gd name="T80" fmla="*/ 92 w 626"/>
                <a:gd name="T81" fmla="*/ 14 h 825"/>
                <a:gd name="T82" fmla="*/ 114 w 626"/>
                <a:gd name="T83" fmla="*/ 32 h 825"/>
                <a:gd name="T84" fmla="*/ 135 w 626"/>
                <a:gd name="T85" fmla="*/ 32 h 825"/>
                <a:gd name="T86" fmla="*/ 151 w 626"/>
                <a:gd name="T87" fmla="*/ 25 h 8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26"/>
                <a:gd name="T133" fmla="*/ 0 h 825"/>
                <a:gd name="T134" fmla="*/ 626 w 626"/>
                <a:gd name="T135" fmla="*/ 825 h 8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26" h="825">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path>
              </a:pathLst>
            </a:custGeom>
            <a:grpFill/>
            <a:ln w="6350">
              <a:solidFill>
                <a:schemeClr val="tx1">
                  <a:lumMod val="85000"/>
                  <a:lumOff val="15000"/>
                </a:schemeClr>
              </a:solidFill>
              <a:prstDash val="solid"/>
              <a:round/>
            </a:ln>
          </p:spPr>
          <p:txBody>
            <a:bodyPr/>
            <a:lstStyle/>
            <a:p>
              <a:endParaRPr lang="zh-CN" altLang="en-US" sz="1799"/>
            </a:p>
          </p:txBody>
        </p:sp>
        <p:sp>
          <p:nvSpPr>
            <p:cNvPr id="42" name="Freeform 81"/>
            <p:cNvSpPr/>
            <p:nvPr/>
          </p:nvSpPr>
          <p:spPr bwMode="gray">
            <a:xfrm>
              <a:off x="3746" y="2774"/>
              <a:ext cx="283" cy="318"/>
            </a:xfrm>
            <a:custGeom>
              <a:avLst/>
              <a:gdLst>
                <a:gd name="T0" fmla="*/ 109 w 565"/>
                <a:gd name="T1" fmla="*/ 11 h 638"/>
                <a:gd name="T2" fmla="*/ 106 w 565"/>
                <a:gd name="T3" fmla="*/ 11 h 638"/>
                <a:gd name="T4" fmla="*/ 103 w 565"/>
                <a:gd name="T5" fmla="*/ 14 h 638"/>
                <a:gd name="T6" fmla="*/ 100 w 565"/>
                <a:gd name="T7" fmla="*/ 21 h 638"/>
                <a:gd name="T8" fmla="*/ 99 w 565"/>
                <a:gd name="T9" fmla="*/ 28 h 638"/>
                <a:gd name="T10" fmla="*/ 96 w 565"/>
                <a:gd name="T11" fmla="*/ 31 h 638"/>
                <a:gd name="T12" fmla="*/ 90 w 565"/>
                <a:gd name="T13" fmla="*/ 29 h 638"/>
                <a:gd name="T14" fmla="*/ 84 w 565"/>
                <a:gd name="T15" fmla="*/ 26 h 638"/>
                <a:gd name="T16" fmla="*/ 80 w 565"/>
                <a:gd name="T17" fmla="*/ 26 h 638"/>
                <a:gd name="T18" fmla="*/ 82 w 565"/>
                <a:gd name="T19" fmla="*/ 32 h 638"/>
                <a:gd name="T20" fmla="*/ 87 w 565"/>
                <a:gd name="T21" fmla="*/ 36 h 638"/>
                <a:gd name="T22" fmla="*/ 93 w 565"/>
                <a:gd name="T23" fmla="*/ 38 h 638"/>
                <a:gd name="T24" fmla="*/ 101 w 565"/>
                <a:gd name="T25" fmla="*/ 35 h 638"/>
                <a:gd name="T26" fmla="*/ 104 w 565"/>
                <a:gd name="T27" fmla="*/ 31 h 638"/>
                <a:gd name="T28" fmla="*/ 106 w 565"/>
                <a:gd name="T29" fmla="*/ 25 h 638"/>
                <a:gd name="T30" fmla="*/ 110 w 565"/>
                <a:gd name="T31" fmla="*/ 24 h 638"/>
                <a:gd name="T32" fmla="*/ 117 w 565"/>
                <a:gd name="T33" fmla="*/ 30 h 638"/>
                <a:gd name="T34" fmla="*/ 126 w 565"/>
                <a:gd name="T35" fmla="*/ 34 h 638"/>
                <a:gd name="T36" fmla="*/ 131 w 565"/>
                <a:gd name="T37" fmla="*/ 36 h 638"/>
                <a:gd name="T38" fmla="*/ 138 w 565"/>
                <a:gd name="T39" fmla="*/ 38 h 638"/>
                <a:gd name="T40" fmla="*/ 142 w 565"/>
                <a:gd name="T41" fmla="*/ 44 h 638"/>
                <a:gd name="T42" fmla="*/ 139 w 565"/>
                <a:gd name="T43" fmla="*/ 51 h 638"/>
                <a:gd name="T44" fmla="*/ 133 w 565"/>
                <a:gd name="T45" fmla="*/ 58 h 638"/>
                <a:gd name="T46" fmla="*/ 130 w 565"/>
                <a:gd name="T47" fmla="*/ 60 h 638"/>
                <a:gd name="T48" fmla="*/ 134 w 565"/>
                <a:gd name="T49" fmla="*/ 60 h 638"/>
                <a:gd name="T50" fmla="*/ 139 w 565"/>
                <a:gd name="T51" fmla="*/ 60 h 638"/>
                <a:gd name="T52" fmla="*/ 141 w 565"/>
                <a:gd name="T53" fmla="*/ 63 h 638"/>
                <a:gd name="T54" fmla="*/ 136 w 565"/>
                <a:gd name="T55" fmla="*/ 67 h 638"/>
                <a:gd name="T56" fmla="*/ 129 w 565"/>
                <a:gd name="T57" fmla="*/ 71 h 638"/>
                <a:gd name="T58" fmla="*/ 126 w 565"/>
                <a:gd name="T59" fmla="*/ 73 h 638"/>
                <a:gd name="T60" fmla="*/ 129 w 565"/>
                <a:gd name="T61" fmla="*/ 73 h 638"/>
                <a:gd name="T62" fmla="*/ 135 w 565"/>
                <a:gd name="T63" fmla="*/ 78 h 638"/>
                <a:gd name="T64" fmla="*/ 136 w 565"/>
                <a:gd name="T65" fmla="*/ 88 h 638"/>
                <a:gd name="T66" fmla="*/ 138 w 565"/>
                <a:gd name="T67" fmla="*/ 98 h 638"/>
                <a:gd name="T68" fmla="*/ 141 w 565"/>
                <a:gd name="T69" fmla="*/ 104 h 638"/>
                <a:gd name="T70" fmla="*/ 141 w 565"/>
                <a:gd name="T71" fmla="*/ 108 h 638"/>
                <a:gd name="T72" fmla="*/ 136 w 565"/>
                <a:gd name="T73" fmla="*/ 112 h 638"/>
                <a:gd name="T74" fmla="*/ 129 w 565"/>
                <a:gd name="T75" fmla="*/ 111 h 638"/>
                <a:gd name="T76" fmla="*/ 123 w 565"/>
                <a:gd name="T77" fmla="*/ 110 h 638"/>
                <a:gd name="T78" fmla="*/ 119 w 565"/>
                <a:gd name="T79" fmla="*/ 116 h 638"/>
                <a:gd name="T80" fmla="*/ 118 w 565"/>
                <a:gd name="T81" fmla="*/ 122 h 638"/>
                <a:gd name="T82" fmla="*/ 116 w 565"/>
                <a:gd name="T83" fmla="*/ 129 h 638"/>
                <a:gd name="T84" fmla="*/ 113 w 565"/>
                <a:gd name="T85" fmla="*/ 136 h 638"/>
                <a:gd name="T86" fmla="*/ 112 w 565"/>
                <a:gd name="T87" fmla="*/ 146 h 638"/>
                <a:gd name="T88" fmla="*/ 112 w 565"/>
                <a:gd name="T89" fmla="*/ 150 h 638"/>
                <a:gd name="T90" fmla="*/ 102 w 565"/>
                <a:gd name="T91" fmla="*/ 158 h 638"/>
                <a:gd name="T92" fmla="*/ 88 w 565"/>
                <a:gd name="T93" fmla="*/ 158 h 638"/>
                <a:gd name="T94" fmla="*/ 69 w 565"/>
                <a:gd name="T95" fmla="*/ 148 h 638"/>
                <a:gd name="T96" fmla="*/ 47 w 565"/>
                <a:gd name="T97" fmla="*/ 155 h 638"/>
                <a:gd name="T98" fmla="*/ 35 w 565"/>
                <a:gd name="T99" fmla="*/ 128 h 638"/>
                <a:gd name="T100" fmla="*/ 20 w 565"/>
                <a:gd name="T101" fmla="*/ 113 h 638"/>
                <a:gd name="T102" fmla="*/ 5 w 565"/>
                <a:gd name="T103" fmla="*/ 83 h 638"/>
                <a:gd name="T104" fmla="*/ 27 w 565"/>
                <a:gd name="T105" fmla="*/ 49 h 638"/>
                <a:gd name="T106" fmla="*/ 42 w 565"/>
                <a:gd name="T107" fmla="*/ 36 h 638"/>
                <a:gd name="T108" fmla="*/ 46 w 565"/>
                <a:gd name="T109" fmla="*/ 12 h 638"/>
                <a:gd name="T110" fmla="*/ 56 w 565"/>
                <a:gd name="T111" fmla="*/ 0 h 638"/>
                <a:gd name="T112" fmla="*/ 76 w 565"/>
                <a:gd name="T113" fmla="*/ 7 h 638"/>
                <a:gd name="T114" fmla="*/ 96 w 565"/>
                <a:gd name="T115" fmla="*/ 1 h 638"/>
                <a:gd name="T116" fmla="*/ 109 w 565"/>
                <a:gd name="T117" fmla="*/ 11 h 63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65"/>
                <a:gd name="T178" fmla="*/ 0 h 638"/>
                <a:gd name="T179" fmla="*/ 565 w 565"/>
                <a:gd name="T180" fmla="*/ 638 h 63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65" h="638">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43" name="Freeform 82"/>
            <p:cNvSpPr/>
            <p:nvPr/>
          </p:nvSpPr>
          <p:spPr bwMode="gray">
            <a:xfrm>
              <a:off x="3746" y="2774"/>
              <a:ext cx="283" cy="318"/>
            </a:xfrm>
            <a:custGeom>
              <a:avLst/>
              <a:gdLst>
                <a:gd name="T0" fmla="*/ 109 w 565"/>
                <a:gd name="T1" fmla="*/ 11 h 638"/>
                <a:gd name="T2" fmla="*/ 106 w 565"/>
                <a:gd name="T3" fmla="*/ 11 h 638"/>
                <a:gd name="T4" fmla="*/ 103 w 565"/>
                <a:gd name="T5" fmla="*/ 14 h 638"/>
                <a:gd name="T6" fmla="*/ 100 w 565"/>
                <a:gd name="T7" fmla="*/ 21 h 638"/>
                <a:gd name="T8" fmla="*/ 99 w 565"/>
                <a:gd name="T9" fmla="*/ 28 h 638"/>
                <a:gd name="T10" fmla="*/ 96 w 565"/>
                <a:gd name="T11" fmla="*/ 31 h 638"/>
                <a:gd name="T12" fmla="*/ 90 w 565"/>
                <a:gd name="T13" fmla="*/ 29 h 638"/>
                <a:gd name="T14" fmla="*/ 84 w 565"/>
                <a:gd name="T15" fmla="*/ 26 h 638"/>
                <a:gd name="T16" fmla="*/ 80 w 565"/>
                <a:gd name="T17" fmla="*/ 26 h 638"/>
                <a:gd name="T18" fmla="*/ 82 w 565"/>
                <a:gd name="T19" fmla="*/ 32 h 638"/>
                <a:gd name="T20" fmla="*/ 87 w 565"/>
                <a:gd name="T21" fmla="*/ 36 h 638"/>
                <a:gd name="T22" fmla="*/ 93 w 565"/>
                <a:gd name="T23" fmla="*/ 38 h 638"/>
                <a:gd name="T24" fmla="*/ 101 w 565"/>
                <a:gd name="T25" fmla="*/ 35 h 638"/>
                <a:gd name="T26" fmla="*/ 104 w 565"/>
                <a:gd name="T27" fmla="*/ 31 h 638"/>
                <a:gd name="T28" fmla="*/ 106 w 565"/>
                <a:gd name="T29" fmla="*/ 25 h 638"/>
                <a:gd name="T30" fmla="*/ 110 w 565"/>
                <a:gd name="T31" fmla="*/ 24 h 638"/>
                <a:gd name="T32" fmla="*/ 117 w 565"/>
                <a:gd name="T33" fmla="*/ 30 h 638"/>
                <a:gd name="T34" fmla="*/ 126 w 565"/>
                <a:gd name="T35" fmla="*/ 34 h 638"/>
                <a:gd name="T36" fmla="*/ 131 w 565"/>
                <a:gd name="T37" fmla="*/ 36 h 638"/>
                <a:gd name="T38" fmla="*/ 138 w 565"/>
                <a:gd name="T39" fmla="*/ 38 h 638"/>
                <a:gd name="T40" fmla="*/ 142 w 565"/>
                <a:gd name="T41" fmla="*/ 44 h 638"/>
                <a:gd name="T42" fmla="*/ 139 w 565"/>
                <a:gd name="T43" fmla="*/ 51 h 638"/>
                <a:gd name="T44" fmla="*/ 133 w 565"/>
                <a:gd name="T45" fmla="*/ 58 h 638"/>
                <a:gd name="T46" fmla="*/ 130 w 565"/>
                <a:gd name="T47" fmla="*/ 60 h 638"/>
                <a:gd name="T48" fmla="*/ 134 w 565"/>
                <a:gd name="T49" fmla="*/ 60 h 638"/>
                <a:gd name="T50" fmla="*/ 139 w 565"/>
                <a:gd name="T51" fmla="*/ 60 h 638"/>
                <a:gd name="T52" fmla="*/ 141 w 565"/>
                <a:gd name="T53" fmla="*/ 63 h 638"/>
                <a:gd name="T54" fmla="*/ 136 w 565"/>
                <a:gd name="T55" fmla="*/ 67 h 638"/>
                <a:gd name="T56" fmla="*/ 129 w 565"/>
                <a:gd name="T57" fmla="*/ 71 h 638"/>
                <a:gd name="T58" fmla="*/ 126 w 565"/>
                <a:gd name="T59" fmla="*/ 73 h 638"/>
                <a:gd name="T60" fmla="*/ 129 w 565"/>
                <a:gd name="T61" fmla="*/ 73 h 638"/>
                <a:gd name="T62" fmla="*/ 135 w 565"/>
                <a:gd name="T63" fmla="*/ 78 h 638"/>
                <a:gd name="T64" fmla="*/ 136 w 565"/>
                <a:gd name="T65" fmla="*/ 88 h 638"/>
                <a:gd name="T66" fmla="*/ 138 w 565"/>
                <a:gd name="T67" fmla="*/ 98 h 638"/>
                <a:gd name="T68" fmla="*/ 141 w 565"/>
                <a:gd name="T69" fmla="*/ 104 h 638"/>
                <a:gd name="T70" fmla="*/ 141 w 565"/>
                <a:gd name="T71" fmla="*/ 108 h 638"/>
                <a:gd name="T72" fmla="*/ 136 w 565"/>
                <a:gd name="T73" fmla="*/ 112 h 638"/>
                <a:gd name="T74" fmla="*/ 129 w 565"/>
                <a:gd name="T75" fmla="*/ 111 h 638"/>
                <a:gd name="T76" fmla="*/ 123 w 565"/>
                <a:gd name="T77" fmla="*/ 110 h 638"/>
                <a:gd name="T78" fmla="*/ 119 w 565"/>
                <a:gd name="T79" fmla="*/ 116 h 638"/>
                <a:gd name="T80" fmla="*/ 118 w 565"/>
                <a:gd name="T81" fmla="*/ 122 h 638"/>
                <a:gd name="T82" fmla="*/ 116 w 565"/>
                <a:gd name="T83" fmla="*/ 129 h 638"/>
                <a:gd name="T84" fmla="*/ 113 w 565"/>
                <a:gd name="T85" fmla="*/ 136 h 638"/>
                <a:gd name="T86" fmla="*/ 112 w 565"/>
                <a:gd name="T87" fmla="*/ 146 h 638"/>
                <a:gd name="T88" fmla="*/ 112 w 565"/>
                <a:gd name="T89" fmla="*/ 150 h 638"/>
                <a:gd name="T90" fmla="*/ 102 w 565"/>
                <a:gd name="T91" fmla="*/ 158 h 638"/>
                <a:gd name="T92" fmla="*/ 88 w 565"/>
                <a:gd name="T93" fmla="*/ 158 h 638"/>
                <a:gd name="T94" fmla="*/ 69 w 565"/>
                <a:gd name="T95" fmla="*/ 148 h 638"/>
                <a:gd name="T96" fmla="*/ 47 w 565"/>
                <a:gd name="T97" fmla="*/ 155 h 638"/>
                <a:gd name="T98" fmla="*/ 35 w 565"/>
                <a:gd name="T99" fmla="*/ 128 h 638"/>
                <a:gd name="T100" fmla="*/ 20 w 565"/>
                <a:gd name="T101" fmla="*/ 113 h 638"/>
                <a:gd name="T102" fmla="*/ 5 w 565"/>
                <a:gd name="T103" fmla="*/ 83 h 638"/>
                <a:gd name="T104" fmla="*/ 27 w 565"/>
                <a:gd name="T105" fmla="*/ 49 h 638"/>
                <a:gd name="T106" fmla="*/ 42 w 565"/>
                <a:gd name="T107" fmla="*/ 36 h 638"/>
                <a:gd name="T108" fmla="*/ 46 w 565"/>
                <a:gd name="T109" fmla="*/ 12 h 638"/>
                <a:gd name="T110" fmla="*/ 56 w 565"/>
                <a:gd name="T111" fmla="*/ 0 h 638"/>
                <a:gd name="T112" fmla="*/ 76 w 565"/>
                <a:gd name="T113" fmla="*/ 7 h 638"/>
                <a:gd name="T114" fmla="*/ 96 w 565"/>
                <a:gd name="T115" fmla="*/ 1 h 638"/>
                <a:gd name="T116" fmla="*/ 109 w 565"/>
                <a:gd name="T117" fmla="*/ 11 h 63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65"/>
                <a:gd name="T178" fmla="*/ 0 h 638"/>
                <a:gd name="T179" fmla="*/ 565 w 565"/>
                <a:gd name="T180" fmla="*/ 638 h 63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65" h="638">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path>
              </a:pathLst>
            </a:custGeom>
            <a:grpFill/>
            <a:ln w="6350">
              <a:solidFill>
                <a:schemeClr val="tx1">
                  <a:lumMod val="85000"/>
                  <a:lumOff val="15000"/>
                </a:schemeClr>
              </a:solidFill>
              <a:prstDash val="solid"/>
              <a:round/>
            </a:ln>
          </p:spPr>
          <p:txBody>
            <a:bodyPr/>
            <a:lstStyle/>
            <a:p>
              <a:endParaRPr lang="zh-CN" altLang="en-US" sz="1799"/>
            </a:p>
          </p:txBody>
        </p:sp>
        <p:sp>
          <p:nvSpPr>
            <p:cNvPr id="44" name="Freeform 83"/>
            <p:cNvSpPr/>
            <p:nvPr/>
          </p:nvSpPr>
          <p:spPr bwMode="gray">
            <a:xfrm>
              <a:off x="3622" y="2455"/>
              <a:ext cx="383" cy="340"/>
            </a:xfrm>
            <a:custGeom>
              <a:avLst/>
              <a:gdLst>
                <a:gd name="T0" fmla="*/ 67 w 766"/>
                <a:gd name="T1" fmla="*/ 11 h 681"/>
                <a:gd name="T2" fmla="*/ 71 w 766"/>
                <a:gd name="T3" fmla="*/ 13 h 681"/>
                <a:gd name="T4" fmla="*/ 79 w 766"/>
                <a:gd name="T5" fmla="*/ 17 h 681"/>
                <a:gd name="T6" fmla="*/ 85 w 766"/>
                <a:gd name="T7" fmla="*/ 22 h 681"/>
                <a:gd name="T8" fmla="*/ 96 w 766"/>
                <a:gd name="T9" fmla="*/ 25 h 681"/>
                <a:gd name="T10" fmla="*/ 105 w 766"/>
                <a:gd name="T11" fmla="*/ 28 h 681"/>
                <a:gd name="T12" fmla="*/ 110 w 766"/>
                <a:gd name="T13" fmla="*/ 34 h 681"/>
                <a:gd name="T14" fmla="*/ 114 w 766"/>
                <a:gd name="T15" fmla="*/ 41 h 681"/>
                <a:gd name="T16" fmla="*/ 120 w 766"/>
                <a:gd name="T17" fmla="*/ 51 h 681"/>
                <a:gd name="T18" fmla="*/ 126 w 766"/>
                <a:gd name="T19" fmla="*/ 59 h 681"/>
                <a:gd name="T20" fmla="*/ 133 w 766"/>
                <a:gd name="T21" fmla="*/ 69 h 681"/>
                <a:gd name="T22" fmla="*/ 138 w 766"/>
                <a:gd name="T23" fmla="*/ 79 h 681"/>
                <a:gd name="T24" fmla="*/ 138 w 766"/>
                <a:gd name="T25" fmla="*/ 85 h 681"/>
                <a:gd name="T26" fmla="*/ 141 w 766"/>
                <a:gd name="T27" fmla="*/ 92 h 681"/>
                <a:gd name="T28" fmla="*/ 152 w 766"/>
                <a:gd name="T29" fmla="*/ 96 h 681"/>
                <a:gd name="T30" fmla="*/ 162 w 766"/>
                <a:gd name="T31" fmla="*/ 99 h 681"/>
                <a:gd name="T32" fmla="*/ 168 w 766"/>
                <a:gd name="T33" fmla="*/ 106 h 681"/>
                <a:gd name="T34" fmla="*/ 174 w 766"/>
                <a:gd name="T35" fmla="*/ 112 h 681"/>
                <a:gd name="T36" fmla="*/ 179 w 766"/>
                <a:gd name="T37" fmla="*/ 116 h 681"/>
                <a:gd name="T38" fmla="*/ 183 w 766"/>
                <a:gd name="T39" fmla="*/ 121 h 681"/>
                <a:gd name="T40" fmla="*/ 181 w 766"/>
                <a:gd name="T41" fmla="*/ 124 h 681"/>
                <a:gd name="T42" fmla="*/ 173 w 766"/>
                <a:gd name="T43" fmla="*/ 125 h 681"/>
                <a:gd name="T44" fmla="*/ 161 w 766"/>
                <a:gd name="T45" fmla="*/ 124 h 681"/>
                <a:gd name="T46" fmla="*/ 153 w 766"/>
                <a:gd name="T47" fmla="*/ 124 h 681"/>
                <a:gd name="T48" fmla="*/ 153 w 766"/>
                <a:gd name="T49" fmla="*/ 124 h 681"/>
                <a:gd name="T50" fmla="*/ 158 w 766"/>
                <a:gd name="T51" fmla="*/ 126 h 681"/>
                <a:gd name="T52" fmla="*/ 165 w 766"/>
                <a:gd name="T53" fmla="*/ 130 h 681"/>
                <a:gd name="T54" fmla="*/ 168 w 766"/>
                <a:gd name="T55" fmla="*/ 134 h 681"/>
                <a:gd name="T56" fmla="*/ 177 w 766"/>
                <a:gd name="T57" fmla="*/ 139 h 681"/>
                <a:gd name="T58" fmla="*/ 184 w 766"/>
                <a:gd name="T59" fmla="*/ 144 h 681"/>
                <a:gd name="T60" fmla="*/ 189 w 766"/>
                <a:gd name="T61" fmla="*/ 150 h 681"/>
                <a:gd name="T62" fmla="*/ 192 w 766"/>
                <a:gd name="T63" fmla="*/ 155 h 681"/>
                <a:gd name="T64" fmla="*/ 190 w 766"/>
                <a:gd name="T65" fmla="*/ 157 h 681"/>
                <a:gd name="T66" fmla="*/ 183 w 766"/>
                <a:gd name="T67" fmla="*/ 161 h 681"/>
                <a:gd name="T68" fmla="*/ 177 w 766"/>
                <a:gd name="T69" fmla="*/ 164 h 681"/>
                <a:gd name="T70" fmla="*/ 175 w 766"/>
                <a:gd name="T71" fmla="*/ 166 h 681"/>
                <a:gd name="T72" fmla="*/ 173 w 766"/>
                <a:gd name="T73" fmla="*/ 168 h 681"/>
                <a:gd name="T74" fmla="*/ 171 w 766"/>
                <a:gd name="T75" fmla="*/ 169 h 681"/>
                <a:gd name="T76" fmla="*/ 170 w 766"/>
                <a:gd name="T77" fmla="*/ 170 h 681"/>
                <a:gd name="T78" fmla="*/ 158 w 766"/>
                <a:gd name="T79" fmla="*/ 160 h 681"/>
                <a:gd name="T80" fmla="*/ 125 w 766"/>
                <a:gd name="T81" fmla="*/ 167 h 681"/>
                <a:gd name="T82" fmla="*/ 108 w 766"/>
                <a:gd name="T83" fmla="*/ 161 h 681"/>
                <a:gd name="T84" fmla="*/ 89 w 766"/>
                <a:gd name="T85" fmla="*/ 158 h 681"/>
                <a:gd name="T86" fmla="*/ 75 w 766"/>
                <a:gd name="T87" fmla="*/ 148 h 681"/>
                <a:gd name="T88" fmla="*/ 57 w 766"/>
                <a:gd name="T89" fmla="*/ 128 h 681"/>
                <a:gd name="T90" fmla="*/ 49 w 766"/>
                <a:gd name="T91" fmla="*/ 101 h 681"/>
                <a:gd name="T92" fmla="*/ 36 w 766"/>
                <a:gd name="T93" fmla="*/ 67 h 681"/>
                <a:gd name="T94" fmla="*/ 21 w 766"/>
                <a:gd name="T95" fmla="*/ 64 h 681"/>
                <a:gd name="T96" fmla="*/ 0 w 766"/>
                <a:gd name="T97" fmla="*/ 55 h 681"/>
                <a:gd name="T98" fmla="*/ 18 w 766"/>
                <a:gd name="T99" fmla="*/ 31 h 681"/>
                <a:gd name="T100" fmla="*/ 30 w 766"/>
                <a:gd name="T101" fmla="*/ 25 h 681"/>
                <a:gd name="T102" fmla="*/ 51 w 766"/>
                <a:gd name="T103" fmla="*/ 19 h 681"/>
                <a:gd name="T104" fmla="*/ 66 w 766"/>
                <a:gd name="T105" fmla="*/ 0 h 68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66"/>
                <a:gd name="T160" fmla="*/ 0 h 681"/>
                <a:gd name="T161" fmla="*/ 766 w 766"/>
                <a:gd name="T162" fmla="*/ 681 h 68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66" h="681">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45" name="Freeform 84"/>
            <p:cNvSpPr/>
            <p:nvPr/>
          </p:nvSpPr>
          <p:spPr bwMode="gray">
            <a:xfrm>
              <a:off x="3622" y="2455"/>
              <a:ext cx="383" cy="340"/>
            </a:xfrm>
            <a:custGeom>
              <a:avLst/>
              <a:gdLst>
                <a:gd name="T0" fmla="*/ 67 w 766"/>
                <a:gd name="T1" fmla="*/ 11 h 681"/>
                <a:gd name="T2" fmla="*/ 71 w 766"/>
                <a:gd name="T3" fmla="*/ 13 h 681"/>
                <a:gd name="T4" fmla="*/ 79 w 766"/>
                <a:gd name="T5" fmla="*/ 17 h 681"/>
                <a:gd name="T6" fmla="*/ 85 w 766"/>
                <a:gd name="T7" fmla="*/ 22 h 681"/>
                <a:gd name="T8" fmla="*/ 96 w 766"/>
                <a:gd name="T9" fmla="*/ 25 h 681"/>
                <a:gd name="T10" fmla="*/ 105 w 766"/>
                <a:gd name="T11" fmla="*/ 28 h 681"/>
                <a:gd name="T12" fmla="*/ 110 w 766"/>
                <a:gd name="T13" fmla="*/ 34 h 681"/>
                <a:gd name="T14" fmla="*/ 114 w 766"/>
                <a:gd name="T15" fmla="*/ 41 h 681"/>
                <a:gd name="T16" fmla="*/ 120 w 766"/>
                <a:gd name="T17" fmla="*/ 51 h 681"/>
                <a:gd name="T18" fmla="*/ 126 w 766"/>
                <a:gd name="T19" fmla="*/ 59 h 681"/>
                <a:gd name="T20" fmla="*/ 133 w 766"/>
                <a:gd name="T21" fmla="*/ 69 h 681"/>
                <a:gd name="T22" fmla="*/ 138 w 766"/>
                <a:gd name="T23" fmla="*/ 79 h 681"/>
                <a:gd name="T24" fmla="*/ 138 w 766"/>
                <a:gd name="T25" fmla="*/ 85 h 681"/>
                <a:gd name="T26" fmla="*/ 141 w 766"/>
                <a:gd name="T27" fmla="*/ 92 h 681"/>
                <a:gd name="T28" fmla="*/ 152 w 766"/>
                <a:gd name="T29" fmla="*/ 96 h 681"/>
                <a:gd name="T30" fmla="*/ 162 w 766"/>
                <a:gd name="T31" fmla="*/ 99 h 681"/>
                <a:gd name="T32" fmla="*/ 168 w 766"/>
                <a:gd name="T33" fmla="*/ 106 h 681"/>
                <a:gd name="T34" fmla="*/ 174 w 766"/>
                <a:gd name="T35" fmla="*/ 112 h 681"/>
                <a:gd name="T36" fmla="*/ 179 w 766"/>
                <a:gd name="T37" fmla="*/ 116 h 681"/>
                <a:gd name="T38" fmla="*/ 183 w 766"/>
                <a:gd name="T39" fmla="*/ 121 h 681"/>
                <a:gd name="T40" fmla="*/ 181 w 766"/>
                <a:gd name="T41" fmla="*/ 124 h 681"/>
                <a:gd name="T42" fmla="*/ 173 w 766"/>
                <a:gd name="T43" fmla="*/ 125 h 681"/>
                <a:gd name="T44" fmla="*/ 161 w 766"/>
                <a:gd name="T45" fmla="*/ 124 h 681"/>
                <a:gd name="T46" fmla="*/ 153 w 766"/>
                <a:gd name="T47" fmla="*/ 124 h 681"/>
                <a:gd name="T48" fmla="*/ 153 w 766"/>
                <a:gd name="T49" fmla="*/ 124 h 681"/>
                <a:gd name="T50" fmla="*/ 158 w 766"/>
                <a:gd name="T51" fmla="*/ 126 h 681"/>
                <a:gd name="T52" fmla="*/ 165 w 766"/>
                <a:gd name="T53" fmla="*/ 130 h 681"/>
                <a:gd name="T54" fmla="*/ 168 w 766"/>
                <a:gd name="T55" fmla="*/ 134 h 681"/>
                <a:gd name="T56" fmla="*/ 177 w 766"/>
                <a:gd name="T57" fmla="*/ 139 h 681"/>
                <a:gd name="T58" fmla="*/ 184 w 766"/>
                <a:gd name="T59" fmla="*/ 144 h 681"/>
                <a:gd name="T60" fmla="*/ 189 w 766"/>
                <a:gd name="T61" fmla="*/ 150 h 681"/>
                <a:gd name="T62" fmla="*/ 192 w 766"/>
                <a:gd name="T63" fmla="*/ 155 h 681"/>
                <a:gd name="T64" fmla="*/ 190 w 766"/>
                <a:gd name="T65" fmla="*/ 157 h 681"/>
                <a:gd name="T66" fmla="*/ 183 w 766"/>
                <a:gd name="T67" fmla="*/ 161 h 681"/>
                <a:gd name="T68" fmla="*/ 177 w 766"/>
                <a:gd name="T69" fmla="*/ 164 h 681"/>
                <a:gd name="T70" fmla="*/ 175 w 766"/>
                <a:gd name="T71" fmla="*/ 166 h 681"/>
                <a:gd name="T72" fmla="*/ 173 w 766"/>
                <a:gd name="T73" fmla="*/ 168 h 681"/>
                <a:gd name="T74" fmla="*/ 171 w 766"/>
                <a:gd name="T75" fmla="*/ 169 h 681"/>
                <a:gd name="T76" fmla="*/ 170 w 766"/>
                <a:gd name="T77" fmla="*/ 170 h 681"/>
                <a:gd name="T78" fmla="*/ 158 w 766"/>
                <a:gd name="T79" fmla="*/ 160 h 681"/>
                <a:gd name="T80" fmla="*/ 125 w 766"/>
                <a:gd name="T81" fmla="*/ 167 h 681"/>
                <a:gd name="T82" fmla="*/ 108 w 766"/>
                <a:gd name="T83" fmla="*/ 161 h 681"/>
                <a:gd name="T84" fmla="*/ 89 w 766"/>
                <a:gd name="T85" fmla="*/ 158 h 681"/>
                <a:gd name="T86" fmla="*/ 75 w 766"/>
                <a:gd name="T87" fmla="*/ 148 h 681"/>
                <a:gd name="T88" fmla="*/ 57 w 766"/>
                <a:gd name="T89" fmla="*/ 128 h 681"/>
                <a:gd name="T90" fmla="*/ 49 w 766"/>
                <a:gd name="T91" fmla="*/ 101 h 681"/>
                <a:gd name="T92" fmla="*/ 36 w 766"/>
                <a:gd name="T93" fmla="*/ 67 h 681"/>
                <a:gd name="T94" fmla="*/ 21 w 766"/>
                <a:gd name="T95" fmla="*/ 64 h 681"/>
                <a:gd name="T96" fmla="*/ 0 w 766"/>
                <a:gd name="T97" fmla="*/ 55 h 681"/>
                <a:gd name="T98" fmla="*/ 18 w 766"/>
                <a:gd name="T99" fmla="*/ 31 h 681"/>
                <a:gd name="T100" fmla="*/ 30 w 766"/>
                <a:gd name="T101" fmla="*/ 25 h 681"/>
                <a:gd name="T102" fmla="*/ 51 w 766"/>
                <a:gd name="T103" fmla="*/ 19 h 681"/>
                <a:gd name="T104" fmla="*/ 66 w 766"/>
                <a:gd name="T105" fmla="*/ 0 h 68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66"/>
                <a:gd name="T160" fmla="*/ 0 h 681"/>
                <a:gd name="T161" fmla="*/ 766 w 766"/>
                <a:gd name="T162" fmla="*/ 681 h 68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66" h="681">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path>
              </a:pathLst>
            </a:custGeom>
            <a:grpFill/>
            <a:ln w="6350">
              <a:solidFill>
                <a:schemeClr val="tx1">
                  <a:lumMod val="85000"/>
                  <a:lumOff val="15000"/>
                </a:schemeClr>
              </a:solidFill>
              <a:prstDash val="solid"/>
              <a:round/>
            </a:ln>
          </p:spPr>
          <p:txBody>
            <a:bodyPr/>
            <a:lstStyle/>
            <a:p>
              <a:endParaRPr lang="zh-CN" altLang="en-US" sz="1799"/>
            </a:p>
          </p:txBody>
        </p:sp>
        <p:sp>
          <p:nvSpPr>
            <p:cNvPr id="46" name="Freeform 85"/>
            <p:cNvSpPr/>
            <p:nvPr/>
          </p:nvSpPr>
          <p:spPr bwMode="gray">
            <a:xfrm>
              <a:off x="3848" y="2705"/>
              <a:ext cx="58" cy="77"/>
            </a:xfrm>
            <a:custGeom>
              <a:avLst/>
              <a:gdLst>
                <a:gd name="T0" fmla="*/ 0 w 116"/>
                <a:gd name="T1" fmla="*/ 0 h 156"/>
                <a:gd name="T2" fmla="*/ 1 w 116"/>
                <a:gd name="T3" fmla="*/ 1 h 156"/>
                <a:gd name="T4" fmla="*/ 2 w 116"/>
                <a:gd name="T5" fmla="*/ 4 h 156"/>
                <a:gd name="T6" fmla="*/ 4 w 116"/>
                <a:gd name="T7" fmla="*/ 8 h 156"/>
                <a:gd name="T8" fmla="*/ 5 w 116"/>
                <a:gd name="T9" fmla="*/ 13 h 156"/>
                <a:gd name="T10" fmla="*/ 6 w 116"/>
                <a:gd name="T11" fmla="*/ 16 h 156"/>
                <a:gd name="T12" fmla="*/ 6 w 116"/>
                <a:gd name="T13" fmla="*/ 20 h 156"/>
                <a:gd name="T14" fmla="*/ 8 w 116"/>
                <a:gd name="T15" fmla="*/ 25 h 156"/>
                <a:gd name="T16" fmla="*/ 11 w 116"/>
                <a:gd name="T17" fmla="*/ 30 h 156"/>
                <a:gd name="T18" fmla="*/ 12 w 116"/>
                <a:gd name="T19" fmla="*/ 33 h 156"/>
                <a:gd name="T20" fmla="*/ 13 w 116"/>
                <a:gd name="T21" fmla="*/ 35 h 156"/>
                <a:gd name="T22" fmla="*/ 15 w 116"/>
                <a:gd name="T23" fmla="*/ 36 h 156"/>
                <a:gd name="T24" fmla="*/ 18 w 116"/>
                <a:gd name="T25" fmla="*/ 38 h 156"/>
                <a:gd name="T26" fmla="*/ 21 w 116"/>
                <a:gd name="T27" fmla="*/ 38 h 156"/>
                <a:gd name="T28" fmla="*/ 24 w 116"/>
                <a:gd name="T29" fmla="*/ 38 h 156"/>
                <a:gd name="T30" fmla="*/ 27 w 116"/>
                <a:gd name="T31" fmla="*/ 37 h 156"/>
                <a:gd name="T32" fmla="*/ 29 w 116"/>
                <a:gd name="T33" fmla="*/ 34 h 156"/>
                <a:gd name="T34" fmla="*/ 29 w 116"/>
                <a:gd name="T35" fmla="*/ 30 h 156"/>
                <a:gd name="T36" fmla="*/ 27 w 116"/>
                <a:gd name="T37" fmla="*/ 26 h 156"/>
                <a:gd name="T38" fmla="*/ 24 w 116"/>
                <a:gd name="T39" fmla="*/ 22 h 156"/>
                <a:gd name="T40" fmla="*/ 19 w 116"/>
                <a:gd name="T41" fmla="*/ 19 h 156"/>
                <a:gd name="T42" fmla="*/ 15 w 116"/>
                <a:gd name="T43" fmla="*/ 16 h 156"/>
                <a:gd name="T44" fmla="*/ 11 w 116"/>
                <a:gd name="T45" fmla="*/ 13 h 156"/>
                <a:gd name="T46" fmla="*/ 10 w 116"/>
                <a:gd name="T47" fmla="*/ 11 h 156"/>
                <a:gd name="T48" fmla="*/ 8 w 116"/>
                <a:gd name="T49" fmla="*/ 8 h 156"/>
                <a:gd name="T50" fmla="*/ 6 w 116"/>
                <a:gd name="T51" fmla="*/ 5 h 156"/>
                <a:gd name="T52" fmla="*/ 3 w 116"/>
                <a:gd name="T53" fmla="*/ 3 h 156"/>
                <a:gd name="T54" fmla="*/ 1 w 116"/>
                <a:gd name="T55" fmla="*/ 1 h 156"/>
                <a:gd name="T56" fmla="*/ 0 w 116"/>
                <a:gd name="T57" fmla="*/ 0 h 15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6"/>
                <a:gd name="T88" fmla="*/ 0 h 156"/>
                <a:gd name="T89" fmla="*/ 116 w 116"/>
                <a:gd name="T90" fmla="*/ 156 h 15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6" h="156">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47" name="Freeform 86"/>
            <p:cNvSpPr/>
            <p:nvPr/>
          </p:nvSpPr>
          <p:spPr bwMode="gray">
            <a:xfrm>
              <a:off x="3848" y="2705"/>
              <a:ext cx="58" cy="77"/>
            </a:xfrm>
            <a:custGeom>
              <a:avLst/>
              <a:gdLst>
                <a:gd name="T0" fmla="*/ 0 w 116"/>
                <a:gd name="T1" fmla="*/ 0 h 156"/>
                <a:gd name="T2" fmla="*/ 1 w 116"/>
                <a:gd name="T3" fmla="*/ 1 h 156"/>
                <a:gd name="T4" fmla="*/ 2 w 116"/>
                <a:gd name="T5" fmla="*/ 4 h 156"/>
                <a:gd name="T6" fmla="*/ 4 w 116"/>
                <a:gd name="T7" fmla="*/ 8 h 156"/>
                <a:gd name="T8" fmla="*/ 5 w 116"/>
                <a:gd name="T9" fmla="*/ 13 h 156"/>
                <a:gd name="T10" fmla="*/ 6 w 116"/>
                <a:gd name="T11" fmla="*/ 16 h 156"/>
                <a:gd name="T12" fmla="*/ 6 w 116"/>
                <a:gd name="T13" fmla="*/ 20 h 156"/>
                <a:gd name="T14" fmla="*/ 8 w 116"/>
                <a:gd name="T15" fmla="*/ 25 h 156"/>
                <a:gd name="T16" fmla="*/ 11 w 116"/>
                <a:gd name="T17" fmla="*/ 30 h 156"/>
                <a:gd name="T18" fmla="*/ 12 w 116"/>
                <a:gd name="T19" fmla="*/ 33 h 156"/>
                <a:gd name="T20" fmla="*/ 13 w 116"/>
                <a:gd name="T21" fmla="*/ 35 h 156"/>
                <a:gd name="T22" fmla="*/ 15 w 116"/>
                <a:gd name="T23" fmla="*/ 36 h 156"/>
                <a:gd name="T24" fmla="*/ 18 w 116"/>
                <a:gd name="T25" fmla="*/ 38 h 156"/>
                <a:gd name="T26" fmla="*/ 21 w 116"/>
                <a:gd name="T27" fmla="*/ 38 h 156"/>
                <a:gd name="T28" fmla="*/ 24 w 116"/>
                <a:gd name="T29" fmla="*/ 38 h 156"/>
                <a:gd name="T30" fmla="*/ 27 w 116"/>
                <a:gd name="T31" fmla="*/ 37 h 156"/>
                <a:gd name="T32" fmla="*/ 29 w 116"/>
                <a:gd name="T33" fmla="*/ 34 h 156"/>
                <a:gd name="T34" fmla="*/ 29 w 116"/>
                <a:gd name="T35" fmla="*/ 30 h 156"/>
                <a:gd name="T36" fmla="*/ 27 w 116"/>
                <a:gd name="T37" fmla="*/ 26 h 156"/>
                <a:gd name="T38" fmla="*/ 24 w 116"/>
                <a:gd name="T39" fmla="*/ 22 h 156"/>
                <a:gd name="T40" fmla="*/ 19 w 116"/>
                <a:gd name="T41" fmla="*/ 19 h 156"/>
                <a:gd name="T42" fmla="*/ 15 w 116"/>
                <a:gd name="T43" fmla="*/ 16 h 156"/>
                <a:gd name="T44" fmla="*/ 11 w 116"/>
                <a:gd name="T45" fmla="*/ 13 h 156"/>
                <a:gd name="T46" fmla="*/ 10 w 116"/>
                <a:gd name="T47" fmla="*/ 11 h 156"/>
                <a:gd name="T48" fmla="*/ 8 w 116"/>
                <a:gd name="T49" fmla="*/ 8 h 156"/>
                <a:gd name="T50" fmla="*/ 6 w 116"/>
                <a:gd name="T51" fmla="*/ 5 h 156"/>
                <a:gd name="T52" fmla="*/ 3 w 116"/>
                <a:gd name="T53" fmla="*/ 3 h 156"/>
                <a:gd name="T54" fmla="*/ 1 w 116"/>
                <a:gd name="T55" fmla="*/ 1 h 156"/>
                <a:gd name="T56" fmla="*/ 0 w 116"/>
                <a:gd name="T57" fmla="*/ 0 h 15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6"/>
                <a:gd name="T88" fmla="*/ 0 h 156"/>
                <a:gd name="T89" fmla="*/ 116 w 116"/>
                <a:gd name="T90" fmla="*/ 156 h 15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6" h="156">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path>
              </a:pathLst>
            </a:custGeom>
            <a:grpFill/>
            <a:ln w="6350">
              <a:solidFill>
                <a:schemeClr val="tx1">
                  <a:lumMod val="85000"/>
                  <a:lumOff val="15000"/>
                </a:schemeClr>
              </a:solidFill>
              <a:prstDash val="solid"/>
              <a:round/>
            </a:ln>
          </p:spPr>
          <p:txBody>
            <a:bodyPr/>
            <a:lstStyle/>
            <a:p>
              <a:endParaRPr lang="zh-CN" altLang="en-US" sz="1799"/>
            </a:p>
          </p:txBody>
        </p:sp>
        <p:sp>
          <p:nvSpPr>
            <p:cNvPr id="48" name="Freeform 87"/>
            <p:cNvSpPr/>
            <p:nvPr/>
          </p:nvSpPr>
          <p:spPr bwMode="gray">
            <a:xfrm>
              <a:off x="3714" y="2597"/>
              <a:ext cx="37" cy="32"/>
            </a:xfrm>
            <a:custGeom>
              <a:avLst/>
              <a:gdLst>
                <a:gd name="T0" fmla="*/ 0 w 75"/>
                <a:gd name="T1" fmla="*/ 12 h 63"/>
                <a:gd name="T2" fmla="*/ 8 w 75"/>
                <a:gd name="T3" fmla="*/ 0 h 63"/>
                <a:gd name="T4" fmla="*/ 18 w 75"/>
                <a:gd name="T5" fmla="*/ 4 h 63"/>
                <a:gd name="T6" fmla="*/ 18 w 75"/>
                <a:gd name="T7" fmla="*/ 13 h 63"/>
                <a:gd name="T8" fmla="*/ 8 w 75"/>
                <a:gd name="T9" fmla="*/ 16 h 63"/>
                <a:gd name="T10" fmla="*/ 0 w 75"/>
                <a:gd name="T11" fmla="*/ 12 h 63"/>
                <a:gd name="T12" fmla="*/ 0 60000 65536"/>
                <a:gd name="T13" fmla="*/ 0 60000 65536"/>
                <a:gd name="T14" fmla="*/ 0 60000 65536"/>
                <a:gd name="T15" fmla="*/ 0 60000 65536"/>
                <a:gd name="T16" fmla="*/ 0 60000 65536"/>
                <a:gd name="T17" fmla="*/ 0 60000 65536"/>
                <a:gd name="T18" fmla="*/ 0 w 75"/>
                <a:gd name="T19" fmla="*/ 0 h 63"/>
                <a:gd name="T20" fmla="*/ 75 w 75"/>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75" h="63">
                  <a:moveTo>
                    <a:pt x="0" y="45"/>
                  </a:moveTo>
                  <a:lnTo>
                    <a:pt x="33" y="0"/>
                  </a:lnTo>
                  <a:lnTo>
                    <a:pt x="73" y="14"/>
                  </a:lnTo>
                  <a:lnTo>
                    <a:pt x="75" y="49"/>
                  </a:lnTo>
                  <a:lnTo>
                    <a:pt x="32" y="63"/>
                  </a:lnTo>
                  <a:lnTo>
                    <a:pt x="0" y="45"/>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49" name="Freeform 88"/>
            <p:cNvSpPr/>
            <p:nvPr/>
          </p:nvSpPr>
          <p:spPr bwMode="gray">
            <a:xfrm>
              <a:off x="3714" y="2597"/>
              <a:ext cx="37" cy="32"/>
            </a:xfrm>
            <a:custGeom>
              <a:avLst/>
              <a:gdLst>
                <a:gd name="T0" fmla="*/ 0 w 75"/>
                <a:gd name="T1" fmla="*/ 12 h 63"/>
                <a:gd name="T2" fmla="*/ 8 w 75"/>
                <a:gd name="T3" fmla="*/ 0 h 63"/>
                <a:gd name="T4" fmla="*/ 18 w 75"/>
                <a:gd name="T5" fmla="*/ 4 h 63"/>
                <a:gd name="T6" fmla="*/ 18 w 75"/>
                <a:gd name="T7" fmla="*/ 13 h 63"/>
                <a:gd name="T8" fmla="*/ 8 w 75"/>
                <a:gd name="T9" fmla="*/ 16 h 63"/>
                <a:gd name="T10" fmla="*/ 0 w 75"/>
                <a:gd name="T11" fmla="*/ 12 h 63"/>
                <a:gd name="T12" fmla="*/ 0 60000 65536"/>
                <a:gd name="T13" fmla="*/ 0 60000 65536"/>
                <a:gd name="T14" fmla="*/ 0 60000 65536"/>
                <a:gd name="T15" fmla="*/ 0 60000 65536"/>
                <a:gd name="T16" fmla="*/ 0 60000 65536"/>
                <a:gd name="T17" fmla="*/ 0 60000 65536"/>
                <a:gd name="T18" fmla="*/ 0 w 75"/>
                <a:gd name="T19" fmla="*/ 0 h 63"/>
                <a:gd name="T20" fmla="*/ 75 w 75"/>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75" h="63">
                  <a:moveTo>
                    <a:pt x="0" y="45"/>
                  </a:moveTo>
                  <a:lnTo>
                    <a:pt x="33" y="0"/>
                  </a:lnTo>
                  <a:lnTo>
                    <a:pt x="73" y="14"/>
                  </a:lnTo>
                  <a:lnTo>
                    <a:pt x="75" y="49"/>
                  </a:lnTo>
                  <a:lnTo>
                    <a:pt x="32" y="63"/>
                  </a:lnTo>
                  <a:lnTo>
                    <a:pt x="0" y="45"/>
                  </a:lnTo>
                </a:path>
              </a:pathLst>
            </a:custGeom>
            <a:grpFill/>
            <a:ln w="6350">
              <a:solidFill>
                <a:schemeClr val="tx1">
                  <a:lumMod val="85000"/>
                  <a:lumOff val="15000"/>
                </a:schemeClr>
              </a:solidFill>
              <a:prstDash val="solid"/>
              <a:round/>
            </a:ln>
          </p:spPr>
          <p:txBody>
            <a:bodyPr/>
            <a:lstStyle/>
            <a:p>
              <a:endParaRPr lang="zh-CN" altLang="en-US" sz="1799"/>
            </a:p>
          </p:txBody>
        </p:sp>
        <p:sp>
          <p:nvSpPr>
            <p:cNvPr id="50" name="Freeform 89"/>
            <p:cNvSpPr/>
            <p:nvPr/>
          </p:nvSpPr>
          <p:spPr bwMode="gray">
            <a:xfrm>
              <a:off x="3768" y="2614"/>
              <a:ext cx="37" cy="52"/>
            </a:xfrm>
            <a:custGeom>
              <a:avLst/>
              <a:gdLst>
                <a:gd name="T0" fmla="*/ 0 w 73"/>
                <a:gd name="T1" fmla="*/ 10 h 105"/>
                <a:gd name="T2" fmla="*/ 9 w 73"/>
                <a:gd name="T3" fmla="*/ 0 h 105"/>
                <a:gd name="T4" fmla="*/ 16 w 73"/>
                <a:gd name="T5" fmla="*/ 12 h 105"/>
                <a:gd name="T6" fmla="*/ 19 w 73"/>
                <a:gd name="T7" fmla="*/ 26 h 105"/>
                <a:gd name="T8" fmla="*/ 9 w 73"/>
                <a:gd name="T9" fmla="*/ 19 h 105"/>
                <a:gd name="T10" fmla="*/ 0 w 73"/>
                <a:gd name="T11" fmla="*/ 10 h 105"/>
                <a:gd name="T12" fmla="*/ 0 60000 65536"/>
                <a:gd name="T13" fmla="*/ 0 60000 65536"/>
                <a:gd name="T14" fmla="*/ 0 60000 65536"/>
                <a:gd name="T15" fmla="*/ 0 60000 65536"/>
                <a:gd name="T16" fmla="*/ 0 60000 65536"/>
                <a:gd name="T17" fmla="*/ 0 60000 65536"/>
                <a:gd name="T18" fmla="*/ 0 w 73"/>
                <a:gd name="T19" fmla="*/ 0 h 105"/>
                <a:gd name="T20" fmla="*/ 73 w 73"/>
                <a:gd name="T21" fmla="*/ 105 h 105"/>
              </a:gdLst>
              <a:ahLst/>
              <a:cxnLst>
                <a:cxn ang="T12">
                  <a:pos x="T0" y="T1"/>
                </a:cxn>
                <a:cxn ang="T13">
                  <a:pos x="T2" y="T3"/>
                </a:cxn>
                <a:cxn ang="T14">
                  <a:pos x="T4" y="T5"/>
                </a:cxn>
                <a:cxn ang="T15">
                  <a:pos x="T6" y="T7"/>
                </a:cxn>
                <a:cxn ang="T16">
                  <a:pos x="T8" y="T9"/>
                </a:cxn>
                <a:cxn ang="T17">
                  <a:pos x="T10" y="T11"/>
                </a:cxn>
              </a:cxnLst>
              <a:rect l="T18" t="T19" r="T20" b="T21"/>
              <a:pathLst>
                <a:path w="73" h="105">
                  <a:moveTo>
                    <a:pt x="0" y="40"/>
                  </a:moveTo>
                  <a:lnTo>
                    <a:pt x="34" y="0"/>
                  </a:lnTo>
                  <a:lnTo>
                    <a:pt x="63" y="48"/>
                  </a:lnTo>
                  <a:lnTo>
                    <a:pt x="73" y="105"/>
                  </a:lnTo>
                  <a:lnTo>
                    <a:pt x="34" y="77"/>
                  </a:lnTo>
                  <a:lnTo>
                    <a:pt x="0" y="40"/>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51" name="Freeform 90"/>
            <p:cNvSpPr/>
            <p:nvPr/>
          </p:nvSpPr>
          <p:spPr bwMode="gray">
            <a:xfrm>
              <a:off x="3768" y="2614"/>
              <a:ext cx="37" cy="52"/>
            </a:xfrm>
            <a:custGeom>
              <a:avLst/>
              <a:gdLst>
                <a:gd name="T0" fmla="*/ 0 w 73"/>
                <a:gd name="T1" fmla="*/ 10 h 105"/>
                <a:gd name="T2" fmla="*/ 9 w 73"/>
                <a:gd name="T3" fmla="*/ 0 h 105"/>
                <a:gd name="T4" fmla="*/ 16 w 73"/>
                <a:gd name="T5" fmla="*/ 12 h 105"/>
                <a:gd name="T6" fmla="*/ 19 w 73"/>
                <a:gd name="T7" fmla="*/ 26 h 105"/>
                <a:gd name="T8" fmla="*/ 9 w 73"/>
                <a:gd name="T9" fmla="*/ 19 h 105"/>
                <a:gd name="T10" fmla="*/ 0 w 73"/>
                <a:gd name="T11" fmla="*/ 10 h 105"/>
                <a:gd name="T12" fmla="*/ 0 60000 65536"/>
                <a:gd name="T13" fmla="*/ 0 60000 65536"/>
                <a:gd name="T14" fmla="*/ 0 60000 65536"/>
                <a:gd name="T15" fmla="*/ 0 60000 65536"/>
                <a:gd name="T16" fmla="*/ 0 60000 65536"/>
                <a:gd name="T17" fmla="*/ 0 60000 65536"/>
                <a:gd name="T18" fmla="*/ 0 w 73"/>
                <a:gd name="T19" fmla="*/ 0 h 105"/>
                <a:gd name="T20" fmla="*/ 73 w 73"/>
                <a:gd name="T21" fmla="*/ 105 h 105"/>
              </a:gdLst>
              <a:ahLst/>
              <a:cxnLst>
                <a:cxn ang="T12">
                  <a:pos x="T0" y="T1"/>
                </a:cxn>
                <a:cxn ang="T13">
                  <a:pos x="T2" y="T3"/>
                </a:cxn>
                <a:cxn ang="T14">
                  <a:pos x="T4" y="T5"/>
                </a:cxn>
                <a:cxn ang="T15">
                  <a:pos x="T6" y="T7"/>
                </a:cxn>
                <a:cxn ang="T16">
                  <a:pos x="T8" y="T9"/>
                </a:cxn>
                <a:cxn ang="T17">
                  <a:pos x="T10" y="T11"/>
                </a:cxn>
              </a:cxnLst>
              <a:rect l="T18" t="T19" r="T20" b="T21"/>
              <a:pathLst>
                <a:path w="73" h="105">
                  <a:moveTo>
                    <a:pt x="0" y="40"/>
                  </a:moveTo>
                  <a:lnTo>
                    <a:pt x="34" y="0"/>
                  </a:lnTo>
                  <a:lnTo>
                    <a:pt x="63" y="48"/>
                  </a:lnTo>
                  <a:lnTo>
                    <a:pt x="73" y="105"/>
                  </a:lnTo>
                  <a:lnTo>
                    <a:pt x="34" y="77"/>
                  </a:lnTo>
                  <a:lnTo>
                    <a:pt x="0" y="40"/>
                  </a:lnTo>
                </a:path>
              </a:pathLst>
            </a:custGeom>
            <a:grpFill/>
            <a:ln w="6350">
              <a:solidFill>
                <a:schemeClr val="tx1">
                  <a:lumMod val="85000"/>
                  <a:lumOff val="15000"/>
                </a:schemeClr>
              </a:solidFill>
              <a:prstDash val="solid"/>
              <a:round/>
            </a:ln>
          </p:spPr>
          <p:txBody>
            <a:bodyPr/>
            <a:lstStyle/>
            <a:p>
              <a:endParaRPr lang="zh-CN" altLang="en-US" sz="1799"/>
            </a:p>
          </p:txBody>
        </p:sp>
        <p:sp>
          <p:nvSpPr>
            <p:cNvPr id="52" name="Freeform 91"/>
            <p:cNvSpPr/>
            <p:nvPr/>
          </p:nvSpPr>
          <p:spPr bwMode="gray">
            <a:xfrm>
              <a:off x="3451" y="2207"/>
              <a:ext cx="493" cy="331"/>
            </a:xfrm>
            <a:custGeom>
              <a:avLst/>
              <a:gdLst>
                <a:gd name="T0" fmla="*/ 81 w 987"/>
                <a:gd name="T1" fmla="*/ 0 h 663"/>
                <a:gd name="T2" fmla="*/ 88 w 987"/>
                <a:gd name="T3" fmla="*/ 3 h 663"/>
                <a:gd name="T4" fmla="*/ 96 w 987"/>
                <a:gd name="T5" fmla="*/ 5 h 663"/>
                <a:gd name="T6" fmla="*/ 103 w 987"/>
                <a:gd name="T7" fmla="*/ 2 h 663"/>
                <a:gd name="T8" fmla="*/ 111 w 987"/>
                <a:gd name="T9" fmla="*/ 0 h 663"/>
                <a:gd name="T10" fmla="*/ 119 w 987"/>
                <a:gd name="T11" fmla="*/ 5 h 663"/>
                <a:gd name="T12" fmla="*/ 125 w 987"/>
                <a:gd name="T13" fmla="*/ 15 h 663"/>
                <a:gd name="T14" fmla="*/ 126 w 987"/>
                <a:gd name="T15" fmla="*/ 24 h 663"/>
                <a:gd name="T16" fmla="*/ 128 w 987"/>
                <a:gd name="T17" fmla="*/ 32 h 663"/>
                <a:gd name="T18" fmla="*/ 133 w 987"/>
                <a:gd name="T19" fmla="*/ 37 h 663"/>
                <a:gd name="T20" fmla="*/ 141 w 987"/>
                <a:gd name="T21" fmla="*/ 39 h 663"/>
                <a:gd name="T22" fmla="*/ 149 w 987"/>
                <a:gd name="T23" fmla="*/ 38 h 663"/>
                <a:gd name="T24" fmla="*/ 154 w 987"/>
                <a:gd name="T25" fmla="*/ 33 h 663"/>
                <a:gd name="T26" fmla="*/ 160 w 987"/>
                <a:gd name="T27" fmla="*/ 24 h 663"/>
                <a:gd name="T28" fmla="*/ 167 w 987"/>
                <a:gd name="T29" fmla="*/ 15 h 663"/>
                <a:gd name="T30" fmla="*/ 175 w 987"/>
                <a:gd name="T31" fmla="*/ 6 h 663"/>
                <a:gd name="T32" fmla="*/ 184 w 987"/>
                <a:gd name="T33" fmla="*/ 2 h 663"/>
                <a:gd name="T34" fmla="*/ 191 w 987"/>
                <a:gd name="T35" fmla="*/ 4 h 663"/>
                <a:gd name="T36" fmla="*/ 200 w 987"/>
                <a:gd name="T37" fmla="*/ 9 h 663"/>
                <a:gd name="T38" fmla="*/ 212 w 987"/>
                <a:gd name="T39" fmla="*/ 11 h 663"/>
                <a:gd name="T40" fmla="*/ 224 w 987"/>
                <a:gd name="T41" fmla="*/ 9 h 663"/>
                <a:gd name="T42" fmla="*/ 234 w 987"/>
                <a:gd name="T43" fmla="*/ 7 h 663"/>
                <a:gd name="T44" fmla="*/ 241 w 987"/>
                <a:gd name="T45" fmla="*/ 5 h 663"/>
                <a:gd name="T46" fmla="*/ 246 w 987"/>
                <a:gd name="T47" fmla="*/ 5 h 663"/>
                <a:gd name="T48" fmla="*/ 246 w 987"/>
                <a:gd name="T49" fmla="*/ 12 h 663"/>
                <a:gd name="T50" fmla="*/ 245 w 987"/>
                <a:gd name="T51" fmla="*/ 23 h 663"/>
                <a:gd name="T52" fmla="*/ 243 w 987"/>
                <a:gd name="T53" fmla="*/ 31 h 663"/>
                <a:gd name="T54" fmla="*/ 237 w 987"/>
                <a:gd name="T55" fmla="*/ 32 h 663"/>
                <a:gd name="T56" fmla="*/ 231 w 987"/>
                <a:gd name="T57" fmla="*/ 31 h 663"/>
                <a:gd name="T58" fmla="*/ 225 w 987"/>
                <a:gd name="T59" fmla="*/ 32 h 663"/>
                <a:gd name="T60" fmla="*/ 216 w 987"/>
                <a:gd name="T61" fmla="*/ 41 h 663"/>
                <a:gd name="T62" fmla="*/ 205 w 987"/>
                <a:gd name="T63" fmla="*/ 49 h 663"/>
                <a:gd name="T64" fmla="*/ 198 w 987"/>
                <a:gd name="T65" fmla="*/ 51 h 663"/>
                <a:gd name="T66" fmla="*/ 191 w 987"/>
                <a:gd name="T67" fmla="*/ 52 h 663"/>
                <a:gd name="T68" fmla="*/ 189 w 987"/>
                <a:gd name="T69" fmla="*/ 55 h 663"/>
                <a:gd name="T70" fmla="*/ 191 w 987"/>
                <a:gd name="T71" fmla="*/ 63 h 663"/>
                <a:gd name="T72" fmla="*/ 190 w 987"/>
                <a:gd name="T73" fmla="*/ 72 h 663"/>
                <a:gd name="T74" fmla="*/ 185 w 987"/>
                <a:gd name="T75" fmla="*/ 77 h 663"/>
                <a:gd name="T76" fmla="*/ 177 w 987"/>
                <a:gd name="T77" fmla="*/ 79 h 663"/>
                <a:gd name="T78" fmla="*/ 171 w 987"/>
                <a:gd name="T79" fmla="*/ 79 h 663"/>
                <a:gd name="T80" fmla="*/ 170 w 987"/>
                <a:gd name="T81" fmla="*/ 84 h 663"/>
                <a:gd name="T82" fmla="*/ 170 w 987"/>
                <a:gd name="T83" fmla="*/ 93 h 663"/>
                <a:gd name="T84" fmla="*/ 168 w 987"/>
                <a:gd name="T85" fmla="*/ 101 h 663"/>
                <a:gd name="T86" fmla="*/ 163 w 987"/>
                <a:gd name="T87" fmla="*/ 106 h 663"/>
                <a:gd name="T88" fmla="*/ 157 w 987"/>
                <a:gd name="T89" fmla="*/ 111 h 663"/>
                <a:gd name="T90" fmla="*/ 155 w 987"/>
                <a:gd name="T91" fmla="*/ 118 h 663"/>
                <a:gd name="T92" fmla="*/ 152 w 987"/>
                <a:gd name="T93" fmla="*/ 123 h 663"/>
                <a:gd name="T94" fmla="*/ 139 w 987"/>
                <a:gd name="T95" fmla="*/ 127 h 663"/>
                <a:gd name="T96" fmla="*/ 129 w 987"/>
                <a:gd name="T97" fmla="*/ 143 h 663"/>
                <a:gd name="T98" fmla="*/ 106 w 987"/>
                <a:gd name="T99" fmla="*/ 148 h 663"/>
                <a:gd name="T100" fmla="*/ 89 w 987"/>
                <a:gd name="T101" fmla="*/ 156 h 663"/>
                <a:gd name="T102" fmla="*/ 66 w 987"/>
                <a:gd name="T103" fmla="*/ 144 h 663"/>
                <a:gd name="T104" fmla="*/ 52 w 987"/>
                <a:gd name="T105" fmla="*/ 160 h 663"/>
                <a:gd name="T106" fmla="*/ 13 w 987"/>
                <a:gd name="T107" fmla="*/ 152 h 663"/>
                <a:gd name="T108" fmla="*/ 0 w 987"/>
                <a:gd name="T109" fmla="*/ 140 h 663"/>
                <a:gd name="T110" fmla="*/ 14 w 987"/>
                <a:gd name="T111" fmla="*/ 98 h 663"/>
                <a:gd name="T112" fmla="*/ 8 w 987"/>
                <a:gd name="T113" fmla="*/ 78 h 663"/>
                <a:gd name="T114" fmla="*/ 26 w 987"/>
                <a:gd name="T115" fmla="*/ 45 h 663"/>
                <a:gd name="T116" fmla="*/ 50 w 987"/>
                <a:gd name="T117" fmla="*/ 22 h 663"/>
                <a:gd name="T118" fmla="*/ 80 w 987"/>
                <a:gd name="T119" fmla="*/ 0 h 66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87"/>
                <a:gd name="T181" fmla="*/ 0 h 663"/>
                <a:gd name="T182" fmla="*/ 987 w 987"/>
                <a:gd name="T183" fmla="*/ 663 h 66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87" h="663">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53" name="Freeform 92"/>
            <p:cNvSpPr/>
            <p:nvPr/>
          </p:nvSpPr>
          <p:spPr bwMode="gray">
            <a:xfrm>
              <a:off x="3451" y="2207"/>
              <a:ext cx="493" cy="331"/>
            </a:xfrm>
            <a:custGeom>
              <a:avLst/>
              <a:gdLst>
                <a:gd name="T0" fmla="*/ 81 w 987"/>
                <a:gd name="T1" fmla="*/ 0 h 663"/>
                <a:gd name="T2" fmla="*/ 88 w 987"/>
                <a:gd name="T3" fmla="*/ 3 h 663"/>
                <a:gd name="T4" fmla="*/ 96 w 987"/>
                <a:gd name="T5" fmla="*/ 5 h 663"/>
                <a:gd name="T6" fmla="*/ 103 w 987"/>
                <a:gd name="T7" fmla="*/ 2 h 663"/>
                <a:gd name="T8" fmla="*/ 111 w 987"/>
                <a:gd name="T9" fmla="*/ 0 h 663"/>
                <a:gd name="T10" fmla="*/ 119 w 987"/>
                <a:gd name="T11" fmla="*/ 5 h 663"/>
                <a:gd name="T12" fmla="*/ 125 w 987"/>
                <a:gd name="T13" fmla="*/ 15 h 663"/>
                <a:gd name="T14" fmla="*/ 126 w 987"/>
                <a:gd name="T15" fmla="*/ 24 h 663"/>
                <a:gd name="T16" fmla="*/ 128 w 987"/>
                <a:gd name="T17" fmla="*/ 32 h 663"/>
                <a:gd name="T18" fmla="*/ 133 w 987"/>
                <a:gd name="T19" fmla="*/ 37 h 663"/>
                <a:gd name="T20" fmla="*/ 141 w 987"/>
                <a:gd name="T21" fmla="*/ 39 h 663"/>
                <a:gd name="T22" fmla="*/ 149 w 987"/>
                <a:gd name="T23" fmla="*/ 38 h 663"/>
                <a:gd name="T24" fmla="*/ 154 w 987"/>
                <a:gd name="T25" fmla="*/ 33 h 663"/>
                <a:gd name="T26" fmla="*/ 160 w 987"/>
                <a:gd name="T27" fmla="*/ 24 h 663"/>
                <a:gd name="T28" fmla="*/ 167 w 987"/>
                <a:gd name="T29" fmla="*/ 15 h 663"/>
                <a:gd name="T30" fmla="*/ 175 w 987"/>
                <a:gd name="T31" fmla="*/ 6 h 663"/>
                <a:gd name="T32" fmla="*/ 184 w 987"/>
                <a:gd name="T33" fmla="*/ 2 h 663"/>
                <a:gd name="T34" fmla="*/ 191 w 987"/>
                <a:gd name="T35" fmla="*/ 4 h 663"/>
                <a:gd name="T36" fmla="*/ 200 w 987"/>
                <a:gd name="T37" fmla="*/ 9 h 663"/>
                <a:gd name="T38" fmla="*/ 212 w 987"/>
                <a:gd name="T39" fmla="*/ 11 h 663"/>
                <a:gd name="T40" fmla="*/ 224 w 987"/>
                <a:gd name="T41" fmla="*/ 9 h 663"/>
                <a:gd name="T42" fmla="*/ 234 w 987"/>
                <a:gd name="T43" fmla="*/ 7 h 663"/>
                <a:gd name="T44" fmla="*/ 241 w 987"/>
                <a:gd name="T45" fmla="*/ 5 h 663"/>
                <a:gd name="T46" fmla="*/ 246 w 987"/>
                <a:gd name="T47" fmla="*/ 5 h 663"/>
                <a:gd name="T48" fmla="*/ 246 w 987"/>
                <a:gd name="T49" fmla="*/ 12 h 663"/>
                <a:gd name="T50" fmla="*/ 245 w 987"/>
                <a:gd name="T51" fmla="*/ 23 h 663"/>
                <a:gd name="T52" fmla="*/ 243 w 987"/>
                <a:gd name="T53" fmla="*/ 31 h 663"/>
                <a:gd name="T54" fmla="*/ 237 w 987"/>
                <a:gd name="T55" fmla="*/ 32 h 663"/>
                <a:gd name="T56" fmla="*/ 231 w 987"/>
                <a:gd name="T57" fmla="*/ 31 h 663"/>
                <a:gd name="T58" fmla="*/ 225 w 987"/>
                <a:gd name="T59" fmla="*/ 32 h 663"/>
                <a:gd name="T60" fmla="*/ 216 w 987"/>
                <a:gd name="T61" fmla="*/ 41 h 663"/>
                <a:gd name="T62" fmla="*/ 205 w 987"/>
                <a:gd name="T63" fmla="*/ 49 h 663"/>
                <a:gd name="T64" fmla="*/ 198 w 987"/>
                <a:gd name="T65" fmla="*/ 51 h 663"/>
                <a:gd name="T66" fmla="*/ 191 w 987"/>
                <a:gd name="T67" fmla="*/ 52 h 663"/>
                <a:gd name="T68" fmla="*/ 189 w 987"/>
                <a:gd name="T69" fmla="*/ 55 h 663"/>
                <a:gd name="T70" fmla="*/ 191 w 987"/>
                <a:gd name="T71" fmla="*/ 63 h 663"/>
                <a:gd name="T72" fmla="*/ 190 w 987"/>
                <a:gd name="T73" fmla="*/ 72 h 663"/>
                <a:gd name="T74" fmla="*/ 185 w 987"/>
                <a:gd name="T75" fmla="*/ 77 h 663"/>
                <a:gd name="T76" fmla="*/ 177 w 987"/>
                <a:gd name="T77" fmla="*/ 79 h 663"/>
                <a:gd name="T78" fmla="*/ 171 w 987"/>
                <a:gd name="T79" fmla="*/ 79 h 663"/>
                <a:gd name="T80" fmla="*/ 170 w 987"/>
                <a:gd name="T81" fmla="*/ 84 h 663"/>
                <a:gd name="T82" fmla="*/ 170 w 987"/>
                <a:gd name="T83" fmla="*/ 93 h 663"/>
                <a:gd name="T84" fmla="*/ 168 w 987"/>
                <a:gd name="T85" fmla="*/ 101 h 663"/>
                <a:gd name="T86" fmla="*/ 163 w 987"/>
                <a:gd name="T87" fmla="*/ 106 h 663"/>
                <a:gd name="T88" fmla="*/ 157 w 987"/>
                <a:gd name="T89" fmla="*/ 111 h 663"/>
                <a:gd name="T90" fmla="*/ 155 w 987"/>
                <a:gd name="T91" fmla="*/ 118 h 663"/>
                <a:gd name="T92" fmla="*/ 152 w 987"/>
                <a:gd name="T93" fmla="*/ 123 h 663"/>
                <a:gd name="T94" fmla="*/ 139 w 987"/>
                <a:gd name="T95" fmla="*/ 127 h 663"/>
                <a:gd name="T96" fmla="*/ 129 w 987"/>
                <a:gd name="T97" fmla="*/ 143 h 663"/>
                <a:gd name="T98" fmla="*/ 106 w 987"/>
                <a:gd name="T99" fmla="*/ 148 h 663"/>
                <a:gd name="T100" fmla="*/ 89 w 987"/>
                <a:gd name="T101" fmla="*/ 156 h 663"/>
                <a:gd name="T102" fmla="*/ 66 w 987"/>
                <a:gd name="T103" fmla="*/ 144 h 663"/>
                <a:gd name="T104" fmla="*/ 52 w 987"/>
                <a:gd name="T105" fmla="*/ 160 h 663"/>
                <a:gd name="T106" fmla="*/ 13 w 987"/>
                <a:gd name="T107" fmla="*/ 152 h 663"/>
                <a:gd name="T108" fmla="*/ 0 w 987"/>
                <a:gd name="T109" fmla="*/ 140 h 663"/>
                <a:gd name="T110" fmla="*/ 14 w 987"/>
                <a:gd name="T111" fmla="*/ 98 h 663"/>
                <a:gd name="T112" fmla="*/ 8 w 987"/>
                <a:gd name="T113" fmla="*/ 78 h 663"/>
                <a:gd name="T114" fmla="*/ 26 w 987"/>
                <a:gd name="T115" fmla="*/ 45 h 663"/>
                <a:gd name="T116" fmla="*/ 50 w 987"/>
                <a:gd name="T117" fmla="*/ 22 h 663"/>
                <a:gd name="T118" fmla="*/ 80 w 987"/>
                <a:gd name="T119" fmla="*/ 0 h 66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87"/>
                <a:gd name="T181" fmla="*/ 0 h 663"/>
                <a:gd name="T182" fmla="*/ 987 w 987"/>
                <a:gd name="T183" fmla="*/ 663 h 66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87" h="663">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path>
              </a:pathLst>
            </a:custGeom>
            <a:grpFill/>
            <a:ln w="6350">
              <a:solidFill>
                <a:schemeClr val="tx1">
                  <a:lumMod val="85000"/>
                  <a:lumOff val="15000"/>
                </a:schemeClr>
              </a:solidFill>
              <a:prstDash val="solid"/>
              <a:round/>
            </a:ln>
          </p:spPr>
          <p:txBody>
            <a:bodyPr/>
            <a:lstStyle/>
            <a:p>
              <a:endParaRPr lang="zh-CN" altLang="en-US" sz="1799"/>
            </a:p>
          </p:txBody>
        </p:sp>
        <p:sp>
          <p:nvSpPr>
            <p:cNvPr id="54" name="Freeform 93"/>
            <p:cNvSpPr/>
            <p:nvPr/>
          </p:nvSpPr>
          <p:spPr bwMode="gray">
            <a:xfrm>
              <a:off x="3322" y="1838"/>
              <a:ext cx="400" cy="580"/>
            </a:xfrm>
            <a:custGeom>
              <a:avLst/>
              <a:gdLst>
                <a:gd name="T0" fmla="*/ 199 w 799"/>
                <a:gd name="T1" fmla="*/ 103 h 1161"/>
                <a:gd name="T2" fmla="*/ 194 w 799"/>
                <a:gd name="T3" fmla="*/ 108 h 1161"/>
                <a:gd name="T4" fmla="*/ 187 w 799"/>
                <a:gd name="T5" fmla="*/ 114 h 1161"/>
                <a:gd name="T6" fmla="*/ 185 w 799"/>
                <a:gd name="T7" fmla="*/ 121 h 1161"/>
                <a:gd name="T8" fmla="*/ 185 w 799"/>
                <a:gd name="T9" fmla="*/ 129 h 1161"/>
                <a:gd name="T10" fmla="*/ 182 w 799"/>
                <a:gd name="T11" fmla="*/ 137 h 1161"/>
                <a:gd name="T12" fmla="*/ 171 w 799"/>
                <a:gd name="T13" fmla="*/ 142 h 1161"/>
                <a:gd name="T14" fmla="*/ 162 w 799"/>
                <a:gd name="T15" fmla="*/ 146 h 1161"/>
                <a:gd name="T16" fmla="*/ 156 w 799"/>
                <a:gd name="T17" fmla="*/ 146 h 1161"/>
                <a:gd name="T18" fmla="*/ 149 w 799"/>
                <a:gd name="T19" fmla="*/ 145 h 1161"/>
                <a:gd name="T20" fmla="*/ 145 w 799"/>
                <a:gd name="T21" fmla="*/ 144 h 1161"/>
                <a:gd name="T22" fmla="*/ 140 w 799"/>
                <a:gd name="T23" fmla="*/ 169 h 1161"/>
                <a:gd name="T24" fmla="*/ 145 w 799"/>
                <a:gd name="T25" fmla="*/ 184 h 1161"/>
                <a:gd name="T26" fmla="*/ 115 w 799"/>
                <a:gd name="T27" fmla="*/ 206 h 1161"/>
                <a:gd name="T28" fmla="*/ 92 w 799"/>
                <a:gd name="T29" fmla="*/ 229 h 1161"/>
                <a:gd name="T30" fmla="*/ 73 w 799"/>
                <a:gd name="T31" fmla="*/ 262 h 1161"/>
                <a:gd name="T32" fmla="*/ 79 w 799"/>
                <a:gd name="T33" fmla="*/ 283 h 1161"/>
                <a:gd name="T34" fmla="*/ 61 w 799"/>
                <a:gd name="T35" fmla="*/ 290 h 1161"/>
                <a:gd name="T36" fmla="*/ 20 w 799"/>
                <a:gd name="T37" fmla="*/ 284 h 1161"/>
                <a:gd name="T38" fmla="*/ 12 w 799"/>
                <a:gd name="T39" fmla="*/ 265 h 1161"/>
                <a:gd name="T40" fmla="*/ 17 w 799"/>
                <a:gd name="T41" fmla="*/ 247 h 1161"/>
                <a:gd name="T42" fmla="*/ 21 w 799"/>
                <a:gd name="T43" fmla="*/ 214 h 1161"/>
                <a:gd name="T44" fmla="*/ 3 w 799"/>
                <a:gd name="T45" fmla="*/ 187 h 1161"/>
                <a:gd name="T46" fmla="*/ 12 w 799"/>
                <a:gd name="T47" fmla="*/ 169 h 1161"/>
                <a:gd name="T48" fmla="*/ 29 w 799"/>
                <a:gd name="T49" fmla="*/ 148 h 1161"/>
                <a:gd name="T50" fmla="*/ 13 w 799"/>
                <a:gd name="T51" fmla="*/ 132 h 1161"/>
                <a:gd name="T52" fmla="*/ 24 w 799"/>
                <a:gd name="T53" fmla="*/ 116 h 1161"/>
                <a:gd name="T54" fmla="*/ 0 w 799"/>
                <a:gd name="T55" fmla="*/ 84 h 1161"/>
                <a:gd name="T56" fmla="*/ 1 w 799"/>
                <a:gd name="T57" fmla="*/ 68 h 1161"/>
                <a:gd name="T58" fmla="*/ 11 w 799"/>
                <a:gd name="T59" fmla="*/ 45 h 1161"/>
                <a:gd name="T60" fmla="*/ 29 w 799"/>
                <a:gd name="T61" fmla="*/ 36 h 1161"/>
                <a:gd name="T62" fmla="*/ 45 w 799"/>
                <a:gd name="T63" fmla="*/ 55 h 1161"/>
                <a:gd name="T64" fmla="*/ 68 w 799"/>
                <a:gd name="T65" fmla="*/ 41 h 1161"/>
                <a:gd name="T66" fmla="*/ 81 w 799"/>
                <a:gd name="T67" fmla="*/ 35 h 1161"/>
                <a:gd name="T68" fmla="*/ 88 w 799"/>
                <a:gd name="T69" fmla="*/ 14 h 1161"/>
                <a:gd name="T70" fmla="*/ 105 w 799"/>
                <a:gd name="T71" fmla="*/ 8 h 1161"/>
                <a:gd name="T72" fmla="*/ 116 w 799"/>
                <a:gd name="T73" fmla="*/ 4 h 1161"/>
                <a:gd name="T74" fmla="*/ 124 w 799"/>
                <a:gd name="T75" fmla="*/ 16 h 1161"/>
                <a:gd name="T76" fmla="*/ 128 w 799"/>
                <a:gd name="T77" fmla="*/ 21 h 1161"/>
                <a:gd name="T78" fmla="*/ 131 w 799"/>
                <a:gd name="T79" fmla="*/ 26 h 1161"/>
                <a:gd name="T80" fmla="*/ 132 w 799"/>
                <a:gd name="T81" fmla="*/ 28 h 1161"/>
                <a:gd name="T82" fmla="*/ 133 w 799"/>
                <a:gd name="T83" fmla="*/ 34 h 1161"/>
                <a:gd name="T84" fmla="*/ 135 w 799"/>
                <a:gd name="T85" fmla="*/ 40 h 1161"/>
                <a:gd name="T86" fmla="*/ 147 w 799"/>
                <a:gd name="T87" fmla="*/ 52 h 1161"/>
                <a:gd name="T88" fmla="*/ 166 w 799"/>
                <a:gd name="T89" fmla="*/ 58 h 1161"/>
                <a:gd name="T90" fmla="*/ 174 w 799"/>
                <a:gd name="T91" fmla="*/ 77 h 1161"/>
                <a:gd name="T92" fmla="*/ 194 w 799"/>
                <a:gd name="T93" fmla="*/ 97 h 116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99"/>
                <a:gd name="T142" fmla="*/ 0 h 1161"/>
                <a:gd name="T143" fmla="*/ 799 w 799"/>
                <a:gd name="T144" fmla="*/ 1161 h 116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99" h="1161">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55" name="Freeform 94"/>
            <p:cNvSpPr/>
            <p:nvPr/>
          </p:nvSpPr>
          <p:spPr bwMode="gray">
            <a:xfrm>
              <a:off x="3322" y="1838"/>
              <a:ext cx="400" cy="580"/>
            </a:xfrm>
            <a:custGeom>
              <a:avLst/>
              <a:gdLst>
                <a:gd name="T0" fmla="*/ 199 w 799"/>
                <a:gd name="T1" fmla="*/ 103 h 1161"/>
                <a:gd name="T2" fmla="*/ 194 w 799"/>
                <a:gd name="T3" fmla="*/ 108 h 1161"/>
                <a:gd name="T4" fmla="*/ 187 w 799"/>
                <a:gd name="T5" fmla="*/ 114 h 1161"/>
                <a:gd name="T6" fmla="*/ 185 w 799"/>
                <a:gd name="T7" fmla="*/ 121 h 1161"/>
                <a:gd name="T8" fmla="*/ 185 w 799"/>
                <a:gd name="T9" fmla="*/ 129 h 1161"/>
                <a:gd name="T10" fmla="*/ 182 w 799"/>
                <a:gd name="T11" fmla="*/ 137 h 1161"/>
                <a:gd name="T12" fmla="*/ 171 w 799"/>
                <a:gd name="T13" fmla="*/ 142 h 1161"/>
                <a:gd name="T14" fmla="*/ 162 w 799"/>
                <a:gd name="T15" fmla="*/ 146 h 1161"/>
                <a:gd name="T16" fmla="*/ 156 w 799"/>
                <a:gd name="T17" fmla="*/ 146 h 1161"/>
                <a:gd name="T18" fmla="*/ 149 w 799"/>
                <a:gd name="T19" fmla="*/ 145 h 1161"/>
                <a:gd name="T20" fmla="*/ 145 w 799"/>
                <a:gd name="T21" fmla="*/ 144 h 1161"/>
                <a:gd name="T22" fmla="*/ 140 w 799"/>
                <a:gd name="T23" fmla="*/ 169 h 1161"/>
                <a:gd name="T24" fmla="*/ 145 w 799"/>
                <a:gd name="T25" fmla="*/ 184 h 1161"/>
                <a:gd name="T26" fmla="*/ 115 w 799"/>
                <a:gd name="T27" fmla="*/ 206 h 1161"/>
                <a:gd name="T28" fmla="*/ 92 w 799"/>
                <a:gd name="T29" fmla="*/ 229 h 1161"/>
                <a:gd name="T30" fmla="*/ 73 w 799"/>
                <a:gd name="T31" fmla="*/ 262 h 1161"/>
                <a:gd name="T32" fmla="*/ 79 w 799"/>
                <a:gd name="T33" fmla="*/ 283 h 1161"/>
                <a:gd name="T34" fmla="*/ 61 w 799"/>
                <a:gd name="T35" fmla="*/ 290 h 1161"/>
                <a:gd name="T36" fmla="*/ 20 w 799"/>
                <a:gd name="T37" fmla="*/ 284 h 1161"/>
                <a:gd name="T38" fmla="*/ 12 w 799"/>
                <a:gd name="T39" fmla="*/ 265 h 1161"/>
                <a:gd name="T40" fmla="*/ 17 w 799"/>
                <a:gd name="T41" fmla="*/ 247 h 1161"/>
                <a:gd name="T42" fmla="*/ 21 w 799"/>
                <a:gd name="T43" fmla="*/ 214 h 1161"/>
                <a:gd name="T44" fmla="*/ 3 w 799"/>
                <a:gd name="T45" fmla="*/ 187 h 1161"/>
                <a:gd name="T46" fmla="*/ 12 w 799"/>
                <a:gd name="T47" fmla="*/ 169 h 1161"/>
                <a:gd name="T48" fmla="*/ 29 w 799"/>
                <a:gd name="T49" fmla="*/ 148 h 1161"/>
                <a:gd name="T50" fmla="*/ 13 w 799"/>
                <a:gd name="T51" fmla="*/ 132 h 1161"/>
                <a:gd name="T52" fmla="*/ 24 w 799"/>
                <a:gd name="T53" fmla="*/ 116 h 1161"/>
                <a:gd name="T54" fmla="*/ 0 w 799"/>
                <a:gd name="T55" fmla="*/ 84 h 1161"/>
                <a:gd name="T56" fmla="*/ 1 w 799"/>
                <a:gd name="T57" fmla="*/ 68 h 1161"/>
                <a:gd name="T58" fmla="*/ 11 w 799"/>
                <a:gd name="T59" fmla="*/ 45 h 1161"/>
                <a:gd name="T60" fmla="*/ 29 w 799"/>
                <a:gd name="T61" fmla="*/ 36 h 1161"/>
                <a:gd name="T62" fmla="*/ 45 w 799"/>
                <a:gd name="T63" fmla="*/ 55 h 1161"/>
                <a:gd name="T64" fmla="*/ 68 w 799"/>
                <a:gd name="T65" fmla="*/ 41 h 1161"/>
                <a:gd name="T66" fmla="*/ 81 w 799"/>
                <a:gd name="T67" fmla="*/ 35 h 1161"/>
                <a:gd name="T68" fmla="*/ 88 w 799"/>
                <a:gd name="T69" fmla="*/ 14 h 1161"/>
                <a:gd name="T70" fmla="*/ 105 w 799"/>
                <a:gd name="T71" fmla="*/ 8 h 1161"/>
                <a:gd name="T72" fmla="*/ 116 w 799"/>
                <a:gd name="T73" fmla="*/ 4 h 1161"/>
                <a:gd name="T74" fmla="*/ 124 w 799"/>
                <a:gd name="T75" fmla="*/ 16 h 1161"/>
                <a:gd name="T76" fmla="*/ 128 w 799"/>
                <a:gd name="T77" fmla="*/ 21 h 1161"/>
                <a:gd name="T78" fmla="*/ 131 w 799"/>
                <a:gd name="T79" fmla="*/ 26 h 1161"/>
                <a:gd name="T80" fmla="*/ 132 w 799"/>
                <a:gd name="T81" fmla="*/ 28 h 1161"/>
                <a:gd name="T82" fmla="*/ 133 w 799"/>
                <a:gd name="T83" fmla="*/ 34 h 1161"/>
                <a:gd name="T84" fmla="*/ 135 w 799"/>
                <a:gd name="T85" fmla="*/ 40 h 1161"/>
                <a:gd name="T86" fmla="*/ 147 w 799"/>
                <a:gd name="T87" fmla="*/ 52 h 1161"/>
                <a:gd name="T88" fmla="*/ 166 w 799"/>
                <a:gd name="T89" fmla="*/ 58 h 1161"/>
                <a:gd name="T90" fmla="*/ 174 w 799"/>
                <a:gd name="T91" fmla="*/ 77 h 1161"/>
                <a:gd name="T92" fmla="*/ 194 w 799"/>
                <a:gd name="T93" fmla="*/ 97 h 116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99"/>
                <a:gd name="T142" fmla="*/ 0 h 1161"/>
                <a:gd name="T143" fmla="*/ 799 w 799"/>
                <a:gd name="T144" fmla="*/ 1161 h 116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99" h="1161">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path>
              </a:pathLst>
            </a:custGeom>
            <a:grpFill/>
            <a:ln w="6350">
              <a:solidFill>
                <a:schemeClr val="tx1">
                  <a:lumMod val="85000"/>
                  <a:lumOff val="15000"/>
                </a:schemeClr>
              </a:solidFill>
              <a:prstDash val="solid"/>
              <a:round/>
            </a:ln>
          </p:spPr>
          <p:txBody>
            <a:bodyPr/>
            <a:lstStyle/>
            <a:p>
              <a:endParaRPr lang="zh-CN" altLang="en-US" sz="1799"/>
            </a:p>
          </p:txBody>
        </p:sp>
        <p:sp>
          <p:nvSpPr>
            <p:cNvPr id="56" name="Freeform 95"/>
            <p:cNvSpPr/>
            <p:nvPr/>
          </p:nvSpPr>
          <p:spPr bwMode="gray">
            <a:xfrm>
              <a:off x="3440" y="1985"/>
              <a:ext cx="121" cy="140"/>
            </a:xfrm>
            <a:custGeom>
              <a:avLst/>
              <a:gdLst>
                <a:gd name="T0" fmla="*/ 44 w 242"/>
                <a:gd name="T1" fmla="*/ 62 h 279"/>
                <a:gd name="T2" fmla="*/ 35 w 242"/>
                <a:gd name="T3" fmla="*/ 63 h 279"/>
                <a:gd name="T4" fmla="*/ 29 w 242"/>
                <a:gd name="T5" fmla="*/ 70 h 279"/>
                <a:gd name="T6" fmla="*/ 11 w 242"/>
                <a:gd name="T7" fmla="*/ 69 h 279"/>
                <a:gd name="T8" fmla="*/ 1 w 242"/>
                <a:gd name="T9" fmla="*/ 63 h 279"/>
                <a:gd name="T10" fmla="*/ 0 w 242"/>
                <a:gd name="T11" fmla="*/ 45 h 279"/>
                <a:gd name="T12" fmla="*/ 6 w 242"/>
                <a:gd name="T13" fmla="*/ 40 h 279"/>
                <a:gd name="T14" fmla="*/ 11 w 242"/>
                <a:gd name="T15" fmla="*/ 30 h 279"/>
                <a:gd name="T16" fmla="*/ 5 w 242"/>
                <a:gd name="T17" fmla="*/ 27 h 279"/>
                <a:gd name="T18" fmla="*/ 7 w 242"/>
                <a:gd name="T19" fmla="*/ 22 h 279"/>
                <a:gd name="T20" fmla="*/ 14 w 242"/>
                <a:gd name="T21" fmla="*/ 20 h 279"/>
                <a:gd name="T22" fmla="*/ 21 w 242"/>
                <a:gd name="T23" fmla="*/ 10 h 279"/>
                <a:gd name="T24" fmla="*/ 27 w 242"/>
                <a:gd name="T25" fmla="*/ 3 h 279"/>
                <a:gd name="T26" fmla="*/ 33 w 242"/>
                <a:gd name="T27" fmla="*/ 0 h 279"/>
                <a:gd name="T28" fmla="*/ 44 w 242"/>
                <a:gd name="T29" fmla="*/ 13 h 279"/>
                <a:gd name="T30" fmla="*/ 54 w 242"/>
                <a:gd name="T31" fmla="*/ 13 h 279"/>
                <a:gd name="T32" fmla="*/ 58 w 242"/>
                <a:gd name="T33" fmla="*/ 25 h 279"/>
                <a:gd name="T34" fmla="*/ 61 w 242"/>
                <a:gd name="T35" fmla="*/ 35 h 279"/>
                <a:gd name="T36" fmla="*/ 54 w 242"/>
                <a:gd name="T37" fmla="*/ 41 h 279"/>
                <a:gd name="T38" fmla="*/ 54 w 242"/>
                <a:gd name="T39" fmla="*/ 54 h 279"/>
                <a:gd name="T40" fmla="*/ 44 w 242"/>
                <a:gd name="T41" fmla="*/ 62 h 27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2"/>
                <a:gd name="T64" fmla="*/ 0 h 279"/>
                <a:gd name="T65" fmla="*/ 242 w 242"/>
                <a:gd name="T66" fmla="*/ 279 h 27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2" h="279">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57" name="Freeform 96"/>
            <p:cNvSpPr/>
            <p:nvPr/>
          </p:nvSpPr>
          <p:spPr bwMode="gray">
            <a:xfrm>
              <a:off x="3440" y="1985"/>
              <a:ext cx="121" cy="140"/>
            </a:xfrm>
            <a:custGeom>
              <a:avLst/>
              <a:gdLst>
                <a:gd name="T0" fmla="*/ 44 w 242"/>
                <a:gd name="T1" fmla="*/ 62 h 279"/>
                <a:gd name="T2" fmla="*/ 35 w 242"/>
                <a:gd name="T3" fmla="*/ 63 h 279"/>
                <a:gd name="T4" fmla="*/ 29 w 242"/>
                <a:gd name="T5" fmla="*/ 70 h 279"/>
                <a:gd name="T6" fmla="*/ 11 w 242"/>
                <a:gd name="T7" fmla="*/ 69 h 279"/>
                <a:gd name="T8" fmla="*/ 1 w 242"/>
                <a:gd name="T9" fmla="*/ 63 h 279"/>
                <a:gd name="T10" fmla="*/ 0 w 242"/>
                <a:gd name="T11" fmla="*/ 45 h 279"/>
                <a:gd name="T12" fmla="*/ 6 w 242"/>
                <a:gd name="T13" fmla="*/ 40 h 279"/>
                <a:gd name="T14" fmla="*/ 11 w 242"/>
                <a:gd name="T15" fmla="*/ 30 h 279"/>
                <a:gd name="T16" fmla="*/ 5 w 242"/>
                <a:gd name="T17" fmla="*/ 27 h 279"/>
                <a:gd name="T18" fmla="*/ 7 w 242"/>
                <a:gd name="T19" fmla="*/ 22 h 279"/>
                <a:gd name="T20" fmla="*/ 14 w 242"/>
                <a:gd name="T21" fmla="*/ 20 h 279"/>
                <a:gd name="T22" fmla="*/ 21 w 242"/>
                <a:gd name="T23" fmla="*/ 10 h 279"/>
                <a:gd name="T24" fmla="*/ 27 w 242"/>
                <a:gd name="T25" fmla="*/ 3 h 279"/>
                <a:gd name="T26" fmla="*/ 33 w 242"/>
                <a:gd name="T27" fmla="*/ 0 h 279"/>
                <a:gd name="T28" fmla="*/ 44 w 242"/>
                <a:gd name="T29" fmla="*/ 13 h 279"/>
                <a:gd name="T30" fmla="*/ 54 w 242"/>
                <a:gd name="T31" fmla="*/ 13 h 279"/>
                <a:gd name="T32" fmla="*/ 58 w 242"/>
                <a:gd name="T33" fmla="*/ 25 h 279"/>
                <a:gd name="T34" fmla="*/ 61 w 242"/>
                <a:gd name="T35" fmla="*/ 35 h 279"/>
                <a:gd name="T36" fmla="*/ 54 w 242"/>
                <a:gd name="T37" fmla="*/ 41 h 279"/>
                <a:gd name="T38" fmla="*/ 54 w 242"/>
                <a:gd name="T39" fmla="*/ 54 h 279"/>
                <a:gd name="T40" fmla="*/ 44 w 242"/>
                <a:gd name="T41" fmla="*/ 62 h 27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2"/>
                <a:gd name="T64" fmla="*/ 0 h 279"/>
                <a:gd name="T65" fmla="*/ 242 w 242"/>
                <a:gd name="T66" fmla="*/ 279 h 27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2" h="279">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path>
              </a:pathLst>
            </a:custGeom>
            <a:grpFill/>
            <a:ln w="6350">
              <a:solidFill>
                <a:schemeClr val="tx1">
                  <a:lumMod val="85000"/>
                  <a:lumOff val="15000"/>
                </a:schemeClr>
              </a:solidFill>
              <a:prstDash val="solid"/>
              <a:round/>
            </a:ln>
          </p:spPr>
          <p:txBody>
            <a:bodyPr/>
            <a:lstStyle/>
            <a:p>
              <a:endParaRPr lang="zh-CN" altLang="en-US" sz="1799"/>
            </a:p>
          </p:txBody>
        </p:sp>
        <p:sp>
          <p:nvSpPr>
            <p:cNvPr id="58" name="Freeform 97"/>
            <p:cNvSpPr/>
            <p:nvPr/>
          </p:nvSpPr>
          <p:spPr bwMode="gray">
            <a:xfrm>
              <a:off x="3527" y="2070"/>
              <a:ext cx="86" cy="115"/>
            </a:xfrm>
            <a:custGeom>
              <a:avLst/>
              <a:gdLst>
                <a:gd name="T0" fmla="*/ 2 w 171"/>
                <a:gd name="T1" fmla="*/ 36 h 230"/>
                <a:gd name="T2" fmla="*/ 1 w 171"/>
                <a:gd name="T3" fmla="*/ 47 h 230"/>
                <a:gd name="T4" fmla="*/ 8 w 171"/>
                <a:gd name="T5" fmla="*/ 56 h 230"/>
                <a:gd name="T6" fmla="*/ 24 w 171"/>
                <a:gd name="T7" fmla="*/ 58 h 230"/>
                <a:gd name="T8" fmla="*/ 37 w 171"/>
                <a:gd name="T9" fmla="*/ 54 h 230"/>
                <a:gd name="T10" fmla="*/ 38 w 171"/>
                <a:gd name="T11" fmla="*/ 39 h 230"/>
                <a:gd name="T12" fmla="*/ 43 w 171"/>
                <a:gd name="T13" fmla="*/ 27 h 230"/>
                <a:gd name="T14" fmla="*/ 41 w 171"/>
                <a:gd name="T15" fmla="*/ 20 h 230"/>
                <a:gd name="T16" fmla="*/ 35 w 171"/>
                <a:gd name="T17" fmla="*/ 15 h 230"/>
                <a:gd name="T18" fmla="*/ 25 w 171"/>
                <a:gd name="T19" fmla="*/ 9 h 230"/>
                <a:gd name="T20" fmla="*/ 25 w 171"/>
                <a:gd name="T21" fmla="*/ 1 h 230"/>
                <a:gd name="T22" fmla="*/ 12 w 171"/>
                <a:gd name="T23" fmla="*/ 0 h 230"/>
                <a:gd name="T24" fmla="*/ 11 w 171"/>
                <a:gd name="T25" fmla="*/ 12 h 230"/>
                <a:gd name="T26" fmla="*/ 0 w 171"/>
                <a:gd name="T27" fmla="*/ 20 h 230"/>
                <a:gd name="T28" fmla="*/ 2 w 171"/>
                <a:gd name="T29" fmla="*/ 36 h 2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1"/>
                <a:gd name="T46" fmla="*/ 0 h 230"/>
                <a:gd name="T47" fmla="*/ 171 w 171"/>
                <a:gd name="T48" fmla="*/ 230 h 2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1" h="230">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59" name="Freeform 98"/>
            <p:cNvSpPr/>
            <p:nvPr/>
          </p:nvSpPr>
          <p:spPr bwMode="gray">
            <a:xfrm>
              <a:off x="3527" y="2070"/>
              <a:ext cx="86" cy="115"/>
            </a:xfrm>
            <a:custGeom>
              <a:avLst/>
              <a:gdLst>
                <a:gd name="T0" fmla="*/ 2 w 171"/>
                <a:gd name="T1" fmla="*/ 36 h 230"/>
                <a:gd name="T2" fmla="*/ 1 w 171"/>
                <a:gd name="T3" fmla="*/ 47 h 230"/>
                <a:gd name="T4" fmla="*/ 8 w 171"/>
                <a:gd name="T5" fmla="*/ 56 h 230"/>
                <a:gd name="T6" fmla="*/ 24 w 171"/>
                <a:gd name="T7" fmla="*/ 58 h 230"/>
                <a:gd name="T8" fmla="*/ 37 w 171"/>
                <a:gd name="T9" fmla="*/ 54 h 230"/>
                <a:gd name="T10" fmla="*/ 38 w 171"/>
                <a:gd name="T11" fmla="*/ 39 h 230"/>
                <a:gd name="T12" fmla="*/ 43 w 171"/>
                <a:gd name="T13" fmla="*/ 27 h 230"/>
                <a:gd name="T14" fmla="*/ 41 w 171"/>
                <a:gd name="T15" fmla="*/ 20 h 230"/>
                <a:gd name="T16" fmla="*/ 35 w 171"/>
                <a:gd name="T17" fmla="*/ 15 h 230"/>
                <a:gd name="T18" fmla="*/ 25 w 171"/>
                <a:gd name="T19" fmla="*/ 9 h 230"/>
                <a:gd name="T20" fmla="*/ 25 w 171"/>
                <a:gd name="T21" fmla="*/ 1 h 230"/>
                <a:gd name="T22" fmla="*/ 12 w 171"/>
                <a:gd name="T23" fmla="*/ 0 h 230"/>
                <a:gd name="T24" fmla="*/ 11 w 171"/>
                <a:gd name="T25" fmla="*/ 12 h 230"/>
                <a:gd name="T26" fmla="*/ 0 w 171"/>
                <a:gd name="T27" fmla="*/ 20 h 230"/>
                <a:gd name="T28" fmla="*/ 2 w 171"/>
                <a:gd name="T29" fmla="*/ 36 h 2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1"/>
                <a:gd name="T46" fmla="*/ 0 h 230"/>
                <a:gd name="T47" fmla="*/ 171 w 171"/>
                <a:gd name="T48" fmla="*/ 230 h 2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1" h="230">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path>
              </a:pathLst>
            </a:custGeom>
            <a:grpFill/>
            <a:ln w="6350">
              <a:solidFill>
                <a:schemeClr val="tx1">
                  <a:lumMod val="85000"/>
                  <a:lumOff val="15000"/>
                </a:schemeClr>
              </a:solidFill>
              <a:prstDash val="solid"/>
              <a:round/>
            </a:ln>
          </p:spPr>
          <p:txBody>
            <a:bodyPr/>
            <a:lstStyle/>
            <a:p>
              <a:endParaRPr lang="zh-CN" altLang="en-US" sz="1799"/>
            </a:p>
          </p:txBody>
        </p:sp>
        <p:sp>
          <p:nvSpPr>
            <p:cNvPr id="60" name="Freeform 99"/>
            <p:cNvSpPr/>
            <p:nvPr/>
          </p:nvSpPr>
          <p:spPr bwMode="gray">
            <a:xfrm>
              <a:off x="3643" y="1699"/>
              <a:ext cx="430" cy="429"/>
            </a:xfrm>
            <a:custGeom>
              <a:avLst/>
              <a:gdLst>
                <a:gd name="T0" fmla="*/ 182 w 860"/>
                <a:gd name="T1" fmla="*/ 145 h 858"/>
                <a:gd name="T2" fmla="*/ 179 w 860"/>
                <a:gd name="T3" fmla="*/ 149 h 858"/>
                <a:gd name="T4" fmla="*/ 174 w 860"/>
                <a:gd name="T5" fmla="*/ 152 h 858"/>
                <a:gd name="T6" fmla="*/ 166 w 860"/>
                <a:gd name="T7" fmla="*/ 154 h 858"/>
                <a:gd name="T8" fmla="*/ 156 w 860"/>
                <a:gd name="T9" fmla="*/ 157 h 858"/>
                <a:gd name="T10" fmla="*/ 149 w 860"/>
                <a:gd name="T11" fmla="*/ 163 h 858"/>
                <a:gd name="T12" fmla="*/ 140 w 860"/>
                <a:gd name="T13" fmla="*/ 170 h 858"/>
                <a:gd name="T14" fmla="*/ 133 w 860"/>
                <a:gd name="T15" fmla="*/ 176 h 858"/>
                <a:gd name="T16" fmla="*/ 129 w 860"/>
                <a:gd name="T17" fmla="*/ 180 h 858"/>
                <a:gd name="T18" fmla="*/ 123 w 860"/>
                <a:gd name="T19" fmla="*/ 186 h 858"/>
                <a:gd name="T20" fmla="*/ 119 w 860"/>
                <a:gd name="T21" fmla="*/ 194 h 858"/>
                <a:gd name="T22" fmla="*/ 113 w 860"/>
                <a:gd name="T23" fmla="*/ 201 h 858"/>
                <a:gd name="T24" fmla="*/ 107 w 860"/>
                <a:gd name="T25" fmla="*/ 204 h 858"/>
                <a:gd name="T26" fmla="*/ 103 w 860"/>
                <a:gd name="T27" fmla="*/ 208 h 858"/>
                <a:gd name="T28" fmla="*/ 95 w 860"/>
                <a:gd name="T29" fmla="*/ 213 h 858"/>
                <a:gd name="T30" fmla="*/ 89 w 860"/>
                <a:gd name="T31" fmla="*/ 215 h 858"/>
                <a:gd name="T32" fmla="*/ 88 w 860"/>
                <a:gd name="T33" fmla="*/ 210 h 858"/>
                <a:gd name="T34" fmla="*/ 92 w 860"/>
                <a:gd name="T35" fmla="*/ 204 h 858"/>
                <a:gd name="T36" fmla="*/ 98 w 860"/>
                <a:gd name="T37" fmla="*/ 198 h 858"/>
                <a:gd name="T38" fmla="*/ 103 w 860"/>
                <a:gd name="T39" fmla="*/ 191 h 858"/>
                <a:gd name="T40" fmla="*/ 101 w 860"/>
                <a:gd name="T41" fmla="*/ 187 h 858"/>
                <a:gd name="T42" fmla="*/ 95 w 860"/>
                <a:gd name="T43" fmla="*/ 184 h 858"/>
                <a:gd name="T44" fmla="*/ 91 w 860"/>
                <a:gd name="T45" fmla="*/ 179 h 858"/>
                <a:gd name="T46" fmla="*/ 93 w 860"/>
                <a:gd name="T47" fmla="*/ 170 h 858"/>
                <a:gd name="T48" fmla="*/ 100 w 860"/>
                <a:gd name="T49" fmla="*/ 159 h 858"/>
                <a:gd name="T50" fmla="*/ 107 w 860"/>
                <a:gd name="T51" fmla="*/ 148 h 858"/>
                <a:gd name="T52" fmla="*/ 110 w 860"/>
                <a:gd name="T53" fmla="*/ 140 h 858"/>
                <a:gd name="T54" fmla="*/ 110 w 860"/>
                <a:gd name="T55" fmla="*/ 135 h 858"/>
                <a:gd name="T56" fmla="*/ 105 w 860"/>
                <a:gd name="T57" fmla="*/ 129 h 858"/>
                <a:gd name="T58" fmla="*/ 99 w 860"/>
                <a:gd name="T59" fmla="*/ 123 h 858"/>
                <a:gd name="T60" fmla="*/ 94 w 860"/>
                <a:gd name="T61" fmla="*/ 122 h 858"/>
                <a:gd name="T62" fmla="*/ 87 w 860"/>
                <a:gd name="T63" fmla="*/ 123 h 858"/>
                <a:gd name="T64" fmla="*/ 78 w 860"/>
                <a:gd name="T65" fmla="*/ 123 h 858"/>
                <a:gd name="T66" fmla="*/ 74 w 860"/>
                <a:gd name="T67" fmla="*/ 124 h 858"/>
                <a:gd name="T68" fmla="*/ 70 w 860"/>
                <a:gd name="T69" fmla="*/ 134 h 858"/>
                <a:gd name="T70" fmla="*/ 66 w 860"/>
                <a:gd name="T71" fmla="*/ 145 h 858"/>
                <a:gd name="T72" fmla="*/ 60 w 860"/>
                <a:gd name="T73" fmla="*/ 152 h 858"/>
                <a:gd name="T74" fmla="*/ 53 w 860"/>
                <a:gd name="T75" fmla="*/ 163 h 858"/>
                <a:gd name="T76" fmla="*/ 46 w 860"/>
                <a:gd name="T77" fmla="*/ 169 h 858"/>
                <a:gd name="T78" fmla="*/ 41 w 860"/>
                <a:gd name="T79" fmla="*/ 172 h 858"/>
                <a:gd name="T80" fmla="*/ 34 w 860"/>
                <a:gd name="T81" fmla="*/ 167 h 858"/>
                <a:gd name="T82" fmla="*/ 14 w 860"/>
                <a:gd name="T83" fmla="*/ 147 h 858"/>
                <a:gd name="T84" fmla="*/ 5 w 860"/>
                <a:gd name="T85" fmla="*/ 127 h 858"/>
                <a:gd name="T86" fmla="*/ 7 w 860"/>
                <a:gd name="T87" fmla="*/ 101 h 858"/>
                <a:gd name="T88" fmla="*/ 3 w 860"/>
                <a:gd name="T89" fmla="*/ 79 h 858"/>
                <a:gd name="T90" fmla="*/ 21 w 860"/>
                <a:gd name="T91" fmla="*/ 80 h 858"/>
                <a:gd name="T92" fmla="*/ 43 w 860"/>
                <a:gd name="T93" fmla="*/ 78 h 858"/>
                <a:gd name="T94" fmla="*/ 69 w 860"/>
                <a:gd name="T95" fmla="*/ 53 h 858"/>
                <a:gd name="T96" fmla="*/ 94 w 860"/>
                <a:gd name="T97" fmla="*/ 44 h 858"/>
                <a:gd name="T98" fmla="*/ 108 w 860"/>
                <a:gd name="T99" fmla="*/ 37 h 858"/>
                <a:gd name="T100" fmla="*/ 131 w 860"/>
                <a:gd name="T101" fmla="*/ 12 h 858"/>
                <a:gd name="T102" fmla="*/ 149 w 860"/>
                <a:gd name="T103" fmla="*/ 6 h 858"/>
                <a:gd name="T104" fmla="*/ 182 w 860"/>
                <a:gd name="T105" fmla="*/ 30 h 858"/>
                <a:gd name="T106" fmla="*/ 194 w 860"/>
                <a:gd name="T107" fmla="*/ 60 h 858"/>
                <a:gd name="T108" fmla="*/ 215 w 860"/>
                <a:gd name="T109" fmla="*/ 101 h 858"/>
                <a:gd name="T110" fmla="*/ 183 w 860"/>
                <a:gd name="T111" fmla="*/ 134 h 85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60"/>
                <a:gd name="T169" fmla="*/ 0 h 858"/>
                <a:gd name="T170" fmla="*/ 860 w 860"/>
                <a:gd name="T171" fmla="*/ 858 h 85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60" h="858">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61" name="Freeform 100"/>
            <p:cNvSpPr/>
            <p:nvPr/>
          </p:nvSpPr>
          <p:spPr bwMode="gray">
            <a:xfrm>
              <a:off x="3643" y="1699"/>
              <a:ext cx="430" cy="429"/>
            </a:xfrm>
            <a:custGeom>
              <a:avLst/>
              <a:gdLst>
                <a:gd name="T0" fmla="*/ 182 w 860"/>
                <a:gd name="T1" fmla="*/ 145 h 858"/>
                <a:gd name="T2" fmla="*/ 179 w 860"/>
                <a:gd name="T3" fmla="*/ 149 h 858"/>
                <a:gd name="T4" fmla="*/ 174 w 860"/>
                <a:gd name="T5" fmla="*/ 152 h 858"/>
                <a:gd name="T6" fmla="*/ 166 w 860"/>
                <a:gd name="T7" fmla="*/ 154 h 858"/>
                <a:gd name="T8" fmla="*/ 156 w 860"/>
                <a:gd name="T9" fmla="*/ 157 h 858"/>
                <a:gd name="T10" fmla="*/ 149 w 860"/>
                <a:gd name="T11" fmla="*/ 163 h 858"/>
                <a:gd name="T12" fmla="*/ 140 w 860"/>
                <a:gd name="T13" fmla="*/ 170 h 858"/>
                <a:gd name="T14" fmla="*/ 133 w 860"/>
                <a:gd name="T15" fmla="*/ 176 h 858"/>
                <a:gd name="T16" fmla="*/ 129 w 860"/>
                <a:gd name="T17" fmla="*/ 180 h 858"/>
                <a:gd name="T18" fmla="*/ 123 w 860"/>
                <a:gd name="T19" fmla="*/ 186 h 858"/>
                <a:gd name="T20" fmla="*/ 119 w 860"/>
                <a:gd name="T21" fmla="*/ 194 h 858"/>
                <a:gd name="T22" fmla="*/ 113 w 860"/>
                <a:gd name="T23" fmla="*/ 201 h 858"/>
                <a:gd name="T24" fmla="*/ 107 w 860"/>
                <a:gd name="T25" fmla="*/ 204 h 858"/>
                <a:gd name="T26" fmla="*/ 103 w 860"/>
                <a:gd name="T27" fmla="*/ 208 h 858"/>
                <a:gd name="T28" fmla="*/ 95 w 860"/>
                <a:gd name="T29" fmla="*/ 213 h 858"/>
                <a:gd name="T30" fmla="*/ 89 w 860"/>
                <a:gd name="T31" fmla="*/ 215 h 858"/>
                <a:gd name="T32" fmla="*/ 88 w 860"/>
                <a:gd name="T33" fmla="*/ 210 h 858"/>
                <a:gd name="T34" fmla="*/ 92 w 860"/>
                <a:gd name="T35" fmla="*/ 204 h 858"/>
                <a:gd name="T36" fmla="*/ 98 w 860"/>
                <a:gd name="T37" fmla="*/ 198 h 858"/>
                <a:gd name="T38" fmla="*/ 103 w 860"/>
                <a:gd name="T39" fmla="*/ 191 h 858"/>
                <a:gd name="T40" fmla="*/ 101 w 860"/>
                <a:gd name="T41" fmla="*/ 187 h 858"/>
                <a:gd name="T42" fmla="*/ 95 w 860"/>
                <a:gd name="T43" fmla="*/ 184 h 858"/>
                <a:gd name="T44" fmla="*/ 91 w 860"/>
                <a:gd name="T45" fmla="*/ 179 h 858"/>
                <a:gd name="T46" fmla="*/ 93 w 860"/>
                <a:gd name="T47" fmla="*/ 170 h 858"/>
                <a:gd name="T48" fmla="*/ 100 w 860"/>
                <a:gd name="T49" fmla="*/ 159 h 858"/>
                <a:gd name="T50" fmla="*/ 107 w 860"/>
                <a:gd name="T51" fmla="*/ 148 h 858"/>
                <a:gd name="T52" fmla="*/ 110 w 860"/>
                <a:gd name="T53" fmla="*/ 140 h 858"/>
                <a:gd name="T54" fmla="*/ 110 w 860"/>
                <a:gd name="T55" fmla="*/ 135 h 858"/>
                <a:gd name="T56" fmla="*/ 105 w 860"/>
                <a:gd name="T57" fmla="*/ 129 h 858"/>
                <a:gd name="T58" fmla="*/ 99 w 860"/>
                <a:gd name="T59" fmla="*/ 123 h 858"/>
                <a:gd name="T60" fmla="*/ 94 w 860"/>
                <a:gd name="T61" fmla="*/ 122 h 858"/>
                <a:gd name="T62" fmla="*/ 87 w 860"/>
                <a:gd name="T63" fmla="*/ 123 h 858"/>
                <a:gd name="T64" fmla="*/ 78 w 860"/>
                <a:gd name="T65" fmla="*/ 123 h 858"/>
                <a:gd name="T66" fmla="*/ 74 w 860"/>
                <a:gd name="T67" fmla="*/ 124 h 858"/>
                <a:gd name="T68" fmla="*/ 70 w 860"/>
                <a:gd name="T69" fmla="*/ 134 h 858"/>
                <a:gd name="T70" fmla="*/ 66 w 860"/>
                <a:gd name="T71" fmla="*/ 145 h 858"/>
                <a:gd name="T72" fmla="*/ 60 w 860"/>
                <a:gd name="T73" fmla="*/ 152 h 858"/>
                <a:gd name="T74" fmla="*/ 53 w 860"/>
                <a:gd name="T75" fmla="*/ 163 h 858"/>
                <a:gd name="T76" fmla="*/ 46 w 860"/>
                <a:gd name="T77" fmla="*/ 169 h 858"/>
                <a:gd name="T78" fmla="*/ 41 w 860"/>
                <a:gd name="T79" fmla="*/ 172 h 858"/>
                <a:gd name="T80" fmla="*/ 34 w 860"/>
                <a:gd name="T81" fmla="*/ 167 h 858"/>
                <a:gd name="T82" fmla="*/ 14 w 860"/>
                <a:gd name="T83" fmla="*/ 147 h 858"/>
                <a:gd name="T84" fmla="*/ 5 w 860"/>
                <a:gd name="T85" fmla="*/ 127 h 858"/>
                <a:gd name="T86" fmla="*/ 7 w 860"/>
                <a:gd name="T87" fmla="*/ 101 h 858"/>
                <a:gd name="T88" fmla="*/ 3 w 860"/>
                <a:gd name="T89" fmla="*/ 79 h 858"/>
                <a:gd name="T90" fmla="*/ 21 w 860"/>
                <a:gd name="T91" fmla="*/ 80 h 858"/>
                <a:gd name="T92" fmla="*/ 43 w 860"/>
                <a:gd name="T93" fmla="*/ 78 h 858"/>
                <a:gd name="T94" fmla="*/ 69 w 860"/>
                <a:gd name="T95" fmla="*/ 53 h 858"/>
                <a:gd name="T96" fmla="*/ 94 w 860"/>
                <a:gd name="T97" fmla="*/ 44 h 858"/>
                <a:gd name="T98" fmla="*/ 108 w 860"/>
                <a:gd name="T99" fmla="*/ 37 h 858"/>
                <a:gd name="T100" fmla="*/ 131 w 860"/>
                <a:gd name="T101" fmla="*/ 12 h 858"/>
                <a:gd name="T102" fmla="*/ 149 w 860"/>
                <a:gd name="T103" fmla="*/ 6 h 858"/>
                <a:gd name="T104" fmla="*/ 182 w 860"/>
                <a:gd name="T105" fmla="*/ 30 h 858"/>
                <a:gd name="T106" fmla="*/ 194 w 860"/>
                <a:gd name="T107" fmla="*/ 60 h 858"/>
                <a:gd name="T108" fmla="*/ 215 w 860"/>
                <a:gd name="T109" fmla="*/ 101 h 858"/>
                <a:gd name="T110" fmla="*/ 183 w 860"/>
                <a:gd name="T111" fmla="*/ 134 h 85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60"/>
                <a:gd name="T169" fmla="*/ 0 h 858"/>
                <a:gd name="T170" fmla="*/ 860 w 860"/>
                <a:gd name="T171" fmla="*/ 858 h 85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60" h="858">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path>
              </a:pathLst>
            </a:custGeom>
            <a:grpFill/>
            <a:ln w="6350">
              <a:solidFill>
                <a:schemeClr val="tx1">
                  <a:lumMod val="85000"/>
                  <a:lumOff val="15000"/>
                </a:schemeClr>
              </a:solidFill>
              <a:prstDash val="solid"/>
              <a:round/>
            </a:ln>
          </p:spPr>
          <p:txBody>
            <a:bodyPr/>
            <a:lstStyle/>
            <a:p>
              <a:endParaRPr lang="zh-CN" altLang="en-US" sz="1799"/>
            </a:p>
          </p:txBody>
        </p:sp>
        <p:sp>
          <p:nvSpPr>
            <p:cNvPr id="62" name="Freeform 101"/>
            <p:cNvSpPr/>
            <p:nvPr/>
          </p:nvSpPr>
          <p:spPr bwMode="gray">
            <a:xfrm>
              <a:off x="3738" y="1458"/>
              <a:ext cx="630" cy="431"/>
            </a:xfrm>
            <a:custGeom>
              <a:avLst/>
              <a:gdLst>
                <a:gd name="T0" fmla="*/ 315 w 1260"/>
                <a:gd name="T1" fmla="*/ 87 h 862"/>
                <a:gd name="T2" fmla="*/ 309 w 1260"/>
                <a:gd name="T3" fmla="*/ 91 h 862"/>
                <a:gd name="T4" fmla="*/ 299 w 1260"/>
                <a:gd name="T5" fmla="*/ 98 h 862"/>
                <a:gd name="T6" fmla="*/ 293 w 1260"/>
                <a:gd name="T7" fmla="*/ 101 h 862"/>
                <a:gd name="T8" fmla="*/ 287 w 1260"/>
                <a:gd name="T9" fmla="*/ 98 h 862"/>
                <a:gd name="T10" fmla="*/ 279 w 1260"/>
                <a:gd name="T11" fmla="*/ 94 h 862"/>
                <a:gd name="T12" fmla="*/ 277 w 1260"/>
                <a:gd name="T13" fmla="*/ 106 h 862"/>
                <a:gd name="T14" fmla="*/ 274 w 1260"/>
                <a:gd name="T15" fmla="*/ 119 h 862"/>
                <a:gd name="T16" fmla="*/ 265 w 1260"/>
                <a:gd name="T17" fmla="*/ 127 h 862"/>
                <a:gd name="T18" fmla="*/ 263 w 1260"/>
                <a:gd name="T19" fmla="*/ 136 h 862"/>
                <a:gd name="T20" fmla="*/ 254 w 1260"/>
                <a:gd name="T21" fmla="*/ 143 h 862"/>
                <a:gd name="T22" fmla="*/ 241 w 1260"/>
                <a:gd name="T23" fmla="*/ 147 h 862"/>
                <a:gd name="T24" fmla="*/ 233 w 1260"/>
                <a:gd name="T25" fmla="*/ 149 h 862"/>
                <a:gd name="T26" fmla="*/ 236 w 1260"/>
                <a:gd name="T27" fmla="*/ 157 h 862"/>
                <a:gd name="T28" fmla="*/ 244 w 1260"/>
                <a:gd name="T29" fmla="*/ 167 h 862"/>
                <a:gd name="T30" fmla="*/ 241 w 1260"/>
                <a:gd name="T31" fmla="*/ 175 h 862"/>
                <a:gd name="T32" fmla="*/ 226 w 1260"/>
                <a:gd name="T33" fmla="*/ 177 h 862"/>
                <a:gd name="T34" fmla="*/ 216 w 1260"/>
                <a:gd name="T35" fmla="*/ 177 h 862"/>
                <a:gd name="T36" fmla="*/ 207 w 1260"/>
                <a:gd name="T37" fmla="*/ 177 h 862"/>
                <a:gd name="T38" fmla="*/ 202 w 1260"/>
                <a:gd name="T39" fmla="*/ 172 h 862"/>
                <a:gd name="T40" fmla="*/ 196 w 1260"/>
                <a:gd name="T41" fmla="*/ 170 h 862"/>
                <a:gd name="T42" fmla="*/ 191 w 1260"/>
                <a:gd name="T43" fmla="*/ 183 h 862"/>
                <a:gd name="T44" fmla="*/ 185 w 1260"/>
                <a:gd name="T45" fmla="*/ 199 h 862"/>
                <a:gd name="T46" fmla="*/ 178 w 1260"/>
                <a:gd name="T47" fmla="*/ 213 h 862"/>
                <a:gd name="T48" fmla="*/ 169 w 1260"/>
                <a:gd name="T49" fmla="*/ 216 h 862"/>
                <a:gd name="T50" fmla="*/ 147 w 1260"/>
                <a:gd name="T51" fmla="*/ 181 h 862"/>
                <a:gd name="T52" fmla="*/ 122 w 1260"/>
                <a:gd name="T53" fmla="*/ 132 h 862"/>
                <a:gd name="T54" fmla="*/ 66 w 1260"/>
                <a:gd name="T55" fmla="*/ 99 h 862"/>
                <a:gd name="T56" fmla="*/ 28 w 1260"/>
                <a:gd name="T57" fmla="*/ 96 h 862"/>
                <a:gd name="T58" fmla="*/ 21 w 1260"/>
                <a:gd name="T59" fmla="*/ 55 h 862"/>
                <a:gd name="T60" fmla="*/ 6 w 1260"/>
                <a:gd name="T61" fmla="*/ 26 h 862"/>
                <a:gd name="T62" fmla="*/ 33 w 1260"/>
                <a:gd name="T63" fmla="*/ 29 h 862"/>
                <a:gd name="T64" fmla="*/ 64 w 1260"/>
                <a:gd name="T65" fmla="*/ 0 h 862"/>
                <a:gd name="T66" fmla="*/ 101 w 1260"/>
                <a:gd name="T67" fmla="*/ 27 h 862"/>
                <a:gd name="T68" fmla="*/ 133 w 1260"/>
                <a:gd name="T69" fmla="*/ 34 h 862"/>
                <a:gd name="T70" fmla="*/ 172 w 1260"/>
                <a:gd name="T71" fmla="*/ 48 h 862"/>
                <a:gd name="T72" fmla="*/ 206 w 1260"/>
                <a:gd name="T73" fmla="*/ 62 h 862"/>
                <a:gd name="T74" fmla="*/ 214 w 1260"/>
                <a:gd name="T75" fmla="*/ 42 h 862"/>
                <a:gd name="T76" fmla="*/ 217 w 1260"/>
                <a:gd name="T77" fmla="*/ 53 h 862"/>
                <a:gd name="T78" fmla="*/ 219 w 1260"/>
                <a:gd name="T79" fmla="*/ 58 h 862"/>
                <a:gd name="T80" fmla="*/ 227 w 1260"/>
                <a:gd name="T81" fmla="*/ 65 h 862"/>
                <a:gd name="T82" fmla="*/ 243 w 1260"/>
                <a:gd name="T83" fmla="*/ 80 h 862"/>
                <a:gd name="T84" fmla="*/ 265 w 1260"/>
                <a:gd name="T85" fmla="*/ 51 h 862"/>
                <a:gd name="T86" fmla="*/ 312 w 1260"/>
                <a:gd name="T87" fmla="*/ 62 h 8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60"/>
                <a:gd name="T133" fmla="*/ 0 h 862"/>
                <a:gd name="T134" fmla="*/ 1260 w 1260"/>
                <a:gd name="T135" fmla="*/ 862 h 8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60" h="862">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63" name="Freeform 102"/>
            <p:cNvSpPr/>
            <p:nvPr/>
          </p:nvSpPr>
          <p:spPr bwMode="gray">
            <a:xfrm>
              <a:off x="3738" y="1458"/>
              <a:ext cx="630" cy="431"/>
            </a:xfrm>
            <a:custGeom>
              <a:avLst/>
              <a:gdLst>
                <a:gd name="T0" fmla="*/ 315 w 1260"/>
                <a:gd name="T1" fmla="*/ 87 h 862"/>
                <a:gd name="T2" fmla="*/ 309 w 1260"/>
                <a:gd name="T3" fmla="*/ 91 h 862"/>
                <a:gd name="T4" fmla="*/ 299 w 1260"/>
                <a:gd name="T5" fmla="*/ 98 h 862"/>
                <a:gd name="T6" fmla="*/ 293 w 1260"/>
                <a:gd name="T7" fmla="*/ 101 h 862"/>
                <a:gd name="T8" fmla="*/ 287 w 1260"/>
                <a:gd name="T9" fmla="*/ 98 h 862"/>
                <a:gd name="T10" fmla="*/ 279 w 1260"/>
                <a:gd name="T11" fmla="*/ 94 h 862"/>
                <a:gd name="T12" fmla="*/ 277 w 1260"/>
                <a:gd name="T13" fmla="*/ 106 h 862"/>
                <a:gd name="T14" fmla="*/ 274 w 1260"/>
                <a:gd name="T15" fmla="*/ 119 h 862"/>
                <a:gd name="T16" fmla="*/ 265 w 1260"/>
                <a:gd name="T17" fmla="*/ 127 h 862"/>
                <a:gd name="T18" fmla="*/ 263 w 1260"/>
                <a:gd name="T19" fmla="*/ 136 h 862"/>
                <a:gd name="T20" fmla="*/ 254 w 1260"/>
                <a:gd name="T21" fmla="*/ 143 h 862"/>
                <a:gd name="T22" fmla="*/ 241 w 1260"/>
                <a:gd name="T23" fmla="*/ 147 h 862"/>
                <a:gd name="T24" fmla="*/ 233 w 1260"/>
                <a:gd name="T25" fmla="*/ 149 h 862"/>
                <a:gd name="T26" fmla="*/ 236 w 1260"/>
                <a:gd name="T27" fmla="*/ 157 h 862"/>
                <a:gd name="T28" fmla="*/ 244 w 1260"/>
                <a:gd name="T29" fmla="*/ 167 h 862"/>
                <a:gd name="T30" fmla="*/ 241 w 1260"/>
                <a:gd name="T31" fmla="*/ 175 h 862"/>
                <a:gd name="T32" fmla="*/ 226 w 1260"/>
                <a:gd name="T33" fmla="*/ 177 h 862"/>
                <a:gd name="T34" fmla="*/ 216 w 1260"/>
                <a:gd name="T35" fmla="*/ 177 h 862"/>
                <a:gd name="T36" fmla="*/ 207 w 1260"/>
                <a:gd name="T37" fmla="*/ 177 h 862"/>
                <a:gd name="T38" fmla="*/ 202 w 1260"/>
                <a:gd name="T39" fmla="*/ 172 h 862"/>
                <a:gd name="T40" fmla="*/ 196 w 1260"/>
                <a:gd name="T41" fmla="*/ 170 h 862"/>
                <a:gd name="T42" fmla="*/ 191 w 1260"/>
                <a:gd name="T43" fmla="*/ 183 h 862"/>
                <a:gd name="T44" fmla="*/ 185 w 1260"/>
                <a:gd name="T45" fmla="*/ 199 h 862"/>
                <a:gd name="T46" fmla="*/ 178 w 1260"/>
                <a:gd name="T47" fmla="*/ 213 h 862"/>
                <a:gd name="T48" fmla="*/ 169 w 1260"/>
                <a:gd name="T49" fmla="*/ 216 h 862"/>
                <a:gd name="T50" fmla="*/ 147 w 1260"/>
                <a:gd name="T51" fmla="*/ 181 h 862"/>
                <a:gd name="T52" fmla="*/ 122 w 1260"/>
                <a:gd name="T53" fmla="*/ 132 h 862"/>
                <a:gd name="T54" fmla="*/ 66 w 1260"/>
                <a:gd name="T55" fmla="*/ 99 h 862"/>
                <a:gd name="T56" fmla="*/ 28 w 1260"/>
                <a:gd name="T57" fmla="*/ 96 h 862"/>
                <a:gd name="T58" fmla="*/ 21 w 1260"/>
                <a:gd name="T59" fmla="*/ 55 h 862"/>
                <a:gd name="T60" fmla="*/ 6 w 1260"/>
                <a:gd name="T61" fmla="*/ 26 h 862"/>
                <a:gd name="T62" fmla="*/ 33 w 1260"/>
                <a:gd name="T63" fmla="*/ 29 h 862"/>
                <a:gd name="T64" fmla="*/ 64 w 1260"/>
                <a:gd name="T65" fmla="*/ 0 h 862"/>
                <a:gd name="T66" fmla="*/ 101 w 1260"/>
                <a:gd name="T67" fmla="*/ 27 h 862"/>
                <a:gd name="T68" fmla="*/ 133 w 1260"/>
                <a:gd name="T69" fmla="*/ 34 h 862"/>
                <a:gd name="T70" fmla="*/ 172 w 1260"/>
                <a:gd name="T71" fmla="*/ 48 h 862"/>
                <a:gd name="T72" fmla="*/ 206 w 1260"/>
                <a:gd name="T73" fmla="*/ 62 h 862"/>
                <a:gd name="T74" fmla="*/ 214 w 1260"/>
                <a:gd name="T75" fmla="*/ 42 h 862"/>
                <a:gd name="T76" fmla="*/ 217 w 1260"/>
                <a:gd name="T77" fmla="*/ 53 h 862"/>
                <a:gd name="T78" fmla="*/ 219 w 1260"/>
                <a:gd name="T79" fmla="*/ 58 h 862"/>
                <a:gd name="T80" fmla="*/ 227 w 1260"/>
                <a:gd name="T81" fmla="*/ 65 h 862"/>
                <a:gd name="T82" fmla="*/ 243 w 1260"/>
                <a:gd name="T83" fmla="*/ 80 h 862"/>
                <a:gd name="T84" fmla="*/ 265 w 1260"/>
                <a:gd name="T85" fmla="*/ 51 h 862"/>
                <a:gd name="T86" fmla="*/ 312 w 1260"/>
                <a:gd name="T87" fmla="*/ 62 h 8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60"/>
                <a:gd name="T133" fmla="*/ 0 h 862"/>
                <a:gd name="T134" fmla="*/ 1260 w 1260"/>
                <a:gd name="T135" fmla="*/ 862 h 8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60" h="862">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path>
              </a:pathLst>
            </a:custGeom>
            <a:grpFill/>
            <a:ln w="6350">
              <a:solidFill>
                <a:schemeClr val="tx1">
                  <a:lumMod val="85000"/>
                  <a:lumOff val="15000"/>
                </a:schemeClr>
              </a:solidFill>
              <a:prstDash val="solid"/>
              <a:round/>
            </a:ln>
          </p:spPr>
          <p:txBody>
            <a:bodyPr/>
            <a:lstStyle/>
            <a:p>
              <a:endParaRPr lang="zh-CN" altLang="en-US" sz="1799"/>
            </a:p>
          </p:txBody>
        </p:sp>
        <p:sp>
          <p:nvSpPr>
            <p:cNvPr id="64" name="Freeform 103"/>
            <p:cNvSpPr/>
            <p:nvPr/>
          </p:nvSpPr>
          <p:spPr bwMode="gray">
            <a:xfrm>
              <a:off x="3599" y="839"/>
              <a:ext cx="861" cy="778"/>
            </a:xfrm>
            <a:custGeom>
              <a:avLst/>
              <a:gdLst>
                <a:gd name="T0" fmla="*/ 419 w 1722"/>
                <a:gd name="T1" fmla="*/ 147 h 1557"/>
                <a:gd name="T2" fmla="*/ 423 w 1722"/>
                <a:gd name="T3" fmla="*/ 159 h 1557"/>
                <a:gd name="T4" fmla="*/ 428 w 1722"/>
                <a:gd name="T5" fmla="*/ 173 h 1557"/>
                <a:gd name="T6" fmla="*/ 419 w 1722"/>
                <a:gd name="T7" fmla="*/ 185 h 1557"/>
                <a:gd name="T8" fmla="*/ 421 w 1722"/>
                <a:gd name="T9" fmla="*/ 196 h 1557"/>
                <a:gd name="T10" fmla="*/ 431 w 1722"/>
                <a:gd name="T11" fmla="*/ 209 h 1557"/>
                <a:gd name="T12" fmla="*/ 429 w 1722"/>
                <a:gd name="T13" fmla="*/ 233 h 1557"/>
                <a:gd name="T14" fmla="*/ 425 w 1722"/>
                <a:gd name="T15" fmla="*/ 256 h 1557"/>
                <a:gd name="T16" fmla="*/ 417 w 1722"/>
                <a:gd name="T17" fmla="*/ 278 h 1557"/>
                <a:gd name="T18" fmla="*/ 418 w 1722"/>
                <a:gd name="T19" fmla="*/ 290 h 1557"/>
                <a:gd name="T20" fmla="*/ 404 w 1722"/>
                <a:gd name="T21" fmla="*/ 293 h 1557"/>
                <a:gd name="T22" fmla="*/ 383 w 1722"/>
                <a:gd name="T23" fmla="*/ 292 h 1557"/>
                <a:gd name="T24" fmla="*/ 374 w 1722"/>
                <a:gd name="T25" fmla="*/ 295 h 1557"/>
                <a:gd name="T26" fmla="*/ 367 w 1722"/>
                <a:gd name="T27" fmla="*/ 309 h 1557"/>
                <a:gd name="T28" fmla="*/ 358 w 1722"/>
                <a:gd name="T29" fmla="*/ 318 h 1557"/>
                <a:gd name="T30" fmla="*/ 368 w 1722"/>
                <a:gd name="T31" fmla="*/ 333 h 1557"/>
                <a:gd name="T32" fmla="*/ 375 w 1722"/>
                <a:gd name="T33" fmla="*/ 350 h 1557"/>
                <a:gd name="T34" fmla="*/ 380 w 1722"/>
                <a:gd name="T35" fmla="*/ 367 h 1557"/>
                <a:gd name="T36" fmla="*/ 334 w 1722"/>
                <a:gd name="T37" fmla="*/ 359 h 1557"/>
                <a:gd name="T38" fmla="*/ 299 w 1722"/>
                <a:gd name="T39" fmla="*/ 376 h 1557"/>
                <a:gd name="T40" fmla="*/ 275 w 1722"/>
                <a:gd name="T41" fmla="*/ 371 h 1557"/>
                <a:gd name="T42" fmla="*/ 237 w 1722"/>
                <a:gd name="T43" fmla="*/ 345 h 1557"/>
                <a:gd name="T44" fmla="*/ 183 w 1722"/>
                <a:gd name="T45" fmla="*/ 338 h 1557"/>
                <a:gd name="T46" fmla="*/ 134 w 1722"/>
                <a:gd name="T47" fmla="*/ 309 h 1557"/>
                <a:gd name="T48" fmla="*/ 93 w 1722"/>
                <a:gd name="T49" fmla="*/ 288 h 1557"/>
                <a:gd name="T50" fmla="*/ 118 w 1722"/>
                <a:gd name="T51" fmla="*/ 211 h 1557"/>
                <a:gd name="T52" fmla="*/ 133 w 1722"/>
                <a:gd name="T53" fmla="*/ 147 h 1557"/>
                <a:gd name="T54" fmla="*/ 106 w 1722"/>
                <a:gd name="T55" fmla="*/ 89 h 1557"/>
                <a:gd name="T56" fmla="*/ 45 w 1722"/>
                <a:gd name="T57" fmla="*/ 63 h 1557"/>
                <a:gd name="T58" fmla="*/ 12 w 1722"/>
                <a:gd name="T59" fmla="*/ 35 h 1557"/>
                <a:gd name="T60" fmla="*/ 9 w 1722"/>
                <a:gd name="T61" fmla="*/ 18 h 1557"/>
                <a:gd name="T62" fmla="*/ 25 w 1722"/>
                <a:gd name="T63" fmla="*/ 11 h 1557"/>
                <a:gd name="T64" fmla="*/ 45 w 1722"/>
                <a:gd name="T65" fmla="*/ 4 h 1557"/>
                <a:gd name="T66" fmla="*/ 61 w 1722"/>
                <a:gd name="T67" fmla="*/ 1 h 1557"/>
                <a:gd name="T68" fmla="*/ 82 w 1722"/>
                <a:gd name="T69" fmla="*/ 11 h 1557"/>
                <a:gd name="T70" fmla="*/ 94 w 1722"/>
                <a:gd name="T71" fmla="*/ 8 h 1557"/>
                <a:gd name="T72" fmla="*/ 104 w 1722"/>
                <a:gd name="T73" fmla="*/ 6 h 1557"/>
                <a:gd name="T74" fmla="*/ 127 w 1722"/>
                <a:gd name="T75" fmla="*/ 24 h 1557"/>
                <a:gd name="T76" fmla="*/ 146 w 1722"/>
                <a:gd name="T77" fmla="*/ 46 h 1557"/>
                <a:gd name="T78" fmla="*/ 160 w 1722"/>
                <a:gd name="T79" fmla="*/ 69 h 1557"/>
                <a:gd name="T80" fmla="*/ 175 w 1722"/>
                <a:gd name="T81" fmla="*/ 92 h 1557"/>
                <a:gd name="T82" fmla="*/ 184 w 1722"/>
                <a:gd name="T83" fmla="*/ 101 h 1557"/>
                <a:gd name="T84" fmla="*/ 194 w 1722"/>
                <a:gd name="T85" fmla="*/ 123 h 1557"/>
                <a:gd name="T86" fmla="*/ 206 w 1722"/>
                <a:gd name="T87" fmla="*/ 138 h 1557"/>
                <a:gd name="T88" fmla="*/ 225 w 1722"/>
                <a:gd name="T89" fmla="*/ 141 h 1557"/>
                <a:gd name="T90" fmla="*/ 245 w 1722"/>
                <a:gd name="T91" fmla="*/ 137 h 1557"/>
                <a:gd name="T92" fmla="*/ 267 w 1722"/>
                <a:gd name="T93" fmla="*/ 143 h 1557"/>
                <a:gd name="T94" fmla="*/ 281 w 1722"/>
                <a:gd name="T95" fmla="*/ 152 h 1557"/>
                <a:gd name="T96" fmla="*/ 293 w 1722"/>
                <a:gd name="T97" fmla="*/ 154 h 1557"/>
                <a:gd name="T98" fmla="*/ 298 w 1722"/>
                <a:gd name="T99" fmla="*/ 154 h 1557"/>
                <a:gd name="T100" fmla="*/ 300 w 1722"/>
                <a:gd name="T101" fmla="*/ 160 h 1557"/>
                <a:gd name="T102" fmla="*/ 308 w 1722"/>
                <a:gd name="T103" fmla="*/ 175 h 1557"/>
                <a:gd name="T104" fmla="*/ 317 w 1722"/>
                <a:gd name="T105" fmla="*/ 191 h 1557"/>
                <a:gd name="T106" fmla="*/ 329 w 1722"/>
                <a:gd name="T107" fmla="*/ 197 h 1557"/>
                <a:gd name="T108" fmla="*/ 350 w 1722"/>
                <a:gd name="T109" fmla="*/ 191 h 1557"/>
                <a:gd name="T110" fmla="*/ 368 w 1722"/>
                <a:gd name="T111" fmla="*/ 175 h 1557"/>
                <a:gd name="T112" fmla="*/ 382 w 1722"/>
                <a:gd name="T113" fmla="*/ 160 h 1557"/>
                <a:gd name="T114" fmla="*/ 396 w 1722"/>
                <a:gd name="T115" fmla="*/ 148 h 1557"/>
                <a:gd name="T116" fmla="*/ 414 w 1722"/>
                <a:gd name="T117" fmla="*/ 140 h 155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722"/>
                <a:gd name="T178" fmla="*/ 0 h 1557"/>
                <a:gd name="T179" fmla="*/ 1722 w 1722"/>
                <a:gd name="T180" fmla="*/ 1557 h 155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722" h="1557">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65" name="Freeform 104"/>
            <p:cNvSpPr/>
            <p:nvPr/>
          </p:nvSpPr>
          <p:spPr bwMode="gray">
            <a:xfrm>
              <a:off x="3599" y="839"/>
              <a:ext cx="861" cy="778"/>
            </a:xfrm>
            <a:custGeom>
              <a:avLst/>
              <a:gdLst>
                <a:gd name="T0" fmla="*/ 419 w 1722"/>
                <a:gd name="T1" fmla="*/ 147 h 1557"/>
                <a:gd name="T2" fmla="*/ 423 w 1722"/>
                <a:gd name="T3" fmla="*/ 159 h 1557"/>
                <a:gd name="T4" fmla="*/ 428 w 1722"/>
                <a:gd name="T5" fmla="*/ 173 h 1557"/>
                <a:gd name="T6" fmla="*/ 419 w 1722"/>
                <a:gd name="T7" fmla="*/ 185 h 1557"/>
                <a:gd name="T8" fmla="*/ 421 w 1722"/>
                <a:gd name="T9" fmla="*/ 196 h 1557"/>
                <a:gd name="T10" fmla="*/ 431 w 1722"/>
                <a:gd name="T11" fmla="*/ 209 h 1557"/>
                <a:gd name="T12" fmla="*/ 429 w 1722"/>
                <a:gd name="T13" fmla="*/ 233 h 1557"/>
                <a:gd name="T14" fmla="*/ 425 w 1722"/>
                <a:gd name="T15" fmla="*/ 256 h 1557"/>
                <a:gd name="T16" fmla="*/ 417 w 1722"/>
                <a:gd name="T17" fmla="*/ 278 h 1557"/>
                <a:gd name="T18" fmla="*/ 418 w 1722"/>
                <a:gd name="T19" fmla="*/ 290 h 1557"/>
                <a:gd name="T20" fmla="*/ 404 w 1722"/>
                <a:gd name="T21" fmla="*/ 293 h 1557"/>
                <a:gd name="T22" fmla="*/ 383 w 1722"/>
                <a:gd name="T23" fmla="*/ 292 h 1557"/>
                <a:gd name="T24" fmla="*/ 374 w 1722"/>
                <a:gd name="T25" fmla="*/ 295 h 1557"/>
                <a:gd name="T26" fmla="*/ 367 w 1722"/>
                <a:gd name="T27" fmla="*/ 309 h 1557"/>
                <a:gd name="T28" fmla="*/ 358 w 1722"/>
                <a:gd name="T29" fmla="*/ 318 h 1557"/>
                <a:gd name="T30" fmla="*/ 368 w 1722"/>
                <a:gd name="T31" fmla="*/ 333 h 1557"/>
                <a:gd name="T32" fmla="*/ 375 w 1722"/>
                <a:gd name="T33" fmla="*/ 350 h 1557"/>
                <a:gd name="T34" fmla="*/ 380 w 1722"/>
                <a:gd name="T35" fmla="*/ 367 h 1557"/>
                <a:gd name="T36" fmla="*/ 334 w 1722"/>
                <a:gd name="T37" fmla="*/ 359 h 1557"/>
                <a:gd name="T38" fmla="*/ 299 w 1722"/>
                <a:gd name="T39" fmla="*/ 376 h 1557"/>
                <a:gd name="T40" fmla="*/ 275 w 1722"/>
                <a:gd name="T41" fmla="*/ 371 h 1557"/>
                <a:gd name="T42" fmla="*/ 237 w 1722"/>
                <a:gd name="T43" fmla="*/ 345 h 1557"/>
                <a:gd name="T44" fmla="*/ 183 w 1722"/>
                <a:gd name="T45" fmla="*/ 338 h 1557"/>
                <a:gd name="T46" fmla="*/ 134 w 1722"/>
                <a:gd name="T47" fmla="*/ 309 h 1557"/>
                <a:gd name="T48" fmla="*/ 93 w 1722"/>
                <a:gd name="T49" fmla="*/ 288 h 1557"/>
                <a:gd name="T50" fmla="*/ 118 w 1722"/>
                <a:gd name="T51" fmla="*/ 211 h 1557"/>
                <a:gd name="T52" fmla="*/ 133 w 1722"/>
                <a:gd name="T53" fmla="*/ 147 h 1557"/>
                <a:gd name="T54" fmla="*/ 106 w 1722"/>
                <a:gd name="T55" fmla="*/ 89 h 1557"/>
                <a:gd name="T56" fmla="*/ 45 w 1722"/>
                <a:gd name="T57" fmla="*/ 63 h 1557"/>
                <a:gd name="T58" fmla="*/ 12 w 1722"/>
                <a:gd name="T59" fmla="*/ 35 h 1557"/>
                <a:gd name="T60" fmla="*/ 9 w 1722"/>
                <a:gd name="T61" fmla="*/ 18 h 1557"/>
                <a:gd name="T62" fmla="*/ 25 w 1722"/>
                <a:gd name="T63" fmla="*/ 11 h 1557"/>
                <a:gd name="T64" fmla="*/ 45 w 1722"/>
                <a:gd name="T65" fmla="*/ 4 h 1557"/>
                <a:gd name="T66" fmla="*/ 61 w 1722"/>
                <a:gd name="T67" fmla="*/ 1 h 1557"/>
                <a:gd name="T68" fmla="*/ 82 w 1722"/>
                <a:gd name="T69" fmla="*/ 11 h 1557"/>
                <a:gd name="T70" fmla="*/ 94 w 1722"/>
                <a:gd name="T71" fmla="*/ 8 h 1557"/>
                <a:gd name="T72" fmla="*/ 104 w 1722"/>
                <a:gd name="T73" fmla="*/ 6 h 1557"/>
                <a:gd name="T74" fmla="*/ 127 w 1722"/>
                <a:gd name="T75" fmla="*/ 24 h 1557"/>
                <a:gd name="T76" fmla="*/ 146 w 1722"/>
                <a:gd name="T77" fmla="*/ 46 h 1557"/>
                <a:gd name="T78" fmla="*/ 160 w 1722"/>
                <a:gd name="T79" fmla="*/ 69 h 1557"/>
                <a:gd name="T80" fmla="*/ 175 w 1722"/>
                <a:gd name="T81" fmla="*/ 92 h 1557"/>
                <a:gd name="T82" fmla="*/ 184 w 1722"/>
                <a:gd name="T83" fmla="*/ 101 h 1557"/>
                <a:gd name="T84" fmla="*/ 194 w 1722"/>
                <a:gd name="T85" fmla="*/ 123 h 1557"/>
                <a:gd name="T86" fmla="*/ 206 w 1722"/>
                <a:gd name="T87" fmla="*/ 138 h 1557"/>
                <a:gd name="T88" fmla="*/ 225 w 1722"/>
                <a:gd name="T89" fmla="*/ 141 h 1557"/>
                <a:gd name="T90" fmla="*/ 245 w 1722"/>
                <a:gd name="T91" fmla="*/ 137 h 1557"/>
                <a:gd name="T92" fmla="*/ 267 w 1722"/>
                <a:gd name="T93" fmla="*/ 143 h 1557"/>
                <a:gd name="T94" fmla="*/ 281 w 1722"/>
                <a:gd name="T95" fmla="*/ 152 h 1557"/>
                <a:gd name="T96" fmla="*/ 293 w 1722"/>
                <a:gd name="T97" fmla="*/ 154 h 1557"/>
                <a:gd name="T98" fmla="*/ 298 w 1722"/>
                <a:gd name="T99" fmla="*/ 154 h 1557"/>
                <a:gd name="T100" fmla="*/ 300 w 1722"/>
                <a:gd name="T101" fmla="*/ 160 h 1557"/>
                <a:gd name="T102" fmla="*/ 308 w 1722"/>
                <a:gd name="T103" fmla="*/ 175 h 1557"/>
                <a:gd name="T104" fmla="*/ 317 w 1722"/>
                <a:gd name="T105" fmla="*/ 191 h 1557"/>
                <a:gd name="T106" fmla="*/ 329 w 1722"/>
                <a:gd name="T107" fmla="*/ 197 h 1557"/>
                <a:gd name="T108" fmla="*/ 350 w 1722"/>
                <a:gd name="T109" fmla="*/ 191 h 1557"/>
                <a:gd name="T110" fmla="*/ 368 w 1722"/>
                <a:gd name="T111" fmla="*/ 175 h 1557"/>
                <a:gd name="T112" fmla="*/ 382 w 1722"/>
                <a:gd name="T113" fmla="*/ 160 h 1557"/>
                <a:gd name="T114" fmla="*/ 396 w 1722"/>
                <a:gd name="T115" fmla="*/ 148 h 1557"/>
                <a:gd name="T116" fmla="*/ 414 w 1722"/>
                <a:gd name="T117" fmla="*/ 140 h 155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722"/>
                <a:gd name="T178" fmla="*/ 0 h 1557"/>
                <a:gd name="T179" fmla="*/ 1722 w 1722"/>
                <a:gd name="T180" fmla="*/ 1557 h 155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722" h="1557">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path>
              </a:pathLst>
            </a:custGeom>
            <a:grpFill/>
            <a:ln w="6350">
              <a:solidFill>
                <a:schemeClr val="tx1">
                  <a:lumMod val="85000"/>
                  <a:lumOff val="15000"/>
                </a:schemeClr>
              </a:solidFill>
              <a:prstDash val="solid"/>
              <a:round/>
            </a:ln>
          </p:spPr>
          <p:txBody>
            <a:bodyPr/>
            <a:lstStyle/>
            <a:p>
              <a:endParaRPr lang="zh-CN" altLang="en-US" sz="1799"/>
            </a:p>
          </p:txBody>
        </p:sp>
        <p:sp>
          <p:nvSpPr>
            <p:cNvPr id="66" name="Freeform 105"/>
            <p:cNvSpPr/>
            <p:nvPr/>
          </p:nvSpPr>
          <p:spPr bwMode="gray">
            <a:xfrm>
              <a:off x="2264" y="884"/>
              <a:ext cx="1641" cy="1473"/>
            </a:xfrm>
            <a:custGeom>
              <a:avLst/>
              <a:gdLst>
                <a:gd name="T0" fmla="*/ 651 w 3282"/>
                <a:gd name="T1" fmla="*/ 10 h 2947"/>
                <a:gd name="T2" fmla="*/ 669 w 3282"/>
                <a:gd name="T3" fmla="*/ 0 h 2947"/>
                <a:gd name="T4" fmla="*/ 720 w 3282"/>
                <a:gd name="T5" fmla="*/ 75 h 2947"/>
                <a:gd name="T6" fmla="*/ 808 w 3282"/>
                <a:gd name="T7" fmla="*/ 154 h 2947"/>
                <a:gd name="T8" fmla="*/ 761 w 3282"/>
                <a:gd name="T9" fmla="*/ 265 h 2947"/>
                <a:gd name="T10" fmla="*/ 737 w 3282"/>
                <a:gd name="T11" fmla="*/ 326 h 2947"/>
                <a:gd name="T12" fmla="*/ 793 w 3282"/>
                <a:gd name="T13" fmla="*/ 368 h 2947"/>
                <a:gd name="T14" fmla="*/ 785 w 3282"/>
                <a:gd name="T15" fmla="*/ 441 h 2947"/>
                <a:gd name="T16" fmla="*/ 710 w 3282"/>
                <a:gd name="T17" fmla="*/ 486 h 2947"/>
                <a:gd name="T18" fmla="*/ 693 w 3282"/>
                <a:gd name="T19" fmla="*/ 529 h 2947"/>
                <a:gd name="T20" fmla="*/ 634 w 3282"/>
                <a:gd name="T21" fmla="*/ 485 h 2947"/>
                <a:gd name="T22" fmla="*/ 587 w 3282"/>
                <a:gd name="T23" fmla="*/ 518 h 2947"/>
                <a:gd name="T24" fmla="*/ 530 w 3282"/>
                <a:gd name="T25" fmla="*/ 545 h 2947"/>
                <a:gd name="T26" fmla="*/ 470 w 3282"/>
                <a:gd name="T27" fmla="*/ 631 h 2947"/>
                <a:gd name="T28" fmla="*/ 376 w 3282"/>
                <a:gd name="T29" fmla="*/ 713 h 2947"/>
                <a:gd name="T30" fmla="*/ 309 w 3282"/>
                <a:gd name="T31" fmla="*/ 676 h 2947"/>
                <a:gd name="T32" fmla="*/ 235 w 3282"/>
                <a:gd name="T33" fmla="*/ 736 h 2947"/>
                <a:gd name="T34" fmla="*/ 189 w 3282"/>
                <a:gd name="T35" fmla="*/ 655 h 2947"/>
                <a:gd name="T36" fmla="*/ 88 w 3282"/>
                <a:gd name="T37" fmla="*/ 617 h 2947"/>
                <a:gd name="T38" fmla="*/ 9 w 3282"/>
                <a:gd name="T39" fmla="*/ 583 h 2947"/>
                <a:gd name="T40" fmla="*/ 20 w 3282"/>
                <a:gd name="T41" fmla="*/ 515 h 2947"/>
                <a:gd name="T42" fmla="*/ 70 w 3282"/>
                <a:gd name="T43" fmla="*/ 522 h 2947"/>
                <a:gd name="T44" fmla="*/ 103 w 3282"/>
                <a:gd name="T45" fmla="*/ 518 h 2947"/>
                <a:gd name="T46" fmla="*/ 144 w 3282"/>
                <a:gd name="T47" fmla="*/ 526 h 2947"/>
                <a:gd name="T48" fmla="*/ 178 w 3282"/>
                <a:gd name="T49" fmla="*/ 545 h 2947"/>
                <a:gd name="T50" fmla="*/ 223 w 3282"/>
                <a:gd name="T51" fmla="*/ 550 h 2947"/>
                <a:gd name="T52" fmla="*/ 246 w 3282"/>
                <a:gd name="T53" fmla="*/ 558 h 2947"/>
                <a:gd name="T54" fmla="*/ 291 w 3282"/>
                <a:gd name="T55" fmla="*/ 532 h 2947"/>
                <a:gd name="T56" fmla="*/ 341 w 3282"/>
                <a:gd name="T57" fmla="*/ 519 h 2947"/>
                <a:gd name="T58" fmla="*/ 375 w 3282"/>
                <a:gd name="T59" fmla="*/ 517 h 2947"/>
                <a:gd name="T60" fmla="*/ 398 w 3282"/>
                <a:gd name="T61" fmla="*/ 506 h 2947"/>
                <a:gd name="T62" fmla="*/ 420 w 3282"/>
                <a:gd name="T63" fmla="*/ 485 h 2947"/>
                <a:gd name="T64" fmla="*/ 443 w 3282"/>
                <a:gd name="T65" fmla="*/ 466 h 2947"/>
                <a:gd name="T66" fmla="*/ 459 w 3282"/>
                <a:gd name="T67" fmla="*/ 452 h 2947"/>
                <a:gd name="T68" fmla="*/ 443 w 3282"/>
                <a:gd name="T69" fmla="*/ 419 h 2947"/>
                <a:gd name="T70" fmla="*/ 466 w 3282"/>
                <a:gd name="T71" fmla="*/ 396 h 2947"/>
                <a:gd name="T72" fmla="*/ 505 w 3282"/>
                <a:gd name="T73" fmla="*/ 403 h 2947"/>
                <a:gd name="T74" fmla="*/ 530 w 3282"/>
                <a:gd name="T75" fmla="*/ 375 h 2947"/>
                <a:gd name="T76" fmla="*/ 561 w 3282"/>
                <a:gd name="T77" fmla="*/ 369 h 2947"/>
                <a:gd name="T78" fmla="*/ 579 w 3282"/>
                <a:gd name="T79" fmla="*/ 341 h 2947"/>
                <a:gd name="T80" fmla="*/ 607 w 3282"/>
                <a:gd name="T81" fmla="*/ 315 h 2947"/>
                <a:gd name="T82" fmla="*/ 634 w 3282"/>
                <a:gd name="T83" fmla="*/ 298 h 2947"/>
                <a:gd name="T84" fmla="*/ 672 w 3282"/>
                <a:gd name="T85" fmla="*/ 300 h 2947"/>
                <a:gd name="T86" fmla="*/ 671 w 3282"/>
                <a:gd name="T87" fmla="*/ 277 h 2947"/>
                <a:gd name="T88" fmla="*/ 631 w 3282"/>
                <a:gd name="T89" fmla="*/ 249 h 2947"/>
                <a:gd name="T90" fmla="*/ 607 w 3282"/>
                <a:gd name="T91" fmla="*/ 260 h 2947"/>
                <a:gd name="T92" fmla="*/ 576 w 3282"/>
                <a:gd name="T93" fmla="*/ 258 h 2947"/>
                <a:gd name="T94" fmla="*/ 553 w 3282"/>
                <a:gd name="T95" fmla="*/ 268 h 2947"/>
                <a:gd name="T96" fmla="*/ 549 w 3282"/>
                <a:gd name="T97" fmla="*/ 245 h 2947"/>
                <a:gd name="T98" fmla="*/ 560 w 3282"/>
                <a:gd name="T99" fmla="*/ 195 h 2947"/>
                <a:gd name="T100" fmla="*/ 583 w 3282"/>
                <a:gd name="T101" fmla="*/ 179 h 2947"/>
                <a:gd name="T102" fmla="*/ 611 w 3282"/>
                <a:gd name="T103" fmla="*/ 168 h 2947"/>
                <a:gd name="T104" fmla="*/ 635 w 3282"/>
                <a:gd name="T105" fmla="*/ 152 h 2947"/>
                <a:gd name="T106" fmla="*/ 636 w 3282"/>
                <a:gd name="T107" fmla="*/ 124 h 2947"/>
                <a:gd name="T108" fmla="*/ 647 w 3282"/>
                <a:gd name="T109" fmla="*/ 84 h 2947"/>
                <a:gd name="T110" fmla="*/ 659 w 3282"/>
                <a:gd name="T111" fmla="*/ 61 h 2947"/>
                <a:gd name="T112" fmla="*/ 652 w 3282"/>
                <a:gd name="T113" fmla="*/ 37 h 2947"/>
                <a:gd name="T114" fmla="*/ 637 w 3282"/>
                <a:gd name="T115" fmla="*/ 31 h 29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282"/>
                <a:gd name="T175" fmla="*/ 0 h 2947"/>
                <a:gd name="T176" fmla="*/ 3282 w 3282"/>
                <a:gd name="T177" fmla="*/ 2947 h 294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282" h="2947">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67" name="Freeform 106"/>
            <p:cNvSpPr/>
            <p:nvPr/>
          </p:nvSpPr>
          <p:spPr bwMode="gray">
            <a:xfrm>
              <a:off x="2264" y="884"/>
              <a:ext cx="1641" cy="1473"/>
            </a:xfrm>
            <a:custGeom>
              <a:avLst/>
              <a:gdLst>
                <a:gd name="T0" fmla="*/ 651 w 3282"/>
                <a:gd name="T1" fmla="*/ 10 h 2947"/>
                <a:gd name="T2" fmla="*/ 669 w 3282"/>
                <a:gd name="T3" fmla="*/ 0 h 2947"/>
                <a:gd name="T4" fmla="*/ 720 w 3282"/>
                <a:gd name="T5" fmla="*/ 75 h 2947"/>
                <a:gd name="T6" fmla="*/ 808 w 3282"/>
                <a:gd name="T7" fmla="*/ 154 h 2947"/>
                <a:gd name="T8" fmla="*/ 761 w 3282"/>
                <a:gd name="T9" fmla="*/ 265 h 2947"/>
                <a:gd name="T10" fmla="*/ 737 w 3282"/>
                <a:gd name="T11" fmla="*/ 326 h 2947"/>
                <a:gd name="T12" fmla="*/ 793 w 3282"/>
                <a:gd name="T13" fmla="*/ 368 h 2947"/>
                <a:gd name="T14" fmla="*/ 785 w 3282"/>
                <a:gd name="T15" fmla="*/ 441 h 2947"/>
                <a:gd name="T16" fmla="*/ 710 w 3282"/>
                <a:gd name="T17" fmla="*/ 486 h 2947"/>
                <a:gd name="T18" fmla="*/ 693 w 3282"/>
                <a:gd name="T19" fmla="*/ 529 h 2947"/>
                <a:gd name="T20" fmla="*/ 634 w 3282"/>
                <a:gd name="T21" fmla="*/ 485 h 2947"/>
                <a:gd name="T22" fmla="*/ 587 w 3282"/>
                <a:gd name="T23" fmla="*/ 518 h 2947"/>
                <a:gd name="T24" fmla="*/ 530 w 3282"/>
                <a:gd name="T25" fmla="*/ 545 h 2947"/>
                <a:gd name="T26" fmla="*/ 470 w 3282"/>
                <a:gd name="T27" fmla="*/ 631 h 2947"/>
                <a:gd name="T28" fmla="*/ 376 w 3282"/>
                <a:gd name="T29" fmla="*/ 713 h 2947"/>
                <a:gd name="T30" fmla="*/ 309 w 3282"/>
                <a:gd name="T31" fmla="*/ 676 h 2947"/>
                <a:gd name="T32" fmla="*/ 235 w 3282"/>
                <a:gd name="T33" fmla="*/ 736 h 2947"/>
                <a:gd name="T34" fmla="*/ 189 w 3282"/>
                <a:gd name="T35" fmla="*/ 655 h 2947"/>
                <a:gd name="T36" fmla="*/ 88 w 3282"/>
                <a:gd name="T37" fmla="*/ 617 h 2947"/>
                <a:gd name="T38" fmla="*/ 9 w 3282"/>
                <a:gd name="T39" fmla="*/ 583 h 2947"/>
                <a:gd name="T40" fmla="*/ 20 w 3282"/>
                <a:gd name="T41" fmla="*/ 515 h 2947"/>
                <a:gd name="T42" fmla="*/ 70 w 3282"/>
                <a:gd name="T43" fmla="*/ 522 h 2947"/>
                <a:gd name="T44" fmla="*/ 103 w 3282"/>
                <a:gd name="T45" fmla="*/ 518 h 2947"/>
                <a:gd name="T46" fmla="*/ 144 w 3282"/>
                <a:gd name="T47" fmla="*/ 526 h 2947"/>
                <a:gd name="T48" fmla="*/ 178 w 3282"/>
                <a:gd name="T49" fmla="*/ 545 h 2947"/>
                <a:gd name="T50" fmla="*/ 223 w 3282"/>
                <a:gd name="T51" fmla="*/ 550 h 2947"/>
                <a:gd name="T52" fmla="*/ 246 w 3282"/>
                <a:gd name="T53" fmla="*/ 558 h 2947"/>
                <a:gd name="T54" fmla="*/ 291 w 3282"/>
                <a:gd name="T55" fmla="*/ 532 h 2947"/>
                <a:gd name="T56" fmla="*/ 341 w 3282"/>
                <a:gd name="T57" fmla="*/ 519 h 2947"/>
                <a:gd name="T58" fmla="*/ 375 w 3282"/>
                <a:gd name="T59" fmla="*/ 517 h 2947"/>
                <a:gd name="T60" fmla="*/ 398 w 3282"/>
                <a:gd name="T61" fmla="*/ 506 h 2947"/>
                <a:gd name="T62" fmla="*/ 420 w 3282"/>
                <a:gd name="T63" fmla="*/ 485 h 2947"/>
                <a:gd name="T64" fmla="*/ 443 w 3282"/>
                <a:gd name="T65" fmla="*/ 466 h 2947"/>
                <a:gd name="T66" fmla="*/ 459 w 3282"/>
                <a:gd name="T67" fmla="*/ 452 h 2947"/>
                <a:gd name="T68" fmla="*/ 443 w 3282"/>
                <a:gd name="T69" fmla="*/ 419 h 2947"/>
                <a:gd name="T70" fmla="*/ 466 w 3282"/>
                <a:gd name="T71" fmla="*/ 396 h 2947"/>
                <a:gd name="T72" fmla="*/ 505 w 3282"/>
                <a:gd name="T73" fmla="*/ 403 h 2947"/>
                <a:gd name="T74" fmla="*/ 530 w 3282"/>
                <a:gd name="T75" fmla="*/ 375 h 2947"/>
                <a:gd name="T76" fmla="*/ 561 w 3282"/>
                <a:gd name="T77" fmla="*/ 369 h 2947"/>
                <a:gd name="T78" fmla="*/ 579 w 3282"/>
                <a:gd name="T79" fmla="*/ 341 h 2947"/>
                <a:gd name="T80" fmla="*/ 607 w 3282"/>
                <a:gd name="T81" fmla="*/ 315 h 2947"/>
                <a:gd name="T82" fmla="*/ 634 w 3282"/>
                <a:gd name="T83" fmla="*/ 298 h 2947"/>
                <a:gd name="T84" fmla="*/ 672 w 3282"/>
                <a:gd name="T85" fmla="*/ 300 h 2947"/>
                <a:gd name="T86" fmla="*/ 671 w 3282"/>
                <a:gd name="T87" fmla="*/ 277 h 2947"/>
                <a:gd name="T88" fmla="*/ 631 w 3282"/>
                <a:gd name="T89" fmla="*/ 249 h 2947"/>
                <a:gd name="T90" fmla="*/ 607 w 3282"/>
                <a:gd name="T91" fmla="*/ 260 h 2947"/>
                <a:gd name="T92" fmla="*/ 576 w 3282"/>
                <a:gd name="T93" fmla="*/ 258 h 2947"/>
                <a:gd name="T94" fmla="*/ 553 w 3282"/>
                <a:gd name="T95" fmla="*/ 268 h 2947"/>
                <a:gd name="T96" fmla="*/ 549 w 3282"/>
                <a:gd name="T97" fmla="*/ 245 h 2947"/>
                <a:gd name="T98" fmla="*/ 560 w 3282"/>
                <a:gd name="T99" fmla="*/ 195 h 2947"/>
                <a:gd name="T100" fmla="*/ 583 w 3282"/>
                <a:gd name="T101" fmla="*/ 179 h 2947"/>
                <a:gd name="T102" fmla="*/ 611 w 3282"/>
                <a:gd name="T103" fmla="*/ 168 h 2947"/>
                <a:gd name="T104" fmla="*/ 635 w 3282"/>
                <a:gd name="T105" fmla="*/ 152 h 2947"/>
                <a:gd name="T106" fmla="*/ 636 w 3282"/>
                <a:gd name="T107" fmla="*/ 124 h 2947"/>
                <a:gd name="T108" fmla="*/ 647 w 3282"/>
                <a:gd name="T109" fmla="*/ 84 h 2947"/>
                <a:gd name="T110" fmla="*/ 659 w 3282"/>
                <a:gd name="T111" fmla="*/ 61 h 2947"/>
                <a:gd name="T112" fmla="*/ 652 w 3282"/>
                <a:gd name="T113" fmla="*/ 37 h 2947"/>
                <a:gd name="T114" fmla="*/ 637 w 3282"/>
                <a:gd name="T115" fmla="*/ 31 h 29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282"/>
                <a:gd name="T175" fmla="*/ 0 h 2947"/>
                <a:gd name="T176" fmla="*/ 3282 w 3282"/>
                <a:gd name="T177" fmla="*/ 2947 h 294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282" h="2947">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path>
              </a:pathLst>
            </a:custGeom>
            <a:grpFill/>
            <a:ln w="6350">
              <a:solidFill>
                <a:schemeClr val="tx1">
                  <a:lumMod val="85000"/>
                  <a:lumOff val="15000"/>
                </a:schemeClr>
              </a:solidFill>
              <a:prstDash val="solid"/>
              <a:round/>
            </a:ln>
          </p:spPr>
          <p:txBody>
            <a:bodyPr/>
            <a:lstStyle/>
            <a:p>
              <a:endParaRPr lang="zh-CN" altLang="en-US" sz="1799"/>
            </a:p>
          </p:txBody>
        </p:sp>
        <p:sp>
          <p:nvSpPr>
            <p:cNvPr id="68" name="Freeform 107"/>
            <p:cNvSpPr/>
            <p:nvPr/>
          </p:nvSpPr>
          <p:spPr bwMode="gray">
            <a:xfrm>
              <a:off x="2016" y="1899"/>
              <a:ext cx="1007" cy="870"/>
            </a:xfrm>
            <a:custGeom>
              <a:avLst/>
              <a:gdLst>
                <a:gd name="T0" fmla="*/ 92 w 2014"/>
                <a:gd name="T1" fmla="*/ 13 h 1739"/>
                <a:gd name="T2" fmla="*/ 66 w 2014"/>
                <a:gd name="T3" fmla="*/ 38 h 1739"/>
                <a:gd name="T4" fmla="*/ 0 w 2014"/>
                <a:gd name="T5" fmla="*/ 77 h 1739"/>
                <a:gd name="T6" fmla="*/ 45 w 2014"/>
                <a:gd name="T7" fmla="*/ 154 h 1739"/>
                <a:gd name="T8" fmla="*/ 90 w 2014"/>
                <a:gd name="T9" fmla="*/ 171 h 1739"/>
                <a:gd name="T10" fmla="*/ 140 w 2014"/>
                <a:gd name="T11" fmla="*/ 160 h 1739"/>
                <a:gd name="T12" fmla="*/ 188 w 2014"/>
                <a:gd name="T13" fmla="*/ 177 h 1739"/>
                <a:gd name="T14" fmla="*/ 215 w 2014"/>
                <a:gd name="T15" fmla="*/ 193 h 1739"/>
                <a:gd name="T16" fmla="*/ 258 w 2014"/>
                <a:gd name="T17" fmla="*/ 220 h 1739"/>
                <a:gd name="T18" fmla="*/ 284 w 2014"/>
                <a:gd name="T19" fmla="*/ 237 h 1739"/>
                <a:gd name="T20" fmla="*/ 301 w 2014"/>
                <a:gd name="T21" fmla="*/ 275 h 1739"/>
                <a:gd name="T22" fmla="*/ 283 w 2014"/>
                <a:gd name="T23" fmla="*/ 318 h 1739"/>
                <a:gd name="T24" fmla="*/ 270 w 2014"/>
                <a:gd name="T25" fmla="*/ 341 h 1739"/>
                <a:gd name="T26" fmla="*/ 249 w 2014"/>
                <a:gd name="T27" fmla="*/ 367 h 1739"/>
                <a:gd name="T28" fmla="*/ 239 w 2014"/>
                <a:gd name="T29" fmla="*/ 374 h 1739"/>
                <a:gd name="T30" fmla="*/ 281 w 2014"/>
                <a:gd name="T31" fmla="*/ 390 h 1739"/>
                <a:gd name="T32" fmla="*/ 314 w 2014"/>
                <a:gd name="T33" fmla="*/ 373 h 1739"/>
                <a:gd name="T34" fmla="*/ 353 w 2014"/>
                <a:gd name="T35" fmla="*/ 403 h 1739"/>
                <a:gd name="T36" fmla="*/ 385 w 2014"/>
                <a:gd name="T37" fmla="*/ 435 h 1739"/>
                <a:gd name="T38" fmla="*/ 413 w 2014"/>
                <a:gd name="T39" fmla="*/ 401 h 1739"/>
                <a:gd name="T40" fmla="*/ 430 w 2014"/>
                <a:gd name="T41" fmla="*/ 377 h 1739"/>
                <a:gd name="T42" fmla="*/ 425 w 2014"/>
                <a:gd name="T43" fmla="*/ 349 h 1739"/>
                <a:gd name="T44" fmla="*/ 431 w 2014"/>
                <a:gd name="T45" fmla="*/ 341 h 1739"/>
                <a:gd name="T46" fmla="*/ 432 w 2014"/>
                <a:gd name="T47" fmla="*/ 335 h 1739"/>
                <a:gd name="T48" fmla="*/ 432 w 2014"/>
                <a:gd name="T49" fmla="*/ 327 h 1739"/>
                <a:gd name="T50" fmla="*/ 472 w 2014"/>
                <a:gd name="T51" fmla="*/ 329 h 1739"/>
                <a:gd name="T52" fmla="*/ 500 w 2014"/>
                <a:gd name="T53" fmla="*/ 302 h 1739"/>
                <a:gd name="T54" fmla="*/ 501 w 2014"/>
                <a:gd name="T55" fmla="*/ 267 h 1739"/>
                <a:gd name="T56" fmla="*/ 453 w 2014"/>
                <a:gd name="T57" fmla="*/ 241 h 1739"/>
                <a:gd name="T58" fmla="*/ 429 w 2014"/>
                <a:gd name="T59" fmla="*/ 256 h 1739"/>
                <a:gd name="T60" fmla="*/ 444 w 2014"/>
                <a:gd name="T61" fmla="*/ 290 h 1739"/>
                <a:gd name="T62" fmla="*/ 429 w 2014"/>
                <a:gd name="T63" fmla="*/ 315 h 1739"/>
                <a:gd name="T64" fmla="*/ 398 w 2014"/>
                <a:gd name="T65" fmla="*/ 302 h 1739"/>
                <a:gd name="T66" fmla="*/ 391 w 2014"/>
                <a:gd name="T67" fmla="*/ 276 h 1739"/>
                <a:gd name="T68" fmla="*/ 369 w 2014"/>
                <a:gd name="T69" fmla="*/ 243 h 1739"/>
                <a:gd name="T70" fmla="*/ 342 w 2014"/>
                <a:gd name="T71" fmla="*/ 228 h 1739"/>
                <a:gd name="T72" fmla="*/ 343 w 2014"/>
                <a:gd name="T73" fmla="*/ 183 h 1739"/>
                <a:gd name="T74" fmla="*/ 313 w 2014"/>
                <a:gd name="T75" fmla="*/ 148 h 1739"/>
                <a:gd name="T76" fmla="*/ 235 w 2014"/>
                <a:gd name="T77" fmla="*/ 161 h 1739"/>
                <a:gd name="T78" fmla="*/ 200 w 2014"/>
                <a:gd name="T79" fmla="*/ 128 h 1739"/>
                <a:gd name="T80" fmla="*/ 218 w 2014"/>
                <a:gd name="T81" fmla="*/ 91 h 1739"/>
                <a:gd name="T82" fmla="*/ 163 w 2014"/>
                <a:gd name="T83" fmla="*/ 100 h 1739"/>
                <a:gd name="T84" fmla="*/ 124 w 2014"/>
                <a:gd name="T85" fmla="*/ 52 h 1739"/>
                <a:gd name="T86" fmla="*/ 116 w 2014"/>
                <a:gd name="T87" fmla="*/ 3 h 173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014"/>
                <a:gd name="T133" fmla="*/ 0 h 1739"/>
                <a:gd name="T134" fmla="*/ 2014 w 2014"/>
                <a:gd name="T135" fmla="*/ 1739 h 173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014" h="1739">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69" name="Freeform 108"/>
            <p:cNvSpPr/>
            <p:nvPr/>
          </p:nvSpPr>
          <p:spPr bwMode="gray">
            <a:xfrm>
              <a:off x="2016" y="1899"/>
              <a:ext cx="1007" cy="870"/>
            </a:xfrm>
            <a:custGeom>
              <a:avLst/>
              <a:gdLst>
                <a:gd name="T0" fmla="*/ 92 w 2014"/>
                <a:gd name="T1" fmla="*/ 13 h 1739"/>
                <a:gd name="T2" fmla="*/ 66 w 2014"/>
                <a:gd name="T3" fmla="*/ 38 h 1739"/>
                <a:gd name="T4" fmla="*/ 0 w 2014"/>
                <a:gd name="T5" fmla="*/ 77 h 1739"/>
                <a:gd name="T6" fmla="*/ 45 w 2014"/>
                <a:gd name="T7" fmla="*/ 154 h 1739"/>
                <a:gd name="T8" fmla="*/ 90 w 2014"/>
                <a:gd name="T9" fmla="*/ 171 h 1739"/>
                <a:gd name="T10" fmla="*/ 140 w 2014"/>
                <a:gd name="T11" fmla="*/ 160 h 1739"/>
                <a:gd name="T12" fmla="*/ 188 w 2014"/>
                <a:gd name="T13" fmla="*/ 177 h 1739"/>
                <a:gd name="T14" fmla="*/ 215 w 2014"/>
                <a:gd name="T15" fmla="*/ 193 h 1739"/>
                <a:gd name="T16" fmla="*/ 258 w 2014"/>
                <a:gd name="T17" fmla="*/ 220 h 1739"/>
                <a:gd name="T18" fmla="*/ 284 w 2014"/>
                <a:gd name="T19" fmla="*/ 237 h 1739"/>
                <a:gd name="T20" fmla="*/ 301 w 2014"/>
                <a:gd name="T21" fmla="*/ 275 h 1739"/>
                <a:gd name="T22" fmla="*/ 283 w 2014"/>
                <a:gd name="T23" fmla="*/ 318 h 1739"/>
                <a:gd name="T24" fmla="*/ 270 w 2014"/>
                <a:gd name="T25" fmla="*/ 341 h 1739"/>
                <a:gd name="T26" fmla="*/ 249 w 2014"/>
                <a:gd name="T27" fmla="*/ 367 h 1739"/>
                <a:gd name="T28" fmla="*/ 239 w 2014"/>
                <a:gd name="T29" fmla="*/ 374 h 1739"/>
                <a:gd name="T30" fmla="*/ 281 w 2014"/>
                <a:gd name="T31" fmla="*/ 390 h 1739"/>
                <a:gd name="T32" fmla="*/ 314 w 2014"/>
                <a:gd name="T33" fmla="*/ 373 h 1739"/>
                <a:gd name="T34" fmla="*/ 353 w 2014"/>
                <a:gd name="T35" fmla="*/ 403 h 1739"/>
                <a:gd name="T36" fmla="*/ 385 w 2014"/>
                <a:gd name="T37" fmla="*/ 435 h 1739"/>
                <a:gd name="T38" fmla="*/ 413 w 2014"/>
                <a:gd name="T39" fmla="*/ 401 h 1739"/>
                <a:gd name="T40" fmla="*/ 430 w 2014"/>
                <a:gd name="T41" fmla="*/ 377 h 1739"/>
                <a:gd name="T42" fmla="*/ 425 w 2014"/>
                <a:gd name="T43" fmla="*/ 349 h 1739"/>
                <a:gd name="T44" fmla="*/ 431 w 2014"/>
                <a:gd name="T45" fmla="*/ 341 h 1739"/>
                <a:gd name="T46" fmla="*/ 432 w 2014"/>
                <a:gd name="T47" fmla="*/ 335 h 1739"/>
                <a:gd name="T48" fmla="*/ 432 w 2014"/>
                <a:gd name="T49" fmla="*/ 327 h 1739"/>
                <a:gd name="T50" fmla="*/ 472 w 2014"/>
                <a:gd name="T51" fmla="*/ 329 h 1739"/>
                <a:gd name="T52" fmla="*/ 500 w 2014"/>
                <a:gd name="T53" fmla="*/ 302 h 1739"/>
                <a:gd name="T54" fmla="*/ 501 w 2014"/>
                <a:gd name="T55" fmla="*/ 267 h 1739"/>
                <a:gd name="T56" fmla="*/ 453 w 2014"/>
                <a:gd name="T57" fmla="*/ 241 h 1739"/>
                <a:gd name="T58" fmla="*/ 429 w 2014"/>
                <a:gd name="T59" fmla="*/ 256 h 1739"/>
                <a:gd name="T60" fmla="*/ 444 w 2014"/>
                <a:gd name="T61" fmla="*/ 290 h 1739"/>
                <a:gd name="T62" fmla="*/ 429 w 2014"/>
                <a:gd name="T63" fmla="*/ 315 h 1739"/>
                <a:gd name="T64" fmla="*/ 398 w 2014"/>
                <a:gd name="T65" fmla="*/ 302 h 1739"/>
                <a:gd name="T66" fmla="*/ 391 w 2014"/>
                <a:gd name="T67" fmla="*/ 276 h 1739"/>
                <a:gd name="T68" fmla="*/ 369 w 2014"/>
                <a:gd name="T69" fmla="*/ 243 h 1739"/>
                <a:gd name="T70" fmla="*/ 342 w 2014"/>
                <a:gd name="T71" fmla="*/ 228 h 1739"/>
                <a:gd name="T72" fmla="*/ 343 w 2014"/>
                <a:gd name="T73" fmla="*/ 183 h 1739"/>
                <a:gd name="T74" fmla="*/ 313 w 2014"/>
                <a:gd name="T75" fmla="*/ 148 h 1739"/>
                <a:gd name="T76" fmla="*/ 235 w 2014"/>
                <a:gd name="T77" fmla="*/ 161 h 1739"/>
                <a:gd name="T78" fmla="*/ 200 w 2014"/>
                <a:gd name="T79" fmla="*/ 128 h 1739"/>
                <a:gd name="T80" fmla="*/ 218 w 2014"/>
                <a:gd name="T81" fmla="*/ 91 h 1739"/>
                <a:gd name="T82" fmla="*/ 163 w 2014"/>
                <a:gd name="T83" fmla="*/ 100 h 1739"/>
                <a:gd name="T84" fmla="*/ 124 w 2014"/>
                <a:gd name="T85" fmla="*/ 52 h 1739"/>
                <a:gd name="T86" fmla="*/ 116 w 2014"/>
                <a:gd name="T87" fmla="*/ 3 h 173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014"/>
                <a:gd name="T133" fmla="*/ 0 h 1739"/>
                <a:gd name="T134" fmla="*/ 2014 w 2014"/>
                <a:gd name="T135" fmla="*/ 1739 h 173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014" h="1739">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path>
              </a:pathLst>
            </a:custGeom>
            <a:grpFill/>
            <a:ln w="6350">
              <a:solidFill>
                <a:schemeClr val="tx1">
                  <a:lumMod val="85000"/>
                  <a:lumOff val="15000"/>
                </a:schemeClr>
              </a:solidFill>
              <a:prstDash val="solid"/>
              <a:round/>
            </a:ln>
          </p:spPr>
          <p:txBody>
            <a:bodyPr/>
            <a:lstStyle/>
            <a:p>
              <a:endParaRPr lang="zh-CN" altLang="en-US" sz="1799"/>
            </a:p>
          </p:txBody>
        </p:sp>
        <p:sp>
          <p:nvSpPr>
            <p:cNvPr id="70" name="Freeform 109"/>
            <p:cNvSpPr/>
            <p:nvPr/>
          </p:nvSpPr>
          <p:spPr bwMode="gray">
            <a:xfrm>
              <a:off x="1694" y="2177"/>
              <a:ext cx="936" cy="666"/>
            </a:xfrm>
            <a:custGeom>
              <a:avLst/>
              <a:gdLst>
                <a:gd name="T0" fmla="*/ 445 w 1872"/>
                <a:gd name="T1" fmla="*/ 276 h 1330"/>
                <a:gd name="T2" fmla="*/ 426 w 1872"/>
                <a:gd name="T3" fmla="*/ 279 h 1330"/>
                <a:gd name="T4" fmla="*/ 397 w 1872"/>
                <a:gd name="T5" fmla="*/ 279 h 1330"/>
                <a:gd name="T6" fmla="*/ 381 w 1872"/>
                <a:gd name="T7" fmla="*/ 296 h 1330"/>
                <a:gd name="T8" fmla="*/ 343 w 1872"/>
                <a:gd name="T9" fmla="*/ 274 h 1330"/>
                <a:gd name="T10" fmla="*/ 308 w 1872"/>
                <a:gd name="T11" fmla="*/ 269 h 1330"/>
                <a:gd name="T12" fmla="*/ 275 w 1872"/>
                <a:gd name="T13" fmla="*/ 273 h 1330"/>
                <a:gd name="T14" fmla="*/ 262 w 1872"/>
                <a:gd name="T15" fmla="*/ 288 h 1330"/>
                <a:gd name="T16" fmla="*/ 260 w 1872"/>
                <a:gd name="T17" fmla="*/ 309 h 1330"/>
                <a:gd name="T18" fmla="*/ 225 w 1872"/>
                <a:gd name="T19" fmla="*/ 329 h 1330"/>
                <a:gd name="T20" fmla="*/ 204 w 1872"/>
                <a:gd name="T21" fmla="*/ 313 h 1330"/>
                <a:gd name="T22" fmla="*/ 155 w 1872"/>
                <a:gd name="T23" fmla="*/ 287 h 1330"/>
                <a:gd name="T24" fmla="*/ 113 w 1872"/>
                <a:gd name="T25" fmla="*/ 280 h 1330"/>
                <a:gd name="T26" fmla="*/ 85 w 1872"/>
                <a:gd name="T27" fmla="*/ 274 h 1330"/>
                <a:gd name="T28" fmla="*/ 64 w 1872"/>
                <a:gd name="T29" fmla="*/ 264 h 1330"/>
                <a:gd name="T30" fmla="*/ 28 w 1872"/>
                <a:gd name="T31" fmla="*/ 256 h 1330"/>
                <a:gd name="T32" fmla="*/ 2 w 1872"/>
                <a:gd name="T33" fmla="*/ 206 h 1330"/>
                <a:gd name="T34" fmla="*/ 12 w 1872"/>
                <a:gd name="T35" fmla="*/ 185 h 1330"/>
                <a:gd name="T36" fmla="*/ 20 w 1872"/>
                <a:gd name="T37" fmla="*/ 149 h 1330"/>
                <a:gd name="T38" fmla="*/ 11 w 1872"/>
                <a:gd name="T39" fmla="*/ 133 h 1330"/>
                <a:gd name="T40" fmla="*/ 20 w 1872"/>
                <a:gd name="T41" fmla="*/ 117 h 1330"/>
                <a:gd name="T42" fmla="*/ 61 w 1872"/>
                <a:gd name="T43" fmla="*/ 117 h 1330"/>
                <a:gd name="T44" fmla="*/ 53 w 1872"/>
                <a:gd name="T45" fmla="*/ 96 h 1330"/>
                <a:gd name="T46" fmla="*/ 74 w 1872"/>
                <a:gd name="T47" fmla="*/ 75 h 1330"/>
                <a:gd name="T48" fmla="*/ 45 w 1872"/>
                <a:gd name="T49" fmla="*/ 32 h 1330"/>
                <a:gd name="T50" fmla="*/ 99 w 1872"/>
                <a:gd name="T51" fmla="*/ 18 h 1330"/>
                <a:gd name="T52" fmla="*/ 134 w 1872"/>
                <a:gd name="T53" fmla="*/ 10 h 1330"/>
                <a:gd name="T54" fmla="*/ 169 w 1872"/>
                <a:gd name="T55" fmla="*/ 4 h 1330"/>
                <a:gd name="T56" fmla="*/ 206 w 1872"/>
                <a:gd name="T57" fmla="*/ 15 h 1330"/>
                <a:gd name="T58" fmla="*/ 235 w 1872"/>
                <a:gd name="T59" fmla="*/ 32 h 1330"/>
                <a:gd name="T60" fmla="*/ 269 w 1872"/>
                <a:gd name="T61" fmla="*/ 20 h 1330"/>
                <a:gd name="T62" fmla="*/ 301 w 1872"/>
                <a:gd name="T63" fmla="*/ 20 h 1330"/>
                <a:gd name="T64" fmla="*/ 330 w 1872"/>
                <a:gd name="T65" fmla="*/ 24 h 1330"/>
                <a:gd name="T66" fmla="*/ 364 w 1872"/>
                <a:gd name="T67" fmla="*/ 28 h 1330"/>
                <a:gd name="T68" fmla="*/ 376 w 1872"/>
                <a:gd name="T69" fmla="*/ 54 h 1330"/>
                <a:gd name="T70" fmla="*/ 411 w 1872"/>
                <a:gd name="T71" fmla="*/ 80 h 1330"/>
                <a:gd name="T72" fmla="*/ 426 w 1872"/>
                <a:gd name="T73" fmla="*/ 75 h 1330"/>
                <a:gd name="T74" fmla="*/ 445 w 1872"/>
                <a:gd name="T75" fmla="*/ 98 h 1330"/>
                <a:gd name="T76" fmla="*/ 456 w 1872"/>
                <a:gd name="T77" fmla="*/ 124 h 1330"/>
                <a:gd name="T78" fmla="*/ 468 w 1872"/>
                <a:gd name="T79" fmla="*/ 143 h 1330"/>
                <a:gd name="T80" fmla="*/ 444 w 1872"/>
                <a:gd name="T81" fmla="*/ 179 h 1330"/>
                <a:gd name="T82" fmla="*/ 437 w 1872"/>
                <a:gd name="T83" fmla="*/ 201 h 1330"/>
                <a:gd name="T84" fmla="*/ 432 w 1872"/>
                <a:gd name="T85" fmla="*/ 223 h 1330"/>
                <a:gd name="T86" fmla="*/ 410 w 1872"/>
                <a:gd name="T87" fmla="*/ 228 h 1330"/>
                <a:gd name="T88" fmla="*/ 397 w 1872"/>
                <a:gd name="T89" fmla="*/ 222 h 1330"/>
                <a:gd name="T90" fmla="*/ 416 w 1872"/>
                <a:gd name="T91" fmla="*/ 237 h 1330"/>
                <a:gd name="T92" fmla="*/ 442 w 1872"/>
                <a:gd name="T93" fmla="*/ 251 h 133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72"/>
                <a:gd name="T142" fmla="*/ 0 h 1330"/>
                <a:gd name="T143" fmla="*/ 1872 w 1872"/>
                <a:gd name="T144" fmla="*/ 1330 h 133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72" h="1330">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71" name="Freeform 110"/>
            <p:cNvSpPr/>
            <p:nvPr/>
          </p:nvSpPr>
          <p:spPr bwMode="gray">
            <a:xfrm>
              <a:off x="1694" y="2177"/>
              <a:ext cx="936" cy="666"/>
            </a:xfrm>
            <a:custGeom>
              <a:avLst/>
              <a:gdLst>
                <a:gd name="T0" fmla="*/ 445 w 1872"/>
                <a:gd name="T1" fmla="*/ 276 h 1330"/>
                <a:gd name="T2" fmla="*/ 426 w 1872"/>
                <a:gd name="T3" fmla="*/ 279 h 1330"/>
                <a:gd name="T4" fmla="*/ 397 w 1872"/>
                <a:gd name="T5" fmla="*/ 279 h 1330"/>
                <a:gd name="T6" fmla="*/ 381 w 1872"/>
                <a:gd name="T7" fmla="*/ 296 h 1330"/>
                <a:gd name="T8" fmla="*/ 343 w 1872"/>
                <a:gd name="T9" fmla="*/ 274 h 1330"/>
                <a:gd name="T10" fmla="*/ 308 w 1872"/>
                <a:gd name="T11" fmla="*/ 269 h 1330"/>
                <a:gd name="T12" fmla="*/ 275 w 1872"/>
                <a:gd name="T13" fmla="*/ 273 h 1330"/>
                <a:gd name="T14" fmla="*/ 262 w 1872"/>
                <a:gd name="T15" fmla="*/ 288 h 1330"/>
                <a:gd name="T16" fmla="*/ 260 w 1872"/>
                <a:gd name="T17" fmla="*/ 309 h 1330"/>
                <a:gd name="T18" fmla="*/ 225 w 1872"/>
                <a:gd name="T19" fmla="*/ 329 h 1330"/>
                <a:gd name="T20" fmla="*/ 204 w 1872"/>
                <a:gd name="T21" fmla="*/ 313 h 1330"/>
                <a:gd name="T22" fmla="*/ 155 w 1872"/>
                <a:gd name="T23" fmla="*/ 287 h 1330"/>
                <a:gd name="T24" fmla="*/ 113 w 1872"/>
                <a:gd name="T25" fmla="*/ 280 h 1330"/>
                <a:gd name="T26" fmla="*/ 85 w 1872"/>
                <a:gd name="T27" fmla="*/ 274 h 1330"/>
                <a:gd name="T28" fmla="*/ 64 w 1872"/>
                <a:gd name="T29" fmla="*/ 264 h 1330"/>
                <a:gd name="T30" fmla="*/ 28 w 1872"/>
                <a:gd name="T31" fmla="*/ 256 h 1330"/>
                <a:gd name="T32" fmla="*/ 2 w 1872"/>
                <a:gd name="T33" fmla="*/ 206 h 1330"/>
                <a:gd name="T34" fmla="*/ 12 w 1872"/>
                <a:gd name="T35" fmla="*/ 185 h 1330"/>
                <a:gd name="T36" fmla="*/ 20 w 1872"/>
                <a:gd name="T37" fmla="*/ 149 h 1330"/>
                <a:gd name="T38" fmla="*/ 11 w 1872"/>
                <a:gd name="T39" fmla="*/ 133 h 1330"/>
                <a:gd name="T40" fmla="*/ 20 w 1872"/>
                <a:gd name="T41" fmla="*/ 117 h 1330"/>
                <a:gd name="T42" fmla="*/ 61 w 1872"/>
                <a:gd name="T43" fmla="*/ 117 h 1330"/>
                <a:gd name="T44" fmla="*/ 53 w 1872"/>
                <a:gd name="T45" fmla="*/ 96 h 1330"/>
                <a:gd name="T46" fmla="*/ 74 w 1872"/>
                <a:gd name="T47" fmla="*/ 75 h 1330"/>
                <a:gd name="T48" fmla="*/ 45 w 1872"/>
                <a:gd name="T49" fmla="*/ 32 h 1330"/>
                <a:gd name="T50" fmla="*/ 99 w 1872"/>
                <a:gd name="T51" fmla="*/ 18 h 1330"/>
                <a:gd name="T52" fmla="*/ 134 w 1872"/>
                <a:gd name="T53" fmla="*/ 10 h 1330"/>
                <a:gd name="T54" fmla="*/ 169 w 1872"/>
                <a:gd name="T55" fmla="*/ 4 h 1330"/>
                <a:gd name="T56" fmla="*/ 206 w 1872"/>
                <a:gd name="T57" fmla="*/ 15 h 1330"/>
                <a:gd name="T58" fmla="*/ 235 w 1872"/>
                <a:gd name="T59" fmla="*/ 32 h 1330"/>
                <a:gd name="T60" fmla="*/ 269 w 1872"/>
                <a:gd name="T61" fmla="*/ 20 h 1330"/>
                <a:gd name="T62" fmla="*/ 301 w 1872"/>
                <a:gd name="T63" fmla="*/ 20 h 1330"/>
                <a:gd name="T64" fmla="*/ 330 w 1872"/>
                <a:gd name="T65" fmla="*/ 24 h 1330"/>
                <a:gd name="T66" fmla="*/ 364 w 1872"/>
                <a:gd name="T67" fmla="*/ 28 h 1330"/>
                <a:gd name="T68" fmla="*/ 376 w 1872"/>
                <a:gd name="T69" fmla="*/ 54 h 1330"/>
                <a:gd name="T70" fmla="*/ 411 w 1872"/>
                <a:gd name="T71" fmla="*/ 80 h 1330"/>
                <a:gd name="T72" fmla="*/ 426 w 1872"/>
                <a:gd name="T73" fmla="*/ 75 h 1330"/>
                <a:gd name="T74" fmla="*/ 445 w 1872"/>
                <a:gd name="T75" fmla="*/ 98 h 1330"/>
                <a:gd name="T76" fmla="*/ 456 w 1872"/>
                <a:gd name="T77" fmla="*/ 124 h 1330"/>
                <a:gd name="T78" fmla="*/ 468 w 1872"/>
                <a:gd name="T79" fmla="*/ 143 h 1330"/>
                <a:gd name="T80" fmla="*/ 444 w 1872"/>
                <a:gd name="T81" fmla="*/ 179 h 1330"/>
                <a:gd name="T82" fmla="*/ 437 w 1872"/>
                <a:gd name="T83" fmla="*/ 201 h 1330"/>
                <a:gd name="T84" fmla="*/ 432 w 1872"/>
                <a:gd name="T85" fmla="*/ 223 h 1330"/>
                <a:gd name="T86" fmla="*/ 410 w 1872"/>
                <a:gd name="T87" fmla="*/ 228 h 1330"/>
                <a:gd name="T88" fmla="*/ 397 w 1872"/>
                <a:gd name="T89" fmla="*/ 222 h 1330"/>
                <a:gd name="T90" fmla="*/ 416 w 1872"/>
                <a:gd name="T91" fmla="*/ 237 h 1330"/>
                <a:gd name="T92" fmla="*/ 442 w 1872"/>
                <a:gd name="T93" fmla="*/ 251 h 133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72"/>
                <a:gd name="T142" fmla="*/ 0 h 1330"/>
                <a:gd name="T143" fmla="*/ 1872 w 1872"/>
                <a:gd name="T144" fmla="*/ 1330 h 133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72" h="1330">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path>
              </a:pathLst>
            </a:custGeom>
            <a:grpFill/>
            <a:ln w="6350">
              <a:solidFill>
                <a:schemeClr val="tx1">
                  <a:lumMod val="85000"/>
                  <a:lumOff val="15000"/>
                </a:schemeClr>
              </a:solidFill>
              <a:prstDash val="solid"/>
              <a:round/>
            </a:ln>
          </p:spPr>
          <p:txBody>
            <a:bodyPr/>
            <a:lstStyle/>
            <a:p>
              <a:endParaRPr lang="zh-CN" altLang="en-US" sz="1799"/>
            </a:p>
          </p:txBody>
        </p:sp>
        <p:sp>
          <p:nvSpPr>
            <p:cNvPr id="72" name="Freeform 111"/>
            <p:cNvSpPr/>
            <p:nvPr/>
          </p:nvSpPr>
          <p:spPr bwMode="gray">
            <a:xfrm>
              <a:off x="2241" y="2635"/>
              <a:ext cx="911" cy="693"/>
            </a:xfrm>
            <a:custGeom>
              <a:avLst/>
              <a:gdLst>
                <a:gd name="T0" fmla="*/ 300 w 1823"/>
                <a:gd name="T1" fmla="*/ 274 h 1385"/>
                <a:gd name="T2" fmla="*/ 284 w 1823"/>
                <a:gd name="T3" fmla="*/ 262 h 1385"/>
                <a:gd name="T4" fmla="*/ 269 w 1823"/>
                <a:gd name="T5" fmla="*/ 266 h 1385"/>
                <a:gd name="T6" fmla="*/ 248 w 1823"/>
                <a:gd name="T7" fmla="*/ 249 h 1385"/>
                <a:gd name="T8" fmla="*/ 236 w 1823"/>
                <a:gd name="T9" fmla="*/ 235 h 1385"/>
                <a:gd name="T10" fmla="*/ 232 w 1823"/>
                <a:gd name="T11" fmla="*/ 246 h 1385"/>
                <a:gd name="T12" fmla="*/ 222 w 1823"/>
                <a:gd name="T13" fmla="*/ 252 h 1385"/>
                <a:gd name="T14" fmla="*/ 218 w 1823"/>
                <a:gd name="T15" fmla="*/ 270 h 1385"/>
                <a:gd name="T16" fmla="*/ 195 w 1823"/>
                <a:gd name="T17" fmla="*/ 293 h 1385"/>
                <a:gd name="T18" fmla="*/ 201 w 1823"/>
                <a:gd name="T19" fmla="*/ 318 h 1385"/>
                <a:gd name="T20" fmla="*/ 188 w 1823"/>
                <a:gd name="T21" fmla="*/ 338 h 1385"/>
                <a:gd name="T22" fmla="*/ 167 w 1823"/>
                <a:gd name="T23" fmla="*/ 345 h 1385"/>
                <a:gd name="T24" fmla="*/ 148 w 1823"/>
                <a:gd name="T25" fmla="*/ 338 h 1385"/>
                <a:gd name="T26" fmla="*/ 132 w 1823"/>
                <a:gd name="T27" fmla="*/ 302 h 1385"/>
                <a:gd name="T28" fmla="*/ 111 w 1823"/>
                <a:gd name="T29" fmla="*/ 270 h 1385"/>
                <a:gd name="T30" fmla="*/ 90 w 1823"/>
                <a:gd name="T31" fmla="*/ 257 h 1385"/>
                <a:gd name="T32" fmla="*/ 87 w 1823"/>
                <a:gd name="T33" fmla="*/ 239 h 1385"/>
                <a:gd name="T34" fmla="*/ 65 w 1823"/>
                <a:gd name="T35" fmla="*/ 253 h 1385"/>
                <a:gd name="T36" fmla="*/ 53 w 1823"/>
                <a:gd name="T37" fmla="*/ 209 h 1385"/>
                <a:gd name="T38" fmla="*/ 51 w 1823"/>
                <a:gd name="T39" fmla="*/ 156 h 1385"/>
                <a:gd name="T40" fmla="*/ 40 w 1823"/>
                <a:gd name="T41" fmla="*/ 128 h 1385"/>
                <a:gd name="T42" fmla="*/ 49 w 1823"/>
                <a:gd name="T43" fmla="*/ 117 h 1385"/>
                <a:gd name="T44" fmla="*/ 26 w 1823"/>
                <a:gd name="T45" fmla="*/ 77 h 1385"/>
                <a:gd name="T46" fmla="*/ 2 w 1823"/>
                <a:gd name="T47" fmla="*/ 45 h 1385"/>
                <a:gd name="T48" fmla="*/ 35 w 1823"/>
                <a:gd name="T49" fmla="*/ 40 h 1385"/>
                <a:gd name="T50" fmla="*/ 70 w 1823"/>
                <a:gd name="T51" fmla="*/ 45 h 1385"/>
                <a:gd name="T52" fmla="*/ 107 w 1823"/>
                <a:gd name="T53" fmla="*/ 67 h 1385"/>
                <a:gd name="T54" fmla="*/ 124 w 1823"/>
                <a:gd name="T55" fmla="*/ 50 h 1385"/>
                <a:gd name="T56" fmla="*/ 152 w 1823"/>
                <a:gd name="T57" fmla="*/ 50 h 1385"/>
                <a:gd name="T58" fmla="*/ 171 w 1823"/>
                <a:gd name="T59" fmla="*/ 47 h 1385"/>
                <a:gd name="T60" fmla="*/ 168 w 1823"/>
                <a:gd name="T61" fmla="*/ 22 h 1385"/>
                <a:gd name="T62" fmla="*/ 193 w 1823"/>
                <a:gd name="T63" fmla="*/ 0 h 1385"/>
                <a:gd name="T64" fmla="*/ 208 w 1823"/>
                <a:gd name="T65" fmla="*/ 22 h 1385"/>
                <a:gd name="T66" fmla="*/ 240 w 1823"/>
                <a:gd name="T67" fmla="*/ 35 h 1385"/>
                <a:gd name="T68" fmla="*/ 261 w 1823"/>
                <a:gd name="T69" fmla="*/ 65 h 1385"/>
                <a:gd name="T70" fmla="*/ 284 w 1823"/>
                <a:gd name="T71" fmla="*/ 54 h 1385"/>
                <a:gd name="T72" fmla="*/ 310 w 1823"/>
                <a:gd name="T73" fmla="*/ 64 h 1385"/>
                <a:gd name="T74" fmla="*/ 358 w 1823"/>
                <a:gd name="T75" fmla="*/ 68 h 1385"/>
                <a:gd name="T76" fmla="*/ 390 w 1823"/>
                <a:gd name="T77" fmla="*/ 73 h 1385"/>
                <a:gd name="T78" fmla="*/ 419 w 1823"/>
                <a:gd name="T79" fmla="*/ 84 h 1385"/>
                <a:gd name="T80" fmla="*/ 448 w 1823"/>
                <a:gd name="T81" fmla="*/ 89 h 1385"/>
                <a:gd name="T82" fmla="*/ 455 w 1823"/>
                <a:gd name="T83" fmla="*/ 130 h 1385"/>
                <a:gd name="T84" fmla="*/ 431 w 1823"/>
                <a:gd name="T85" fmla="*/ 144 h 1385"/>
                <a:gd name="T86" fmla="*/ 396 w 1823"/>
                <a:gd name="T87" fmla="*/ 155 h 1385"/>
                <a:gd name="T88" fmla="*/ 417 w 1823"/>
                <a:gd name="T89" fmla="*/ 193 h 1385"/>
                <a:gd name="T90" fmla="*/ 433 w 1823"/>
                <a:gd name="T91" fmla="*/ 227 h 1385"/>
                <a:gd name="T92" fmla="*/ 417 w 1823"/>
                <a:gd name="T93" fmla="*/ 246 h 1385"/>
                <a:gd name="T94" fmla="*/ 397 w 1823"/>
                <a:gd name="T95" fmla="*/ 227 h 1385"/>
                <a:gd name="T96" fmla="*/ 379 w 1823"/>
                <a:gd name="T97" fmla="*/ 214 h 1385"/>
                <a:gd name="T98" fmla="*/ 361 w 1823"/>
                <a:gd name="T99" fmla="*/ 210 h 1385"/>
                <a:gd name="T100" fmla="*/ 355 w 1823"/>
                <a:gd name="T101" fmla="*/ 224 h 1385"/>
                <a:gd name="T102" fmla="*/ 344 w 1823"/>
                <a:gd name="T103" fmla="*/ 240 h 1385"/>
                <a:gd name="T104" fmla="*/ 312 w 1823"/>
                <a:gd name="T105" fmla="*/ 227 h 1385"/>
                <a:gd name="T106" fmla="*/ 300 w 1823"/>
                <a:gd name="T107" fmla="*/ 247 h 1385"/>
                <a:gd name="T108" fmla="*/ 320 w 1823"/>
                <a:gd name="T109" fmla="*/ 253 h 13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23"/>
                <a:gd name="T166" fmla="*/ 0 h 1385"/>
                <a:gd name="T167" fmla="*/ 1823 w 1823"/>
                <a:gd name="T168" fmla="*/ 1385 h 13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23" h="1385">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73" name="Freeform 112"/>
            <p:cNvSpPr/>
            <p:nvPr/>
          </p:nvSpPr>
          <p:spPr bwMode="gray">
            <a:xfrm>
              <a:off x="2241" y="2635"/>
              <a:ext cx="911" cy="693"/>
            </a:xfrm>
            <a:custGeom>
              <a:avLst/>
              <a:gdLst>
                <a:gd name="T0" fmla="*/ 300 w 1823"/>
                <a:gd name="T1" fmla="*/ 274 h 1385"/>
                <a:gd name="T2" fmla="*/ 284 w 1823"/>
                <a:gd name="T3" fmla="*/ 262 h 1385"/>
                <a:gd name="T4" fmla="*/ 269 w 1823"/>
                <a:gd name="T5" fmla="*/ 266 h 1385"/>
                <a:gd name="T6" fmla="*/ 248 w 1823"/>
                <a:gd name="T7" fmla="*/ 249 h 1385"/>
                <a:gd name="T8" fmla="*/ 236 w 1823"/>
                <a:gd name="T9" fmla="*/ 235 h 1385"/>
                <a:gd name="T10" fmla="*/ 232 w 1823"/>
                <a:gd name="T11" fmla="*/ 246 h 1385"/>
                <a:gd name="T12" fmla="*/ 222 w 1823"/>
                <a:gd name="T13" fmla="*/ 252 h 1385"/>
                <a:gd name="T14" fmla="*/ 218 w 1823"/>
                <a:gd name="T15" fmla="*/ 270 h 1385"/>
                <a:gd name="T16" fmla="*/ 195 w 1823"/>
                <a:gd name="T17" fmla="*/ 293 h 1385"/>
                <a:gd name="T18" fmla="*/ 201 w 1823"/>
                <a:gd name="T19" fmla="*/ 318 h 1385"/>
                <a:gd name="T20" fmla="*/ 188 w 1823"/>
                <a:gd name="T21" fmla="*/ 338 h 1385"/>
                <a:gd name="T22" fmla="*/ 167 w 1823"/>
                <a:gd name="T23" fmla="*/ 345 h 1385"/>
                <a:gd name="T24" fmla="*/ 148 w 1823"/>
                <a:gd name="T25" fmla="*/ 338 h 1385"/>
                <a:gd name="T26" fmla="*/ 132 w 1823"/>
                <a:gd name="T27" fmla="*/ 302 h 1385"/>
                <a:gd name="T28" fmla="*/ 111 w 1823"/>
                <a:gd name="T29" fmla="*/ 270 h 1385"/>
                <a:gd name="T30" fmla="*/ 90 w 1823"/>
                <a:gd name="T31" fmla="*/ 257 h 1385"/>
                <a:gd name="T32" fmla="*/ 87 w 1823"/>
                <a:gd name="T33" fmla="*/ 239 h 1385"/>
                <a:gd name="T34" fmla="*/ 65 w 1823"/>
                <a:gd name="T35" fmla="*/ 253 h 1385"/>
                <a:gd name="T36" fmla="*/ 53 w 1823"/>
                <a:gd name="T37" fmla="*/ 209 h 1385"/>
                <a:gd name="T38" fmla="*/ 51 w 1823"/>
                <a:gd name="T39" fmla="*/ 156 h 1385"/>
                <a:gd name="T40" fmla="*/ 40 w 1823"/>
                <a:gd name="T41" fmla="*/ 128 h 1385"/>
                <a:gd name="T42" fmla="*/ 49 w 1823"/>
                <a:gd name="T43" fmla="*/ 117 h 1385"/>
                <a:gd name="T44" fmla="*/ 26 w 1823"/>
                <a:gd name="T45" fmla="*/ 77 h 1385"/>
                <a:gd name="T46" fmla="*/ 2 w 1823"/>
                <a:gd name="T47" fmla="*/ 45 h 1385"/>
                <a:gd name="T48" fmla="*/ 35 w 1823"/>
                <a:gd name="T49" fmla="*/ 40 h 1385"/>
                <a:gd name="T50" fmla="*/ 70 w 1823"/>
                <a:gd name="T51" fmla="*/ 45 h 1385"/>
                <a:gd name="T52" fmla="*/ 107 w 1823"/>
                <a:gd name="T53" fmla="*/ 67 h 1385"/>
                <a:gd name="T54" fmla="*/ 124 w 1823"/>
                <a:gd name="T55" fmla="*/ 50 h 1385"/>
                <a:gd name="T56" fmla="*/ 152 w 1823"/>
                <a:gd name="T57" fmla="*/ 50 h 1385"/>
                <a:gd name="T58" fmla="*/ 171 w 1823"/>
                <a:gd name="T59" fmla="*/ 47 h 1385"/>
                <a:gd name="T60" fmla="*/ 168 w 1823"/>
                <a:gd name="T61" fmla="*/ 22 h 1385"/>
                <a:gd name="T62" fmla="*/ 193 w 1823"/>
                <a:gd name="T63" fmla="*/ 0 h 1385"/>
                <a:gd name="T64" fmla="*/ 208 w 1823"/>
                <a:gd name="T65" fmla="*/ 22 h 1385"/>
                <a:gd name="T66" fmla="*/ 240 w 1823"/>
                <a:gd name="T67" fmla="*/ 35 h 1385"/>
                <a:gd name="T68" fmla="*/ 261 w 1823"/>
                <a:gd name="T69" fmla="*/ 65 h 1385"/>
                <a:gd name="T70" fmla="*/ 284 w 1823"/>
                <a:gd name="T71" fmla="*/ 54 h 1385"/>
                <a:gd name="T72" fmla="*/ 310 w 1823"/>
                <a:gd name="T73" fmla="*/ 64 h 1385"/>
                <a:gd name="T74" fmla="*/ 358 w 1823"/>
                <a:gd name="T75" fmla="*/ 68 h 1385"/>
                <a:gd name="T76" fmla="*/ 390 w 1823"/>
                <a:gd name="T77" fmla="*/ 73 h 1385"/>
                <a:gd name="T78" fmla="*/ 419 w 1823"/>
                <a:gd name="T79" fmla="*/ 84 h 1385"/>
                <a:gd name="T80" fmla="*/ 448 w 1823"/>
                <a:gd name="T81" fmla="*/ 89 h 1385"/>
                <a:gd name="T82" fmla="*/ 455 w 1823"/>
                <a:gd name="T83" fmla="*/ 130 h 1385"/>
                <a:gd name="T84" fmla="*/ 431 w 1823"/>
                <a:gd name="T85" fmla="*/ 144 h 1385"/>
                <a:gd name="T86" fmla="*/ 396 w 1823"/>
                <a:gd name="T87" fmla="*/ 155 h 1385"/>
                <a:gd name="T88" fmla="*/ 417 w 1823"/>
                <a:gd name="T89" fmla="*/ 193 h 1385"/>
                <a:gd name="T90" fmla="*/ 433 w 1823"/>
                <a:gd name="T91" fmla="*/ 227 h 1385"/>
                <a:gd name="T92" fmla="*/ 417 w 1823"/>
                <a:gd name="T93" fmla="*/ 246 h 1385"/>
                <a:gd name="T94" fmla="*/ 397 w 1823"/>
                <a:gd name="T95" fmla="*/ 227 h 1385"/>
                <a:gd name="T96" fmla="*/ 379 w 1823"/>
                <a:gd name="T97" fmla="*/ 214 h 1385"/>
                <a:gd name="T98" fmla="*/ 361 w 1823"/>
                <a:gd name="T99" fmla="*/ 210 h 1385"/>
                <a:gd name="T100" fmla="*/ 355 w 1823"/>
                <a:gd name="T101" fmla="*/ 224 h 1385"/>
                <a:gd name="T102" fmla="*/ 344 w 1823"/>
                <a:gd name="T103" fmla="*/ 240 h 1385"/>
                <a:gd name="T104" fmla="*/ 312 w 1823"/>
                <a:gd name="T105" fmla="*/ 227 h 1385"/>
                <a:gd name="T106" fmla="*/ 300 w 1823"/>
                <a:gd name="T107" fmla="*/ 247 h 1385"/>
                <a:gd name="T108" fmla="*/ 320 w 1823"/>
                <a:gd name="T109" fmla="*/ 253 h 13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23"/>
                <a:gd name="T166" fmla="*/ 0 h 1385"/>
                <a:gd name="T167" fmla="*/ 1823 w 1823"/>
                <a:gd name="T168" fmla="*/ 1385 h 13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23" h="1385">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path>
              </a:pathLst>
            </a:custGeom>
            <a:grpFill/>
            <a:ln w="6350">
              <a:solidFill>
                <a:schemeClr val="tx1">
                  <a:lumMod val="85000"/>
                  <a:lumOff val="15000"/>
                </a:schemeClr>
              </a:solidFill>
              <a:prstDash val="solid"/>
              <a:round/>
            </a:ln>
          </p:spPr>
          <p:txBody>
            <a:bodyPr/>
            <a:lstStyle/>
            <a:p>
              <a:endParaRPr lang="zh-CN" altLang="en-US" sz="1799"/>
            </a:p>
          </p:txBody>
        </p:sp>
        <p:sp>
          <p:nvSpPr>
            <p:cNvPr id="74" name="Freeform 113"/>
            <p:cNvSpPr/>
            <p:nvPr/>
          </p:nvSpPr>
          <p:spPr bwMode="gray">
            <a:xfrm>
              <a:off x="2685" y="3045"/>
              <a:ext cx="453" cy="398"/>
            </a:xfrm>
            <a:custGeom>
              <a:avLst/>
              <a:gdLst>
                <a:gd name="T0" fmla="*/ 221 w 907"/>
                <a:gd name="T1" fmla="*/ 85 h 796"/>
                <a:gd name="T2" fmla="*/ 221 w 907"/>
                <a:gd name="T3" fmla="*/ 106 h 796"/>
                <a:gd name="T4" fmla="*/ 226 w 907"/>
                <a:gd name="T5" fmla="*/ 130 h 796"/>
                <a:gd name="T6" fmla="*/ 217 w 907"/>
                <a:gd name="T7" fmla="*/ 139 h 796"/>
                <a:gd name="T8" fmla="*/ 209 w 907"/>
                <a:gd name="T9" fmla="*/ 152 h 796"/>
                <a:gd name="T10" fmla="*/ 195 w 907"/>
                <a:gd name="T11" fmla="*/ 160 h 796"/>
                <a:gd name="T12" fmla="*/ 179 w 907"/>
                <a:gd name="T13" fmla="*/ 159 h 796"/>
                <a:gd name="T14" fmla="*/ 165 w 907"/>
                <a:gd name="T15" fmla="*/ 174 h 796"/>
                <a:gd name="T16" fmla="*/ 150 w 907"/>
                <a:gd name="T17" fmla="*/ 168 h 796"/>
                <a:gd name="T18" fmla="*/ 134 w 907"/>
                <a:gd name="T19" fmla="*/ 164 h 796"/>
                <a:gd name="T20" fmla="*/ 120 w 907"/>
                <a:gd name="T21" fmla="*/ 174 h 796"/>
                <a:gd name="T22" fmla="*/ 105 w 907"/>
                <a:gd name="T23" fmla="*/ 184 h 796"/>
                <a:gd name="T24" fmla="*/ 98 w 907"/>
                <a:gd name="T25" fmla="*/ 196 h 796"/>
                <a:gd name="T26" fmla="*/ 70 w 907"/>
                <a:gd name="T27" fmla="*/ 185 h 796"/>
                <a:gd name="T28" fmla="*/ 48 w 907"/>
                <a:gd name="T29" fmla="*/ 199 h 796"/>
                <a:gd name="T30" fmla="*/ 44 w 907"/>
                <a:gd name="T31" fmla="*/ 187 h 796"/>
                <a:gd name="T32" fmla="*/ 34 w 907"/>
                <a:gd name="T33" fmla="*/ 168 h 796"/>
                <a:gd name="T34" fmla="*/ 41 w 907"/>
                <a:gd name="T35" fmla="*/ 126 h 796"/>
                <a:gd name="T36" fmla="*/ 27 w 907"/>
                <a:gd name="T37" fmla="*/ 116 h 796"/>
                <a:gd name="T38" fmla="*/ 6 w 907"/>
                <a:gd name="T39" fmla="*/ 118 h 796"/>
                <a:gd name="T40" fmla="*/ 0 w 907"/>
                <a:gd name="T41" fmla="*/ 98 h 796"/>
                <a:gd name="T42" fmla="*/ 21 w 907"/>
                <a:gd name="T43" fmla="*/ 88 h 796"/>
                <a:gd name="T44" fmla="*/ 30 w 907"/>
                <a:gd name="T45" fmla="*/ 86 h 796"/>
                <a:gd name="T46" fmla="*/ 59 w 907"/>
                <a:gd name="T47" fmla="*/ 83 h 796"/>
                <a:gd name="T48" fmla="*/ 78 w 907"/>
                <a:gd name="T49" fmla="*/ 69 h 796"/>
                <a:gd name="T50" fmla="*/ 98 w 907"/>
                <a:gd name="T51" fmla="*/ 48 h 796"/>
                <a:gd name="T52" fmla="*/ 78 w 907"/>
                <a:gd name="T53" fmla="*/ 42 h 796"/>
                <a:gd name="T54" fmla="*/ 90 w 907"/>
                <a:gd name="T55" fmla="*/ 22 h 796"/>
                <a:gd name="T56" fmla="*/ 122 w 907"/>
                <a:gd name="T57" fmla="*/ 35 h 796"/>
                <a:gd name="T58" fmla="*/ 132 w 907"/>
                <a:gd name="T59" fmla="*/ 19 h 796"/>
                <a:gd name="T60" fmla="*/ 139 w 907"/>
                <a:gd name="T61" fmla="*/ 5 h 796"/>
                <a:gd name="T62" fmla="*/ 157 w 907"/>
                <a:gd name="T63" fmla="*/ 9 h 796"/>
                <a:gd name="T64" fmla="*/ 175 w 907"/>
                <a:gd name="T65" fmla="*/ 22 h 796"/>
                <a:gd name="T66" fmla="*/ 195 w 907"/>
                <a:gd name="T67" fmla="*/ 41 h 796"/>
                <a:gd name="T68" fmla="*/ 216 w 907"/>
                <a:gd name="T69" fmla="*/ 52 h 796"/>
                <a:gd name="T70" fmla="*/ 208 w 907"/>
                <a:gd name="T71" fmla="*/ 78 h 7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07"/>
                <a:gd name="T109" fmla="*/ 0 h 796"/>
                <a:gd name="T110" fmla="*/ 907 w 907"/>
                <a:gd name="T111" fmla="*/ 796 h 7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07" h="796">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75" name="Freeform 114"/>
            <p:cNvSpPr/>
            <p:nvPr/>
          </p:nvSpPr>
          <p:spPr bwMode="gray">
            <a:xfrm>
              <a:off x="2685" y="3045"/>
              <a:ext cx="453" cy="398"/>
            </a:xfrm>
            <a:custGeom>
              <a:avLst/>
              <a:gdLst>
                <a:gd name="T0" fmla="*/ 221 w 907"/>
                <a:gd name="T1" fmla="*/ 85 h 796"/>
                <a:gd name="T2" fmla="*/ 221 w 907"/>
                <a:gd name="T3" fmla="*/ 106 h 796"/>
                <a:gd name="T4" fmla="*/ 226 w 907"/>
                <a:gd name="T5" fmla="*/ 130 h 796"/>
                <a:gd name="T6" fmla="*/ 217 w 907"/>
                <a:gd name="T7" fmla="*/ 139 h 796"/>
                <a:gd name="T8" fmla="*/ 209 w 907"/>
                <a:gd name="T9" fmla="*/ 152 h 796"/>
                <a:gd name="T10" fmla="*/ 195 w 907"/>
                <a:gd name="T11" fmla="*/ 160 h 796"/>
                <a:gd name="T12" fmla="*/ 179 w 907"/>
                <a:gd name="T13" fmla="*/ 159 h 796"/>
                <a:gd name="T14" fmla="*/ 165 w 907"/>
                <a:gd name="T15" fmla="*/ 174 h 796"/>
                <a:gd name="T16" fmla="*/ 150 w 907"/>
                <a:gd name="T17" fmla="*/ 168 h 796"/>
                <a:gd name="T18" fmla="*/ 134 w 907"/>
                <a:gd name="T19" fmla="*/ 164 h 796"/>
                <a:gd name="T20" fmla="*/ 120 w 907"/>
                <a:gd name="T21" fmla="*/ 174 h 796"/>
                <a:gd name="T22" fmla="*/ 105 w 907"/>
                <a:gd name="T23" fmla="*/ 184 h 796"/>
                <a:gd name="T24" fmla="*/ 98 w 907"/>
                <a:gd name="T25" fmla="*/ 196 h 796"/>
                <a:gd name="T26" fmla="*/ 70 w 907"/>
                <a:gd name="T27" fmla="*/ 185 h 796"/>
                <a:gd name="T28" fmla="*/ 48 w 907"/>
                <a:gd name="T29" fmla="*/ 199 h 796"/>
                <a:gd name="T30" fmla="*/ 44 w 907"/>
                <a:gd name="T31" fmla="*/ 187 h 796"/>
                <a:gd name="T32" fmla="*/ 34 w 907"/>
                <a:gd name="T33" fmla="*/ 168 h 796"/>
                <a:gd name="T34" fmla="*/ 41 w 907"/>
                <a:gd name="T35" fmla="*/ 126 h 796"/>
                <a:gd name="T36" fmla="*/ 27 w 907"/>
                <a:gd name="T37" fmla="*/ 116 h 796"/>
                <a:gd name="T38" fmla="*/ 6 w 907"/>
                <a:gd name="T39" fmla="*/ 118 h 796"/>
                <a:gd name="T40" fmla="*/ 0 w 907"/>
                <a:gd name="T41" fmla="*/ 98 h 796"/>
                <a:gd name="T42" fmla="*/ 21 w 907"/>
                <a:gd name="T43" fmla="*/ 88 h 796"/>
                <a:gd name="T44" fmla="*/ 30 w 907"/>
                <a:gd name="T45" fmla="*/ 86 h 796"/>
                <a:gd name="T46" fmla="*/ 59 w 907"/>
                <a:gd name="T47" fmla="*/ 83 h 796"/>
                <a:gd name="T48" fmla="*/ 78 w 907"/>
                <a:gd name="T49" fmla="*/ 69 h 796"/>
                <a:gd name="T50" fmla="*/ 98 w 907"/>
                <a:gd name="T51" fmla="*/ 48 h 796"/>
                <a:gd name="T52" fmla="*/ 78 w 907"/>
                <a:gd name="T53" fmla="*/ 42 h 796"/>
                <a:gd name="T54" fmla="*/ 90 w 907"/>
                <a:gd name="T55" fmla="*/ 22 h 796"/>
                <a:gd name="T56" fmla="*/ 122 w 907"/>
                <a:gd name="T57" fmla="*/ 35 h 796"/>
                <a:gd name="T58" fmla="*/ 132 w 907"/>
                <a:gd name="T59" fmla="*/ 19 h 796"/>
                <a:gd name="T60" fmla="*/ 139 w 907"/>
                <a:gd name="T61" fmla="*/ 5 h 796"/>
                <a:gd name="T62" fmla="*/ 157 w 907"/>
                <a:gd name="T63" fmla="*/ 9 h 796"/>
                <a:gd name="T64" fmla="*/ 175 w 907"/>
                <a:gd name="T65" fmla="*/ 22 h 796"/>
                <a:gd name="T66" fmla="*/ 195 w 907"/>
                <a:gd name="T67" fmla="*/ 41 h 796"/>
                <a:gd name="T68" fmla="*/ 216 w 907"/>
                <a:gd name="T69" fmla="*/ 52 h 796"/>
                <a:gd name="T70" fmla="*/ 208 w 907"/>
                <a:gd name="T71" fmla="*/ 78 h 7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07"/>
                <a:gd name="T109" fmla="*/ 0 h 796"/>
                <a:gd name="T110" fmla="*/ 907 w 907"/>
                <a:gd name="T111" fmla="*/ 796 h 7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07" h="796">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path>
              </a:pathLst>
            </a:custGeom>
            <a:grpFill/>
            <a:ln w="6350">
              <a:solidFill>
                <a:schemeClr val="tx1">
                  <a:lumMod val="85000"/>
                  <a:lumOff val="15000"/>
                </a:schemeClr>
              </a:solidFill>
              <a:prstDash val="solid"/>
              <a:round/>
            </a:ln>
          </p:spPr>
          <p:txBody>
            <a:bodyPr/>
            <a:lstStyle/>
            <a:p>
              <a:endParaRPr lang="zh-CN" altLang="en-US" sz="1799"/>
            </a:p>
          </p:txBody>
        </p:sp>
        <p:sp>
          <p:nvSpPr>
            <p:cNvPr id="76" name="Freeform 115"/>
            <p:cNvSpPr/>
            <p:nvPr/>
          </p:nvSpPr>
          <p:spPr bwMode="gray">
            <a:xfrm>
              <a:off x="3094" y="2950"/>
              <a:ext cx="402" cy="458"/>
            </a:xfrm>
            <a:custGeom>
              <a:avLst/>
              <a:gdLst>
                <a:gd name="T0" fmla="*/ 186 w 805"/>
                <a:gd name="T1" fmla="*/ 44 h 917"/>
                <a:gd name="T2" fmla="*/ 191 w 805"/>
                <a:gd name="T3" fmla="*/ 62 h 917"/>
                <a:gd name="T4" fmla="*/ 185 w 805"/>
                <a:gd name="T5" fmla="*/ 74 h 917"/>
                <a:gd name="T6" fmla="*/ 176 w 805"/>
                <a:gd name="T7" fmla="*/ 80 h 917"/>
                <a:gd name="T8" fmla="*/ 171 w 805"/>
                <a:gd name="T9" fmla="*/ 98 h 917"/>
                <a:gd name="T10" fmla="*/ 184 w 805"/>
                <a:gd name="T11" fmla="*/ 111 h 917"/>
                <a:gd name="T12" fmla="*/ 186 w 805"/>
                <a:gd name="T13" fmla="*/ 132 h 917"/>
                <a:gd name="T14" fmla="*/ 196 w 805"/>
                <a:gd name="T15" fmla="*/ 139 h 917"/>
                <a:gd name="T16" fmla="*/ 201 w 805"/>
                <a:gd name="T17" fmla="*/ 156 h 917"/>
                <a:gd name="T18" fmla="*/ 194 w 805"/>
                <a:gd name="T19" fmla="*/ 172 h 917"/>
                <a:gd name="T20" fmla="*/ 195 w 805"/>
                <a:gd name="T21" fmla="*/ 186 h 917"/>
                <a:gd name="T22" fmla="*/ 181 w 805"/>
                <a:gd name="T23" fmla="*/ 194 h 917"/>
                <a:gd name="T24" fmla="*/ 168 w 805"/>
                <a:gd name="T25" fmla="*/ 186 h 917"/>
                <a:gd name="T26" fmla="*/ 143 w 805"/>
                <a:gd name="T27" fmla="*/ 204 h 917"/>
                <a:gd name="T28" fmla="*/ 129 w 805"/>
                <a:gd name="T29" fmla="*/ 206 h 917"/>
                <a:gd name="T30" fmla="*/ 129 w 805"/>
                <a:gd name="T31" fmla="*/ 220 h 917"/>
                <a:gd name="T32" fmla="*/ 123 w 805"/>
                <a:gd name="T33" fmla="*/ 223 h 917"/>
                <a:gd name="T34" fmla="*/ 114 w 805"/>
                <a:gd name="T35" fmla="*/ 223 h 917"/>
                <a:gd name="T36" fmla="*/ 104 w 805"/>
                <a:gd name="T37" fmla="*/ 229 h 917"/>
                <a:gd name="T38" fmla="*/ 104 w 805"/>
                <a:gd name="T39" fmla="*/ 218 h 917"/>
                <a:gd name="T40" fmla="*/ 100 w 805"/>
                <a:gd name="T41" fmla="*/ 212 h 917"/>
                <a:gd name="T42" fmla="*/ 83 w 805"/>
                <a:gd name="T43" fmla="*/ 212 h 917"/>
                <a:gd name="T44" fmla="*/ 96 w 805"/>
                <a:gd name="T45" fmla="*/ 196 h 917"/>
                <a:gd name="T46" fmla="*/ 97 w 805"/>
                <a:gd name="T47" fmla="*/ 181 h 917"/>
                <a:gd name="T48" fmla="*/ 90 w 805"/>
                <a:gd name="T49" fmla="*/ 176 h 917"/>
                <a:gd name="T50" fmla="*/ 90 w 805"/>
                <a:gd name="T51" fmla="*/ 161 h 917"/>
                <a:gd name="T52" fmla="*/ 82 w 805"/>
                <a:gd name="T53" fmla="*/ 159 h 917"/>
                <a:gd name="T54" fmla="*/ 74 w 805"/>
                <a:gd name="T55" fmla="*/ 163 h 917"/>
                <a:gd name="T56" fmla="*/ 64 w 805"/>
                <a:gd name="T57" fmla="*/ 160 h 917"/>
                <a:gd name="T58" fmla="*/ 53 w 805"/>
                <a:gd name="T59" fmla="*/ 175 h 917"/>
                <a:gd name="T60" fmla="*/ 47 w 805"/>
                <a:gd name="T61" fmla="*/ 168 h 917"/>
                <a:gd name="T62" fmla="*/ 40 w 805"/>
                <a:gd name="T63" fmla="*/ 166 h 917"/>
                <a:gd name="T64" fmla="*/ 37 w 805"/>
                <a:gd name="T65" fmla="*/ 178 h 917"/>
                <a:gd name="T66" fmla="*/ 22 w 805"/>
                <a:gd name="T67" fmla="*/ 177 h 917"/>
                <a:gd name="T68" fmla="*/ 15 w 805"/>
                <a:gd name="T69" fmla="*/ 166 h 917"/>
                <a:gd name="T70" fmla="*/ 16 w 805"/>
                <a:gd name="T71" fmla="*/ 153 h 917"/>
                <a:gd name="T72" fmla="*/ 21 w 805"/>
                <a:gd name="T73" fmla="*/ 140 h 917"/>
                <a:gd name="T74" fmla="*/ 16 w 805"/>
                <a:gd name="T75" fmla="*/ 132 h 917"/>
                <a:gd name="T76" fmla="*/ 0 w 805"/>
                <a:gd name="T77" fmla="*/ 130 h 917"/>
                <a:gd name="T78" fmla="*/ 3 w 805"/>
                <a:gd name="T79" fmla="*/ 124 h 917"/>
                <a:gd name="T80" fmla="*/ 15 w 805"/>
                <a:gd name="T81" fmla="*/ 117 h 917"/>
                <a:gd name="T82" fmla="*/ 6 w 805"/>
                <a:gd name="T83" fmla="*/ 81 h 917"/>
                <a:gd name="T84" fmla="*/ 6 w 805"/>
                <a:gd name="T85" fmla="*/ 68 h 917"/>
                <a:gd name="T86" fmla="*/ 3 w 805"/>
                <a:gd name="T87" fmla="*/ 46 h 917"/>
                <a:gd name="T88" fmla="*/ 10 w 805"/>
                <a:gd name="T89" fmla="*/ 30 h 917"/>
                <a:gd name="T90" fmla="*/ 25 w 805"/>
                <a:gd name="T91" fmla="*/ 17 h 917"/>
                <a:gd name="T92" fmla="*/ 49 w 805"/>
                <a:gd name="T93" fmla="*/ 21 h 917"/>
                <a:gd name="T94" fmla="*/ 53 w 805"/>
                <a:gd name="T95" fmla="*/ 14 h 917"/>
                <a:gd name="T96" fmla="*/ 45 w 805"/>
                <a:gd name="T97" fmla="*/ 4 h 917"/>
                <a:gd name="T98" fmla="*/ 63 w 805"/>
                <a:gd name="T99" fmla="*/ 0 h 917"/>
                <a:gd name="T100" fmla="*/ 85 w 805"/>
                <a:gd name="T101" fmla="*/ 6 h 917"/>
                <a:gd name="T102" fmla="*/ 102 w 805"/>
                <a:gd name="T103" fmla="*/ 7 h 917"/>
                <a:gd name="T104" fmla="*/ 117 w 805"/>
                <a:gd name="T105" fmla="*/ 17 h 917"/>
                <a:gd name="T106" fmla="*/ 132 w 805"/>
                <a:gd name="T107" fmla="*/ 8 h 917"/>
                <a:gd name="T108" fmla="*/ 140 w 805"/>
                <a:gd name="T109" fmla="*/ 10 h 917"/>
                <a:gd name="T110" fmla="*/ 141 w 805"/>
                <a:gd name="T111" fmla="*/ 18 h 917"/>
                <a:gd name="T112" fmla="*/ 159 w 805"/>
                <a:gd name="T113" fmla="*/ 6 h 917"/>
                <a:gd name="T114" fmla="*/ 167 w 805"/>
                <a:gd name="T115" fmla="*/ 14 h 917"/>
                <a:gd name="T116" fmla="*/ 166 w 805"/>
                <a:gd name="T117" fmla="*/ 28 h 917"/>
                <a:gd name="T118" fmla="*/ 178 w 805"/>
                <a:gd name="T119" fmla="*/ 31 h 917"/>
                <a:gd name="T120" fmla="*/ 186 w 805"/>
                <a:gd name="T121" fmla="*/ 44 h 91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05"/>
                <a:gd name="T184" fmla="*/ 0 h 917"/>
                <a:gd name="T185" fmla="*/ 805 w 805"/>
                <a:gd name="T186" fmla="*/ 917 h 9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05" h="917">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77" name="Freeform 116"/>
            <p:cNvSpPr/>
            <p:nvPr/>
          </p:nvSpPr>
          <p:spPr bwMode="gray">
            <a:xfrm>
              <a:off x="3094" y="2950"/>
              <a:ext cx="402" cy="458"/>
            </a:xfrm>
            <a:custGeom>
              <a:avLst/>
              <a:gdLst>
                <a:gd name="T0" fmla="*/ 186 w 805"/>
                <a:gd name="T1" fmla="*/ 44 h 917"/>
                <a:gd name="T2" fmla="*/ 191 w 805"/>
                <a:gd name="T3" fmla="*/ 62 h 917"/>
                <a:gd name="T4" fmla="*/ 185 w 805"/>
                <a:gd name="T5" fmla="*/ 74 h 917"/>
                <a:gd name="T6" fmla="*/ 176 w 805"/>
                <a:gd name="T7" fmla="*/ 80 h 917"/>
                <a:gd name="T8" fmla="*/ 171 w 805"/>
                <a:gd name="T9" fmla="*/ 98 h 917"/>
                <a:gd name="T10" fmla="*/ 184 w 805"/>
                <a:gd name="T11" fmla="*/ 111 h 917"/>
                <a:gd name="T12" fmla="*/ 186 w 805"/>
                <a:gd name="T13" fmla="*/ 132 h 917"/>
                <a:gd name="T14" fmla="*/ 196 w 805"/>
                <a:gd name="T15" fmla="*/ 139 h 917"/>
                <a:gd name="T16" fmla="*/ 201 w 805"/>
                <a:gd name="T17" fmla="*/ 156 h 917"/>
                <a:gd name="T18" fmla="*/ 194 w 805"/>
                <a:gd name="T19" fmla="*/ 172 h 917"/>
                <a:gd name="T20" fmla="*/ 195 w 805"/>
                <a:gd name="T21" fmla="*/ 186 h 917"/>
                <a:gd name="T22" fmla="*/ 181 w 805"/>
                <a:gd name="T23" fmla="*/ 194 h 917"/>
                <a:gd name="T24" fmla="*/ 168 w 805"/>
                <a:gd name="T25" fmla="*/ 186 h 917"/>
                <a:gd name="T26" fmla="*/ 143 w 805"/>
                <a:gd name="T27" fmla="*/ 204 h 917"/>
                <a:gd name="T28" fmla="*/ 129 w 805"/>
                <a:gd name="T29" fmla="*/ 206 h 917"/>
                <a:gd name="T30" fmla="*/ 129 w 805"/>
                <a:gd name="T31" fmla="*/ 220 h 917"/>
                <a:gd name="T32" fmla="*/ 123 w 805"/>
                <a:gd name="T33" fmla="*/ 223 h 917"/>
                <a:gd name="T34" fmla="*/ 114 w 805"/>
                <a:gd name="T35" fmla="*/ 223 h 917"/>
                <a:gd name="T36" fmla="*/ 104 w 805"/>
                <a:gd name="T37" fmla="*/ 229 h 917"/>
                <a:gd name="T38" fmla="*/ 104 w 805"/>
                <a:gd name="T39" fmla="*/ 218 h 917"/>
                <a:gd name="T40" fmla="*/ 100 w 805"/>
                <a:gd name="T41" fmla="*/ 212 h 917"/>
                <a:gd name="T42" fmla="*/ 83 w 805"/>
                <a:gd name="T43" fmla="*/ 212 h 917"/>
                <a:gd name="T44" fmla="*/ 96 w 805"/>
                <a:gd name="T45" fmla="*/ 196 h 917"/>
                <a:gd name="T46" fmla="*/ 97 w 805"/>
                <a:gd name="T47" fmla="*/ 181 h 917"/>
                <a:gd name="T48" fmla="*/ 90 w 805"/>
                <a:gd name="T49" fmla="*/ 176 h 917"/>
                <a:gd name="T50" fmla="*/ 90 w 805"/>
                <a:gd name="T51" fmla="*/ 161 h 917"/>
                <a:gd name="T52" fmla="*/ 82 w 805"/>
                <a:gd name="T53" fmla="*/ 159 h 917"/>
                <a:gd name="T54" fmla="*/ 74 w 805"/>
                <a:gd name="T55" fmla="*/ 163 h 917"/>
                <a:gd name="T56" fmla="*/ 64 w 805"/>
                <a:gd name="T57" fmla="*/ 160 h 917"/>
                <a:gd name="T58" fmla="*/ 53 w 805"/>
                <a:gd name="T59" fmla="*/ 175 h 917"/>
                <a:gd name="T60" fmla="*/ 47 w 805"/>
                <a:gd name="T61" fmla="*/ 168 h 917"/>
                <a:gd name="T62" fmla="*/ 40 w 805"/>
                <a:gd name="T63" fmla="*/ 166 h 917"/>
                <a:gd name="T64" fmla="*/ 37 w 805"/>
                <a:gd name="T65" fmla="*/ 178 h 917"/>
                <a:gd name="T66" fmla="*/ 22 w 805"/>
                <a:gd name="T67" fmla="*/ 177 h 917"/>
                <a:gd name="T68" fmla="*/ 15 w 805"/>
                <a:gd name="T69" fmla="*/ 166 h 917"/>
                <a:gd name="T70" fmla="*/ 16 w 805"/>
                <a:gd name="T71" fmla="*/ 153 h 917"/>
                <a:gd name="T72" fmla="*/ 21 w 805"/>
                <a:gd name="T73" fmla="*/ 140 h 917"/>
                <a:gd name="T74" fmla="*/ 16 w 805"/>
                <a:gd name="T75" fmla="*/ 132 h 917"/>
                <a:gd name="T76" fmla="*/ 0 w 805"/>
                <a:gd name="T77" fmla="*/ 130 h 917"/>
                <a:gd name="T78" fmla="*/ 3 w 805"/>
                <a:gd name="T79" fmla="*/ 124 h 917"/>
                <a:gd name="T80" fmla="*/ 15 w 805"/>
                <a:gd name="T81" fmla="*/ 117 h 917"/>
                <a:gd name="T82" fmla="*/ 6 w 805"/>
                <a:gd name="T83" fmla="*/ 81 h 917"/>
                <a:gd name="T84" fmla="*/ 6 w 805"/>
                <a:gd name="T85" fmla="*/ 68 h 917"/>
                <a:gd name="T86" fmla="*/ 3 w 805"/>
                <a:gd name="T87" fmla="*/ 46 h 917"/>
                <a:gd name="T88" fmla="*/ 10 w 805"/>
                <a:gd name="T89" fmla="*/ 30 h 917"/>
                <a:gd name="T90" fmla="*/ 25 w 805"/>
                <a:gd name="T91" fmla="*/ 17 h 917"/>
                <a:gd name="T92" fmla="*/ 49 w 805"/>
                <a:gd name="T93" fmla="*/ 21 h 917"/>
                <a:gd name="T94" fmla="*/ 53 w 805"/>
                <a:gd name="T95" fmla="*/ 14 h 917"/>
                <a:gd name="T96" fmla="*/ 45 w 805"/>
                <a:gd name="T97" fmla="*/ 4 h 917"/>
                <a:gd name="T98" fmla="*/ 63 w 805"/>
                <a:gd name="T99" fmla="*/ 0 h 917"/>
                <a:gd name="T100" fmla="*/ 85 w 805"/>
                <a:gd name="T101" fmla="*/ 6 h 917"/>
                <a:gd name="T102" fmla="*/ 102 w 805"/>
                <a:gd name="T103" fmla="*/ 7 h 917"/>
                <a:gd name="T104" fmla="*/ 117 w 805"/>
                <a:gd name="T105" fmla="*/ 17 h 917"/>
                <a:gd name="T106" fmla="*/ 132 w 805"/>
                <a:gd name="T107" fmla="*/ 8 h 917"/>
                <a:gd name="T108" fmla="*/ 140 w 805"/>
                <a:gd name="T109" fmla="*/ 10 h 917"/>
                <a:gd name="T110" fmla="*/ 141 w 805"/>
                <a:gd name="T111" fmla="*/ 18 h 917"/>
                <a:gd name="T112" fmla="*/ 159 w 805"/>
                <a:gd name="T113" fmla="*/ 6 h 917"/>
                <a:gd name="T114" fmla="*/ 167 w 805"/>
                <a:gd name="T115" fmla="*/ 14 h 917"/>
                <a:gd name="T116" fmla="*/ 166 w 805"/>
                <a:gd name="T117" fmla="*/ 28 h 917"/>
                <a:gd name="T118" fmla="*/ 178 w 805"/>
                <a:gd name="T119" fmla="*/ 31 h 917"/>
                <a:gd name="T120" fmla="*/ 186 w 805"/>
                <a:gd name="T121" fmla="*/ 44 h 91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05"/>
                <a:gd name="T184" fmla="*/ 0 h 917"/>
                <a:gd name="T185" fmla="*/ 805 w 805"/>
                <a:gd name="T186" fmla="*/ 917 h 9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05" h="917">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path>
              </a:pathLst>
            </a:custGeom>
            <a:grpFill/>
            <a:ln w="6350">
              <a:solidFill>
                <a:schemeClr val="tx1">
                  <a:lumMod val="85000"/>
                  <a:lumOff val="15000"/>
                </a:schemeClr>
              </a:solidFill>
              <a:prstDash val="solid"/>
              <a:round/>
            </a:ln>
          </p:spPr>
          <p:txBody>
            <a:bodyPr/>
            <a:lstStyle/>
            <a:p>
              <a:endParaRPr lang="zh-CN" altLang="en-US" sz="1799"/>
            </a:p>
          </p:txBody>
        </p:sp>
        <p:sp>
          <p:nvSpPr>
            <p:cNvPr id="78" name="Freeform 117"/>
            <p:cNvSpPr/>
            <p:nvPr/>
          </p:nvSpPr>
          <p:spPr bwMode="gray">
            <a:xfrm>
              <a:off x="3436" y="2904"/>
              <a:ext cx="356" cy="491"/>
            </a:xfrm>
            <a:custGeom>
              <a:avLst/>
              <a:gdLst>
                <a:gd name="T0" fmla="*/ 20 w 711"/>
                <a:gd name="T1" fmla="*/ 44 h 982"/>
                <a:gd name="T2" fmla="*/ 7 w 711"/>
                <a:gd name="T3" fmla="*/ 55 h 982"/>
                <a:gd name="T4" fmla="*/ 16 w 711"/>
                <a:gd name="T5" fmla="*/ 68 h 982"/>
                <a:gd name="T6" fmla="*/ 21 w 711"/>
                <a:gd name="T7" fmla="*/ 86 h 982"/>
                <a:gd name="T8" fmla="*/ 14 w 711"/>
                <a:gd name="T9" fmla="*/ 98 h 982"/>
                <a:gd name="T10" fmla="*/ 6 w 711"/>
                <a:gd name="T11" fmla="*/ 104 h 982"/>
                <a:gd name="T12" fmla="*/ 0 w 711"/>
                <a:gd name="T13" fmla="*/ 122 h 982"/>
                <a:gd name="T14" fmla="*/ 13 w 711"/>
                <a:gd name="T15" fmla="*/ 135 h 982"/>
                <a:gd name="T16" fmla="*/ 16 w 711"/>
                <a:gd name="T17" fmla="*/ 156 h 982"/>
                <a:gd name="T18" fmla="*/ 26 w 711"/>
                <a:gd name="T19" fmla="*/ 163 h 982"/>
                <a:gd name="T20" fmla="*/ 30 w 711"/>
                <a:gd name="T21" fmla="*/ 179 h 982"/>
                <a:gd name="T22" fmla="*/ 23 w 711"/>
                <a:gd name="T23" fmla="*/ 196 h 982"/>
                <a:gd name="T24" fmla="*/ 24 w 711"/>
                <a:gd name="T25" fmla="*/ 210 h 982"/>
                <a:gd name="T26" fmla="*/ 32 w 711"/>
                <a:gd name="T27" fmla="*/ 215 h 982"/>
                <a:gd name="T28" fmla="*/ 50 w 711"/>
                <a:gd name="T29" fmla="*/ 209 h 982"/>
                <a:gd name="T30" fmla="*/ 56 w 711"/>
                <a:gd name="T31" fmla="*/ 215 h 982"/>
                <a:gd name="T32" fmla="*/ 47 w 711"/>
                <a:gd name="T33" fmla="*/ 232 h 982"/>
                <a:gd name="T34" fmla="*/ 39 w 711"/>
                <a:gd name="T35" fmla="*/ 241 h 982"/>
                <a:gd name="T36" fmla="*/ 46 w 711"/>
                <a:gd name="T37" fmla="*/ 246 h 982"/>
                <a:gd name="T38" fmla="*/ 82 w 711"/>
                <a:gd name="T39" fmla="*/ 231 h 982"/>
                <a:gd name="T40" fmla="*/ 96 w 711"/>
                <a:gd name="T41" fmla="*/ 238 h 982"/>
                <a:gd name="T42" fmla="*/ 101 w 711"/>
                <a:gd name="T43" fmla="*/ 222 h 982"/>
                <a:gd name="T44" fmla="*/ 100 w 711"/>
                <a:gd name="T45" fmla="*/ 209 h 982"/>
                <a:gd name="T46" fmla="*/ 107 w 711"/>
                <a:gd name="T47" fmla="*/ 182 h 982"/>
                <a:gd name="T48" fmla="*/ 115 w 711"/>
                <a:gd name="T49" fmla="*/ 170 h 982"/>
                <a:gd name="T50" fmla="*/ 115 w 711"/>
                <a:gd name="T51" fmla="*/ 157 h 982"/>
                <a:gd name="T52" fmla="*/ 119 w 711"/>
                <a:gd name="T53" fmla="*/ 151 h 982"/>
                <a:gd name="T54" fmla="*/ 116 w 711"/>
                <a:gd name="T55" fmla="*/ 143 h 982"/>
                <a:gd name="T56" fmla="*/ 117 w 711"/>
                <a:gd name="T57" fmla="*/ 130 h 982"/>
                <a:gd name="T58" fmla="*/ 132 w 711"/>
                <a:gd name="T59" fmla="*/ 124 h 982"/>
                <a:gd name="T60" fmla="*/ 134 w 711"/>
                <a:gd name="T61" fmla="*/ 106 h 982"/>
                <a:gd name="T62" fmla="*/ 135 w 711"/>
                <a:gd name="T63" fmla="*/ 92 h 982"/>
                <a:gd name="T64" fmla="*/ 143 w 711"/>
                <a:gd name="T65" fmla="*/ 87 h 982"/>
                <a:gd name="T66" fmla="*/ 151 w 711"/>
                <a:gd name="T67" fmla="*/ 87 h 982"/>
                <a:gd name="T68" fmla="*/ 164 w 711"/>
                <a:gd name="T69" fmla="*/ 80 h 982"/>
                <a:gd name="T70" fmla="*/ 175 w 711"/>
                <a:gd name="T71" fmla="*/ 75 h 982"/>
                <a:gd name="T72" fmla="*/ 175 w 711"/>
                <a:gd name="T73" fmla="*/ 64 h 982"/>
                <a:gd name="T74" fmla="*/ 178 w 711"/>
                <a:gd name="T75" fmla="*/ 63 h 982"/>
                <a:gd name="T76" fmla="*/ 175 w 711"/>
                <a:gd name="T77" fmla="*/ 49 h 982"/>
                <a:gd name="T78" fmla="*/ 155 w 711"/>
                <a:gd name="T79" fmla="*/ 34 h 982"/>
                <a:gd name="T80" fmla="*/ 160 w 711"/>
                <a:gd name="T81" fmla="*/ 19 h 982"/>
                <a:gd name="T82" fmla="*/ 153 w 711"/>
                <a:gd name="T83" fmla="*/ 15 h 982"/>
                <a:gd name="T84" fmla="*/ 134 w 711"/>
                <a:gd name="T85" fmla="*/ 14 h 982"/>
                <a:gd name="T86" fmla="*/ 127 w 711"/>
                <a:gd name="T87" fmla="*/ 5 h 982"/>
                <a:gd name="T88" fmla="*/ 112 w 711"/>
                <a:gd name="T89" fmla="*/ 21 h 982"/>
                <a:gd name="T90" fmla="*/ 102 w 711"/>
                <a:gd name="T91" fmla="*/ 17 h 982"/>
                <a:gd name="T92" fmla="*/ 110 w 711"/>
                <a:gd name="T93" fmla="*/ 7 h 982"/>
                <a:gd name="T94" fmla="*/ 105 w 711"/>
                <a:gd name="T95" fmla="*/ 0 h 982"/>
                <a:gd name="T96" fmla="*/ 96 w 711"/>
                <a:gd name="T97" fmla="*/ 4 h 982"/>
                <a:gd name="T98" fmla="*/ 87 w 711"/>
                <a:gd name="T99" fmla="*/ 15 h 982"/>
                <a:gd name="T100" fmla="*/ 83 w 711"/>
                <a:gd name="T101" fmla="*/ 14 h 982"/>
                <a:gd name="T102" fmla="*/ 76 w 711"/>
                <a:gd name="T103" fmla="*/ 21 h 982"/>
                <a:gd name="T104" fmla="*/ 63 w 711"/>
                <a:gd name="T105" fmla="*/ 15 h 982"/>
                <a:gd name="T106" fmla="*/ 54 w 711"/>
                <a:gd name="T107" fmla="*/ 25 h 982"/>
                <a:gd name="T108" fmla="*/ 46 w 711"/>
                <a:gd name="T109" fmla="*/ 27 h 982"/>
                <a:gd name="T110" fmla="*/ 35 w 711"/>
                <a:gd name="T111" fmla="*/ 40 h 982"/>
                <a:gd name="T112" fmla="*/ 20 w 711"/>
                <a:gd name="T113" fmla="*/ 44 h 98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11"/>
                <a:gd name="T172" fmla="*/ 0 h 982"/>
                <a:gd name="T173" fmla="*/ 711 w 711"/>
                <a:gd name="T174" fmla="*/ 982 h 98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11" h="982">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79" name="Freeform 118"/>
            <p:cNvSpPr/>
            <p:nvPr/>
          </p:nvSpPr>
          <p:spPr bwMode="gray">
            <a:xfrm>
              <a:off x="3436" y="2904"/>
              <a:ext cx="356" cy="491"/>
            </a:xfrm>
            <a:custGeom>
              <a:avLst/>
              <a:gdLst>
                <a:gd name="T0" fmla="*/ 20 w 711"/>
                <a:gd name="T1" fmla="*/ 44 h 982"/>
                <a:gd name="T2" fmla="*/ 7 w 711"/>
                <a:gd name="T3" fmla="*/ 55 h 982"/>
                <a:gd name="T4" fmla="*/ 16 w 711"/>
                <a:gd name="T5" fmla="*/ 68 h 982"/>
                <a:gd name="T6" fmla="*/ 21 w 711"/>
                <a:gd name="T7" fmla="*/ 86 h 982"/>
                <a:gd name="T8" fmla="*/ 14 w 711"/>
                <a:gd name="T9" fmla="*/ 98 h 982"/>
                <a:gd name="T10" fmla="*/ 6 w 711"/>
                <a:gd name="T11" fmla="*/ 104 h 982"/>
                <a:gd name="T12" fmla="*/ 0 w 711"/>
                <a:gd name="T13" fmla="*/ 122 h 982"/>
                <a:gd name="T14" fmla="*/ 13 w 711"/>
                <a:gd name="T15" fmla="*/ 135 h 982"/>
                <a:gd name="T16" fmla="*/ 16 w 711"/>
                <a:gd name="T17" fmla="*/ 156 h 982"/>
                <a:gd name="T18" fmla="*/ 26 w 711"/>
                <a:gd name="T19" fmla="*/ 163 h 982"/>
                <a:gd name="T20" fmla="*/ 30 w 711"/>
                <a:gd name="T21" fmla="*/ 179 h 982"/>
                <a:gd name="T22" fmla="*/ 23 w 711"/>
                <a:gd name="T23" fmla="*/ 196 h 982"/>
                <a:gd name="T24" fmla="*/ 24 w 711"/>
                <a:gd name="T25" fmla="*/ 210 h 982"/>
                <a:gd name="T26" fmla="*/ 32 w 711"/>
                <a:gd name="T27" fmla="*/ 215 h 982"/>
                <a:gd name="T28" fmla="*/ 50 w 711"/>
                <a:gd name="T29" fmla="*/ 209 h 982"/>
                <a:gd name="T30" fmla="*/ 56 w 711"/>
                <a:gd name="T31" fmla="*/ 215 h 982"/>
                <a:gd name="T32" fmla="*/ 47 w 711"/>
                <a:gd name="T33" fmla="*/ 232 h 982"/>
                <a:gd name="T34" fmla="*/ 39 w 711"/>
                <a:gd name="T35" fmla="*/ 241 h 982"/>
                <a:gd name="T36" fmla="*/ 46 w 711"/>
                <a:gd name="T37" fmla="*/ 246 h 982"/>
                <a:gd name="T38" fmla="*/ 82 w 711"/>
                <a:gd name="T39" fmla="*/ 231 h 982"/>
                <a:gd name="T40" fmla="*/ 96 w 711"/>
                <a:gd name="T41" fmla="*/ 238 h 982"/>
                <a:gd name="T42" fmla="*/ 101 w 711"/>
                <a:gd name="T43" fmla="*/ 222 h 982"/>
                <a:gd name="T44" fmla="*/ 100 w 711"/>
                <a:gd name="T45" fmla="*/ 209 h 982"/>
                <a:gd name="T46" fmla="*/ 107 w 711"/>
                <a:gd name="T47" fmla="*/ 182 h 982"/>
                <a:gd name="T48" fmla="*/ 115 w 711"/>
                <a:gd name="T49" fmla="*/ 170 h 982"/>
                <a:gd name="T50" fmla="*/ 115 w 711"/>
                <a:gd name="T51" fmla="*/ 157 h 982"/>
                <a:gd name="T52" fmla="*/ 119 w 711"/>
                <a:gd name="T53" fmla="*/ 151 h 982"/>
                <a:gd name="T54" fmla="*/ 116 w 711"/>
                <a:gd name="T55" fmla="*/ 143 h 982"/>
                <a:gd name="T56" fmla="*/ 117 w 711"/>
                <a:gd name="T57" fmla="*/ 130 h 982"/>
                <a:gd name="T58" fmla="*/ 132 w 711"/>
                <a:gd name="T59" fmla="*/ 124 h 982"/>
                <a:gd name="T60" fmla="*/ 134 w 711"/>
                <a:gd name="T61" fmla="*/ 106 h 982"/>
                <a:gd name="T62" fmla="*/ 135 w 711"/>
                <a:gd name="T63" fmla="*/ 92 h 982"/>
                <a:gd name="T64" fmla="*/ 143 w 711"/>
                <a:gd name="T65" fmla="*/ 87 h 982"/>
                <a:gd name="T66" fmla="*/ 151 w 711"/>
                <a:gd name="T67" fmla="*/ 87 h 982"/>
                <a:gd name="T68" fmla="*/ 164 w 711"/>
                <a:gd name="T69" fmla="*/ 80 h 982"/>
                <a:gd name="T70" fmla="*/ 175 w 711"/>
                <a:gd name="T71" fmla="*/ 75 h 982"/>
                <a:gd name="T72" fmla="*/ 175 w 711"/>
                <a:gd name="T73" fmla="*/ 64 h 982"/>
                <a:gd name="T74" fmla="*/ 178 w 711"/>
                <a:gd name="T75" fmla="*/ 63 h 982"/>
                <a:gd name="T76" fmla="*/ 175 w 711"/>
                <a:gd name="T77" fmla="*/ 49 h 982"/>
                <a:gd name="T78" fmla="*/ 155 w 711"/>
                <a:gd name="T79" fmla="*/ 34 h 982"/>
                <a:gd name="T80" fmla="*/ 160 w 711"/>
                <a:gd name="T81" fmla="*/ 19 h 982"/>
                <a:gd name="T82" fmla="*/ 153 w 711"/>
                <a:gd name="T83" fmla="*/ 15 h 982"/>
                <a:gd name="T84" fmla="*/ 134 w 711"/>
                <a:gd name="T85" fmla="*/ 14 h 982"/>
                <a:gd name="T86" fmla="*/ 127 w 711"/>
                <a:gd name="T87" fmla="*/ 5 h 982"/>
                <a:gd name="T88" fmla="*/ 112 w 711"/>
                <a:gd name="T89" fmla="*/ 21 h 982"/>
                <a:gd name="T90" fmla="*/ 102 w 711"/>
                <a:gd name="T91" fmla="*/ 17 h 982"/>
                <a:gd name="T92" fmla="*/ 110 w 711"/>
                <a:gd name="T93" fmla="*/ 7 h 982"/>
                <a:gd name="T94" fmla="*/ 105 w 711"/>
                <a:gd name="T95" fmla="*/ 0 h 982"/>
                <a:gd name="T96" fmla="*/ 96 w 711"/>
                <a:gd name="T97" fmla="*/ 4 h 982"/>
                <a:gd name="T98" fmla="*/ 87 w 711"/>
                <a:gd name="T99" fmla="*/ 15 h 982"/>
                <a:gd name="T100" fmla="*/ 83 w 711"/>
                <a:gd name="T101" fmla="*/ 14 h 982"/>
                <a:gd name="T102" fmla="*/ 76 w 711"/>
                <a:gd name="T103" fmla="*/ 21 h 982"/>
                <a:gd name="T104" fmla="*/ 63 w 711"/>
                <a:gd name="T105" fmla="*/ 15 h 982"/>
                <a:gd name="T106" fmla="*/ 54 w 711"/>
                <a:gd name="T107" fmla="*/ 25 h 982"/>
                <a:gd name="T108" fmla="*/ 46 w 711"/>
                <a:gd name="T109" fmla="*/ 27 h 982"/>
                <a:gd name="T110" fmla="*/ 35 w 711"/>
                <a:gd name="T111" fmla="*/ 40 h 982"/>
                <a:gd name="T112" fmla="*/ 20 w 711"/>
                <a:gd name="T113" fmla="*/ 44 h 98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11"/>
                <a:gd name="T172" fmla="*/ 0 h 982"/>
                <a:gd name="T173" fmla="*/ 711 w 711"/>
                <a:gd name="T174" fmla="*/ 982 h 98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11" h="982">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path>
              </a:pathLst>
            </a:custGeom>
            <a:grpFill/>
            <a:ln w="6350">
              <a:solidFill>
                <a:schemeClr val="tx1">
                  <a:lumMod val="85000"/>
                  <a:lumOff val="15000"/>
                </a:schemeClr>
              </a:solidFill>
              <a:prstDash val="solid"/>
              <a:round/>
            </a:ln>
          </p:spPr>
          <p:txBody>
            <a:bodyPr/>
            <a:lstStyle/>
            <a:p>
              <a:endParaRPr lang="zh-CN" altLang="en-US" sz="1799"/>
            </a:p>
          </p:txBody>
        </p:sp>
        <p:sp>
          <p:nvSpPr>
            <p:cNvPr id="80" name="Freeform 119"/>
            <p:cNvSpPr/>
            <p:nvPr/>
          </p:nvSpPr>
          <p:spPr bwMode="gray">
            <a:xfrm>
              <a:off x="3477" y="2497"/>
              <a:ext cx="361" cy="447"/>
            </a:xfrm>
            <a:custGeom>
              <a:avLst/>
              <a:gdLst>
                <a:gd name="T0" fmla="*/ 19 w 722"/>
                <a:gd name="T1" fmla="*/ 148 h 894"/>
                <a:gd name="T2" fmla="*/ 23 w 722"/>
                <a:gd name="T3" fmla="*/ 155 h 894"/>
                <a:gd name="T4" fmla="*/ 34 w 722"/>
                <a:gd name="T5" fmla="*/ 163 h 894"/>
                <a:gd name="T6" fmla="*/ 42 w 722"/>
                <a:gd name="T7" fmla="*/ 163 h 894"/>
                <a:gd name="T8" fmla="*/ 50 w 722"/>
                <a:gd name="T9" fmla="*/ 168 h 894"/>
                <a:gd name="T10" fmla="*/ 50 w 722"/>
                <a:gd name="T11" fmla="*/ 192 h 894"/>
                <a:gd name="T12" fmla="*/ 58 w 722"/>
                <a:gd name="T13" fmla="*/ 202 h 894"/>
                <a:gd name="T14" fmla="*/ 62 w 722"/>
                <a:gd name="T15" fmla="*/ 217 h 894"/>
                <a:gd name="T16" fmla="*/ 67 w 722"/>
                <a:gd name="T17" fmla="*/ 218 h 894"/>
                <a:gd name="T18" fmla="*/ 76 w 722"/>
                <a:gd name="T19" fmla="*/ 207 h 894"/>
                <a:gd name="T20" fmla="*/ 85 w 722"/>
                <a:gd name="T21" fmla="*/ 204 h 894"/>
                <a:gd name="T22" fmla="*/ 90 w 722"/>
                <a:gd name="T23" fmla="*/ 211 h 894"/>
                <a:gd name="T24" fmla="*/ 82 w 722"/>
                <a:gd name="T25" fmla="*/ 220 h 894"/>
                <a:gd name="T26" fmla="*/ 91 w 722"/>
                <a:gd name="T27" fmla="*/ 224 h 894"/>
                <a:gd name="T28" fmla="*/ 106 w 722"/>
                <a:gd name="T29" fmla="*/ 209 h 894"/>
                <a:gd name="T30" fmla="*/ 113 w 722"/>
                <a:gd name="T31" fmla="*/ 217 h 894"/>
                <a:gd name="T32" fmla="*/ 133 w 722"/>
                <a:gd name="T33" fmla="*/ 218 h 894"/>
                <a:gd name="T34" fmla="*/ 140 w 722"/>
                <a:gd name="T35" fmla="*/ 222 h 894"/>
                <a:gd name="T36" fmla="*/ 154 w 722"/>
                <a:gd name="T37" fmla="*/ 207 h 894"/>
                <a:gd name="T38" fmla="*/ 162 w 722"/>
                <a:gd name="T39" fmla="*/ 188 h 894"/>
                <a:gd name="T40" fmla="*/ 169 w 722"/>
                <a:gd name="T41" fmla="*/ 178 h 894"/>
                <a:gd name="T42" fmla="*/ 176 w 722"/>
                <a:gd name="T43" fmla="*/ 175 h 894"/>
                <a:gd name="T44" fmla="*/ 171 w 722"/>
                <a:gd name="T45" fmla="*/ 164 h 894"/>
                <a:gd name="T46" fmla="*/ 181 w 722"/>
                <a:gd name="T47" fmla="*/ 151 h 894"/>
                <a:gd name="T48" fmla="*/ 180 w 722"/>
                <a:gd name="T49" fmla="*/ 141 h 894"/>
                <a:gd name="T50" fmla="*/ 173 w 722"/>
                <a:gd name="T51" fmla="*/ 142 h 894"/>
                <a:gd name="T52" fmla="*/ 162 w 722"/>
                <a:gd name="T53" fmla="*/ 138 h 894"/>
                <a:gd name="T54" fmla="*/ 150 w 722"/>
                <a:gd name="T55" fmla="*/ 142 h 894"/>
                <a:gd name="T56" fmla="*/ 147 w 722"/>
                <a:gd name="T57" fmla="*/ 127 h 894"/>
                <a:gd name="T58" fmla="*/ 134 w 722"/>
                <a:gd name="T59" fmla="*/ 120 h 894"/>
                <a:gd name="T60" fmla="*/ 131 w 722"/>
                <a:gd name="T61" fmla="*/ 108 h 894"/>
                <a:gd name="T62" fmla="*/ 138 w 722"/>
                <a:gd name="T63" fmla="*/ 97 h 894"/>
                <a:gd name="T64" fmla="*/ 124 w 722"/>
                <a:gd name="T65" fmla="*/ 83 h 894"/>
                <a:gd name="T66" fmla="*/ 108 w 722"/>
                <a:gd name="T67" fmla="*/ 63 h 894"/>
                <a:gd name="T68" fmla="*/ 109 w 722"/>
                <a:gd name="T69" fmla="*/ 47 h 894"/>
                <a:gd name="T70" fmla="*/ 101 w 722"/>
                <a:gd name="T71" fmla="*/ 42 h 894"/>
                <a:gd name="T72" fmla="*/ 93 w 722"/>
                <a:gd name="T73" fmla="*/ 44 h 894"/>
                <a:gd name="T74" fmla="*/ 90 w 722"/>
                <a:gd name="T75" fmla="*/ 35 h 894"/>
                <a:gd name="T76" fmla="*/ 73 w 722"/>
                <a:gd name="T77" fmla="*/ 34 h 894"/>
                <a:gd name="T78" fmla="*/ 77 w 722"/>
                <a:gd name="T79" fmla="*/ 12 h 894"/>
                <a:gd name="T80" fmla="*/ 69 w 722"/>
                <a:gd name="T81" fmla="*/ 15 h 894"/>
                <a:gd name="T82" fmla="*/ 53 w 722"/>
                <a:gd name="T83" fmla="*/ 0 h 894"/>
                <a:gd name="T84" fmla="*/ 45 w 722"/>
                <a:gd name="T85" fmla="*/ 4 h 894"/>
                <a:gd name="T86" fmla="*/ 40 w 722"/>
                <a:gd name="T87" fmla="*/ 16 h 894"/>
                <a:gd name="T88" fmla="*/ 35 w 722"/>
                <a:gd name="T89" fmla="*/ 17 h 894"/>
                <a:gd name="T90" fmla="*/ 38 w 722"/>
                <a:gd name="T91" fmla="*/ 26 h 894"/>
                <a:gd name="T92" fmla="*/ 51 w 722"/>
                <a:gd name="T93" fmla="*/ 30 h 894"/>
                <a:gd name="T94" fmla="*/ 55 w 722"/>
                <a:gd name="T95" fmla="*/ 46 h 894"/>
                <a:gd name="T96" fmla="*/ 42 w 722"/>
                <a:gd name="T97" fmla="*/ 54 h 894"/>
                <a:gd name="T98" fmla="*/ 28 w 722"/>
                <a:gd name="T99" fmla="*/ 42 h 894"/>
                <a:gd name="T100" fmla="*/ 17 w 722"/>
                <a:gd name="T101" fmla="*/ 49 h 894"/>
                <a:gd name="T102" fmla="*/ 22 w 722"/>
                <a:gd name="T103" fmla="*/ 62 h 894"/>
                <a:gd name="T104" fmla="*/ 12 w 722"/>
                <a:gd name="T105" fmla="*/ 71 h 894"/>
                <a:gd name="T106" fmla="*/ 13 w 722"/>
                <a:gd name="T107" fmla="*/ 84 h 894"/>
                <a:gd name="T108" fmla="*/ 0 w 722"/>
                <a:gd name="T109" fmla="*/ 88 h 894"/>
                <a:gd name="T110" fmla="*/ 11 w 722"/>
                <a:gd name="T111" fmla="*/ 96 h 894"/>
                <a:gd name="T112" fmla="*/ 24 w 722"/>
                <a:gd name="T113" fmla="*/ 112 h 894"/>
                <a:gd name="T114" fmla="*/ 40 w 722"/>
                <a:gd name="T115" fmla="*/ 103 h 894"/>
                <a:gd name="T116" fmla="*/ 44 w 722"/>
                <a:gd name="T117" fmla="*/ 118 h 894"/>
                <a:gd name="T118" fmla="*/ 43 w 722"/>
                <a:gd name="T119" fmla="*/ 134 h 894"/>
                <a:gd name="T120" fmla="*/ 24 w 722"/>
                <a:gd name="T121" fmla="*/ 144 h 894"/>
                <a:gd name="T122" fmla="*/ 19 w 722"/>
                <a:gd name="T123" fmla="*/ 148 h 8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22"/>
                <a:gd name="T187" fmla="*/ 0 h 894"/>
                <a:gd name="T188" fmla="*/ 722 w 722"/>
                <a:gd name="T189" fmla="*/ 894 h 8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22" h="894">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81" name="Freeform 120"/>
            <p:cNvSpPr/>
            <p:nvPr/>
          </p:nvSpPr>
          <p:spPr bwMode="gray">
            <a:xfrm>
              <a:off x="3477" y="2497"/>
              <a:ext cx="361" cy="447"/>
            </a:xfrm>
            <a:custGeom>
              <a:avLst/>
              <a:gdLst>
                <a:gd name="T0" fmla="*/ 19 w 722"/>
                <a:gd name="T1" fmla="*/ 148 h 894"/>
                <a:gd name="T2" fmla="*/ 23 w 722"/>
                <a:gd name="T3" fmla="*/ 155 h 894"/>
                <a:gd name="T4" fmla="*/ 34 w 722"/>
                <a:gd name="T5" fmla="*/ 163 h 894"/>
                <a:gd name="T6" fmla="*/ 42 w 722"/>
                <a:gd name="T7" fmla="*/ 163 h 894"/>
                <a:gd name="T8" fmla="*/ 50 w 722"/>
                <a:gd name="T9" fmla="*/ 168 h 894"/>
                <a:gd name="T10" fmla="*/ 50 w 722"/>
                <a:gd name="T11" fmla="*/ 192 h 894"/>
                <a:gd name="T12" fmla="*/ 58 w 722"/>
                <a:gd name="T13" fmla="*/ 202 h 894"/>
                <a:gd name="T14" fmla="*/ 62 w 722"/>
                <a:gd name="T15" fmla="*/ 217 h 894"/>
                <a:gd name="T16" fmla="*/ 67 w 722"/>
                <a:gd name="T17" fmla="*/ 218 h 894"/>
                <a:gd name="T18" fmla="*/ 76 w 722"/>
                <a:gd name="T19" fmla="*/ 207 h 894"/>
                <a:gd name="T20" fmla="*/ 85 w 722"/>
                <a:gd name="T21" fmla="*/ 204 h 894"/>
                <a:gd name="T22" fmla="*/ 90 w 722"/>
                <a:gd name="T23" fmla="*/ 211 h 894"/>
                <a:gd name="T24" fmla="*/ 82 w 722"/>
                <a:gd name="T25" fmla="*/ 220 h 894"/>
                <a:gd name="T26" fmla="*/ 91 w 722"/>
                <a:gd name="T27" fmla="*/ 224 h 894"/>
                <a:gd name="T28" fmla="*/ 106 w 722"/>
                <a:gd name="T29" fmla="*/ 209 h 894"/>
                <a:gd name="T30" fmla="*/ 113 w 722"/>
                <a:gd name="T31" fmla="*/ 217 h 894"/>
                <a:gd name="T32" fmla="*/ 133 w 722"/>
                <a:gd name="T33" fmla="*/ 218 h 894"/>
                <a:gd name="T34" fmla="*/ 140 w 722"/>
                <a:gd name="T35" fmla="*/ 222 h 894"/>
                <a:gd name="T36" fmla="*/ 154 w 722"/>
                <a:gd name="T37" fmla="*/ 207 h 894"/>
                <a:gd name="T38" fmla="*/ 162 w 722"/>
                <a:gd name="T39" fmla="*/ 188 h 894"/>
                <a:gd name="T40" fmla="*/ 169 w 722"/>
                <a:gd name="T41" fmla="*/ 178 h 894"/>
                <a:gd name="T42" fmla="*/ 176 w 722"/>
                <a:gd name="T43" fmla="*/ 175 h 894"/>
                <a:gd name="T44" fmla="*/ 171 w 722"/>
                <a:gd name="T45" fmla="*/ 164 h 894"/>
                <a:gd name="T46" fmla="*/ 181 w 722"/>
                <a:gd name="T47" fmla="*/ 151 h 894"/>
                <a:gd name="T48" fmla="*/ 180 w 722"/>
                <a:gd name="T49" fmla="*/ 141 h 894"/>
                <a:gd name="T50" fmla="*/ 173 w 722"/>
                <a:gd name="T51" fmla="*/ 142 h 894"/>
                <a:gd name="T52" fmla="*/ 162 w 722"/>
                <a:gd name="T53" fmla="*/ 138 h 894"/>
                <a:gd name="T54" fmla="*/ 150 w 722"/>
                <a:gd name="T55" fmla="*/ 142 h 894"/>
                <a:gd name="T56" fmla="*/ 147 w 722"/>
                <a:gd name="T57" fmla="*/ 127 h 894"/>
                <a:gd name="T58" fmla="*/ 134 w 722"/>
                <a:gd name="T59" fmla="*/ 120 h 894"/>
                <a:gd name="T60" fmla="*/ 131 w 722"/>
                <a:gd name="T61" fmla="*/ 108 h 894"/>
                <a:gd name="T62" fmla="*/ 138 w 722"/>
                <a:gd name="T63" fmla="*/ 97 h 894"/>
                <a:gd name="T64" fmla="*/ 124 w 722"/>
                <a:gd name="T65" fmla="*/ 83 h 894"/>
                <a:gd name="T66" fmla="*/ 108 w 722"/>
                <a:gd name="T67" fmla="*/ 63 h 894"/>
                <a:gd name="T68" fmla="*/ 109 w 722"/>
                <a:gd name="T69" fmla="*/ 47 h 894"/>
                <a:gd name="T70" fmla="*/ 101 w 722"/>
                <a:gd name="T71" fmla="*/ 42 h 894"/>
                <a:gd name="T72" fmla="*/ 93 w 722"/>
                <a:gd name="T73" fmla="*/ 44 h 894"/>
                <a:gd name="T74" fmla="*/ 90 w 722"/>
                <a:gd name="T75" fmla="*/ 35 h 894"/>
                <a:gd name="T76" fmla="*/ 73 w 722"/>
                <a:gd name="T77" fmla="*/ 34 h 894"/>
                <a:gd name="T78" fmla="*/ 77 w 722"/>
                <a:gd name="T79" fmla="*/ 12 h 894"/>
                <a:gd name="T80" fmla="*/ 69 w 722"/>
                <a:gd name="T81" fmla="*/ 15 h 894"/>
                <a:gd name="T82" fmla="*/ 53 w 722"/>
                <a:gd name="T83" fmla="*/ 0 h 894"/>
                <a:gd name="T84" fmla="*/ 45 w 722"/>
                <a:gd name="T85" fmla="*/ 4 h 894"/>
                <a:gd name="T86" fmla="*/ 40 w 722"/>
                <a:gd name="T87" fmla="*/ 16 h 894"/>
                <a:gd name="T88" fmla="*/ 35 w 722"/>
                <a:gd name="T89" fmla="*/ 17 h 894"/>
                <a:gd name="T90" fmla="*/ 38 w 722"/>
                <a:gd name="T91" fmla="*/ 26 h 894"/>
                <a:gd name="T92" fmla="*/ 51 w 722"/>
                <a:gd name="T93" fmla="*/ 30 h 894"/>
                <a:gd name="T94" fmla="*/ 55 w 722"/>
                <a:gd name="T95" fmla="*/ 46 h 894"/>
                <a:gd name="T96" fmla="*/ 42 w 722"/>
                <a:gd name="T97" fmla="*/ 54 h 894"/>
                <a:gd name="T98" fmla="*/ 28 w 722"/>
                <a:gd name="T99" fmla="*/ 42 h 894"/>
                <a:gd name="T100" fmla="*/ 17 w 722"/>
                <a:gd name="T101" fmla="*/ 49 h 894"/>
                <a:gd name="T102" fmla="*/ 22 w 722"/>
                <a:gd name="T103" fmla="*/ 62 h 894"/>
                <a:gd name="T104" fmla="*/ 12 w 722"/>
                <a:gd name="T105" fmla="*/ 71 h 894"/>
                <a:gd name="T106" fmla="*/ 13 w 722"/>
                <a:gd name="T107" fmla="*/ 84 h 894"/>
                <a:gd name="T108" fmla="*/ 0 w 722"/>
                <a:gd name="T109" fmla="*/ 88 h 894"/>
                <a:gd name="T110" fmla="*/ 11 w 722"/>
                <a:gd name="T111" fmla="*/ 96 h 894"/>
                <a:gd name="T112" fmla="*/ 24 w 722"/>
                <a:gd name="T113" fmla="*/ 112 h 894"/>
                <a:gd name="T114" fmla="*/ 40 w 722"/>
                <a:gd name="T115" fmla="*/ 103 h 894"/>
                <a:gd name="T116" fmla="*/ 44 w 722"/>
                <a:gd name="T117" fmla="*/ 118 h 894"/>
                <a:gd name="T118" fmla="*/ 43 w 722"/>
                <a:gd name="T119" fmla="*/ 134 h 894"/>
                <a:gd name="T120" fmla="*/ 24 w 722"/>
                <a:gd name="T121" fmla="*/ 144 h 894"/>
                <a:gd name="T122" fmla="*/ 19 w 722"/>
                <a:gd name="T123" fmla="*/ 148 h 8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22"/>
                <a:gd name="T187" fmla="*/ 0 h 894"/>
                <a:gd name="T188" fmla="*/ 722 w 722"/>
                <a:gd name="T189" fmla="*/ 894 h 8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22" h="894">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path>
              </a:pathLst>
            </a:custGeom>
            <a:grpFill/>
            <a:ln w="6350">
              <a:solidFill>
                <a:schemeClr val="tx1">
                  <a:lumMod val="85000"/>
                  <a:lumOff val="15000"/>
                </a:schemeClr>
              </a:solidFill>
              <a:prstDash val="solid"/>
              <a:round/>
            </a:ln>
          </p:spPr>
          <p:txBody>
            <a:bodyPr/>
            <a:lstStyle/>
            <a:p>
              <a:endParaRPr lang="zh-CN" altLang="en-US" sz="1799"/>
            </a:p>
          </p:txBody>
        </p:sp>
        <p:sp>
          <p:nvSpPr>
            <p:cNvPr id="82" name="Freeform 121"/>
            <p:cNvSpPr/>
            <p:nvPr/>
          </p:nvSpPr>
          <p:spPr bwMode="gray">
            <a:xfrm>
              <a:off x="3034" y="2686"/>
              <a:ext cx="568" cy="356"/>
            </a:xfrm>
            <a:custGeom>
              <a:avLst/>
              <a:gdLst>
                <a:gd name="T0" fmla="*/ 40 w 1136"/>
                <a:gd name="T1" fmla="*/ 51 h 713"/>
                <a:gd name="T2" fmla="*/ 52 w 1136"/>
                <a:gd name="T3" fmla="*/ 64 h 713"/>
                <a:gd name="T4" fmla="*/ 58 w 1136"/>
                <a:gd name="T5" fmla="*/ 104 h 713"/>
                <a:gd name="T6" fmla="*/ 35 w 1136"/>
                <a:gd name="T7" fmla="*/ 118 h 713"/>
                <a:gd name="T8" fmla="*/ 0 w 1136"/>
                <a:gd name="T9" fmla="*/ 129 h 713"/>
                <a:gd name="T10" fmla="*/ 20 w 1136"/>
                <a:gd name="T11" fmla="*/ 167 h 713"/>
                <a:gd name="T12" fmla="*/ 40 w 1136"/>
                <a:gd name="T13" fmla="*/ 162 h 713"/>
                <a:gd name="T14" fmla="*/ 80 w 1136"/>
                <a:gd name="T15" fmla="*/ 153 h 713"/>
                <a:gd name="T16" fmla="*/ 76 w 1136"/>
                <a:gd name="T17" fmla="*/ 136 h 713"/>
                <a:gd name="T18" fmla="*/ 115 w 1136"/>
                <a:gd name="T19" fmla="*/ 138 h 713"/>
                <a:gd name="T20" fmla="*/ 147 w 1136"/>
                <a:gd name="T21" fmla="*/ 149 h 713"/>
                <a:gd name="T22" fmla="*/ 170 w 1136"/>
                <a:gd name="T23" fmla="*/ 142 h 713"/>
                <a:gd name="T24" fmla="*/ 189 w 1136"/>
                <a:gd name="T25" fmla="*/ 138 h 713"/>
                <a:gd name="T26" fmla="*/ 196 w 1136"/>
                <a:gd name="T27" fmla="*/ 160 h 713"/>
                <a:gd name="T28" fmla="*/ 221 w 1136"/>
                <a:gd name="T29" fmla="*/ 152 h 713"/>
                <a:gd name="T30" fmla="*/ 247 w 1136"/>
                <a:gd name="T31" fmla="*/ 135 h 713"/>
                <a:gd name="T32" fmla="*/ 264 w 1136"/>
                <a:gd name="T33" fmla="*/ 124 h 713"/>
                <a:gd name="T34" fmla="*/ 284 w 1136"/>
                <a:gd name="T35" fmla="*/ 122 h 713"/>
                <a:gd name="T36" fmla="*/ 272 w 1136"/>
                <a:gd name="T37" fmla="*/ 97 h 713"/>
                <a:gd name="T38" fmla="*/ 263 w 1136"/>
                <a:gd name="T39" fmla="*/ 68 h 713"/>
                <a:gd name="T40" fmla="*/ 245 w 1136"/>
                <a:gd name="T41" fmla="*/ 60 h 713"/>
                <a:gd name="T42" fmla="*/ 225 w 1136"/>
                <a:gd name="T43" fmla="*/ 59 h 713"/>
                <a:gd name="T44" fmla="*/ 196 w 1136"/>
                <a:gd name="T45" fmla="*/ 50 h 713"/>
                <a:gd name="T46" fmla="*/ 186 w 1136"/>
                <a:gd name="T47" fmla="*/ 24 h 713"/>
                <a:gd name="T48" fmla="*/ 157 w 1136"/>
                <a:gd name="T49" fmla="*/ 26 h 713"/>
                <a:gd name="T50" fmla="*/ 107 w 1136"/>
                <a:gd name="T51" fmla="*/ 21 h 713"/>
                <a:gd name="T52" fmla="*/ 71 w 1136"/>
                <a:gd name="T53" fmla="*/ 6 h 713"/>
                <a:gd name="T54" fmla="*/ 50 w 1136"/>
                <a:gd name="T55" fmla="*/ 4 h 713"/>
                <a:gd name="T56" fmla="*/ 43 w 1136"/>
                <a:gd name="T57" fmla="*/ 2 h 713"/>
                <a:gd name="T58" fmla="*/ 35 w 1136"/>
                <a:gd name="T59" fmla="*/ 1 h 713"/>
                <a:gd name="T60" fmla="*/ 34 w 1136"/>
                <a:gd name="T61" fmla="*/ 2 h 713"/>
                <a:gd name="T62" fmla="*/ 31 w 1136"/>
                <a:gd name="T63" fmla="*/ 7 h 713"/>
                <a:gd name="T64" fmla="*/ 29 w 1136"/>
                <a:gd name="T65" fmla="*/ 9 h 713"/>
                <a:gd name="T66" fmla="*/ 54 w 1136"/>
                <a:gd name="T67" fmla="*/ 24 h 713"/>
                <a:gd name="T68" fmla="*/ 33 w 1136"/>
                <a:gd name="T69" fmla="*/ 42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36"/>
                <a:gd name="T106" fmla="*/ 0 h 713"/>
                <a:gd name="T107" fmla="*/ 1136 w 1136"/>
                <a:gd name="T108" fmla="*/ 713 h 71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36" h="713">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83" name="Freeform 122"/>
            <p:cNvSpPr/>
            <p:nvPr/>
          </p:nvSpPr>
          <p:spPr bwMode="gray">
            <a:xfrm>
              <a:off x="3034" y="2686"/>
              <a:ext cx="568" cy="356"/>
            </a:xfrm>
            <a:custGeom>
              <a:avLst/>
              <a:gdLst>
                <a:gd name="T0" fmla="*/ 40 w 1136"/>
                <a:gd name="T1" fmla="*/ 51 h 713"/>
                <a:gd name="T2" fmla="*/ 52 w 1136"/>
                <a:gd name="T3" fmla="*/ 64 h 713"/>
                <a:gd name="T4" fmla="*/ 58 w 1136"/>
                <a:gd name="T5" fmla="*/ 104 h 713"/>
                <a:gd name="T6" fmla="*/ 35 w 1136"/>
                <a:gd name="T7" fmla="*/ 118 h 713"/>
                <a:gd name="T8" fmla="*/ 0 w 1136"/>
                <a:gd name="T9" fmla="*/ 129 h 713"/>
                <a:gd name="T10" fmla="*/ 20 w 1136"/>
                <a:gd name="T11" fmla="*/ 167 h 713"/>
                <a:gd name="T12" fmla="*/ 40 w 1136"/>
                <a:gd name="T13" fmla="*/ 162 h 713"/>
                <a:gd name="T14" fmla="*/ 80 w 1136"/>
                <a:gd name="T15" fmla="*/ 153 h 713"/>
                <a:gd name="T16" fmla="*/ 76 w 1136"/>
                <a:gd name="T17" fmla="*/ 136 h 713"/>
                <a:gd name="T18" fmla="*/ 115 w 1136"/>
                <a:gd name="T19" fmla="*/ 138 h 713"/>
                <a:gd name="T20" fmla="*/ 147 w 1136"/>
                <a:gd name="T21" fmla="*/ 149 h 713"/>
                <a:gd name="T22" fmla="*/ 170 w 1136"/>
                <a:gd name="T23" fmla="*/ 142 h 713"/>
                <a:gd name="T24" fmla="*/ 189 w 1136"/>
                <a:gd name="T25" fmla="*/ 138 h 713"/>
                <a:gd name="T26" fmla="*/ 196 w 1136"/>
                <a:gd name="T27" fmla="*/ 160 h 713"/>
                <a:gd name="T28" fmla="*/ 221 w 1136"/>
                <a:gd name="T29" fmla="*/ 152 h 713"/>
                <a:gd name="T30" fmla="*/ 247 w 1136"/>
                <a:gd name="T31" fmla="*/ 135 h 713"/>
                <a:gd name="T32" fmla="*/ 264 w 1136"/>
                <a:gd name="T33" fmla="*/ 124 h 713"/>
                <a:gd name="T34" fmla="*/ 284 w 1136"/>
                <a:gd name="T35" fmla="*/ 122 h 713"/>
                <a:gd name="T36" fmla="*/ 272 w 1136"/>
                <a:gd name="T37" fmla="*/ 97 h 713"/>
                <a:gd name="T38" fmla="*/ 263 w 1136"/>
                <a:gd name="T39" fmla="*/ 68 h 713"/>
                <a:gd name="T40" fmla="*/ 245 w 1136"/>
                <a:gd name="T41" fmla="*/ 60 h 713"/>
                <a:gd name="T42" fmla="*/ 225 w 1136"/>
                <a:gd name="T43" fmla="*/ 59 h 713"/>
                <a:gd name="T44" fmla="*/ 196 w 1136"/>
                <a:gd name="T45" fmla="*/ 50 h 713"/>
                <a:gd name="T46" fmla="*/ 186 w 1136"/>
                <a:gd name="T47" fmla="*/ 24 h 713"/>
                <a:gd name="T48" fmla="*/ 157 w 1136"/>
                <a:gd name="T49" fmla="*/ 26 h 713"/>
                <a:gd name="T50" fmla="*/ 107 w 1136"/>
                <a:gd name="T51" fmla="*/ 21 h 713"/>
                <a:gd name="T52" fmla="*/ 71 w 1136"/>
                <a:gd name="T53" fmla="*/ 6 h 713"/>
                <a:gd name="T54" fmla="*/ 50 w 1136"/>
                <a:gd name="T55" fmla="*/ 4 h 713"/>
                <a:gd name="T56" fmla="*/ 43 w 1136"/>
                <a:gd name="T57" fmla="*/ 2 h 713"/>
                <a:gd name="T58" fmla="*/ 35 w 1136"/>
                <a:gd name="T59" fmla="*/ 1 h 713"/>
                <a:gd name="T60" fmla="*/ 34 w 1136"/>
                <a:gd name="T61" fmla="*/ 2 h 713"/>
                <a:gd name="T62" fmla="*/ 31 w 1136"/>
                <a:gd name="T63" fmla="*/ 7 h 713"/>
                <a:gd name="T64" fmla="*/ 29 w 1136"/>
                <a:gd name="T65" fmla="*/ 9 h 713"/>
                <a:gd name="T66" fmla="*/ 54 w 1136"/>
                <a:gd name="T67" fmla="*/ 24 h 713"/>
                <a:gd name="T68" fmla="*/ 33 w 1136"/>
                <a:gd name="T69" fmla="*/ 42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36"/>
                <a:gd name="T106" fmla="*/ 0 h 713"/>
                <a:gd name="T107" fmla="*/ 1136 w 1136"/>
                <a:gd name="T108" fmla="*/ 713 h 71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36" h="713">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path>
              </a:pathLst>
            </a:custGeom>
            <a:grpFill/>
            <a:ln w="6350">
              <a:solidFill>
                <a:schemeClr val="tx1">
                  <a:lumMod val="85000"/>
                  <a:lumOff val="15000"/>
                </a:schemeClr>
              </a:solidFill>
              <a:prstDash val="solid"/>
              <a:round/>
            </a:ln>
          </p:spPr>
          <p:txBody>
            <a:bodyPr/>
            <a:lstStyle/>
            <a:p>
              <a:endParaRPr lang="zh-CN" altLang="en-US" sz="1799"/>
            </a:p>
          </p:txBody>
        </p:sp>
        <p:sp>
          <p:nvSpPr>
            <p:cNvPr id="84" name="Freeform 123"/>
            <p:cNvSpPr/>
            <p:nvPr/>
          </p:nvSpPr>
          <p:spPr bwMode="gray">
            <a:xfrm>
              <a:off x="3140" y="2406"/>
              <a:ext cx="448" cy="398"/>
            </a:xfrm>
            <a:custGeom>
              <a:avLst/>
              <a:gdLst>
                <a:gd name="T0" fmla="*/ 0 w 896"/>
                <a:gd name="T1" fmla="*/ 84 h 797"/>
                <a:gd name="T2" fmla="*/ 7 w 896"/>
                <a:gd name="T3" fmla="*/ 100 h 797"/>
                <a:gd name="T4" fmla="*/ 17 w 896"/>
                <a:gd name="T5" fmla="*/ 115 h 797"/>
                <a:gd name="T6" fmla="*/ 30 w 896"/>
                <a:gd name="T7" fmla="*/ 127 h 797"/>
                <a:gd name="T8" fmla="*/ 29 w 896"/>
                <a:gd name="T9" fmla="*/ 140 h 797"/>
                <a:gd name="T10" fmla="*/ 53 w 896"/>
                <a:gd name="T11" fmla="*/ 162 h 797"/>
                <a:gd name="T12" fmla="*/ 76 w 896"/>
                <a:gd name="T13" fmla="*/ 171 h 797"/>
                <a:gd name="T14" fmla="*/ 104 w 896"/>
                <a:gd name="T15" fmla="*/ 166 h 797"/>
                <a:gd name="T16" fmla="*/ 116 w 896"/>
                <a:gd name="T17" fmla="*/ 171 h 797"/>
                <a:gd name="T18" fmla="*/ 133 w 896"/>
                <a:gd name="T19" fmla="*/ 164 h 797"/>
                <a:gd name="T20" fmla="*/ 134 w 896"/>
                <a:gd name="T21" fmla="*/ 180 h 797"/>
                <a:gd name="T22" fmla="*/ 143 w 896"/>
                <a:gd name="T23" fmla="*/ 191 h 797"/>
                <a:gd name="T24" fmla="*/ 156 w 896"/>
                <a:gd name="T25" fmla="*/ 187 h 797"/>
                <a:gd name="T26" fmla="*/ 173 w 896"/>
                <a:gd name="T27" fmla="*/ 199 h 797"/>
                <a:gd name="T28" fmla="*/ 188 w 896"/>
                <a:gd name="T29" fmla="*/ 194 h 797"/>
                <a:gd name="T30" fmla="*/ 193 w 896"/>
                <a:gd name="T31" fmla="*/ 189 h 797"/>
                <a:gd name="T32" fmla="*/ 212 w 896"/>
                <a:gd name="T33" fmla="*/ 179 h 797"/>
                <a:gd name="T34" fmla="*/ 213 w 896"/>
                <a:gd name="T35" fmla="*/ 163 h 797"/>
                <a:gd name="T36" fmla="*/ 208 w 896"/>
                <a:gd name="T37" fmla="*/ 148 h 797"/>
                <a:gd name="T38" fmla="*/ 194 w 896"/>
                <a:gd name="T39" fmla="*/ 157 h 797"/>
                <a:gd name="T40" fmla="*/ 180 w 896"/>
                <a:gd name="T41" fmla="*/ 141 h 797"/>
                <a:gd name="T42" fmla="*/ 170 w 896"/>
                <a:gd name="T43" fmla="*/ 133 h 797"/>
                <a:gd name="T44" fmla="*/ 182 w 896"/>
                <a:gd name="T45" fmla="*/ 129 h 797"/>
                <a:gd name="T46" fmla="*/ 181 w 896"/>
                <a:gd name="T47" fmla="*/ 116 h 797"/>
                <a:gd name="T48" fmla="*/ 190 w 896"/>
                <a:gd name="T49" fmla="*/ 108 h 797"/>
                <a:gd name="T50" fmla="*/ 186 w 896"/>
                <a:gd name="T51" fmla="*/ 94 h 797"/>
                <a:gd name="T52" fmla="*/ 197 w 896"/>
                <a:gd name="T53" fmla="*/ 87 h 797"/>
                <a:gd name="T54" fmla="*/ 211 w 896"/>
                <a:gd name="T55" fmla="*/ 99 h 797"/>
                <a:gd name="T56" fmla="*/ 224 w 896"/>
                <a:gd name="T57" fmla="*/ 91 h 797"/>
                <a:gd name="T58" fmla="*/ 219 w 896"/>
                <a:gd name="T59" fmla="*/ 75 h 797"/>
                <a:gd name="T60" fmla="*/ 206 w 896"/>
                <a:gd name="T61" fmla="*/ 71 h 797"/>
                <a:gd name="T62" fmla="*/ 203 w 896"/>
                <a:gd name="T63" fmla="*/ 62 h 797"/>
                <a:gd name="T64" fmla="*/ 182 w 896"/>
                <a:gd name="T65" fmla="*/ 66 h 797"/>
                <a:gd name="T66" fmla="*/ 169 w 896"/>
                <a:gd name="T67" fmla="*/ 53 h 797"/>
                <a:gd name="T68" fmla="*/ 157 w 896"/>
                <a:gd name="T69" fmla="*/ 53 h 797"/>
                <a:gd name="T70" fmla="*/ 156 w 896"/>
                <a:gd name="T71" fmla="*/ 41 h 797"/>
                <a:gd name="T72" fmla="*/ 173 w 896"/>
                <a:gd name="T73" fmla="*/ 20 h 797"/>
                <a:gd name="T74" fmla="*/ 171 w 896"/>
                <a:gd name="T75" fmla="*/ 3 h 797"/>
                <a:gd name="T76" fmla="*/ 153 w 896"/>
                <a:gd name="T77" fmla="*/ 6 h 797"/>
                <a:gd name="T78" fmla="*/ 112 w 896"/>
                <a:gd name="T79" fmla="*/ 0 h 797"/>
                <a:gd name="T80" fmla="*/ 110 w 896"/>
                <a:gd name="T81" fmla="*/ 32 h 797"/>
                <a:gd name="T82" fmla="*/ 89 w 896"/>
                <a:gd name="T83" fmla="*/ 49 h 797"/>
                <a:gd name="T84" fmla="*/ 72 w 896"/>
                <a:gd name="T85" fmla="*/ 52 h 797"/>
                <a:gd name="T86" fmla="*/ 42 w 896"/>
                <a:gd name="T87" fmla="*/ 71 h 797"/>
                <a:gd name="T88" fmla="*/ 25 w 896"/>
                <a:gd name="T89" fmla="*/ 79 h 797"/>
                <a:gd name="T90" fmla="*/ 0 w 896"/>
                <a:gd name="T91" fmla="*/ 84 h 79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96"/>
                <a:gd name="T139" fmla="*/ 0 h 797"/>
                <a:gd name="T140" fmla="*/ 896 w 896"/>
                <a:gd name="T141" fmla="*/ 797 h 79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96" h="797">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85" name="Freeform 124"/>
            <p:cNvSpPr/>
            <p:nvPr/>
          </p:nvSpPr>
          <p:spPr bwMode="gray">
            <a:xfrm>
              <a:off x="3140" y="2406"/>
              <a:ext cx="448" cy="398"/>
            </a:xfrm>
            <a:custGeom>
              <a:avLst/>
              <a:gdLst>
                <a:gd name="T0" fmla="*/ 0 w 896"/>
                <a:gd name="T1" fmla="*/ 84 h 797"/>
                <a:gd name="T2" fmla="*/ 7 w 896"/>
                <a:gd name="T3" fmla="*/ 100 h 797"/>
                <a:gd name="T4" fmla="*/ 17 w 896"/>
                <a:gd name="T5" fmla="*/ 115 h 797"/>
                <a:gd name="T6" fmla="*/ 30 w 896"/>
                <a:gd name="T7" fmla="*/ 127 h 797"/>
                <a:gd name="T8" fmla="*/ 29 w 896"/>
                <a:gd name="T9" fmla="*/ 140 h 797"/>
                <a:gd name="T10" fmla="*/ 53 w 896"/>
                <a:gd name="T11" fmla="*/ 162 h 797"/>
                <a:gd name="T12" fmla="*/ 76 w 896"/>
                <a:gd name="T13" fmla="*/ 171 h 797"/>
                <a:gd name="T14" fmla="*/ 104 w 896"/>
                <a:gd name="T15" fmla="*/ 166 h 797"/>
                <a:gd name="T16" fmla="*/ 116 w 896"/>
                <a:gd name="T17" fmla="*/ 171 h 797"/>
                <a:gd name="T18" fmla="*/ 133 w 896"/>
                <a:gd name="T19" fmla="*/ 164 h 797"/>
                <a:gd name="T20" fmla="*/ 134 w 896"/>
                <a:gd name="T21" fmla="*/ 180 h 797"/>
                <a:gd name="T22" fmla="*/ 143 w 896"/>
                <a:gd name="T23" fmla="*/ 191 h 797"/>
                <a:gd name="T24" fmla="*/ 156 w 896"/>
                <a:gd name="T25" fmla="*/ 187 h 797"/>
                <a:gd name="T26" fmla="*/ 173 w 896"/>
                <a:gd name="T27" fmla="*/ 199 h 797"/>
                <a:gd name="T28" fmla="*/ 188 w 896"/>
                <a:gd name="T29" fmla="*/ 194 h 797"/>
                <a:gd name="T30" fmla="*/ 193 w 896"/>
                <a:gd name="T31" fmla="*/ 189 h 797"/>
                <a:gd name="T32" fmla="*/ 212 w 896"/>
                <a:gd name="T33" fmla="*/ 179 h 797"/>
                <a:gd name="T34" fmla="*/ 213 w 896"/>
                <a:gd name="T35" fmla="*/ 163 h 797"/>
                <a:gd name="T36" fmla="*/ 208 w 896"/>
                <a:gd name="T37" fmla="*/ 148 h 797"/>
                <a:gd name="T38" fmla="*/ 194 w 896"/>
                <a:gd name="T39" fmla="*/ 157 h 797"/>
                <a:gd name="T40" fmla="*/ 180 w 896"/>
                <a:gd name="T41" fmla="*/ 141 h 797"/>
                <a:gd name="T42" fmla="*/ 170 w 896"/>
                <a:gd name="T43" fmla="*/ 133 h 797"/>
                <a:gd name="T44" fmla="*/ 182 w 896"/>
                <a:gd name="T45" fmla="*/ 129 h 797"/>
                <a:gd name="T46" fmla="*/ 181 w 896"/>
                <a:gd name="T47" fmla="*/ 116 h 797"/>
                <a:gd name="T48" fmla="*/ 190 w 896"/>
                <a:gd name="T49" fmla="*/ 108 h 797"/>
                <a:gd name="T50" fmla="*/ 186 w 896"/>
                <a:gd name="T51" fmla="*/ 94 h 797"/>
                <a:gd name="T52" fmla="*/ 197 w 896"/>
                <a:gd name="T53" fmla="*/ 87 h 797"/>
                <a:gd name="T54" fmla="*/ 211 w 896"/>
                <a:gd name="T55" fmla="*/ 99 h 797"/>
                <a:gd name="T56" fmla="*/ 224 w 896"/>
                <a:gd name="T57" fmla="*/ 91 h 797"/>
                <a:gd name="T58" fmla="*/ 219 w 896"/>
                <a:gd name="T59" fmla="*/ 75 h 797"/>
                <a:gd name="T60" fmla="*/ 206 w 896"/>
                <a:gd name="T61" fmla="*/ 71 h 797"/>
                <a:gd name="T62" fmla="*/ 203 w 896"/>
                <a:gd name="T63" fmla="*/ 62 h 797"/>
                <a:gd name="T64" fmla="*/ 182 w 896"/>
                <a:gd name="T65" fmla="*/ 66 h 797"/>
                <a:gd name="T66" fmla="*/ 169 w 896"/>
                <a:gd name="T67" fmla="*/ 53 h 797"/>
                <a:gd name="T68" fmla="*/ 157 w 896"/>
                <a:gd name="T69" fmla="*/ 53 h 797"/>
                <a:gd name="T70" fmla="*/ 156 w 896"/>
                <a:gd name="T71" fmla="*/ 41 h 797"/>
                <a:gd name="T72" fmla="*/ 173 w 896"/>
                <a:gd name="T73" fmla="*/ 20 h 797"/>
                <a:gd name="T74" fmla="*/ 171 w 896"/>
                <a:gd name="T75" fmla="*/ 3 h 797"/>
                <a:gd name="T76" fmla="*/ 153 w 896"/>
                <a:gd name="T77" fmla="*/ 6 h 797"/>
                <a:gd name="T78" fmla="*/ 112 w 896"/>
                <a:gd name="T79" fmla="*/ 0 h 797"/>
                <a:gd name="T80" fmla="*/ 110 w 896"/>
                <a:gd name="T81" fmla="*/ 32 h 797"/>
                <a:gd name="T82" fmla="*/ 89 w 896"/>
                <a:gd name="T83" fmla="*/ 49 h 797"/>
                <a:gd name="T84" fmla="*/ 72 w 896"/>
                <a:gd name="T85" fmla="*/ 52 h 797"/>
                <a:gd name="T86" fmla="*/ 42 w 896"/>
                <a:gd name="T87" fmla="*/ 71 h 797"/>
                <a:gd name="T88" fmla="*/ 25 w 896"/>
                <a:gd name="T89" fmla="*/ 79 h 797"/>
                <a:gd name="T90" fmla="*/ 0 w 896"/>
                <a:gd name="T91" fmla="*/ 84 h 79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96"/>
                <a:gd name="T139" fmla="*/ 0 h 797"/>
                <a:gd name="T140" fmla="*/ 896 w 896"/>
                <a:gd name="T141" fmla="*/ 797 h 79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96" h="797">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path>
              </a:pathLst>
            </a:custGeom>
            <a:grpFill/>
            <a:ln w="6350">
              <a:solidFill>
                <a:schemeClr val="tx1">
                  <a:lumMod val="85000"/>
                  <a:lumOff val="15000"/>
                </a:schemeClr>
              </a:solidFill>
              <a:prstDash val="solid"/>
              <a:round/>
            </a:ln>
          </p:spPr>
          <p:txBody>
            <a:bodyPr/>
            <a:lstStyle/>
            <a:p>
              <a:endParaRPr lang="zh-CN" altLang="en-US" sz="1799"/>
            </a:p>
          </p:txBody>
        </p:sp>
        <p:sp>
          <p:nvSpPr>
            <p:cNvPr id="86" name="Freeform 125"/>
            <p:cNvSpPr/>
            <p:nvPr/>
          </p:nvSpPr>
          <p:spPr bwMode="gray">
            <a:xfrm>
              <a:off x="3128" y="2050"/>
              <a:ext cx="251" cy="526"/>
            </a:xfrm>
            <a:custGeom>
              <a:avLst/>
              <a:gdLst>
                <a:gd name="T0" fmla="*/ 7 w 502"/>
                <a:gd name="T1" fmla="*/ 236 h 1051"/>
                <a:gd name="T2" fmla="*/ 6 w 502"/>
                <a:gd name="T3" fmla="*/ 263 h 1051"/>
                <a:gd name="T4" fmla="*/ 30 w 502"/>
                <a:gd name="T5" fmla="*/ 257 h 1051"/>
                <a:gd name="T6" fmla="*/ 48 w 502"/>
                <a:gd name="T7" fmla="*/ 250 h 1051"/>
                <a:gd name="T8" fmla="*/ 78 w 502"/>
                <a:gd name="T9" fmla="*/ 230 h 1051"/>
                <a:gd name="T10" fmla="*/ 94 w 502"/>
                <a:gd name="T11" fmla="*/ 228 h 1051"/>
                <a:gd name="T12" fmla="*/ 115 w 502"/>
                <a:gd name="T13" fmla="*/ 210 h 1051"/>
                <a:gd name="T14" fmla="*/ 117 w 502"/>
                <a:gd name="T15" fmla="*/ 178 h 1051"/>
                <a:gd name="T16" fmla="*/ 108 w 502"/>
                <a:gd name="T17" fmla="*/ 169 h 1051"/>
                <a:gd name="T18" fmla="*/ 109 w 502"/>
                <a:gd name="T19" fmla="*/ 159 h 1051"/>
                <a:gd name="T20" fmla="*/ 115 w 502"/>
                <a:gd name="T21" fmla="*/ 150 h 1051"/>
                <a:gd name="T22" fmla="*/ 114 w 502"/>
                <a:gd name="T23" fmla="*/ 142 h 1051"/>
                <a:gd name="T24" fmla="*/ 121 w 502"/>
                <a:gd name="T25" fmla="*/ 126 h 1051"/>
                <a:gd name="T26" fmla="*/ 118 w 502"/>
                <a:gd name="T27" fmla="*/ 109 h 1051"/>
                <a:gd name="T28" fmla="*/ 99 w 502"/>
                <a:gd name="T29" fmla="*/ 99 h 1051"/>
                <a:gd name="T30" fmla="*/ 100 w 502"/>
                <a:gd name="T31" fmla="*/ 81 h 1051"/>
                <a:gd name="T32" fmla="*/ 108 w 502"/>
                <a:gd name="T33" fmla="*/ 74 h 1051"/>
                <a:gd name="T34" fmla="*/ 109 w 502"/>
                <a:gd name="T35" fmla="*/ 64 h 1051"/>
                <a:gd name="T36" fmla="*/ 119 w 502"/>
                <a:gd name="T37" fmla="*/ 60 h 1051"/>
                <a:gd name="T38" fmla="*/ 126 w 502"/>
                <a:gd name="T39" fmla="*/ 43 h 1051"/>
                <a:gd name="T40" fmla="*/ 119 w 502"/>
                <a:gd name="T41" fmla="*/ 31 h 1051"/>
                <a:gd name="T42" fmla="*/ 110 w 502"/>
                <a:gd name="T43" fmla="*/ 26 h 1051"/>
                <a:gd name="T44" fmla="*/ 111 w 502"/>
                <a:gd name="T45" fmla="*/ 16 h 1051"/>
                <a:gd name="T46" fmla="*/ 121 w 502"/>
                <a:gd name="T47" fmla="*/ 11 h 1051"/>
                <a:gd name="T48" fmla="*/ 114 w 502"/>
                <a:gd name="T49" fmla="*/ 0 h 1051"/>
                <a:gd name="T50" fmla="*/ 87 w 502"/>
                <a:gd name="T51" fmla="*/ 11 h 1051"/>
                <a:gd name="T52" fmla="*/ 72 w 502"/>
                <a:gd name="T53" fmla="*/ 11 h 1051"/>
                <a:gd name="T54" fmla="*/ 50 w 502"/>
                <a:gd name="T55" fmla="*/ 19 h 1051"/>
                <a:gd name="T56" fmla="*/ 38 w 502"/>
                <a:gd name="T57" fmla="*/ 49 h 1051"/>
                <a:gd name="T58" fmla="*/ 19 w 502"/>
                <a:gd name="T59" fmla="*/ 56 h 1051"/>
                <a:gd name="T60" fmla="*/ 19 w 502"/>
                <a:gd name="T61" fmla="*/ 73 h 1051"/>
                <a:gd name="T62" fmla="*/ 12 w 502"/>
                <a:gd name="T63" fmla="*/ 104 h 1051"/>
                <a:gd name="T64" fmla="*/ 0 w 502"/>
                <a:gd name="T65" fmla="*/ 117 h 1051"/>
                <a:gd name="T66" fmla="*/ 13 w 502"/>
                <a:gd name="T67" fmla="*/ 139 h 1051"/>
                <a:gd name="T68" fmla="*/ 4 w 502"/>
                <a:gd name="T69" fmla="*/ 164 h 1051"/>
                <a:gd name="T70" fmla="*/ 9 w 502"/>
                <a:gd name="T71" fmla="*/ 198 h 1051"/>
                <a:gd name="T72" fmla="*/ 15 w 502"/>
                <a:gd name="T73" fmla="*/ 220 h 1051"/>
                <a:gd name="T74" fmla="*/ 7 w 502"/>
                <a:gd name="T75" fmla="*/ 236 h 105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02"/>
                <a:gd name="T115" fmla="*/ 0 h 1051"/>
                <a:gd name="T116" fmla="*/ 502 w 502"/>
                <a:gd name="T117" fmla="*/ 1051 h 105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02" h="1051">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close/>
                </a:path>
              </a:pathLst>
            </a:custGeom>
            <a:grpFill/>
            <a:ln w="0">
              <a:solidFill>
                <a:schemeClr val="tx1">
                  <a:lumMod val="85000"/>
                  <a:lumOff val="15000"/>
                </a:schemeClr>
              </a:solidFill>
              <a:prstDash val="solid"/>
              <a:round/>
            </a:ln>
          </p:spPr>
          <p:txBody>
            <a:bodyPr/>
            <a:lstStyle/>
            <a:p>
              <a:endParaRPr lang="zh-CN" altLang="en-US" sz="1799"/>
            </a:p>
          </p:txBody>
        </p:sp>
        <p:sp>
          <p:nvSpPr>
            <p:cNvPr id="87" name="Freeform 126"/>
            <p:cNvSpPr/>
            <p:nvPr/>
          </p:nvSpPr>
          <p:spPr bwMode="gray">
            <a:xfrm>
              <a:off x="3128" y="2050"/>
              <a:ext cx="251" cy="526"/>
            </a:xfrm>
            <a:custGeom>
              <a:avLst/>
              <a:gdLst>
                <a:gd name="T0" fmla="*/ 7 w 502"/>
                <a:gd name="T1" fmla="*/ 236 h 1051"/>
                <a:gd name="T2" fmla="*/ 6 w 502"/>
                <a:gd name="T3" fmla="*/ 263 h 1051"/>
                <a:gd name="T4" fmla="*/ 30 w 502"/>
                <a:gd name="T5" fmla="*/ 257 h 1051"/>
                <a:gd name="T6" fmla="*/ 48 w 502"/>
                <a:gd name="T7" fmla="*/ 250 h 1051"/>
                <a:gd name="T8" fmla="*/ 78 w 502"/>
                <a:gd name="T9" fmla="*/ 230 h 1051"/>
                <a:gd name="T10" fmla="*/ 94 w 502"/>
                <a:gd name="T11" fmla="*/ 228 h 1051"/>
                <a:gd name="T12" fmla="*/ 115 w 502"/>
                <a:gd name="T13" fmla="*/ 210 h 1051"/>
                <a:gd name="T14" fmla="*/ 117 w 502"/>
                <a:gd name="T15" fmla="*/ 178 h 1051"/>
                <a:gd name="T16" fmla="*/ 108 w 502"/>
                <a:gd name="T17" fmla="*/ 169 h 1051"/>
                <a:gd name="T18" fmla="*/ 109 w 502"/>
                <a:gd name="T19" fmla="*/ 159 h 1051"/>
                <a:gd name="T20" fmla="*/ 115 w 502"/>
                <a:gd name="T21" fmla="*/ 150 h 1051"/>
                <a:gd name="T22" fmla="*/ 114 w 502"/>
                <a:gd name="T23" fmla="*/ 142 h 1051"/>
                <a:gd name="T24" fmla="*/ 121 w 502"/>
                <a:gd name="T25" fmla="*/ 126 h 1051"/>
                <a:gd name="T26" fmla="*/ 118 w 502"/>
                <a:gd name="T27" fmla="*/ 109 h 1051"/>
                <a:gd name="T28" fmla="*/ 99 w 502"/>
                <a:gd name="T29" fmla="*/ 99 h 1051"/>
                <a:gd name="T30" fmla="*/ 100 w 502"/>
                <a:gd name="T31" fmla="*/ 81 h 1051"/>
                <a:gd name="T32" fmla="*/ 108 w 502"/>
                <a:gd name="T33" fmla="*/ 74 h 1051"/>
                <a:gd name="T34" fmla="*/ 109 w 502"/>
                <a:gd name="T35" fmla="*/ 64 h 1051"/>
                <a:gd name="T36" fmla="*/ 119 w 502"/>
                <a:gd name="T37" fmla="*/ 60 h 1051"/>
                <a:gd name="T38" fmla="*/ 126 w 502"/>
                <a:gd name="T39" fmla="*/ 43 h 1051"/>
                <a:gd name="T40" fmla="*/ 119 w 502"/>
                <a:gd name="T41" fmla="*/ 31 h 1051"/>
                <a:gd name="T42" fmla="*/ 110 w 502"/>
                <a:gd name="T43" fmla="*/ 26 h 1051"/>
                <a:gd name="T44" fmla="*/ 111 w 502"/>
                <a:gd name="T45" fmla="*/ 16 h 1051"/>
                <a:gd name="T46" fmla="*/ 121 w 502"/>
                <a:gd name="T47" fmla="*/ 11 h 1051"/>
                <a:gd name="T48" fmla="*/ 114 w 502"/>
                <a:gd name="T49" fmla="*/ 0 h 1051"/>
                <a:gd name="T50" fmla="*/ 87 w 502"/>
                <a:gd name="T51" fmla="*/ 11 h 1051"/>
                <a:gd name="T52" fmla="*/ 72 w 502"/>
                <a:gd name="T53" fmla="*/ 11 h 1051"/>
                <a:gd name="T54" fmla="*/ 50 w 502"/>
                <a:gd name="T55" fmla="*/ 19 h 1051"/>
                <a:gd name="T56" fmla="*/ 38 w 502"/>
                <a:gd name="T57" fmla="*/ 49 h 1051"/>
                <a:gd name="T58" fmla="*/ 19 w 502"/>
                <a:gd name="T59" fmla="*/ 56 h 1051"/>
                <a:gd name="T60" fmla="*/ 19 w 502"/>
                <a:gd name="T61" fmla="*/ 73 h 1051"/>
                <a:gd name="T62" fmla="*/ 12 w 502"/>
                <a:gd name="T63" fmla="*/ 104 h 1051"/>
                <a:gd name="T64" fmla="*/ 0 w 502"/>
                <a:gd name="T65" fmla="*/ 117 h 1051"/>
                <a:gd name="T66" fmla="*/ 13 w 502"/>
                <a:gd name="T67" fmla="*/ 139 h 1051"/>
                <a:gd name="T68" fmla="*/ 4 w 502"/>
                <a:gd name="T69" fmla="*/ 164 h 1051"/>
                <a:gd name="T70" fmla="*/ 9 w 502"/>
                <a:gd name="T71" fmla="*/ 198 h 1051"/>
                <a:gd name="T72" fmla="*/ 15 w 502"/>
                <a:gd name="T73" fmla="*/ 220 h 1051"/>
                <a:gd name="T74" fmla="*/ 7 w 502"/>
                <a:gd name="T75" fmla="*/ 236 h 105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02"/>
                <a:gd name="T115" fmla="*/ 0 h 1051"/>
                <a:gd name="T116" fmla="*/ 502 w 502"/>
                <a:gd name="T117" fmla="*/ 1051 h 105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02" h="1051">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path>
              </a:pathLst>
            </a:custGeom>
            <a:grpFill/>
            <a:ln w="6350">
              <a:solidFill>
                <a:schemeClr val="tx1">
                  <a:lumMod val="85000"/>
                  <a:lumOff val="15000"/>
                </a:schemeClr>
              </a:solidFill>
              <a:prstDash val="solid"/>
              <a:round/>
            </a:ln>
          </p:spPr>
          <p:txBody>
            <a:bodyPr/>
            <a:lstStyle/>
            <a:p>
              <a:endParaRPr lang="zh-CN" altLang="en-US" sz="1799"/>
            </a:p>
          </p:txBody>
        </p:sp>
        <p:sp>
          <p:nvSpPr>
            <p:cNvPr id="88" name="Freeform 127"/>
            <p:cNvSpPr/>
            <p:nvPr/>
          </p:nvSpPr>
          <p:spPr bwMode="gray">
            <a:xfrm>
              <a:off x="2736" y="2154"/>
              <a:ext cx="464" cy="664"/>
            </a:xfrm>
            <a:custGeom>
              <a:avLst/>
              <a:gdLst>
                <a:gd name="T0" fmla="*/ 2 w 929"/>
                <a:gd name="T1" fmla="*/ 106 h 1329"/>
                <a:gd name="T2" fmla="*/ 21 w 929"/>
                <a:gd name="T3" fmla="*/ 126 h 1329"/>
                <a:gd name="T4" fmla="*/ 31 w 929"/>
                <a:gd name="T5" fmla="*/ 148 h 1329"/>
                <a:gd name="T6" fmla="*/ 26 w 929"/>
                <a:gd name="T7" fmla="*/ 170 h 1329"/>
                <a:gd name="T8" fmla="*/ 43 w 929"/>
                <a:gd name="T9" fmla="*/ 183 h 1329"/>
                <a:gd name="T10" fmla="*/ 68 w 929"/>
                <a:gd name="T11" fmla="*/ 187 h 1329"/>
                <a:gd name="T12" fmla="*/ 79 w 929"/>
                <a:gd name="T13" fmla="*/ 172 h 1329"/>
                <a:gd name="T14" fmla="*/ 78 w 929"/>
                <a:gd name="T15" fmla="*/ 153 h 1329"/>
                <a:gd name="T16" fmla="*/ 72 w 929"/>
                <a:gd name="T17" fmla="*/ 108 h 1329"/>
                <a:gd name="T18" fmla="*/ 92 w 929"/>
                <a:gd name="T19" fmla="*/ 113 h 1329"/>
                <a:gd name="T20" fmla="*/ 109 w 929"/>
                <a:gd name="T21" fmla="*/ 126 h 1329"/>
                <a:gd name="T22" fmla="*/ 143 w 929"/>
                <a:gd name="T23" fmla="*/ 150 h 1329"/>
                <a:gd name="T24" fmla="*/ 140 w 929"/>
                <a:gd name="T25" fmla="*/ 174 h 1329"/>
                <a:gd name="T26" fmla="*/ 112 w 929"/>
                <a:gd name="T27" fmla="*/ 189 h 1329"/>
                <a:gd name="T28" fmla="*/ 99 w 929"/>
                <a:gd name="T29" fmla="*/ 204 h 1329"/>
                <a:gd name="T30" fmla="*/ 71 w 929"/>
                <a:gd name="T31" fmla="*/ 199 h 1329"/>
                <a:gd name="T32" fmla="*/ 65 w 929"/>
                <a:gd name="T33" fmla="*/ 222 h 1329"/>
                <a:gd name="T34" fmla="*/ 70 w 929"/>
                <a:gd name="T35" fmla="*/ 249 h 1329"/>
                <a:gd name="T36" fmla="*/ 48 w 929"/>
                <a:gd name="T37" fmla="*/ 267 h 1329"/>
                <a:gd name="T38" fmla="*/ 53 w 929"/>
                <a:gd name="T39" fmla="*/ 285 h 1329"/>
                <a:gd name="T40" fmla="*/ 63 w 929"/>
                <a:gd name="T41" fmla="*/ 304 h 1329"/>
                <a:gd name="T42" fmla="*/ 110 w 929"/>
                <a:gd name="T43" fmla="*/ 308 h 1329"/>
                <a:gd name="T44" fmla="*/ 142 w 929"/>
                <a:gd name="T45" fmla="*/ 313 h 1329"/>
                <a:gd name="T46" fmla="*/ 172 w 929"/>
                <a:gd name="T47" fmla="*/ 324 h 1329"/>
                <a:gd name="T48" fmla="*/ 188 w 929"/>
                <a:gd name="T49" fmla="*/ 330 h 1329"/>
                <a:gd name="T50" fmla="*/ 181 w 929"/>
                <a:gd name="T51" fmla="*/ 308 h 1329"/>
                <a:gd name="T52" fmla="*/ 202 w 929"/>
                <a:gd name="T53" fmla="*/ 290 h 1329"/>
                <a:gd name="T54" fmla="*/ 178 w 929"/>
                <a:gd name="T55" fmla="*/ 276 h 1329"/>
                <a:gd name="T56" fmla="*/ 200 w 929"/>
                <a:gd name="T57" fmla="*/ 270 h 1329"/>
                <a:gd name="T58" fmla="*/ 231 w 929"/>
                <a:gd name="T59" fmla="*/ 266 h 1329"/>
                <a:gd name="T60" fmla="*/ 218 w 929"/>
                <a:gd name="T61" fmla="*/ 241 h 1329"/>
                <a:gd name="T62" fmla="*/ 202 w 929"/>
                <a:gd name="T63" fmla="*/ 211 h 1329"/>
                <a:gd name="T64" fmla="*/ 210 w 929"/>
                <a:gd name="T65" fmla="*/ 167 h 1329"/>
                <a:gd name="T66" fmla="*/ 200 w 929"/>
                <a:gd name="T67" fmla="*/ 112 h 1329"/>
                <a:gd name="T68" fmla="*/ 196 w 929"/>
                <a:gd name="T69" fmla="*/ 65 h 1329"/>
                <a:gd name="T70" fmla="*/ 214 w 929"/>
                <a:gd name="T71" fmla="*/ 21 h 1329"/>
                <a:gd name="T72" fmla="*/ 206 w 929"/>
                <a:gd name="T73" fmla="*/ 0 h 1329"/>
                <a:gd name="T74" fmla="*/ 182 w 929"/>
                <a:gd name="T75" fmla="*/ 10 h 1329"/>
                <a:gd name="T76" fmla="*/ 164 w 929"/>
                <a:gd name="T77" fmla="*/ 44 h 1329"/>
                <a:gd name="T78" fmla="*/ 129 w 929"/>
                <a:gd name="T79" fmla="*/ 87 h 1329"/>
                <a:gd name="T80" fmla="*/ 99 w 929"/>
                <a:gd name="T81" fmla="*/ 84 h 1329"/>
                <a:gd name="T82" fmla="*/ 74 w 929"/>
                <a:gd name="T83" fmla="*/ 70 h 1329"/>
                <a:gd name="T84" fmla="*/ 72 w 929"/>
                <a:gd name="T85" fmla="*/ 42 h 1329"/>
                <a:gd name="T86" fmla="*/ 68 w 929"/>
                <a:gd name="T87" fmla="*/ 18 h 1329"/>
                <a:gd name="T88" fmla="*/ 43 w 929"/>
                <a:gd name="T89" fmla="*/ 42 h 1329"/>
                <a:gd name="T90" fmla="*/ 26 w 929"/>
                <a:gd name="T91" fmla="*/ 90 h 13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929"/>
                <a:gd name="T139" fmla="*/ 0 h 1329"/>
                <a:gd name="T140" fmla="*/ 929 w 929"/>
                <a:gd name="T141" fmla="*/ 1329 h 13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929" h="1329">
                  <a:moveTo>
                    <a:pt x="0" y="406"/>
                  </a:moveTo>
                  <a:lnTo>
                    <a:pt x="8" y="425"/>
                  </a:lnTo>
                  <a:lnTo>
                    <a:pt x="36" y="461"/>
                  </a:lnTo>
                  <a:lnTo>
                    <a:pt x="87" y="504"/>
                  </a:lnTo>
                  <a:lnTo>
                    <a:pt x="85" y="538"/>
                  </a:lnTo>
                  <a:lnTo>
                    <a:pt x="124" y="595"/>
                  </a:lnTo>
                  <a:lnTo>
                    <a:pt x="107" y="636"/>
                  </a:lnTo>
                  <a:lnTo>
                    <a:pt x="107" y="681"/>
                  </a:lnTo>
                  <a:lnTo>
                    <a:pt x="150" y="697"/>
                  </a:lnTo>
                  <a:lnTo>
                    <a:pt x="174" y="732"/>
                  </a:lnTo>
                  <a:lnTo>
                    <a:pt x="239" y="762"/>
                  </a:lnTo>
                  <a:lnTo>
                    <a:pt x="272" y="748"/>
                  </a:lnTo>
                  <a:lnTo>
                    <a:pt x="278" y="705"/>
                  </a:lnTo>
                  <a:lnTo>
                    <a:pt x="317" y="689"/>
                  </a:lnTo>
                  <a:lnTo>
                    <a:pt x="335" y="648"/>
                  </a:lnTo>
                  <a:lnTo>
                    <a:pt x="315" y="612"/>
                  </a:lnTo>
                  <a:lnTo>
                    <a:pt x="264" y="593"/>
                  </a:lnTo>
                  <a:lnTo>
                    <a:pt x="288" y="435"/>
                  </a:lnTo>
                  <a:lnTo>
                    <a:pt x="319" y="451"/>
                  </a:lnTo>
                  <a:lnTo>
                    <a:pt x="370" y="453"/>
                  </a:lnTo>
                  <a:lnTo>
                    <a:pt x="372" y="484"/>
                  </a:lnTo>
                  <a:lnTo>
                    <a:pt x="439" y="504"/>
                  </a:lnTo>
                  <a:lnTo>
                    <a:pt x="563" y="559"/>
                  </a:lnTo>
                  <a:lnTo>
                    <a:pt x="575" y="603"/>
                  </a:lnTo>
                  <a:lnTo>
                    <a:pt x="550" y="646"/>
                  </a:lnTo>
                  <a:lnTo>
                    <a:pt x="561" y="697"/>
                  </a:lnTo>
                  <a:lnTo>
                    <a:pt x="557" y="750"/>
                  </a:lnTo>
                  <a:lnTo>
                    <a:pt x="449" y="758"/>
                  </a:lnTo>
                  <a:lnTo>
                    <a:pt x="449" y="807"/>
                  </a:lnTo>
                  <a:lnTo>
                    <a:pt x="396" y="819"/>
                  </a:lnTo>
                  <a:lnTo>
                    <a:pt x="349" y="793"/>
                  </a:lnTo>
                  <a:lnTo>
                    <a:pt x="286" y="797"/>
                  </a:lnTo>
                  <a:lnTo>
                    <a:pt x="288" y="851"/>
                  </a:lnTo>
                  <a:lnTo>
                    <a:pt x="260" y="890"/>
                  </a:lnTo>
                  <a:lnTo>
                    <a:pt x="305" y="921"/>
                  </a:lnTo>
                  <a:lnTo>
                    <a:pt x="282" y="998"/>
                  </a:lnTo>
                  <a:lnTo>
                    <a:pt x="292" y="1057"/>
                  </a:lnTo>
                  <a:lnTo>
                    <a:pt x="195" y="1071"/>
                  </a:lnTo>
                  <a:lnTo>
                    <a:pt x="211" y="1093"/>
                  </a:lnTo>
                  <a:lnTo>
                    <a:pt x="215" y="1142"/>
                  </a:lnTo>
                  <a:lnTo>
                    <a:pt x="191" y="1156"/>
                  </a:lnTo>
                  <a:lnTo>
                    <a:pt x="252" y="1217"/>
                  </a:lnTo>
                  <a:lnTo>
                    <a:pt x="345" y="1191"/>
                  </a:lnTo>
                  <a:lnTo>
                    <a:pt x="443" y="1232"/>
                  </a:lnTo>
                  <a:lnTo>
                    <a:pt x="506" y="1280"/>
                  </a:lnTo>
                  <a:lnTo>
                    <a:pt x="571" y="1254"/>
                  </a:lnTo>
                  <a:lnTo>
                    <a:pt x="642" y="1299"/>
                  </a:lnTo>
                  <a:lnTo>
                    <a:pt x="689" y="1299"/>
                  </a:lnTo>
                  <a:lnTo>
                    <a:pt x="691" y="1329"/>
                  </a:lnTo>
                  <a:lnTo>
                    <a:pt x="754" y="1323"/>
                  </a:lnTo>
                  <a:lnTo>
                    <a:pt x="756" y="1270"/>
                  </a:lnTo>
                  <a:lnTo>
                    <a:pt x="727" y="1234"/>
                  </a:lnTo>
                  <a:lnTo>
                    <a:pt x="748" y="1205"/>
                  </a:lnTo>
                  <a:lnTo>
                    <a:pt x="811" y="1163"/>
                  </a:lnTo>
                  <a:lnTo>
                    <a:pt x="776" y="1142"/>
                  </a:lnTo>
                  <a:lnTo>
                    <a:pt x="715" y="1104"/>
                  </a:lnTo>
                  <a:lnTo>
                    <a:pt x="733" y="1069"/>
                  </a:lnTo>
                  <a:lnTo>
                    <a:pt x="802" y="1083"/>
                  </a:lnTo>
                  <a:lnTo>
                    <a:pt x="880" y="1089"/>
                  </a:lnTo>
                  <a:lnTo>
                    <a:pt x="926" y="1065"/>
                  </a:lnTo>
                  <a:lnTo>
                    <a:pt x="929" y="1014"/>
                  </a:lnTo>
                  <a:lnTo>
                    <a:pt x="874" y="967"/>
                  </a:lnTo>
                  <a:lnTo>
                    <a:pt x="837" y="906"/>
                  </a:lnTo>
                  <a:lnTo>
                    <a:pt x="809" y="845"/>
                  </a:lnTo>
                  <a:lnTo>
                    <a:pt x="811" y="736"/>
                  </a:lnTo>
                  <a:lnTo>
                    <a:pt x="843" y="671"/>
                  </a:lnTo>
                  <a:lnTo>
                    <a:pt x="819" y="583"/>
                  </a:lnTo>
                  <a:lnTo>
                    <a:pt x="800" y="449"/>
                  </a:lnTo>
                  <a:lnTo>
                    <a:pt x="837" y="351"/>
                  </a:lnTo>
                  <a:lnTo>
                    <a:pt x="786" y="262"/>
                  </a:lnTo>
                  <a:lnTo>
                    <a:pt x="829" y="209"/>
                  </a:lnTo>
                  <a:lnTo>
                    <a:pt x="859" y="85"/>
                  </a:lnTo>
                  <a:lnTo>
                    <a:pt x="859" y="18"/>
                  </a:lnTo>
                  <a:lnTo>
                    <a:pt x="825" y="0"/>
                  </a:lnTo>
                  <a:lnTo>
                    <a:pt x="788" y="59"/>
                  </a:lnTo>
                  <a:lnTo>
                    <a:pt x="731" y="40"/>
                  </a:lnTo>
                  <a:lnTo>
                    <a:pt x="678" y="99"/>
                  </a:lnTo>
                  <a:lnTo>
                    <a:pt x="658" y="179"/>
                  </a:lnTo>
                  <a:lnTo>
                    <a:pt x="561" y="309"/>
                  </a:lnTo>
                  <a:lnTo>
                    <a:pt x="516" y="349"/>
                  </a:lnTo>
                  <a:lnTo>
                    <a:pt x="487" y="321"/>
                  </a:lnTo>
                  <a:lnTo>
                    <a:pt x="396" y="337"/>
                  </a:lnTo>
                  <a:lnTo>
                    <a:pt x="355" y="284"/>
                  </a:lnTo>
                  <a:lnTo>
                    <a:pt x="296" y="282"/>
                  </a:lnTo>
                  <a:lnTo>
                    <a:pt x="254" y="242"/>
                  </a:lnTo>
                  <a:lnTo>
                    <a:pt x="290" y="168"/>
                  </a:lnTo>
                  <a:lnTo>
                    <a:pt x="305" y="122"/>
                  </a:lnTo>
                  <a:lnTo>
                    <a:pt x="272" y="73"/>
                  </a:lnTo>
                  <a:lnTo>
                    <a:pt x="207" y="91"/>
                  </a:lnTo>
                  <a:lnTo>
                    <a:pt x="172" y="170"/>
                  </a:lnTo>
                  <a:lnTo>
                    <a:pt x="158" y="307"/>
                  </a:lnTo>
                  <a:lnTo>
                    <a:pt x="107" y="362"/>
                  </a:lnTo>
                  <a:lnTo>
                    <a:pt x="0" y="406"/>
                  </a:lnTo>
                </a:path>
              </a:pathLst>
            </a:custGeom>
            <a:grpFill/>
            <a:ln w="6350">
              <a:solidFill>
                <a:schemeClr val="tx1">
                  <a:lumMod val="85000"/>
                  <a:lumOff val="15000"/>
                </a:schemeClr>
              </a:solidFill>
              <a:prstDash val="solid"/>
              <a:round/>
            </a:ln>
          </p:spPr>
          <p:txBody>
            <a:bodyPr/>
            <a:lstStyle/>
            <a:p>
              <a:endParaRPr lang="zh-CN" altLang="en-US" sz="1799"/>
            </a:p>
          </p:txBody>
        </p:sp>
        <p:sp>
          <p:nvSpPr>
            <p:cNvPr id="89" name="Freeform 128"/>
            <p:cNvSpPr/>
            <p:nvPr/>
          </p:nvSpPr>
          <p:spPr bwMode="gray">
            <a:xfrm>
              <a:off x="3987" y="3238"/>
              <a:ext cx="121" cy="305"/>
            </a:xfrm>
            <a:custGeom>
              <a:avLst/>
              <a:gdLst>
                <a:gd name="T0" fmla="*/ 43 w 242"/>
                <a:gd name="T1" fmla="*/ 1 h 610"/>
                <a:gd name="T2" fmla="*/ 39 w 242"/>
                <a:gd name="T3" fmla="*/ 6 h 610"/>
                <a:gd name="T4" fmla="*/ 33 w 242"/>
                <a:gd name="T5" fmla="*/ 11 h 610"/>
                <a:gd name="T6" fmla="*/ 28 w 242"/>
                <a:gd name="T7" fmla="*/ 16 h 610"/>
                <a:gd name="T8" fmla="*/ 22 w 242"/>
                <a:gd name="T9" fmla="*/ 24 h 610"/>
                <a:gd name="T10" fmla="*/ 19 w 242"/>
                <a:gd name="T11" fmla="*/ 30 h 610"/>
                <a:gd name="T12" fmla="*/ 16 w 242"/>
                <a:gd name="T13" fmla="*/ 37 h 610"/>
                <a:gd name="T14" fmla="*/ 11 w 242"/>
                <a:gd name="T15" fmla="*/ 47 h 610"/>
                <a:gd name="T16" fmla="*/ 5 w 242"/>
                <a:gd name="T17" fmla="*/ 58 h 610"/>
                <a:gd name="T18" fmla="*/ 1 w 242"/>
                <a:gd name="T19" fmla="*/ 67 h 610"/>
                <a:gd name="T20" fmla="*/ 1 w 242"/>
                <a:gd name="T21" fmla="*/ 77 h 610"/>
                <a:gd name="T22" fmla="*/ 4 w 242"/>
                <a:gd name="T23" fmla="*/ 88 h 610"/>
                <a:gd name="T24" fmla="*/ 5 w 242"/>
                <a:gd name="T25" fmla="*/ 99 h 610"/>
                <a:gd name="T26" fmla="*/ 3 w 242"/>
                <a:gd name="T27" fmla="*/ 108 h 610"/>
                <a:gd name="T28" fmla="*/ 6 w 242"/>
                <a:gd name="T29" fmla="*/ 114 h 610"/>
                <a:gd name="T30" fmla="*/ 15 w 242"/>
                <a:gd name="T31" fmla="*/ 119 h 610"/>
                <a:gd name="T32" fmla="*/ 22 w 242"/>
                <a:gd name="T33" fmla="*/ 129 h 610"/>
                <a:gd name="T34" fmla="*/ 28 w 242"/>
                <a:gd name="T35" fmla="*/ 135 h 610"/>
                <a:gd name="T36" fmla="*/ 33 w 242"/>
                <a:gd name="T37" fmla="*/ 139 h 610"/>
                <a:gd name="T38" fmla="*/ 35 w 242"/>
                <a:gd name="T39" fmla="*/ 146 h 610"/>
                <a:gd name="T40" fmla="*/ 37 w 242"/>
                <a:gd name="T41" fmla="*/ 152 h 610"/>
                <a:gd name="T42" fmla="*/ 41 w 242"/>
                <a:gd name="T43" fmla="*/ 152 h 610"/>
                <a:gd name="T44" fmla="*/ 42 w 242"/>
                <a:gd name="T45" fmla="*/ 146 h 610"/>
                <a:gd name="T46" fmla="*/ 42 w 242"/>
                <a:gd name="T47" fmla="*/ 135 h 610"/>
                <a:gd name="T48" fmla="*/ 45 w 242"/>
                <a:gd name="T49" fmla="*/ 123 h 610"/>
                <a:gd name="T50" fmla="*/ 51 w 242"/>
                <a:gd name="T51" fmla="*/ 114 h 610"/>
                <a:gd name="T52" fmla="*/ 55 w 242"/>
                <a:gd name="T53" fmla="*/ 103 h 610"/>
                <a:gd name="T54" fmla="*/ 57 w 242"/>
                <a:gd name="T55" fmla="*/ 86 h 610"/>
                <a:gd name="T56" fmla="*/ 58 w 242"/>
                <a:gd name="T57" fmla="*/ 66 h 610"/>
                <a:gd name="T58" fmla="*/ 58 w 242"/>
                <a:gd name="T59" fmla="*/ 51 h 610"/>
                <a:gd name="T60" fmla="*/ 60 w 242"/>
                <a:gd name="T61" fmla="*/ 39 h 610"/>
                <a:gd name="T62" fmla="*/ 60 w 242"/>
                <a:gd name="T63" fmla="*/ 28 h 610"/>
                <a:gd name="T64" fmla="*/ 56 w 242"/>
                <a:gd name="T65" fmla="*/ 19 h 610"/>
                <a:gd name="T66" fmla="*/ 52 w 242"/>
                <a:gd name="T67" fmla="*/ 10 h 610"/>
                <a:gd name="T68" fmla="*/ 47 w 242"/>
                <a:gd name="T69" fmla="*/ 2 h 610"/>
                <a:gd name="T70" fmla="*/ 44 w 242"/>
                <a:gd name="T71" fmla="*/ 0 h 6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42"/>
                <a:gd name="T109" fmla="*/ 0 h 610"/>
                <a:gd name="T110" fmla="*/ 242 w 242"/>
                <a:gd name="T111" fmla="*/ 610 h 61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42" h="610">
                  <a:moveTo>
                    <a:pt x="173" y="0"/>
                  </a:moveTo>
                  <a:lnTo>
                    <a:pt x="172" y="4"/>
                  </a:lnTo>
                  <a:lnTo>
                    <a:pt x="164" y="12"/>
                  </a:lnTo>
                  <a:lnTo>
                    <a:pt x="154" y="24"/>
                  </a:lnTo>
                  <a:lnTo>
                    <a:pt x="144" y="36"/>
                  </a:lnTo>
                  <a:lnTo>
                    <a:pt x="132" y="44"/>
                  </a:lnTo>
                  <a:lnTo>
                    <a:pt x="122" y="49"/>
                  </a:lnTo>
                  <a:lnTo>
                    <a:pt x="111" y="63"/>
                  </a:lnTo>
                  <a:lnTo>
                    <a:pt x="97" y="79"/>
                  </a:lnTo>
                  <a:lnTo>
                    <a:pt x="87" y="97"/>
                  </a:lnTo>
                  <a:lnTo>
                    <a:pt x="77" y="112"/>
                  </a:lnTo>
                  <a:lnTo>
                    <a:pt x="73" y="122"/>
                  </a:lnTo>
                  <a:lnTo>
                    <a:pt x="71" y="132"/>
                  </a:lnTo>
                  <a:lnTo>
                    <a:pt x="63" y="148"/>
                  </a:lnTo>
                  <a:lnTo>
                    <a:pt x="53" y="168"/>
                  </a:lnTo>
                  <a:lnTo>
                    <a:pt x="44" y="189"/>
                  </a:lnTo>
                  <a:lnTo>
                    <a:pt x="32" y="213"/>
                  </a:lnTo>
                  <a:lnTo>
                    <a:pt x="20" y="234"/>
                  </a:lnTo>
                  <a:lnTo>
                    <a:pt x="10" y="254"/>
                  </a:lnTo>
                  <a:lnTo>
                    <a:pt x="4" y="268"/>
                  </a:lnTo>
                  <a:lnTo>
                    <a:pt x="0" y="288"/>
                  </a:lnTo>
                  <a:lnTo>
                    <a:pt x="2" y="309"/>
                  </a:lnTo>
                  <a:lnTo>
                    <a:pt x="8" y="331"/>
                  </a:lnTo>
                  <a:lnTo>
                    <a:pt x="14" y="354"/>
                  </a:lnTo>
                  <a:lnTo>
                    <a:pt x="18" y="376"/>
                  </a:lnTo>
                  <a:lnTo>
                    <a:pt x="18" y="396"/>
                  </a:lnTo>
                  <a:lnTo>
                    <a:pt x="14" y="414"/>
                  </a:lnTo>
                  <a:lnTo>
                    <a:pt x="12" y="431"/>
                  </a:lnTo>
                  <a:lnTo>
                    <a:pt x="14" y="445"/>
                  </a:lnTo>
                  <a:lnTo>
                    <a:pt x="24" y="455"/>
                  </a:lnTo>
                  <a:lnTo>
                    <a:pt x="42" y="467"/>
                  </a:lnTo>
                  <a:lnTo>
                    <a:pt x="57" y="477"/>
                  </a:lnTo>
                  <a:lnTo>
                    <a:pt x="71" y="492"/>
                  </a:lnTo>
                  <a:lnTo>
                    <a:pt x="85" y="514"/>
                  </a:lnTo>
                  <a:lnTo>
                    <a:pt x="99" y="530"/>
                  </a:lnTo>
                  <a:lnTo>
                    <a:pt x="111" y="540"/>
                  </a:lnTo>
                  <a:lnTo>
                    <a:pt x="122" y="547"/>
                  </a:lnTo>
                  <a:lnTo>
                    <a:pt x="130" y="555"/>
                  </a:lnTo>
                  <a:lnTo>
                    <a:pt x="136" y="569"/>
                  </a:lnTo>
                  <a:lnTo>
                    <a:pt x="140" y="583"/>
                  </a:lnTo>
                  <a:lnTo>
                    <a:pt x="144" y="597"/>
                  </a:lnTo>
                  <a:lnTo>
                    <a:pt x="148" y="606"/>
                  </a:lnTo>
                  <a:lnTo>
                    <a:pt x="154" y="610"/>
                  </a:lnTo>
                  <a:lnTo>
                    <a:pt x="162" y="606"/>
                  </a:lnTo>
                  <a:lnTo>
                    <a:pt x="168" y="597"/>
                  </a:lnTo>
                  <a:lnTo>
                    <a:pt x="168" y="581"/>
                  </a:lnTo>
                  <a:lnTo>
                    <a:pt x="168" y="559"/>
                  </a:lnTo>
                  <a:lnTo>
                    <a:pt x="168" y="538"/>
                  </a:lnTo>
                  <a:lnTo>
                    <a:pt x="172" y="516"/>
                  </a:lnTo>
                  <a:lnTo>
                    <a:pt x="179" y="494"/>
                  </a:lnTo>
                  <a:lnTo>
                    <a:pt x="189" y="475"/>
                  </a:lnTo>
                  <a:lnTo>
                    <a:pt x="201" y="457"/>
                  </a:lnTo>
                  <a:lnTo>
                    <a:pt x="211" y="435"/>
                  </a:lnTo>
                  <a:lnTo>
                    <a:pt x="217" y="412"/>
                  </a:lnTo>
                  <a:lnTo>
                    <a:pt x="221" y="380"/>
                  </a:lnTo>
                  <a:lnTo>
                    <a:pt x="225" y="343"/>
                  </a:lnTo>
                  <a:lnTo>
                    <a:pt x="227" y="303"/>
                  </a:lnTo>
                  <a:lnTo>
                    <a:pt x="229" y="264"/>
                  </a:lnTo>
                  <a:lnTo>
                    <a:pt x="227" y="231"/>
                  </a:lnTo>
                  <a:lnTo>
                    <a:pt x="229" y="203"/>
                  </a:lnTo>
                  <a:lnTo>
                    <a:pt x="233" y="179"/>
                  </a:lnTo>
                  <a:lnTo>
                    <a:pt x="240" y="156"/>
                  </a:lnTo>
                  <a:lnTo>
                    <a:pt x="242" y="134"/>
                  </a:lnTo>
                  <a:lnTo>
                    <a:pt x="238" y="112"/>
                  </a:lnTo>
                  <a:lnTo>
                    <a:pt x="229" y="89"/>
                  </a:lnTo>
                  <a:lnTo>
                    <a:pt x="223" y="73"/>
                  </a:lnTo>
                  <a:lnTo>
                    <a:pt x="215" y="59"/>
                  </a:lnTo>
                  <a:lnTo>
                    <a:pt x="207" y="42"/>
                  </a:lnTo>
                  <a:lnTo>
                    <a:pt x="195" y="22"/>
                  </a:lnTo>
                  <a:lnTo>
                    <a:pt x="185" y="10"/>
                  </a:lnTo>
                  <a:lnTo>
                    <a:pt x="177" y="2"/>
                  </a:lnTo>
                  <a:lnTo>
                    <a:pt x="173" y="0"/>
                  </a:lnTo>
                </a:path>
              </a:pathLst>
            </a:custGeom>
            <a:grpFill/>
            <a:ln w="6350">
              <a:solidFill>
                <a:schemeClr val="tx1">
                  <a:lumMod val="85000"/>
                  <a:lumOff val="15000"/>
                </a:schemeClr>
              </a:solidFill>
              <a:prstDash val="solid"/>
              <a:round/>
            </a:ln>
          </p:spPr>
          <p:txBody>
            <a:bodyPr/>
            <a:lstStyle/>
            <a:p>
              <a:endParaRPr lang="zh-CN" altLang="en-US" sz="1799"/>
            </a:p>
          </p:txBody>
        </p:sp>
      </p:grpSp>
      <p:sp>
        <p:nvSpPr>
          <p:cNvPr id="90" name="Freeform 78"/>
          <p:cNvSpPr/>
          <p:nvPr/>
        </p:nvSpPr>
        <p:spPr bwMode="gray">
          <a:xfrm>
            <a:off x="3334653" y="3904694"/>
            <a:ext cx="671510" cy="571500"/>
          </a:xfrm>
          <a:custGeom>
            <a:avLst/>
            <a:gdLst>
              <a:gd name="T0" fmla="*/ 279 w 1128"/>
              <a:gd name="T1" fmla="*/ 62 h 960"/>
              <a:gd name="T2" fmla="*/ 272 w 1128"/>
              <a:gd name="T3" fmla="*/ 67 h 960"/>
              <a:gd name="T4" fmla="*/ 266 w 1128"/>
              <a:gd name="T5" fmla="*/ 77 h 960"/>
              <a:gd name="T6" fmla="*/ 261 w 1128"/>
              <a:gd name="T7" fmla="*/ 87 h 960"/>
              <a:gd name="T8" fmla="*/ 254 w 1128"/>
              <a:gd name="T9" fmla="*/ 97 h 960"/>
              <a:gd name="T10" fmla="*/ 241 w 1128"/>
              <a:gd name="T11" fmla="*/ 103 h 960"/>
              <a:gd name="T12" fmla="*/ 230 w 1128"/>
              <a:gd name="T13" fmla="*/ 104 h 960"/>
              <a:gd name="T14" fmla="*/ 216 w 1128"/>
              <a:gd name="T15" fmla="*/ 103 h 960"/>
              <a:gd name="T16" fmla="*/ 203 w 1128"/>
              <a:gd name="T17" fmla="*/ 110 h 960"/>
              <a:gd name="T18" fmla="*/ 199 w 1128"/>
              <a:gd name="T19" fmla="*/ 115 h 960"/>
              <a:gd name="T20" fmla="*/ 198 w 1128"/>
              <a:gd name="T21" fmla="*/ 118 h 960"/>
              <a:gd name="T22" fmla="*/ 196 w 1128"/>
              <a:gd name="T23" fmla="*/ 119 h 960"/>
              <a:gd name="T24" fmla="*/ 190 w 1128"/>
              <a:gd name="T25" fmla="*/ 114 h 960"/>
              <a:gd name="T26" fmla="*/ 183 w 1128"/>
              <a:gd name="T27" fmla="*/ 118 h 960"/>
              <a:gd name="T28" fmla="*/ 177 w 1128"/>
              <a:gd name="T29" fmla="*/ 127 h 960"/>
              <a:gd name="T30" fmla="*/ 164 w 1128"/>
              <a:gd name="T31" fmla="*/ 127 h 960"/>
              <a:gd name="T32" fmla="*/ 155 w 1128"/>
              <a:gd name="T33" fmla="*/ 120 h 960"/>
              <a:gd name="T34" fmla="*/ 148 w 1128"/>
              <a:gd name="T35" fmla="*/ 111 h 960"/>
              <a:gd name="T36" fmla="*/ 143 w 1128"/>
              <a:gd name="T37" fmla="*/ 113 h 960"/>
              <a:gd name="T38" fmla="*/ 147 w 1128"/>
              <a:gd name="T39" fmla="*/ 122 h 960"/>
              <a:gd name="T40" fmla="*/ 154 w 1128"/>
              <a:gd name="T41" fmla="*/ 130 h 960"/>
              <a:gd name="T42" fmla="*/ 153 w 1128"/>
              <a:gd name="T43" fmla="*/ 140 h 960"/>
              <a:gd name="T44" fmla="*/ 140 w 1128"/>
              <a:gd name="T45" fmla="*/ 149 h 960"/>
              <a:gd name="T46" fmla="*/ 134 w 1128"/>
              <a:gd name="T47" fmla="*/ 149 h 960"/>
              <a:gd name="T48" fmla="*/ 132 w 1128"/>
              <a:gd name="T49" fmla="*/ 148 h 960"/>
              <a:gd name="T50" fmla="*/ 130 w 1128"/>
              <a:gd name="T51" fmla="*/ 148 h 960"/>
              <a:gd name="T52" fmla="*/ 126 w 1128"/>
              <a:gd name="T53" fmla="*/ 154 h 960"/>
              <a:gd name="T54" fmla="*/ 116 w 1128"/>
              <a:gd name="T55" fmla="*/ 163 h 960"/>
              <a:gd name="T56" fmla="*/ 110 w 1128"/>
              <a:gd name="T57" fmla="*/ 167 h 960"/>
              <a:gd name="T58" fmla="*/ 97 w 1128"/>
              <a:gd name="T59" fmla="*/ 168 h 960"/>
              <a:gd name="T60" fmla="*/ 87 w 1128"/>
              <a:gd name="T61" fmla="*/ 171 h 960"/>
              <a:gd name="T62" fmla="*/ 75 w 1128"/>
              <a:gd name="T63" fmla="*/ 179 h 960"/>
              <a:gd name="T64" fmla="*/ 56 w 1128"/>
              <a:gd name="T65" fmla="*/ 185 h 960"/>
              <a:gd name="T66" fmla="*/ 46 w 1128"/>
              <a:gd name="T67" fmla="*/ 186 h 960"/>
              <a:gd name="T68" fmla="*/ 38 w 1128"/>
              <a:gd name="T69" fmla="*/ 194 h 960"/>
              <a:gd name="T70" fmla="*/ 29 w 1128"/>
              <a:gd name="T71" fmla="*/ 199 h 960"/>
              <a:gd name="T72" fmla="*/ 23 w 1128"/>
              <a:gd name="T73" fmla="*/ 207 h 960"/>
              <a:gd name="T74" fmla="*/ 26 w 1128"/>
              <a:gd name="T75" fmla="*/ 214 h 960"/>
              <a:gd name="T76" fmla="*/ 35 w 1128"/>
              <a:gd name="T77" fmla="*/ 227 h 960"/>
              <a:gd name="T78" fmla="*/ 35 w 1128"/>
              <a:gd name="T79" fmla="*/ 235 h 960"/>
              <a:gd name="T80" fmla="*/ 24 w 1128"/>
              <a:gd name="T81" fmla="*/ 240 h 960"/>
              <a:gd name="T82" fmla="*/ 13 w 1128"/>
              <a:gd name="T83" fmla="*/ 235 h 960"/>
              <a:gd name="T84" fmla="*/ 4 w 1128"/>
              <a:gd name="T85" fmla="*/ 222 h 960"/>
              <a:gd name="T86" fmla="*/ 1 w 1128"/>
              <a:gd name="T87" fmla="*/ 210 h 960"/>
              <a:gd name="T88" fmla="*/ 1 w 1128"/>
              <a:gd name="T89" fmla="*/ 200 h 960"/>
              <a:gd name="T90" fmla="*/ 8 w 1128"/>
              <a:gd name="T91" fmla="*/ 189 h 960"/>
              <a:gd name="T92" fmla="*/ 0 w 1128"/>
              <a:gd name="T93" fmla="*/ 184 h 960"/>
              <a:gd name="T94" fmla="*/ 19 w 1128"/>
              <a:gd name="T95" fmla="*/ 160 h 960"/>
              <a:gd name="T96" fmla="*/ 37 w 1128"/>
              <a:gd name="T97" fmla="*/ 139 h 960"/>
              <a:gd name="T98" fmla="*/ 59 w 1128"/>
              <a:gd name="T99" fmla="*/ 101 h 960"/>
              <a:gd name="T100" fmla="*/ 74 w 1128"/>
              <a:gd name="T101" fmla="*/ 62 h 960"/>
              <a:gd name="T102" fmla="*/ 82 w 1128"/>
              <a:gd name="T103" fmla="*/ 36 h 960"/>
              <a:gd name="T104" fmla="*/ 121 w 1128"/>
              <a:gd name="T105" fmla="*/ 3 h 960"/>
              <a:gd name="T106" fmla="*/ 156 w 1128"/>
              <a:gd name="T107" fmla="*/ 8 h 960"/>
              <a:gd name="T108" fmla="*/ 170 w 1128"/>
              <a:gd name="T109" fmla="*/ 24 h 960"/>
              <a:gd name="T110" fmla="*/ 185 w 1128"/>
              <a:gd name="T111" fmla="*/ 32 h 960"/>
              <a:gd name="T112" fmla="*/ 224 w 1128"/>
              <a:gd name="T113" fmla="*/ 15 h 960"/>
              <a:gd name="T114" fmla="*/ 272 w 1128"/>
              <a:gd name="T115" fmla="*/ 41 h 9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128"/>
              <a:gd name="T175" fmla="*/ 0 h 960"/>
              <a:gd name="T176" fmla="*/ 1128 w 1128"/>
              <a:gd name="T177" fmla="*/ 960 h 9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128" h="960">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path>
            </a:pathLst>
          </a:custGeom>
          <a:solidFill>
            <a:schemeClr val="accent1"/>
          </a:solidFill>
          <a:ln w="6350">
            <a:solidFill>
              <a:schemeClr val="tx1">
                <a:lumMod val="85000"/>
                <a:lumOff val="15000"/>
              </a:schemeClr>
            </a:solidFill>
            <a:prstDash val="solid"/>
            <a:round/>
          </a:ln>
        </p:spPr>
        <p:txBody>
          <a:bodyPr lIns="68565" tIns="34282" rIns="68565" bIns="34282"/>
          <a:lstStyle/>
          <a:p>
            <a:endParaRPr lang="zh-CN" altLang="en-US" sz="1799"/>
          </a:p>
        </p:txBody>
      </p:sp>
      <p:sp>
        <p:nvSpPr>
          <p:cNvPr id="91" name="Freeform 92"/>
          <p:cNvSpPr/>
          <p:nvPr/>
        </p:nvSpPr>
        <p:spPr bwMode="gray">
          <a:xfrm>
            <a:off x="3647787" y="2580720"/>
            <a:ext cx="586976" cy="394096"/>
          </a:xfrm>
          <a:custGeom>
            <a:avLst/>
            <a:gdLst>
              <a:gd name="T0" fmla="*/ 81 w 987"/>
              <a:gd name="T1" fmla="*/ 0 h 663"/>
              <a:gd name="T2" fmla="*/ 88 w 987"/>
              <a:gd name="T3" fmla="*/ 3 h 663"/>
              <a:gd name="T4" fmla="*/ 96 w 987"/>
              <a:gd name="T5" fmla="*/ 5 h 663"/>
              <a:gd name="T6" fmla="*/ 103 w 987"/>
              <a:gd name="T7" fmla="*/ 2 h 663"/>
              <a:gd name="T8" fmla="*/ 111 w 987"/>
              <a:gd name="T9" fmla="*/ 0 h 663"/>
              <a:gd name="T10" fmla="*/ 119 w 987"/>
              <a:gd name="T11" fmla="*/ 5 h 663"/>
              <a:gd name="T12" fmla="*/ 125 w 987"/>
              <a:gd name="T13" fmla="*/ 15 h 663"/>
              <a:gd name="T14" fmla="*/ 126 w 987"/>
              <a:gd name="T15" fmla="*/ 24 h 663"/>
              <a:gd name="T16" fmla="*/ 128 w 987"/>
              <a:gd name="T17" fmla="*/ 32 h 663"/>
              <a:gd name="T18" fmla="*/ 133 w 987"/>
              <a:gd name="T19" fmla="*/ 37 h 663"/>
              <a:gd name="T20" fmla="*/ 141 w 987"/>
              <a:gd name="T21" fmla="*/ 39 h 663"/>
              <a:gd name="T22" fmla="*/ 149 w 987"/>
              <a:gd name="T23" fmla="*/ 38 h 663"/>
              <a:gd name="T24" fmla="*/ 154 w 987"/>
              <a:gd name="T25" fmla="*/ 33 h 663"/>
              <a:gd name="T26" fmla="*/ 160 w 987"/>
              <a:gd name="T27" fmla="*/ 24 h 663"/>
              <a:gd name="T28" fmla="*/ 167 w 987"/>
              <a:gd name="T29" fmla="*/ 15 h 663"/>
              <a:gd name="T30" fmla="*/ 175 w 987"/>
              <a:gd name="T31" fmla="*/ 6 h 663"/>
              <a:gd name="T32" fmla="*/ 184 w 987"/>
              <a:gd name="T33" fmla="*/ 2 h 663"/>
              <a:gd name="T34" fmla="*/ 191 w 987"/>
              <a:gd name="T35" fmla="*/ 4 h 663"/>
              <a:gd name="T36" fmla="*/ 200 w 987"/>
              <a:gd name="T37" fmla="*/ 9 h 663"/>
              <a:gd name="T38" fmla="*/ 212 w 987"/>
              <a:gd name="T39" fmla="*/ 11 h 663"/>
              <a:gd name="T40" fmla="*/ 224 w 987"/>
              <a:gd name="T41" fmla="*/ 9 h 663"/>
              <a:gd name="T42" fmla="*/ 234 w 987"/>
              <a:gd name="T43" fmla="*/ 7 h 663"/>
              <a:gd name="T44" fmla="*/ 241 w 987"/>
              <a:gd name="T45" fmla="*/ 5 h 663"/>
              <a:gd name="T46" fmla="*/ 246 w 987"/>
              <a:gd name="T47" fmla="*/ 5 h 663"/>
              <a:gd name="T48" fmla="*/ 246 w 987"/>
              <a:gd name="T49" fmla="*/ 12 h 663"/>
              <a:gd name="T50" fmla="*/ 245 w 987"/>
              <a:gd name="T51" fmla="*/ 23 h 663"/>
              <a:gd name="T52" fmla="*/ 243 w 987"/>
              <a:gd name="T53" fmla="*/ 31 h 663"/>
              <a:gd name="T54" fmla="*/ 237 w 987"/>
              <a:gd name="T55" fmla="*/ 32 h 663"/>
              <a:gd name="T56" fmla="*/ 231 w 987"/>
              <a:gd name="T57" fmla="*/ 31 h 663"/>
              <a:gd name="T58" fmla="*/ 225 w 987"/>
              <a:gd name="T59" fmla="*/ 32 h 663"/>
              <a:gd name="T60" fmla="*/ 216 w 987"/>
              <a:gd name="T61" fmla="*/ 41 h 663"/>
              <a:gd name="T62" fmla="*/ 205 w 987"/>
              <a:gd name="T63" fmla="*/ 49 h 663"/>
              <a:gd name="T64" fmla="*/ 198 w 987"/>
              <a:gd name="T65" fmla="*/ 51 h 663"/>
              <a:gd name="T66" fmla="*/ 191 w 987"/>
              <a:gd name="T67" fmla="*/ 52 h 663"/>
              <a:gd name="T68" fmla="*/ 189 w 987"/>
              <a:gd name="T69" fmla="*/ 55 h 663"/>
              <a:gd name="T70" fmla="*/ 191 w 987"/>
              <a:gd name="T71" fmla="*/ 63 h 663"/>
              <a:gd name="T72" fmla="*/ 190 w 987"/>
              <a:gd name="T73" fmla="*/ 72 h 663"/>
              <a:gd name="T74" fmla="*/ 185 w 987"/>
              <a:gd name="T75" fmla="*/ 77 h 663"/>
              <a:gd name="T76" fmla="*/ 177 w 987"/>
              <a:gd name="T77" fmla="*/ 79 h 663"/>
              <a:gd name="T78" fmla="*/ 171 w 987"/>
              <a:gd name="T79" fmla="*/ 79 h 663"/>
              <a:gd name="T80" fmla="*/ 170 w 987"/>
              <a:gd name="T81" fmla="*/ 84 h 663"/>
              <a:gd name="T82" fmla="*/ 170 w 987"/>
              <a:gd name="T83" fmla="*/ 93 h 663"/>
              <a:gd name="T84" fmla="*/ 168 w 987"/>
              <a:gd name="T85" fmla="*/ 101 h 663"/>
              <a:gd name="T86" fmla="*/ 163 w 987"/>
              <a:gd name="T87" fmla="*/ 106 h 663"/>
              <a:gd name="T88" fmla="*/ 157 w 987"/>
              <a:gd name="T89" fmla="*/ 111 h 663"/>
              <a:gd name="T90" fmla="*/ 155 w 987"/>
              <a:gd name="T91" fmla="*/ 118 h 663"/>
              <a:gd name="T92" fmla="*/ 152 w 987"/>
              <a:gd name="T93" fmla="*/ 123 h 663"/>
              <a:gd name="T94" fmla="*/ 139 w 987"/>
              <a:gd name="T95" fmla="*/ 127 h 663"/>
              <a:gd name="T96" fmla="*/ 129 w 987"/>
              <a:gd name="T97" fmla="*/ 143 h 663"/>
              <a:gd name="T98" fmla="*/ 106 w 987"/>
              <a:gd name="T99" fmla="*/ 148 h 663"/>
              <a:gd name="T100" fmla="*/ 89 w 987"/>
              <a:gd name="T101" fmla="*/ 156 h 663"/>
              <a:gd name="T102" fmla="*/ 66 w 987"/>
              <a:gd name="T103" fmla="*/ 144 h 663"/>
              <a:gd name="T104" fmla="*/ 52 w 987"/>
              <a:gd name="T105" fmla="*/ 160 h 663"/>
              <a:gd name="T106" fmla="*/ 13 w 987"/>
              <a:gd name="T107" fmla="*/ 152 h 663"/>
              <a:gd name="T108" fmla="*/ 0 w 987"/>
              <a:gd name="T109" fmla="*/ 140 h 663"/>
              <a:gd name="T110" fmla="*/ 14 w 987"/>
              <a:gd name="T111" fmla="*/ 98 h 663"/>
              <a:gd name="T112" fmla="*/ 8 w 987"/>
              <a:gd name="T113" fmla="*/ 78 h 663"/>
              <a:gd name="T114" fmla="*/ 26 w 987"/>
              <a:gd name="T115" fmla="*/ 45 h 663"/>
              <a:gd name="T116" fmla="*/ 50 w 987"/>
              <a:gd name="T117" fmla="*/ 22 h 663"/>
              <a:gd name="T118" fmla="*/ 80 w 987"/>
              <a:gd name="T119" fmla="*/ 0 h 66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87"/>
              <a:gd name="T181" fmla="*/ 0 h 663"/>
              <a:gd name="T182" fmla="*/ 987 w 987"/>
              <a:gd name="T183" fmla="*/ 663 h 66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87" h="663">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path>
            </a:pathLst>
          </a:custGeom>
          <a:solidFill>
            <a:schemeClr val="accent1"/>
          </a:solidFill>
          <a:ln w="6350">
            <a:solidFill>
              <a:schemeClr val="tx1">
                <a:lumMod val="85000"/>
                <a:lumOff val="15000"/>
              </a:schemeClr>
            </a:solidFill>
            <a:prstDash val="solid"/>
            <a:round/>
          </a:ln>
        </p:spPr>
        <p:txBody>
          <a:bodyPr lIns="68565" tIns="34282" rIns="68565" bIns="34282"/>
          <a:lstStyle/>
          <a:p>
            <a:endParaRPr lang="zh-CN" altLang="en-US" sz="1799"/>
          </a:p>
        </p:txBody>
      </p:sp>
      <p:sp>
        <p:nvSpPr>
          <p:cNvPr id="92" name="Freeform 100"/>
          <p:cNvSpPr/>
          <p:nvPr/>
        </p:nvSpPr>
        <p:spPr bwMode="gray">
          <a:xfrm>
            <a:off x="3876386" y="1975883"/>
            <a:ext cx="511966" cy="510778"/>
          </a:xfrm>
          <a:custGeom>
            <a:avLst/>
            <a:gdLst>
              <a:gd name="T0" fmla="*/ 182 w 860"/>
              <a:gd name="T1" fmla="*/ 145 h 858"/>
              <a:gd name="T2" fmla="*/ 179 w 860"/>
              <a:gd name="T3" fmla="*/ 149 h 858"/>
              <a:gd name="T4" fmla="*/ 174 w 860"/>
              <a:gd name="T5" fmla="*/ 152 h 858"/>
              <a:gd name="T6" fmla="*/ 166 w 860"/>
              <a:gd name="T7" fmla="*/ 154 h 858"/>
              <a:gd name="T8" fmla="*/ 156 w 860"/>
              <a:gd name="T9" fmla="*/ 157 h 858"/>
              <a:gd name="T10" fmla="*/ 149 w 860"/>
              <a:gd name="T11" fmla="*/ 163 h 858"/>
              <a:gd name="T12" fmla="*/ 140 w 860"/>
              <a:gd name="T13" fmla="*/ 170 h 858"/>
              <a:gd name="T14" fmla="*/ 133 w 860"/>
              <a:gd name="T15" fmla="*/ 176 h 858"/>
              <a:gd name="T16" fmla="*/ 129 w 860"/>
              <a:gd name="T17" fmla="*/ 180 h 858"/>
              <a:gd name="T18" fmla="*/ 123 w 860"/>
              <a:gd name="T19" fmla="*/ 186 h 858"/>
              <a:gd name="T20" fmla="*/ 119 w 860"/>
              <a:gd name="T21" fmla="*/ 194 h 858"/>
              <a:gd name="T22" fmla="*/ 113 w 860"/>
              <a:gd name="T23" fmla="*/ 201 h 858"/>
              <a:gd name="T24" fmla="*/ 107 w 860"/>
              <a:gd name="T25" fmla="*/ 204 h 858"/>
              <a:gd name="T26" fmla="*/ 103 w 860"/>
              <a:gd name="T27" fmla="*/ 208 h 858"/>
              <a:gd name="T28" fmla="*/ 95 w 860"/>
              <a:gd name="T29" fmla="*/ 213 h 858"/>
              <a:gd name="T30" fmla="*/ 89 w 860"/>
              <a:gd name="T31" fmla="*/ 215 h 858"/>
              <a:gd name="T32" fmla="*/ 88 w 860"/>
              <a:gd name="T33" fmla="*/ 210 h 858"/>
              <a:gd name="T34" fmla="*/ 92 w 860"/>
              <a:gd name="T35" fmla="*/ 204 h 858"/>
              <a:gd name="T36" fmla="*/ 98 w 860"/>
              <a:gd name="T37" fmla="*/ 198 h 858"/>
              <a:gd name="T38" fmla="*/ 103 w 860"/>
              <a:gd name="T39" fmla="*/ 191 h 858"/>
              <a:gd name="T40" fmla="*/ 101 w 860"/>
              <a:gd name="T41" fmla="*/ 187 h 858"/>
              <a:gd name="T42" fmla="*/ 95 w 860"/>
              <a:gd name="T43" fmla="*/ 184 h 858"/>
              <a:gd name="T44" fmla="*/ 91 w 860"/>
              <a:gd name="T45" fmla="*/ 179 h 858"/>
              <a:gd name="T46" fmla="*/ 93 w 860"/>
              <a:gd name="T47" fmla="*/ 170 h 858"/>
              <a:gd name="T48" fmla="*/ 100 w 860"/>
              <a:gd name="T49" fmla="*/ 159 h 858"/>
              <a:gd name="T50" fmla="*/ 107 w 860"/>
              <a:gd name="T51" fmla="*/ 148 h 858"/>
              <a:gd name="T52" fmla="*/ 110 w 860"/>
              <a:gd name="T53" fmla="*/ 140 h 858"/>
              <a:gd name="T54" fmla="*/ 110 w 860"/>
              <a:gd name="T55" fmla="*/ 135 h 858"/>
              <a:gd name="T56" fmla="*/ 105 w 860"/>
              <a:gd name="T57" fmla="*/ 129 h 858"/>
              <a:gd name="T58" fmla="*/ 99 w 860"/>
              <a:gd name="T59" fmla="*/ 123 h 858"/>
              <a:gd name="T60" fmla="*/ 94 w 860"/>
              <a:gd name="T61" fmla="*/ 122 h 858"/>
              <a:gd name="T62" fmla="*/ 87 w 860"/>
              <a:gd name="T63" fmla="*/ 123 h 858"/>
              <a:gd name="T64" fmla="*/ 78 w 860"/>
              <a:gd name="T65" fmla="*/ 123 h 858"/>
              <a:gd name="T66" fmla="*/ 74 w 860"/>
              <a:gd name="T67" fmla="*/ 124 h 858"/>
              <a:gd name="T68" fmla="*/ 70 w 860"/>
              <a:gd name="T69" fmla="*/ 134 h 858"/>
              <a:gd name="T70" fmla="*/ 66 w 860"/>
              <a:gd name="T71" fmla="*/ 145 h 858"/>
              <a:gd name="T72" fmla="*/ 60 w 860"/>
              <a:gd name="T73" fmla="*/ 152 h 858"/>
              <a:gd name="T74" fmla="*/ 53 w 860"/>
              <a:gd name="T75" fmla="*/ 163 h 858"/>
              <a:gd name="T76" fmla="*/ 46 w 860"/>
              <a:gd name="T77" fmla="*/ 169 h 858"/>
              <a:gd name="T78" fmla="*/ 41 w 860"/>
              <a:gd name="T79" fmla="*/ 172 h 858"/>
              <a:gd name="T80" fmla="*/ 34 w 860"/>
              <a:gd name="T81" fmla="*/ 167 h 858"/>
              <a:gd name="T82" fmla="*/ 14 w 860"/>
              <a:gd name="T83" fmla="*/ 147 h 858"/>
              <a:gd name="T84" fmla="*/ 5 w 860"/>
              <a:gd name="T85" fmla="*/ 127 h 858"/>
              <a:gd name="T86" fmla="*/ 7 w 860"/>
              <a:gd name="T87" fmla="*/ 101 h 858"/>
              <a:gd name="T88" fmla="*/ 3 w 860"/>
              <a:gd name="T89" fmla="*/ 79 h 858"/>
              <a:gd name="T90" fmla="*/ 21 w 860"/>
              <a:gd name="T91" fmla="*/ 80 h 858"/>
              <a:gd name="T92" fmla="*/ 43 w 860"/>
              <a:gd name="T93" fmla="*/ 78 h 858"/>
              <a:gd name="T94" fmla="*/ 69 w 860"/>
              <a:gd name="T95" fmla="*/ 53 h 858"/>
              <a:gd name="T96" fmla="*/ 94 w 860"/>
              <a:gd name="T97" fmla="*/ 44 h 858"/>
              <a:gd name="T98" fmla="*/ 108 w 860"/>
              <a:gd name="T99" fmla="*/ 37 h 858"/>
              <a:gd name="T100" fmla="*/ 131 w 860"/>
              <a:gd name="T101" fmla="*/ 12 h 858"/>
              <a:gd name="T102" fmla="*/ 149 w 860"/>
              <a:gd name="T103" fmla="*/ 6 h 858"/>
              <a:gd name="T104" fmla="*/ 182 w 860"/>
              <a:gd name="T105" fmla="*/ 30 h 858"/>
              <a:gd name="T106" fmla="*/ 194 w 860"/>
              <a:gd name="T107" fmla="*/ 60 h 858"/>
              <a:gd name="T108" fmla="*/ 215 w 860"/>
              <a:gd name="T109" fmla="*/ 101 h 858"/>
              <a:gd name="T110" fmla="*/ 183 w 860"/>
              <a:gd name="T111" fmla="*/ 134 h 85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60"/>
              <a:gd name="T169" fmla="*/ 0 h 858"/>
              <a:gd name="T170" fmla="*/ 860 w 860"/>
              <a:gd name="T171" fmla="*/ 858 h 85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60" h="858">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path>
            </a:pathLst>
          </a:custGeom>
          <a:solidFill>
            <a:schemeClr val="accent1"/>
          </a:solidFill>
          <a:ln w="6350">
            <a:solidFill>
              <a:schemeClr val="tx1">
                <a:lumMod val="85000"/>
                <a:lumOff val="15000"/>
              </a:schemeClr>
            </a:solidFill>
            <a:prstDash val="solid"/>
            <a:round/>
          </a:ln>
        </p:spPr>
        <p:txBody>
          <a:bodyPr lIns="68565" tIns="34282" rIns="68565" bIns="34282"/>
          <a:lstStyle/>
          <a:p>
            <a:endParaRPr lang="zh-CN" altLang="en-US" sz="1799"/>
          </a:p>
        </p:txBody>
      </p:sp>
      <p:sp>
        <p:nvSpPr>
          <p:cNvPr id="93" name="Freeform 82"/>
          <p:cNvSpPr/>
          <p:nvPr/>
        </p:nvSpPr>
        <p:spPr bwMode="gray">
          <a:xfrm>
            <a:off x="4001495" y="3259375"/>
            <a:ext cx="336945" cy="378619"/>
          </a:xfrm>
          <a:custGeom>
            <a:avLst/>
            <a:gdLst>
              <a:gd name="T0" fmla="*/ 109 w 565"/>
              <a:gd name="T1" fmla="*/ 11 h 638"/>
              <a:gd name="T2" fmla="*/ 106 w 565"/>
              <a:gd name="T3" fmla="*/ 11 h 638"/>
              <a:gd name="T4" fmla="*/ 103 w 565"/>
              <a:gd name="T5" fmla="*/ 14 h 638"/>
              <a:gd name="T6" fmla="*/ 100 w 565"/>
              <a:gd name="T7" fmla="*/ 21 h 638"/>
              <a:gd name="T8" fmla="*/ 99 w 565"/>
              <a:gd name="T9" fmla="*/ 28 h 638"/>
              <a:gd name="T10" fmla="*/ 96 w 565"/>
              <a:gd name="T11" fmla="*/ 31 h 638"/>
              <a:gd name="T12" fmla="*/ 90 w 565"/>
              <a:gd name="T13" fmla="*/ 29 h 638"/>
              <a:gd name="T14" fmla="*/ 84 w 565"/>
              <a:gd name="T15" fmla="*/ 26 h 638"/>
              <a:gd name="T16" fmla="*/ 80 w 565"/>
              <a:gd name="T17" fmla="*/ 26 h 638"/>
              <a:gd name="T18" fmla="*/ 82 w 565"/>
              <a:gd name="T19" fmla="*/ 32 h 638"/>
              <a:gd name="T20" fmla="*/ 87 w 565"/>
              <a:gd name="T21" fmla="*/ 36 h 638"/>
              <a:gd name="T22" fmla="*/ 93 w 565"/>
              <a:gd name="T23" fmla="*/ 38 h 638"/>
              <a:gd name="T24" fmla="*/ 101 w 565"/>
              <a:gd name="T25" fmla="*/ 35 h 638"/>
              <a:gd name="T26" fmla="*/ 104 w 565"/>
              <a:gd name="T27" fmla="*/ 31 h 638"/>
              <a:gd name="T28" fmla="*/ 106 w 565"/>
              <a:gd name="T29" fmla="*/ 25 h 638"/>
              <a:gd name="T30" fmla="*/ 110 w 565"/>
              <a:gd name="T31" fmla="*/ 24 h 638"/>
              <a:gd name="T32" fmla="*/ 117 w 565"/>
              <a:gd name="T33" fmla="*/ 30 h 638"/>
              <a:gd name="T34" fmla="*/ 126 w 565"/>
              <a:gd name="T35" fmla="*/ 34 h 638"/>
              <a:gd name="T36" fmla="*/ 131 w 565"/>
              <a:gd name="T37" fmla="*/ 36 h 638"/>
              <a:gd name="T38" fmla="*/ 138 w 565"/>
              <a:gd name="T39" fmla="*/ 38 h 638"/>
              <a:gd name="T40" fmla="*/ 142 w 565"/>
              <a:gd name="T41" fmla="*/ 44 h 638"/>
              <a:gd name="T42" fmla="*/ 139 w 565"/>
              <a:gd name="T43" fmla="*/ 51 h 638"/>
              <a:gd name="T44" fmla="*/ 133 w 565"/>
              <a:gd name="T45" fmla="*/ 58 h 638"/>
              <a:gd name="T46" fmla="*/ 130 w 565"/>
              <a:gd name="T47" fmla="*/ 60 h 638"/>
              <a:gd name="T48" fmla="*/ 134 w 565"/>
              <a:gd name="T49" fmla="*/ 60 h 638"/>
              <a:gd name="T50" fmla="*/ 139 w 565"/>
              <a:gd name="T51" fmla="*/ 60 h 638"/>
              <a:gd name="T52" fmla="*/ 141 w 565"/>
              <a:gd name="T53" fmla="*/ 63 h 638"/>
              <a:gd name="T54" fmla="*/ 136 w 565"/>
              <a:gd name="T55" fmla="*/ 67 h 638"/>
              <a:gd name="T56" fmla="*/ 129 w 565"/>
              <a:gd name="T57" fmla="*/ 71 h 638"/>
              <a:gd name="T58" fmla="*/ 126 w 565"/>
              <a:gd name="T59" fmla="*/ 73 h 638"/>
              <a:gd name="T60" fmla="*/ 129 w 565"/>
              <a:gd name="T61" fmla="*/ 73 h 638"/>
              <a:gd name="T62" fmla="*/ 135 w 565"/>
              <a:gd name="T63" fmla="*/ 78 h 638"/>
              <a:gd name="T64" fmla="*/ 136 w 565"/>
              <a:gd name="T65" fmla="*/ 88 h 638"/>
              <a:gd name="T66" fmla="*/ 138 w 565"/>
              <a:gd name="T67" fmla="*/ 98 h 638"/>
              <a:gd name="T68" fmla="*/ 141 w 565"/>
              <a:gd name="T69" fmla="*/ 104 h 638"/>
              <a:gd name="T70" fmla="*/ 141 w 565"/>
              <a:gd name="T71" fmla="*/ 108 h 638"/>
              <a:gd name="T72" fmla="*/ 136 w 565"/>
              <a:gd name="T73" fmla="*/ 112 h 638"/>
              <a:gd name="T74" fmla="*/ 129 w 565"/>
              <a:gd name="T75" fmla="*/ 111 h 638"/>
              <a:gd name="T76" fmla="*/ 123 w 565"/>
              <a:gd name="T77" fmla="*/ 110 h 638"/>
              <a:gd name="T78" fmla="*/ 119 w 565"/>
              <a:gd name="T79" fmla="*/ 116 h 638"/>
              <a:gd name="T80" fmla="*/ 118 w 565"/>
              <a:gd name="T81" fmla="*/ 122 h 638"/>
              <a:gd name="T82" fmla="*/ 116 w 565"/>
              <a:gd name="T83" fmla="*/ 129 h 638"/>
              <a:gd name="T84" fmla="*/ 113 w 565"/>
              <a:gd name="T85" fmla="*/ 136 h 638"/>
              <a:gd name="T86" fmla="*/ 112 w 565"/>
              <a:gd name="T87" fmla="*/ 146 h 638"/>
              <a:gd name="T88" fmla="*/ 112 w 565"/>
              <a:gd name="T89" fmla="*/ 150 h 638"/>
              <a:gd name="T90" fmla="*/ 102 w 565"/>
              <a:gd name="T91" fmla="*/ 158 h 638"/>
              <a:gd name="T92" fmla="*/ 88 w 565"/>
              <a:gd name="T93" fmla="*/ 158 h 638"/>
              <a:gd name="T94" fmla="*/ 69 w 565"/>
              <a:gd name="T95" fmla="*/ 148 h 638"/>
              <a:gd name="T96" fmla="*/ 47 w 565"/>
              <a:gd name="T97" fmla="*/ 155 h 638"/>
              <a:gd name="T98" fmla="*/ 35 w 565"/>
              <a:gd name="T99" fmla="*/ 128 h 638"/>
              <a:gd name="T100" fmla="*/ 20 w 565"/>
              <a:gd name="T101" fmla="*/ 113 h 638"/>
              <a:gd name="T102" fmla="*/ 5 w 565"/>
              <a:gd name="T103" fmla="*/ 83 h 638"/>
              <a:gd name="T104" fmla="*/ 27 w 565"/>
              <a:gd name="T105" fmla="*/ 49 h 638"/>
              <a:gd name="T106" fmla="*/ 42 w 565"/>
              <a:gd name="T107" fmla="*/ 36 h 638"/>
              <a:gd name="T108" fmla="*/ 46 w 565"/>
              <a:gd name="T109" fmla="*/ 12 h 638"/>
              <a:gd name="T110" fmla="*/ 56 w 565"/>
              <a:gd name="T111" fmla="*/ 0 h 638"/>
              <a:gd name="T112" fmla="*/ 76 w 565"/>
              <a:gd name="T113" fmla="*/ 7 h 638"/>
              <a:gd name="T114" fmla="*/ 96 w 565"/>
              <a:gd name="T115" fmla="*/ 1 h 638"/>
              <a:gd name="T116" fmla="*/ 109 w 565"/>
              <a:gd name="T117" fmla="*/ 11 h 63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65"/>
              <a:gd name="T178" fmla="*/ 0 h 638"/>
              <a:gd name="T179" fmla="*/ 565 w 565"/>
              <a:gd name="T180" fmla="*/ 638 h 63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65" h="638">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path>
            </a:pathLst>
          </a:custGeom>
          <a:solidFill>
            <a:schemeClr val="accent1"/>
          </a:solidFill>
          <a:ln w="6350">
            <a:solidFill>
              <a:schemeClr val="tx1">
                <a:lumMod val="85000"/>
                <a:lumOff val="15000"/>
              </a:schemeClr>
            </a:solidFill>
            <a:prstDash val="solid"/>
            <a:round/>
          </a:ln>
        </p:spPr>
        <p:txBody>
          <a:bodyPr lIns="68565" tIns="34282" rIns="68565" bIns="34282"/>
          <a:lstStyle/>
          <a:p>
            <a:endParaRPr lang="zh-CN" altLang="en-US" sz="1799"/>
          </a:p>
        </p:txBody>
      </p:sp>
      <p:cxnSp>
        <p:nvCxnSpPr>
          <p:cNvPr id="94" name="直接连接符 93"/>
          <p:cNvCxnSpPr/>
          <p:nvPr/>
        </p:nvCxnSpPr>
        <p:spPr>
          <a:xfrm>
            <a:off x="4326693" y="2296757"/>
            <a:ext cx="189309" cy="186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直接连接符 94"/>
          <p:cNvCxnSpPr/>
          <p:nvPr/>
        </p:nvCxnSpPr>
        <p:spPr>
          <a:xfrm>
            <a:off x="4516002" y="2483089"/>
            <a:ext cx="168873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6" name="直接连接符 95"/>
          <p:cNvCxnSpPr/>
          <p:nvPr/>
        </p:nvCxnSpPr>
        <p:spPr>
          <a:xfrm>
            <a:off x="4166602" y="2678886"/>
            <a:ext cx="189309" cy="186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7" name="直接连接符 96"/>
          <p:cNvCxnSpPr/>
          <p:nvPr/>
        </p:nvCxnSpPr>
        <p:spPr>
          <a:xfrm>
            <a:off x="4355912" y="2865217"/>
            <a:ext cx="184881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p:nvCxnSpPr>
        <p:spPr>
          <a:xfrm flipV="1">
            <a:off x="4278815" y="3362961"/>
            <a:ext cx="237186" cy="15359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a:xfrm>
            <a:off x="4516002" y="3362961"/>
            <a:ext cx="168873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a:off x="3784708" y="4226760"/>
            <a:ext cx="189309" cy="186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3974016" y="4413092"/>
            <a:ext cx="214577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2" name="矩形 101"/>
          <p:cNvSpPr/>
          <p:nvPr/>
        </p:nvSpPr>
        <p:spPr>
          <a:xfrm>
            <a:off x="5027492" y="2122746"/>
            <a:ext cx="1061513" cy="253844"/>
          </a:xfrm>
          <a:prstGeom prst="rect">
            <a:avLst/>
          </a:prstGeom>
        </p:spPr>
        <p:txBody>
          <a:bodyPr wrap="none" lIns="68565" tIns="34282" rIns="68565" bIns="34282">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cs typeface="华文黑体" pitchFamily="2" charset="-122"/>
              </a:rPr>
              <a:t>Click To add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03" name="矩形 102"/>
          <p:cNvSpPr/>
          <p:nvPr/>
        </p:nvSpPr>
        <p:spPr>
          <a:xfrm>
            <a:off x="5027492" y="2554527"/>
            <a:ext cx="1061513" cy="253844"/>
          </a:xfrm>
          <a:prstGeom prst="rect">
            <a:avLst/>
          </a:prstGeom>
        </p:spPr>
        <p:txBody>
          <a:bodyPr wrap="none" lIns="68565" tIns="34282" rIns="68565" bIns="34282">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cs typeface="华文黑体" pitchFamily="2" charset="-122"/>
              </a:rPr>
              <a:t>Click To add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04" name="矩形 103"/>
          <p:cNvSpPr/>
          <p:nvPr/>
        </p:nvSpPr>
        <p:spPr>
          <a:xfrm>
            <a:off x="5027492" y="3053607"/>
            <a:ext cx="1061513" cy="253844"/>
          </a:xfrm>
          <a:prstGeom prst="rect">
            <a:avLst/>
          </a:prstGeom>
        </p:spPr>
        <p:txBody>
          <a:bodyPr wrap="none" lIns="68565" tIns="34282" rIns="68565" bIns="34282">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cs typeface="华文黑体" pitchFamily="2" charset="-122"/>
              </a:rPr>
              <a:t>Click To add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05" name="矩形 104"/>
          <p:cNvSpPr/>
          <p:nvPr/>
        </p:nvSpPr>
        <p:spPr>
          <a:xfrm>
            <a:off x="4993545" y="4051084"/>
            <a:ext cx="1061513" cy="253844"/>
          </a:xfrm>
          <a:prstGeom prst="rect">
            <a:avLst/>
          </a:prstGeom>
        </p:spPr>
        <p:txBody>
          <a:bodyPr wrap="none" lIns="68565" tIns="34282" rIns="68565" bIns="34282">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cs typeface="华文黑体" pitchFamily="2" charset="-122"/>
              </a:rPr>
              <a:t>Click To add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06" name="矩形标注 105"/>
          <p:cNvSpPr/>
          <p:nvPr/>
        </p:nvSpPr>
        <p:spPr>
          <a:xfrm>
            <a:off x="6606866" y="1688943"/>
            <a:ext cx="2174842" cy="2923856"/>
          </a:xfrm>
          <a:prstGeom prst="wedgeRectCallout">
            <a:avLst>
              <a:gd name="adj1" fmla="val -72333"/>
              <a:gd name="adj2" fmla="val 1971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5" tIns="34282" rIns="68565" bIns="34282" rtlCol="0" anchor="ctr"/>
          <a:lstStyle/>
          <a:p>
            <a:pPr algn="ctr"/>
            <a:endParaRPr lang="zh-CN" altLang="en-US" sz="1799"/>
          </a:p>
        </p:txBody>
      </p:sp>
      <p:sp>
        <p:nvSpPr>
          <p:cNvPr id="107" name="TextBox 106"/>
          <p:cNvSpPr txBox="1"/>
          <p:nvPr/>
        </p:nvSpPr>
        <p:spPr>
          <a:xfrm>
            <a:off x="6714878" y="2427778"/>
            <a:ext cx="2066830" cy="533784"/>
          </a:xfrm>
          <a:prstGeom prst="rect">
            <a:avLst/>
          </a:prstGeom>
          <a:noFill/>
        </p:spPr>
        <p:txBody>
          <a:bodyPr wrap="square" lIns="68565" tIns="34282" rIns="68565" bIns="34282" rtlCol="0">
            <a:spAutoFit/>
          </a:bodyPr>
          <a:lstStyle/>
          <a:p>
            <a:pPr>
              <a:lnSpc>
                <a:spcPct val="130000"/>
              </a:lnSpc>
            </a:pPr>
            <a:r>
              <a:rPr lang="zh-CN" altLang="en-US" sz="800" dirty="0">
                <a:solidFill>
                  <a:schemeClr val="bg1"/>
                </a:solidFill>
                <a:latin typeface="微软雅黑" panose="020B0503020204020204" pitchFamily="34" charset="-122"/>
                <a:ea typeface="微软雅黑" panose="020B0503020204020204" pitchFamily="34" charset="-122"/>
              </a:rPr>
              <a:t>After your content is typed here, or after you copy your text, select Paste in this box and choose to keep only the text.</a:t>
            </a:r>
          </a:p>
        </p:txBody>
      </p:sp>
    </p:spTree>
    <p:extLst>
      <p:ext uri="{BB962C8B-B14F-4D97-AF65-F5344CB8AC3E}">
        <p14:creationId xmlns:p14="http://schemas.microsoft.com/office/powerpoint/2010/main" val="2136324515"/>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8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000"/>
                                  </p:stCondLst>
                                  <p:childTnLst>
                                    <p:set>
                                      <p:cBhvr>
                                        <p:cTn id="10" dur="1" fill="hold">
                                          <p:stCondLst>
                                            <p:cond delay="0"/>
                                          </p:stCondLst>
                                        </p:cTn>
                                        <p:tgtEl>
                                          <p:spTgt spid="91"/>
                                        </p:tgtEl>
                                        <p:attrNameLst>
                                          <p:attrName>style.visibility</p:attrName>
                                        </p:attrNameLst>
                                      </p:cBhvr>
                                      <p:to>
                                        <p:strVal val="visible"/>
                                      </p:to>
                                    </p:set>
                                    <p:animEffect transition="in" filter="fade">
                                      <p:cBhvr>
                                        <p:cTn id="11" dur="500"/>
                                        <p:tgtEl>
                                          <p:spTgt spid="91"/>
                                        </p:tgtEl>
                                      </p:cBhvr>
                                    </p:animEffect>
                                  </p:childTnLst>
                                </p:cTn>
                              </p:par>
                              <p:par>
                                <p:cTn id="12" presetID="10" presetClass="entr" presetSubtype="0" fill="hold" grpId="0" nodeType="withEffect">
                                  <p:stCondLst>
                                    <p:cond delay="1300"/>
                                  </p:stCondLst>
                                  <p:childTnLst>
                                    <p:set>
                                      <p:cBhvr>
                                        <p:cTn id="13" dur="1" fill="hold">
                                          <p:stCondLst>
                                            <p:cond delay="0"/>
                                          </p:stCondLst>
                                        </p:cTn>
                                        <p:tgtEl>
                                          <p:spTgt spid="92"/>
                                        </p:tgtEl>
                                        <p:attrNameLst>
                                          <p:attrName>style.visibility</p:attrName>
                                        </p:attrNameLst>
                                      </p:cBhvr>
                                      <p:to>
                                        <p:strVal val="visible"/>
                                      </p:to>
                                    </p:set>
                                    <p:animEffect transition="in" filter="fade">
                                      <p:cBhvr>
                                        <p:cTn id="14" dur="500"/>
                                        <p:tgtEl>
                                          <p:spTgt spid="92"/>
                                        </p:tgtEl>
                                      </p:cBhvr>
                                    </p:animEffect>
                                  </p:childTnLst>
                                </p:cTn>
                              </p:par>
                              <p:par>
                                <p:cTn id="15" presetID="10" presetClass="entr" presetSubtype="0" fill="hold" grpId="0" nodeType="withEffect">
                                  <p:stCondLst>
                                    <p:cond delay="1800"/>
                                  </p:stCondLst>
                                  <p:childTnLst>
                                    <p:set>
                                      <p:cBhvr>
                                        <p:cTn id="16" dur="1" fill="hold">
                                          <p:stCondLst>
                                            <p:cond delay="0"/>
                                          </p:stCondLst>
                                        </p:cTn>
                                        <p:tgtEl>
                                          <p:spTgt spid="93"/>
                                        </p:tgtEl>
                                        <p:attrNameLst>
                                          <p:attrName>style.visibility</p:attrName>
                                        </p:attrNameLst>
                                      </p:cBhvr>
                                      <p:to>
                                        <p:strVal val="visible"/>
                                      </p:to>
                                    </p:set>
                                    <p:animEffect transition="in" filter="fade">
                                      <p:cBhvr>
                                        <p:cTn id="17" dur="500"/>
                                        <p:tgtEl>
                                          <p:spTgt spid="93"/>
                                        </p:tgtEl>
                                      </p:cBhvr>
                                    </p:animEffect>
                                  </p:childTnLst>
                                </p:cTn>
                              </p:par>
                              <p:par>
                                <p:cTn id="18" presetID="10" presetClass="entr" presetSubtype="0" fill="hold" grpId="0" nodeType="withEffect">
                                  <p:stCondLst>
                                    <p:cond delay="1500"/>
                                  </p:stCondLst>
                                  <p:childTnLst>
                                    <p:set>
                                      <p:cBhvr>
                                        <p:cTn id="19" dur="1" fill="hold">
                                          <p:stCondLst>
                                            <p:cond delay="0"/>
                                          </p:stCondLst>
                                        </p:cTn>
                                        <p:tgtEl>
                                          <p:spTgt spid="90"/>
                                        </p:tgtEl>
                                        <p:attrNameLst>
                                          <p:attrName>style.visibility</p:attrName>
                                        </p:attrNameLst>
                                      </p:cBhvr>
                                      <p:to>
                                        <p:strVal val="visible"/>
                                      </p:to>
                                    </p:set>
                                    <p:animEffect transition="in" filter="fade">
                                      <p:cBhvr>
                                        <p:cTn id="20" dur="500"/>
                                        <p:tgtEl>
                                          <p:spTgt spid="90"/>
                                        </p:tgtEl>
                                      </p:cBhvr>
                                    </p:animEffect>
                                  </p:childTnLst>
                                </p:cTn>
                              </p:par>
                            </p:childTnLst>
                          </p:cTn>
                        </p:par>
                        <p:par>
                          <p:cTn id="21" fill="hold">
                            <p:stCondLst>
                              <p:cond delay="2300"/>
                            </p:stCondLst>
                            <p:childTnLst>
                              <p:par>
                                <p:cTn id="22" presetID="10" presetClass="entr" presetSubtype="0" fill="hold" nodeType="afterEffect">
                                  <p:stCondLst>
                                    <p:cond delay="0"/>
                                  </p:stCondLst>
                                  <p:childTnLst>
                                    <p:set>
                                      <p:cBhvr>
                                        <p:cTn id="23" dur="1" fill="hold">
                                          <p:stCondLst>
                                            <p:cond delay="0"/>
                                          </p:stCondLst>
                                        </p:cTn>
                                        <p:tgtEl>
                                          <p:spTgt spid="94"/>
                                        </p:tgtEl>
                                        <p:attrNameLst>
                                          <p:attrName>style.visibility</p:attrName>
                                        </p:attrNameLst>
                                      </p:cBhvr>
                                      <p:to>
                                        <p:strVal val="visible"/>
                                      </p:to>
                                    </p:set>
                                    <p:animEffect transition="in" filter="fade">
                                      <p:cBhvr>
                                        <p:cTn id="24" dur="500"/>
                                        <p:tgtEl>
                                          <p:spTgt spid="94"/>
                                        </p:tgtEl>
                                      </p:cBhvr>
                                    </p:animEffect>
                                  </p:childTnLst>
                                </p:cTn>
                              </p:par>
                              <p:par>
                                <p:cTn id="25" presetID="10" presetClass="entr" presetSubtype="0" fill="hold" nodeType="withEffect">
                                  <p:stCondLst>
                                    <p:cond delay="0"/>
                                  </p:stCondLst>
                                  <p:childTnLst>
                                    <p:set>
                                      <p:cBhvr>
                                        <p:cTn id="26" dur="1" fill="hold">
                                          <p:stCondLst>
                                            <p:cond delay="0"/>
                                          </p:stCondLst>
                                        </p:cTn>
                                        <p:tgtEl>
                                          <p:spTgt spid="95"/>
                                        </p:tgtEl>
                                        <p:attrNameLst>
                                          <p:attrName>style.visibility</p:attrName>
                                        </p:attrNameLst>
                                      </p:cBhvr>
                                      <p:to>
                                        <p:strVal val="visible"/>
                                      </p:to>
                                    </p:set>
                                    <p:animEffect transition="in" filter="fade">
                                      <p:cBhvr>
                                        <p:cTn id="27" dur="500"/>
                                        <p:tgtEl>
                                          <p:spTgt spid="95"/>
                                        </p:tgtEl>
                                      </p:cBhvr>
                                    </p:animEffect>
                                  </p:childTnLst>
                                </p:cTn>
                              </p:par>
                              <p:par>
                                <p:cTn id="28" presetID="10" presetClass="entr" presetSubtype="0" fill="hold" nodeType="with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fade">
                                      <p:cBhvr>
                                        <p:cTn id="30" dur="500"/>
                                        <p:tgtEl>
                                          <p:spTgt spid="96"/>
                                        </p:tgtEl>
                                      </p:cBhvr>
                                    </p:animEffect>
                                  </p:childTnLst>
                                </p:cTn>
                              </p:par>
                              <p:par>
                                <p:cTn id="31" presetID="10" presetClass="entr" presetSubtype="0" fill="hold" nodeType="with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500"/>
                                        <p:tgtEl>
                                          <p:spTgt spid="97"/>
                                        </p:tgtEl>
                                      </p:cBhvr>
                                    </p:animEffect>
                                  </p:childTnLst>
                                </p:cTn>
                              </p:par>
                              <p:par>
                                <p:cTn id="34" presetID="10" presetClass="entr" presetSubtype="0" fill="hold" nodeType="withEffect">
                                  <p:stCondLst>
                                    <p:cond delay="0"/>
                                  </p:stCondLst>
                                  <p:childTnLst>
                                    <p:set>
                                      <p:cBhvr>
                                        <p:cTn id="35" dur="1" fill="hold">
                                          <p:stCondLst>
                                            <p:cond delay="0"/>
                                          </p:stCondLst>
                                        </p:cTn>
                                        <p:tgtEl>
                                          <p:spTgt spid="98"/>
                                        </p:tgtEl>
                                        <p:attrNameLst>
                                          <p:attrName>style.visibility</p:attrName>
                                        </p:attrNameLst>
                                      </p:cBhvr>
                                      <p:to>
                                        <p:strVal val="visible"/>
                                      </p:to>
                                    </p:set>
                                    <p:animEffect transition="in" filter="fade">
                                      <p:cBhvr>
                                        <p:cTn id="36" dur="500"/>
                                        <p:tgtEl>
                                          <p:spTgt spid="98"/>
                                        </p:tgtEl>
                                      </p:cBhvr>
                                    </p:animEffect>
                                  </p:childTnLst>
                                </p:cTn>
                              </p:par>
                              <p:par>
                                <p:cTn id="37" presetID="10" presetClass="entr" presetSubtype="0" fill="hold" nodeType="withEffect">
                                  <p:stCondLst>
                                    <p:cond delay="0"/>
                                  </p:stCondLst>
                                  <p:childTnLst>
                                    <p:set>
                                      <p:cBhvr>
                                        <p:cTn id="38" dur="1" fill="hold">
                                          <p:stCondLst>
                                            <p:cond delay="0"/>
                                          </p:stCondLst>
                                        </p:cTn>
                                        <p:tgtEl>
                                          <p:spTgt spid="99"/>
                                        </p:tgtEl>
                                        <p:attrNameLst>
                                          <p:attrName>style.visibility</p:attrName>
                                        </p:attrNameLst>
                                      </p:cBhvr>
                                      <p:to>
                                        <p:strVal val="visible"/>
                                      </p:to>
                                    </p:set>
                                    <p:animEffect transition="in" filter="fade">
                                      <p:cBhvr>
                                        <p:cTn id="39" dur="500"/>
                                        <p:tgtEl>
                                          <p:spTgt spid="99"/>
                                        </p:tgtEl>
                                      </p:cBhvr>
                                    </p:animEffect>
                                  </p:childTnLst>
                                </p:cTn>
                              </p:par>
                              <p:par>
                                <p:cTn id="40" presetID="10" presetClass="entr" presetSubtype="0" fill="hold" nodeType="withEffect">
                                  <p:stCondLst>
                                    <p:cond delay="0"/>
                                  </p:stCondLst>
                                  <p:childTnLst>
                                    <p:set>
                                      <p:cBhvr>
                                        <p:cTn id="41" dur="1" fill="hold">
                                          <p:stCondLst>
                                            <p:cond delay="0"/>
                                          </p:stCondLst>
                                        </p:cTn>
                                        <p:tgtEl>
                                          <p:spTgt spid="100"/>
                                        </p:tgtEl>
                                        <p:attrNameLst>
                                          <p:attrName>style.visibility</p:attrName>
                                        </p:attrNameLst>
                                      </p:cBhvr>
                                      <p:to>
                                        <p:strVal val="visible"/>
                                      </p:to>
                                    </p:set>
                                    <p:animEffect transition="in" filter="fade">
                                      <p:cBhvr>
                                        <p:cTn id="42" dur="500"/>
                                        <p:tgtEl>
                                          <p:spTgt spid="100"/>
                                        </p:tgtEl>
                                      </p:cBhvr>
                                    </p:animEffect>
                                  </p:childTnLst>
                                </p:cTn>
                              </p:par>
                              <p:par>
                                <p:cTn id="43" presetID="10" presetClass="entr" presetSubtype="0" fill="hold" nodeType="withEffect">
                                  <p:stCondLst>
                                    <p:cond delay="0"/>
                                  </p:stCondLst>
                                  <p:childTnLst>
                                    <p:set>
                                      <p:cBhvr>
                                        <p:cTn id="44" dur="1" fill="hold">
                                          <p:stCondLst>
                                            <p:cond delay="0"/>
                                          </p:stCondLst>
                                        </p:cTn>
                                        <p:tgtEl>
                                          <p:spTgt spid="101"/>
                                        </p:tgtEl>
                                        <p:attrNameLst>
                                          <p:attrName>style.visibility</p:attrName>
                                        </p:attrNameLst>
                                      </p:cBhvr>
                                      <p:to>
                                        <p:strVal val="visible"/>
                                      </p:to>
                                    </p:set>
                                    <p:animEffect transition="in" filter="fade">
                                      <p:cBhvr>
                                        <p:cTn id="45" dur="500"/>
                                        <p:tgtEl>
                                          <p:spTgt spid="10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05"/>
                                        </p:tgtEl>
                                        <p:attrNameLst>
                                          <p:attrName>style.visibility</p:attrName>
                                        </p:attrNameLst>
                                      </p:cBhvr>
                                      <p:to>
                                        <p:strVal val="visible"/>
                                      </p:to>
                                    </p:set>
                                    <p:animEffect transition="in" filter="fade">
                                      <p:cBhvr>
                                        <p:cTn id="48" dur="500"/>
                                        <p:tgtEl>
                                          <p:spTgt spid="10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04"/>
                                        </p:tgtEl>
                                        <p:attrNameLst>
                                          <p:attrName>style.visibility</p:attrName>
                                        </p:attrNameLst>
                                      </p:cBhvr>
                                      <p:to>
                                        <p:strVal val="visible"/>
                                      </p:to>
                                    </p:set>
                                    <p:animEffect transition="in" filter="fade">
                                      <p:cBhvr>
                                        <p:cTn id="51" dur="500"/>
                                        <p:tgtEl>
                                          <p:spTgt spid="10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03"/>
                                        </p:tgtEl>
                                        <p:attrNameLst>
                                          <p:attrName>style.visibility</p:attrName>
                                        </p:attrNameLst>
                                      </p:cBhvr>
                                      <p:to>
                                        <p:strVal val="visible"/>
                                      </p:to>
                                    </p:set>
                                    <p:animEffect transition="in" filter="fade">
                                      <p:cBhvr>
                                        <p:cTn id="54" dur="500"/>
                                        <p:tgtEl>
                                          <p:spTgt spid="10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02"/>
                                        </p:tgtEl>
                                        <p:attrNameLst>
                                          <p:attrName>style.visibility</p:attrName>
                                        </p:attrNameLst>
                                      </p:cBhvr>
                                      <p:to>
                                        <p:strVal val="visible"/>
                                      </p:to>
                                    </p:set>
                                    <p:animEffect transition="in" filter="fade">
                                      <p:cBhvr>
                                        <p:cTn id="57" dur="500"/>
                                        <p:tgtEl>
                                          <p:spTgt spid="102"/>
                                        </p:tgtEl>
                                      </p:cBhvr>
                                    </p:animEffect>
                                  </p:childTnLst>
                                </p:cTn>
                              </p:par>
                            </p:childTnLst>
                          </p:cTn>
                        </p:par>
                        <p:par>
                          <p:cTn id="58" fill="hold">
                            <p:stCondLst>
                              <p:cond delay="2800"/>
                            </p:stCondLst>
                            <p:childTnLst>
                              <p:par>
                                <p:cTn id="59" presetID="22" presetClass="entr" presetSubtype="8" fill="hold" grpId="0" nodeType="afterEffect">
                                  <p:stCondLst>
                                    <p:cond delay="0"/>
                                  </p:stCondLst>
                                  <p:childTnLst>
                                    <p:set>
                                      <p:cBhvr>
                                        <p:cTn id="60" dur="1" fill="hold">
                                          <p:stCondLst>
                                            <p:cond delay="0"/>
                                          </p:stCondLst>
                                        </p:cTn>
                                        <p:tgtEl>
                                          <p:spTgt spid="106"/>
                                        </p:tgtEl>
                                        <p:attrNameLst>
                                          <p:attrName>style.visibility</p:attrName>
                                        </p:attrNameLst>
                                      </p:cBhvr>
                                      <p:to>
                                        <p:strVal val="visible"/>
                                      </p:to>
                                    </p:set>
                                    <p:animEffect transition="in" filter="wipe(left)">
                                      <p:cBhvr>
                                        <p:cTn id="61" dur="500"/>
                                        <p:tgtEl>
                                          <p:spTgt spid="106"/>
                                        </p:tgtEl>
                                      </p:cBhvr>
                                    </p:animEffect>
                                  </p:childTnLst>
                                </p:cTn>
                              </p:par>
                            </p:childTnLst>
                          </p:cTn>
                        </p:par>
                        <p:par>
                          <p:cTn id="62" fill="hold">
                            <p:stCondLst>
                              <p:cond delay="3300"/>
                            </p:stCondLst>
                            <p:childTnLst>
                              <p:par>
                                <p:cTn id="63" presetID="22" presetClass="entr" presetSubtype="8" fill="hold" grpId="0" nodeType="afterEffect">
                                  <p:stCondLst>
                                    <p:cond delay="0"/>
                                  </p:stCondLst>
                                  <p:iterate type="lt">
                                    <p:tmPct val="30000"/>
                                  </p:iterate>
                                  <p:childTnLst>
                                    <p:set>
                                      <p:cBhvr>
                                        <p:cTn id="64" dur="1" fill="hold">
                                          <p:stCondLst>
                                            <p:cond delay="0"/>
                                          </p:stCondLst>
                                        </p:cTn>
                                        <p:tgtEl>
                                          <p:spTgt spid="107"/>
                                        </p:tgtEl>
                                        <p:attrNameLst>
                                          <p:attrName>style.visibility</p:attrName>
                                        </p:attrNameLst>
                                      </p:cBhvr>
                                      <p:to>
                                        <p:strVal val="visible"/>
                                      </p:to>
                                    </p:set>
                                    <p:animEffect transition="in" filter="wipe(left)">
                                      <p:cBhvr>
                                        <p:cTn id="65" dur="100"/>
                                        <p:tgtEl>
                                          <p:spTgt spid="107"/>
                                        </p:tgtEl>
                                      </p:cBhvr>
                                    </p:animEffect>
                                  </p:childTnLst>
                                </p:cTn>
                              </p:par>
                              <p:par>
                                <p:cTn id="66" presetID="36" presetClass="emph" presetSubtype="0" fill="hold" grpId="1" nodeType="withEffect">
                                  <p:stCondLst>
                                    <p:cond delay="0"/>
                                  </p:stCondLst>
                                  <p:iterate type="lt">
                                    <p:tmPct val="30000"/>
                                  </p:iterate>
                                  <p:childTnLst>
                                    <p:animScale>
                                      <p:cBhvr>
                                        <p:cTn id="67" dur="50" autoRev="1" fill="hold">
                                          <p:stCondLst>
                                            <p:cond delay="0"/>
                                          </p:stCondLst>
                                        </p:cTn>
                                        <p:tgtEl>
                                          <p:spTgt spid="107"/>
                                        </p:tgtEl>
                                      </p:cBhvr>
                                      <p:to x="80000" y="100000"/>
                                    </p:animScale>
                                    <p:anim by="(#ppt_w*0.10)" calcmode="lin" valueType="num">
                                      <p:cBhvr>
                                        <p:cTn id="68" dur="50" autoRev="1" fill="hold">
                                          <p:stCondLst>
                                            <p:cond delay="0"/>
                                          </p:stCondLst>
                                        </p:cTn>
                                        <p:tgtEl>
                                          <p:spTgt spid="107"/>
                                        </p:tgtEl>
                                        <p:attrNameLst>
                                          <p:attrName>ppt_x</p:attrName>
                                        </p:attrNameLst>
                                      </p:cBhvr>
                                    </p:anim>
                                    <p:anim by="(-#ppt_w*0.10)" calcmode="lin" valueType="num">
                                      <p:cBhvr>
                                        <p:cTn id="69" dur="50" autoRev="1" fill="hold">
                                          <p:stCondLst>
                                            <p:cond delay="0"/>
                                          </p:stCondLst>
                                        </p:cTn>
                                        <p:tgtEl>
                                          <p:spTgt spid="107"/>
                                        </p:tgtEl>
                                        <p:attrNameLst>
                                          <p:attrName>ppt_y</p:attrName>
                                        </p:attrNameLst>
                                      </p:cBhvr>
                                    </p:anim>
                                    <p:animRot by="-480000">
                                      <p:cBhvr>
                                        <p:cTn id="70" dur="50" autoRev="1" fill="hold">
                                          <p:stCondLst>
                                            <p:cond delay="0"/>
                                          </p:stCondLst>
                                        </p:cTn>
                                        <p:tgtEl>
                                          <p:spTgt spid="10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93" grpId="0" animBg="1"/>
      <p:bldP spid="102" grpId="0"/>
      <p:bldP spid="103" grpId="0"/>
      <p:bldP spid="104" grpId="0"/>
      <p:bldP spid="105" grpId="0"/>
      <p:bldP spid="106" grpId="0" animBg="1"/>
      <p:bldP spid="107" grpId="0"/>
      <p:bldP spid="107"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id="{2267A6B1-8B59-4C7D-850C-31925BB33F98}"/>
              </a:ext>
            </a:extLst>
          </p:cNvPr>
          <p:cNvSpPr/>
          <p:nvPr/>
        </p:nvSpPr>
        <p:spPr>
          <a:xfrm>
            <a:off x="2483768" y="1580929"/>
            <a:ext cx="1037768" cy="103776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 name="TextBox 48"/>
          <p:cNvSpPr txBox="1"/>
          <p:nvPr/>
        </p:nvSpPr>
        <p:spPr>
          <a:xfrm>
            <a:off x="1331640" y="2723263"/>
            <a:ext cx="3725213" cy="492443"/>
          </a:xfrm>
          <a:prstGeom prst="rect">
            <a:avLst/>
          </a:prstGeom>
          <a:noFill/>
        </p:spPr>
        <p:txBody>
          <a:bodyPr wrap="square" lIns="0" tIns="0" rIns="0" bIns="0" rtlCol="0">
            <a:spAutoFit/>
          </a:bodyPr>
          <a:lstStyle/>
          <a:p>
            <a:r>
              <a:rPr lang="zh-CN" altLang="en-US" sz="3200" b="1" dirty="0">
                <a:solidFill>
                  <a:schemeClr val="bg1">
                    <a:lumMod val="50000"/>
                  </a:schemeClr>
                </a:solidFill>
                <a:latin typeface="微软雅黑" pitchFamily="34" charset="-122"/>
                <a:ea typeface="微软雅黑" pitchFamily="34" charset="-122"/>
                <a:cs typeface="宋体" charset="-122"/>
              </a:rPr>
              <a:t>Market analysis.</a:t>
            </a:r>
            <a:endParaRPr lang="en-GB" altLang="zh-CN" sz="3100" b="1" dirty="0">
              <a:solidFill>
                <a:schemeClr val="bg1">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27" name="TextBox 49"/>
          <p:cNvSpPr txBox="1"/>
          <p:nvPr/>
        </p:nvSpPr>
        <p:spPr>
          <a:xfrm>
            <a:off x="1619672" y="3302863"/>
            <a:ext cx="2979531" cy="276999"/>
          </a:xfrm>
          <a:prstGeom prst="rect">
            <a:avLst/>
          </a:prstGeom>
          <a:noFill/>
        </p:spPr>
        <p:txBody>
          <a:bodyPr wrap="square" lIns="0" tIns="0" rIns="0" bIns="0" rtlCol="0">
            <a:spAutoFit/>
          </a:bodyPr>
          <a:lstStyle/>
          <a:p>
            <a:pPr algn="ctr" eaLnBrk="0" hangingPunct="0"/>
            <a:r>
              <a:rPr lang="zh-CN" altLang="en-US" sz="900" dirty="0">
                <a:solidFill>
                  <a:schemeClr val="bg1">
                    <a:lumMod val="50000"/>
                  </a:schemeClr>
                </a:solidFill>
                <a:latin typeface="微软雅黑" panose="020B0503020204020204" pitchFamily="34" charset="-122"/>
                <a:ea typeface="微软雅黑" panose="020B0503020204020204" pitchFamily="34" charset="-122"/>
                <a:cs typeface="+mn-ea"/>
                <a:sym typeface="+mn-lt"/>
              </a:rPr>
              <a:t>Please replace the text content, click add the relevant title text, modify the text content, you can directly copy your content to this point.</a:t>
            </a:r>
          </a:p>
        </p:txBody>
      </p:sp>
      <p:sp>
        <p:nvSpPr>
          <p:cNvPr id="28" name="矩形 259"/>
          <p:cNvSpPr>
            <a:spLocks noChangeArrowheads="1"/>
          </p:cNvSpPr>
          <p:nvPr/>
        </p:nvSpPr>
        <p:spPr bwMode="auto">
          <a:xfrm>
            <a:off x="2248131" y="1724945"/>
            <a:ext cx="1561914" cy="74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4400" b="1" cap="all" spc="213" dirty="0">
                <a:solidFill>
                  <a:schemeClr val="bg1"/>
                </a:solidFill>
                <a:cs typeface="Arial" panose="020B0604020202020204" pitchFamily="34" charset="0"/>
              </a:rPr>
              <a:t>03</a:t>
            </a:r>
            <a:endParaRPr lang="zh-CN" altLang="en-US" sz="4400" b="1" cap="all" spc="213" dirty="0">
              <a:solidFill>
                <a:schemeClr val="bg1"/>
              </a:solidFill>
              <a:cs typeface="Arial" panose="020B0604020202020204" pitchFamily="34" charset="0"/>
            </a:endParaRPr>
          </a:p>
        </p:txBody>
      </p:sp>
      <p:pic>
        <p:nvPicPr>
          <p:cNvPr id="22" name="图片 21">
            <a:extLst>
              <a:ext uri="{FF2B5EF4-FFF2-40B4-BE49-F238E27FC236}">
                <a16:creationId xmlns:a16="http://schemas.microsoft.com/office/drawing/2014/main" id="{2FDD8598-5F7E-4505-A331-D0618C1EB326}"/>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44505" y="0"/>
            <a:ext cx="5199495" cy="5143500"/>
          </a:xfrm>
          <a:prstGeom prst="rect">
            <a:avLst/>
          </a:prstGeom>
        </p:spPr>
      </p:pic>
    </p:spTree>
    <p:extLst>
      <p:ext uri="{BB962C8B-B14F-4D97-AF65-F5344CB8AC3E}">
        <p14:creationId xmlns:p14="http://schemas.microsoft.com/office/powerpoint/2010/main" val="321983571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a16="http://schemas.microsoft.com/office/drawing/2014/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28"/>
                                        </p:tgtEl>
                                        <p:attrNameLst>
                                          <p:attrName>style.visibility</p:attrName>
                                        </p:attrNameLst>
                                      </p:cBhvr>
                                      <p:to>
                                        <p:strVal val="visible"/>
                                      </p:to>
                                    </p:set>
                                    <p:anim calcmode="lin" valueType="num">
                                      <p:cBhvr>
                                        <p:cTn id="18"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28"/>
                                        </p:tgtEl>
                                        <p:attrNameLst>
                                          <p:attrName>ppt_y</p:attrName>
                                        </p:attrNameLst>
                                      </p:cBhvr>
                                      <p:tavLst>
                                        <p:tav tm="0">
                                          <p:val>
                                            <p:strVal val="#ppt_y"/>
                                          </p:val>
                                        </p:tav>
                                        <p:tav tm="100000">
                                          <p:val>
                                            <p:strVal val="#ppt_y"/>
                                          </p:val>
                                        </p:tav>
                                      </p:tavLst>
                                    </p:anim>
                                    <p:anim calcmode="lin" valueType="num">
                                      <p:cBhvr>
                                        <p:cTn id="20"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28"/>
                                        </p:tgtEl>
                                      </p:cBhvr>
                                    </p:animEffect>
                                  </p:childTnLst>
                                </p:cTn>
                              </p:par>
                            </p:childTnLst>
                          </p:cTn>
                        </p:par>
                        <p:par>
                          <p:cTn id="23" fill="hold">
                            <p:stCondLst>
                              <p:cond delay="1050"/>
                            </p:stCondLst>
                            <p:childTnLst>
                              <p:par>
                                <p:cTn id="24" presetID="26" presetClass="emph" presetSubtype="0" fill="hold" grpId="1" nodeType="afterEffect">
                                  <p:stCondLst>
                                    <p:cond delay="0"/>
                                  </p:stCondLst>
                                  <p:iterate type="lt">
                                    <p:tmPct val="0"/>
                                  </p:iterate>
                                  <p:childTnLst>
                                    <p:animEffect transition="out" filter="fade">
                                      <p:cBhvr>
                                        <p:cTn id="25" dur="500" tmFilter="0, 0; .2, .5; .8, .5; 1, 0"/>
                                        <p:tgtEl>
                                          <p:spTgt spid="28"/>
                                        </p:tgtEl>
                                      </p:cBhvr>
                                    </p:animEffect>
                                    <p:animScale>
                                      <p:cBhvr>
                                        <p:cTn id="26" dur="250" autoRev="1" fill="hold"/>
                                        <p:tgtEl>
                                          <p:spTgt spid="28"/>
                                        </p:tgtEl>
                                      </p:cBhvr>
                                      <p:by x="105000" y="105000"/>
                                    </p:animScale>
                                  </p:childTnLst>
                                </p:cTn>
                              </p:par>
                            </p:childTnLst>
                          </p:cTn>
                        </p:par>
                        <p:par>
                          <p:cTn id="27" fill="hold">
                            <p:stCondLst>
                              <p:cond delay="1550"/>
                            </p:stCondLst>
                            <p:childTnLst>
                              <p:par>
                                <p:cTn id="28" presetID="22" presetClass="entr" presetSubtype="8" fill="hold" grpId="0" nodeType="afterEffect">
                                  <p:stCondLst>
                                    <p:cond delay="0"/>
                                  </p:stCondLst>
                                  <p:iterate type="lt">
                                    <p:tmPct val="30000"/>
                                  </p:iterate>
                                  <p:childTnLst>
                                    <p:set>
                                      <p:cBhvr>
                                        <p:cTn id="29" dur="1" fill="hold">
                                          <p:stCondLst>
                                            <p:cond delay="0"/>
                                          </p:stCondLst>
                                        </p:cTn>
                                        <p:tgtEl>
                                          <p:spTgt spid="26"/>
                                        </p:tgtEl>
                                        <p:attrNameLst>
                                          <p:attrName>style.visibility</p:attrName>
                                        </p:attrNameLst>
                                      </p:cBhvr>
                                      <p:to>
                                        <p:strVal val="visible"/>
                                      </p:to>
                                    </p:set>
                                    <p:animEffect transition="in" filter="wipe(left)">
                                      <p:cBhvr>
                                        <p:cTn id="30" dur="200"/>
                                        <p:tgtEl>
                                          <p:spTgt spid="26"/>
                                        </p:tgtEl>
                                      </p:cBhvr>
                                    </p:animEffect>
                                  </p:childTnLst>
                                </p:cTn>
                              </p:par>
                              <p:par>
                                <p:cTn id="31" presetID="36" presetClass="emph" presetSubtype="0" fill="hold" grpId="1" nodeType="withEffect">
                                  <p:stCondLst>
                                    <p:cond delay="0"/>
                                  </p:stCondLst>
                                  <p:iterate type="lt">
                                    <p:tmPct val="30000"/>
                                  </p:iterate>
                                  <p:childTnLst>
                                    <p:animScale>
                                      <p:cBhvr>
                                        <p:cTn id="32" dur="50" autoRev="1" fill="hold">
                                          <p:stCondLst>
                                            <p:cond delay="0"/>
                                          </p:stCondLst>
                                        </p:cTn>
                                        <p:tgtEl>
                                          <p:spTgt spid="26"/>
                                        </p:tgtEl>
                                      </p:cBhvr>
                                      <p:to x="80000" y="100000"/>
                                    </p:animScale>
                                    <p:anim by="(#ppt_w*0.10)" calcmode="lin" valueType="num">
                                      <p:cBhvr>
                                        <p:cTn id="33" dur="50" autoRev="1" fill="hold">
                                          <p:stCondLst>
                                            <p:cond delay="0"/>
                                          </p:stCondLst>
                                        </p:cTn>
                                        <p:tgtEl>
                                          <p:spTgt spid="26"/>
                                        </p:tgtEl>
                                        <p:attrNameLst>
                                          <p:attrName>ppt_x</p:attrName>
                                        </p:attrNameLst>
                                      </p:cBhvr>
                                    </p:anim>
                                    <p:anim by="(-#ppt_w*0.10)" calcmode="lin" valueType="num">
                                      <p:cBhvr>
                                        <p:cTn id="34" dur="50" autoRev="1" fill="hold">
                                          <p:stCondLst>
                                            <p:cond delay="0"/>
                                          </p:stCondLst>
                                        </p:cTn>
                                        <p:tgtEl>
                                          <p:spTgt spid="26"/>
                                        </p:tgtEl>
                                        <p:attrNameLst>
                                          <p:attrName>ppt_y</p:attrName>
                                        </p:attrNameLst>
                                      </p:cBhvr>
                                    </p:anim>
                                    <p:animRot by="-480000">
                                      <p:cBhvr>
                                        <p:cTn id="35" dur="50" autoRev="1" fill="hold">
                                          <p:stCondLst>
                                            <p:cond delay="0"/>
                                          </p:stCondLst>
                                        </p:cTn>
                                        <p:tgtEl>
                                          <p:spTgt spid="26"/>
                                        </p:tgtEl>
                                        <p:attrNameLst>
                                          <p:attrName>r</p:attrName>
                                        </p:attrNameLst>
                                      </p:cBhvr>
                                    </p:animRot>
                                  </p:childTnLst>
                                </p:cTn>
                              </p:par>
                            </p:childTnLst>
                          </p:cTn>
                        </p:par>
                        <p:par>
                          <p:cTn id="36" fill="hold">
                            <p:stCondLst>
                              <p:cond delay="2590"/>
                            </p:stCondLst>
                            <p:childTnLst>
                              <p:par>
                                <p:cTn id="37" presetID="22" presetClass="entr" presetSubtype="8" fill="hold" grpId="0" nodeType="afterEffect">
                                  <p:stCondLst>
                                    <p:cond delay="0"/>
                                  </p:stCondLst>
                                  <p:iterate type="lt">
                                    <p:tmPct val="30000"/>
                                  </p:iterate>
                                  <p:childTnLst>
                                    <p:set>
                                      <p:cBhvr>
                                        <p:cTn id="38" dur="1" fill="hold">
                                          <p:stCondLst>
                                            <p:cond delay="0"/>
                                          </p:stCondLst>
                                        </p:cTn>
                                        <p:tgtEl>
                                          <p:spTgt spid="27"/>
                                        </p:tgtEl>
                                        <p:attrNameLst>
                                          <p:attrName>style.visibility</p:attrName>
                                        </p:attrNameLst>
                                      </p:cBhvr>
                                      <p:to>
                                        <p:strVal val="visible"/>
                                      </p:to>
                                    </p:set>
                                    <p:animEffect transition="in" filter="wipe(left)">
                                      <p:cBhvr>
                                        <p:cTn id="39" dur="200"/>
                                        <p:tgtEl>
                                          <p:spTgt spid="27"/>
                                        </p:tgtEl>
                                      </p:cBhvr>
                                    </p:animEffect>
                                  </p:childTnLst>
                                </p:cTn>
                              </p:par>
                              <p:par>
                                <p:cTn id="40" presetID="36" presetClass="emph" presetSubtype="0" fill="hold" grpId="1" nodeType="withEffect">
                                  <p:stCondLst>
                                    <p:cond delay="0"/>
                                  </p:stCondLst>
                                  <p:iterate type="lt">
                                    <p:tmPct val="30000"/>
                                  </p:iterate>
                                  <p:childTnLst>
                                    <p:animScale>
                                      <p:cBhvr>
                                        <p:cTn id="41" dur="50" autoRev="1" fill="hold">
                                          <p:stCondLst>
                                            <p:cond delay="0"/>
                                          </p:stCondLst>
                                        </p:cTn>
                                        <p:tgtEl>
                                          <p:spTgt spid="27"/>
                                        </p:tgtEl>
                                      </p:cBhvr>
                                      <p:to x="80000" y="100000"/>
                                    </p:animScale>
                                    <p:anim by="(#ppt_w*0.10)" calcmode="lin" valueType="num">
                                      <p:cBhvr>
                                        <p:cTn id="42" dur="50" autoRev="1" fill="hold">
                                          <p:stCondLst>
                                            <p:cond delay="0"/>
                                          </p:stCondLst>
                                        </p:cTn>
                                        <p:tgtEl>
                                          <p:spTgt spid="27"/>
                                        </p:tgtEl>
                                        <p:attrNameLst>
                                          <p:attrName>ppt_x</p:attrName>
                                        </p:attrNameLst>
                                      </p:cBhvr>
                                    </p:anim>
                                    <p:anim by="(-#ppt_w*0.10)" calcmode="lin" valueType="num">
                                      <p:cBhvr>
                                        <p:cTn id="43" dur="50" autoRev="1" fill="hold">
                                          <p:stCondLst>
                                            <p:cond delay="0"/>
                                          </p:stCondLst>
                                        </p:cTn>
                                        <p:tgtEl>
                                          <p:spTgt spid="27"/>
                                        </p:tgtEl>
                                        <p:attrNameLst>
                                          <p:attrName>ppt_y</p:attrName>
                                        </p:attrNameLst>
                                      </p:cBhvr>
                                    </p:anim>
                                    <p:animRot by="-480000">
                                      <p:cBhvr>
                                        <p:cTn id="44" dur="50" autoRev="1" fill="hold">
                                          <p:stCondLst>
                                            <p:cond delay="0"/>
                                          </p:stCondLst>
                                        </p:cTn>
                                        <p:tgtEl>
                                          <p:spTgt spid="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6" grpId="0"/>
      <p:bldP spid="26" grpId="1"/>
      <p:bldP spid="27" grpId="0"/>
      <p:bldP spid="27" grpId="1"/>
      <p:bldP spid="28" grpId="0"/>
      <p:bldP spid="28"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044"/>
          <p:cNvGrpSpPr/>
          <p:nvPr/>
        </p:nvGrpSpPr>
        <p:grpSpPr>
          <a:xfrm>
            <a:off x="536738" y="2247714"/>
            <a:ext cx="7883811" cy="1246497"/>
            <a:chOff x="-1223381" y="3166398"/>
            <a:chExt cx="14258915" cy="2254150"/>
          </a:xfrm>
          <a:solidFill>
            <a:schemeClr val="bg1">
              <a:lumMod val="65000"/>
            </a:schemeClr>
          </a:solidFill>
        </p:grpSpPr>
        <p:sp>
          <p:nvSpPr>
            <p:cNvPr id="1035" name="Oval 90"/>
            <p:cNvSpPr>
              <a:spLocks noChangeArrowheads="1"/>
            </p:cNvSpPr>
            <p:nvPr/>
          </p:nvSpPr>
          <p:spPr bwMode="auto">
            <a:xfrm>
              <a:off x="3838370" y="4166217"/>
              <a:ext cx="132112" cy="13211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59" tIns="34279" rIns="68559" bIns="34279" numCol="1" anchor="t" anchorCtr="0" compatLnSpc="1">
              <a:prstTxWarp prst="textNoShape">
                <a:avLst/>
              </a:prstTxWarp>
            </a:bodyPr>
            <a:lstStyle/>
            <a:p>
              <a:endParaRPr lang="zh-CN" altLang="en-US" sz="1799"/>
            </a:p>
          </p:txBody>
        </p:sp>
        <p:sp>
          <p:nvSpPr>
            <p:cNvPr id="1036" name="Oval 91"/>
            <p:cNvSpPr>
              <a:spLocks noChangeArrowheads="1"/>
            </p:cNvSpPr>
            <p:nvPr/>
          </p:nvSpPr>
          <p:spPr bwMode="auto">
            <a:xfrm>
              <a:off x="6046295" y="4166217"/>
              <a:ext cx="132112" cy="13211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59" tIns="34279" rIns="68559" bIns="34279" numCol="1" anchor="t" anchorCtr="0" compatLnSpc="1">
              <a:prstTxWarp prst="textNoShape">
                <a:avLst/>
              </a:prstTxWarp>
            </a:bodyPr>
            <a:lstStyle/>
            <a:p>
              <a:endParaRPr lang="zh-CN" altLang="en-US" sz="1799"/>
            </a:p>
          </p:txBody>
        </p:sp>
        <p:grpSp>
          <p:nvGrpSpPr>
            <p:cNvPr id="3" name="组合 1043"/>
            <p:cNvGrpSpPr/>
            <p:nvPr/>
          </p:nvGrpSpPr>
          <p:grpSpPr>
            <a:xfrm>
              <a:off x="-1223381" y="3166398"/>
              <a:ext cx="14258915" cy="2254150"/>
              <a:chOff x="-1223381" y="3166398"/>
              <a:chExt cx="14258915" cy="2254150"/>
            </a:xfrm>
            <a:grpFill/>
          </p:grpSpPr>
          <p:sp>
            <p:nvSpPr>
              <p:cNvPr id="1031" name="Freeform 86"/>
              <p:cNvSpPr>
                <a:spLocks noEditPoints="1"/>
              </p:cNvSpPr>
              <p:nvPr/>
            </p:nvSpPr>
            <p:spPr bwMode="auto">
              <a:xfrm>
                <a:off x="1712982" y="3166398"/>
                <a:ext cx="8801914" cy="2254150"/>
              </a:xfrm>
              <a:custGeom>
                <a:avLst/>
                <a:gdLst>
                  <a:gd name="T0" fmla="*/ 533 w 533"/>
                  <a:gd name="T1" fmla="*/ 71 h 136"/>
                  <a:gd name="T2" fmla="*/ 529 w 533"/>
                  <a:gd name="T3" fmla="*/ 71 h 136"/>
                  <a:gd name="T4" fmla="*/ 465 w 533"/>
                  <a:gd name="T5" fmla="*/ 132 h 136"/>
                  <a:gd name="T6" fmla="*/ 401 w 533"/>
                  <a:gd name="T7" fmla="*/ 74 h 136"/>
                  <a:gd name="T8" fmla="*/ 397 w 533"/>
                  <a:gd name="T9" fmla="*/ 74 h 136"/>
                  <a:gd name="T10" fmla="*/ 465 w 533"/>
                  <a:gd name="T11" fmla="*/ 136 h 136"/>
                  <a:gd name="T12" fmla="*/ 533 w 533"/>
                  <a:gd name="T13" fmla="*/ 71 h 136"/>
                  <a:gd name="T14" fmla="*/ 399 w 533"/>
                  <a:gd name="T15" fmla="*/ 55 h 136"/>
                  <a:gd name="T16" fmla="*/ 332 w 533"/>
                  <a:gd name="T17" fmla="*/ 0 h 136"/>
                  <a:gd name="T18" fmla="*/ 266 w 533"/>
                  <a:gd name="T19" fmla="*/ 55 h 136"/>
                  <a:gd name="T20" fmla="*/ 269 w 533"/>
                  <a:gd name="T21" fmla="*/ 55 h 136"/>
                  <a:gd name="T22" fmla="*/ 332 w 533"/>
                  <a:gd name="T23" fmla="*/ 4 h 136"/>
                  <a:gd name="T24" fmla="*/ 396 w 533"/>
                  <a:gd name="T25" fmla="*/ 55 h 136"/>
                  <a:gd name="T26" fmla="*/ 399 w 533"/>
                  <a:gd name="T27" fmla="*/ 55 h 136"/>
                  <a:gd name="T28" fmla="*/ 264 w 533"/>
                  <a:gd name="T29" fmla="*/ 74 h 136"/>
                  <a:gd name="T30" fmla="*/ 200 w 533"/>
                  <a:gd name="T31" fmla="*/ 132 h 136"/>
                  <a:gd name="T32" fmla="*/ 136 w 533"/>
                  <a:gd name="T33" fmla="*/ 74 h 136"/>
                  <a:gd name="T34" fmla="*/ 132 w 533"/>
                  <a:gd name="T35" fmla="*/ 74 h 136"/>
                  <a:gd name="T36" fmla="*/ 200 w 533"/>
                  <a:gd name="T37" fmla="*/ 136 h 136"/>
                  <a:gd name="T38" fmla="*/ 268 w 533"/>
                  <a:gd name="T39" fmla="*/ 74 h 136"/>
                  <a:gd name="T40" fmla="*/ 264 w 533"/>
                  <a:gd name="T41" fmla="*/ 74 h 136"/>
                  <a:gd name="T42" fmla="*/ 134 w 533"/>
                  <a:gd name="T43" fmla="*/ 55 h 136"/>
                  <a:gd name="T44" fmla="*/ 68 w 533"/>
                  <a:gd name="T45" fmla="*/ 0 h 136"/>
                  <a:gd name="T46" fmla="*/ 0 w 533"/>
                  <a:gd name="T47" fmla="*/ 65 h 136"/>
                  <a:gd name="T48" fmla="*/ 3 w 533"/>
                  <a:gd name="T49" fmla="*/ 65 h 136"/>
                  <a:gd name="T50" fmla="*/ 68 w 533"/>
                  <a:gd name="T51" fmla="*/ 4 h 136"/>
                  <a:gd name="T52" fmla="*/ 131 w 533"/>
                  <a:gd name="T53" fmla="*/ 55 h 136"/>
                  <a:gd name="T54" fmla="*/ 134 w 533"/>
                  <a:gd name="T55" fmla="*/ 55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33" h="136">
                    <a:moveTo>
                      <a:pt x="533" y="71"/>
                    </a:moveTo>
                    <a:cubicBezTo>
                      <a:pt x="529" y="71"/>
                      <a:pt x="529" y="71"/>
                      <a:pt x="529" y="71"/>
                    </a:cubicBezTo>
                    <a:cubicBezTo>
                      <a:pt x="528" y="105"/>
                      <a:pt x="499" y="132"/>
                      <a:pt x="465" y="132"/>
                    </a:cubicBezTo>
                    <a:cubicBezTo>
                      <a:pt x="431" y="132"/>
                      <a:pt x="404" y="107"/>
                      <a:pt x="401" y="74"/>
                    </a:cubicBezTo>
                    <a:cubicBezTo>
                      <a:pt x="397" y="74"/>
                      <a:pt x="397" y="74"/>
                      <a:pt x="397" y="74"/>
                    </a:cubicBezTo>
                    <a:cubicBezTo>
                      <a:pt x="400" y="109"/>
                      <a:pt x="429" y="136"/>
                      <a:pt x="465" y="136"/>
                    </a:cubicBezTo>
                    <a:cubicBezTo>
                      <a:pt x="501" y="136"/>
                      <a:pt x="531" y="107"/>
                      <a:pt x="533" y="71"/>
                    </a:cubicBezTo>
                    <a:close/>
                    <a:moveTo>
                      <a:pt x="399" y="55"/>
                    </a:moveTo>
                    <a:cubicBezTo>
                      <a:pt x="393" y="24"/>
                      <a:pt x="366" y="0"/>
                      <a:pt x="332" y="0"/>
                    </a:cubicBezTo>
                    <a:cubicBezTo>
                      <a:pt x="299" y="0"/>
                      <a:pt x="272" y="24"/>
                      <a:pt x="266" y="55"/>
                    </a:cubicBezTo>
                    <a:cubicBezTo>
                      <a:pt x="269" y="55"/>
                      <a:pt x="269" y="55"/>
                      <a:pt x="269" y="55"/>
                    </a:cubicBezTo>
                    <a:cubicBezTo>
                      <a:pt x="275" y="26"/>
                      <a:pt x="301" y="4"/>
                      <a:pt x="332" y="4"/>
                    </a:cubicBezTo>
                    <a:cubicBezTo>
                      <a:pt x="364" y="4"/>
                      <a:pt x="390" y="26"/>
                      <a:pt x="396" y="55"/>
                    </a:cubicBezTo>
                    <a:lnTo>
                      <a:pt x="399" y="55"/>
                    </a:lnTo>
                    <a:close/>
                    <a:moveTo>
                      <a:pt x="264" y="74"/>
                    </a:moveTo>
                    <a:cubicBezTo>
                      <a:pt x="261" y="107"/>
                      <a:pt x="233" y="132"/>
                      <a:pt x="200" y="132"/>
                    </a:cubicBezTo>
                    <a:cubicBezTo>
                      <a:pt x="167" y="132"/>
                      <a:pt x="139" y="107"/>
                      <a:pt x="136" y="74"/>
                    </a:cubicBezTo>
                    <a:cubicBezTo>
                      <a:pt x="132" y="74"/>
                      <a:pt x="132" y="74"/>
                      <a:pt x="132" y="74"/>
                    </a:cubicBezTo>
                    <a:cubicBezTo>
                      <a:pt x="136" y="109"/>
                      <a:pt x="165" y="136"/>
                      <a:pt x="200" y="136"/>
                    </a:cubicBezTo>
                    <a:cubicBezTo>
                      <a:pt x="235" y="136"/>
                      <a:pt x="264" y="109"/>
                      <a:pt x="268" y="74"/>
                    </a:cubicBezTo>
                    <a:lnTo>
                      <a:pt x="264" y="74"/>
                    </a:lnTo>
                    <a:close/>
                    <a:moveTo>
                      <a:pt x="134" y="55"/>
                    </a:moveTo>
                    <a:cubicBezTo>
                      <a:pt x="128" y="24"/>
                      <a:pt x="101" y="0"/>
                      <a:pt x="68" y="0"/>
                    </a:cubicBezTo>
                    <a:cubicBezTo>
                      <a:pt x="31" y="0"/>
                      <a:pt x="1" y="29"/>
                      <a:pt x="0" y="65"/>
                    </a:cubicBezTo>
                    <a:cubicBezTo>
                      <a:pt x="3" y="65"/>
                      <a:pt x="3" y="65"/>
                      <a:pt x="3" y="65"/>
                    </a:cubicBezTo>
                    <a:cubicBezTo>
                      <a:pt x="5" y="31"/>
                      <a:pt x="33" y="4"/>
                      <a:pt x="68" y="4"/>
                    </a:cubicBezTo>
                    <a:cubicBezTo>
                      <a:pt x="99" y="4"/>
                      <a:pt x="125" y="26"/>
                      <a:pt x="131" y="55"/>
                    </a:cubicBezTo>
                    <a:lnTo>
                      <a:pt x="134"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59" tIns="34279" rIns="68559" bIns="34279" numCol="1" anchor="t" anchorCtr="0" compatLnSpc="1">
                <a:prstTxWarp prst="textNoShape">
                  <a:avLst/>
                </a:prstTxWarp>
              </a:bodyPr>
              <a:lstStyle/>
              <a:p>
                <a:endParaRPr lang="zh-CN" altLang="en-US" sz="1799"/>
              </a:p>
            </p:txBody>
          </p:sp>
          <p:sp>
            <p:nvSpPr>
              <p:cNvPr id="1037" name="Oval 92"/>
              <p:cNvSpPr>
                <a:spLocks noChangeArrowheads="1"/>
              </p:cNvSpPr>
              <p:nvPr/>
            </p:nvSpPr>
            <p:spPr bwMode="auto">
              <a:xfrm>
                <a:off x="8207502" y="4166217"/>
                <a:ext cx="132112" cy="13211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59" tIns="34279" rIns="68559" bIns="34279" numCol="1" anchor="t" anchorCtr="0" compatLnSpc="1">
                <a:prstTxWarp prst="textNoShape">
                  <a:avLst/>
                </a:prstTxWarp>
              </a:bodyPr>
              <a:lstStyle/>
              <a:p>
                <a:endParaRPr lang="zh-CN" altLang="en-US" sz="1799"/>
              </a:p>
            </p:txBody>
          </p:sp>
          <p:sp>
            <p:nvSpPr>
              <p:cNvPr id="1040" name="Rectangle 95"/>
              <p:cNvSpPr>
                <a:spLocks noChangeArrowheads="1"/>
              </p:cNvSpPr>
              <p:nvPr/>
            </p:nvSpPr>
            <p:spPr bwMode="auto">
              <a:xfrm>
                <a:off x="-1223381" y="4188392"/>
                <a:ext cx="2950502" cy="534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9" tIns="34279" rIns="68559" bIns="34279" numCol="1" anchor="t" anchorCtr="0" compatLnSpc="1">
                <a:prstTxWarp prst="textNoShape">
                  <a:avLst/>
                </a:prstTxWarp>
              </a:bodyPr>
              <a:lstStyle/>
              <a:p>
                <a:endParaRPr lang="zh-CN" altLang="en-US" sz="1799"/>
              </a:p>
            </p:txBody>
          </p:sp>
          <p:sp>
            <p:nvSpPr>
              <p:cNvPr id="1041" name="Rectangle 96"/>
              <p:cNvSpPr>
                <a:spLocks noChangeArrowheads="1"/>
              </p:cNvSpPr>
              <p:nvPr/>
            </p:nvSpPr>
            <p:spPr bwMode="auto">
              <a:xfrm>
                <a:off x="10453555" y="4299599"/>
                <a:ext cx="2581979" cy="534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9" tIns="34279" rIns="68559" bIns="34279" numCol="1" anchor="t" anchorCtr="0" compatLnSpc="1">
                <a:prstTxWarp prst="textNoShape">
                  <a:avLst/>
                </a:prstTxWarp>
              </a:bodyPr>
              <a:lstStyle/>
              <a:p>
                <a:endParaRPr lang="zh-CN" altLang="en-US" sz="1799"/>
              </a:p>
            </p:txBody>
          </p:sp>
        </p:grpSp>
      </p:grpSp>
      <p:sp>
        <p:nvSpPr>
          <p:cNvPr id="116" name="TextBox 115"/>
          <p:cNvSpPr txBox="1"/>
          <p:nvPr/>
        </p:nvSpPr>
        <p:spPr>
          <a:xfrm>
            <a:off x="1940704" y="3996167"/>
            <a:ext cx="1443645" cy="389223"/>
          </a:xfrm>
          <a:prstGeom prst="rect">
            <a:avLst/>
          </a:prstGeom>
          <a:noFill/>
        </p:spPr>
        <p:txBody>
          <a:bodyPr wrap="square" lIns="68566" tIns="34282" rIns="68566" bIns="34282" rtlCol="0">
            <a:spAutoFit/>
          </a:bodyPr>
          <a:lstStyle/>
          <a:p>
            <a:pPr algn="ctr">
              <a:lnSpc>
                <a:spcPct val="130000"/>
              </a:lnSpc>
            </a:pPr>
            <a:r>
              <a:rPr lang="zh-CN" altLang="en-US" sz="800" dirty="0">
                <a:solidFill>
                  <a:schemeClr val="bg1">
                    <a:lumMod val="50000"/>
                  </a:schemeClr>
                </a:solidFill>
                <a:latin typeface="微软雅黑" pitchFamily="34" charset="-122"/>
                <a:ea typeface="微软雅黑" pitchFamily="34" charset="-122"/>
              </a:rPr>
              <a:t>Your content is played here, or by copying your text,</a:t>
            </a:r>
          </a:p>
        </p:txBody>
      </p:sp>
      <p:sp>
        <p:nvSpPr>
          <p:cNvPr id="125" name="TextBox 124"/>
          <p:cNvSpPr txBox="1"/>
          <p:nvPr/>
        </p:nvSpPr>
        <p:spPr>
          <a:xfrm>
            <a:off x="3284279" y="1857360"/>
            <a:ext cx="1443645" cy="389223"/>
          </a:xfrm>
          <a:prstGeom prst="rect">
            <a:avLst/>
          </a:prstGeom>
          <a:noFill/>
        </p:spPr>
        <p:txBody>
          <a:bodyPr wrap="square" lIns="68566" tIns="34282" rIns="68566" bIns="34282" rtlCol="0">
            <a:spAutoFit/>
          </a:bodyPr>
          <a:lstStyle/>
          <a:p>
            <a:pPr algn="ctr">
              <a:lnSpc>
                <a:spcPct val="130000"/>
              </a:lnSpc>
            </a:pPr>
            <a:r>
              <a:rPr lang="zh-CN" altLang="en-US" sz="800" dirty="0">
                <a:solidFill>
                  <a:schemeClr val="bg1">
                    <a:lumMod val="50000"/>
                  </a:schemeClr>
                </a:solidFill>
                <a:latin typeface="微软雅黑" pitchFamily="34" charset="-122"/>
                <a:ea typeface="微软雅黑" pitchFamily="34" charset="-122"/>
              </a:rPr>
              <a:t>Your content is played here, or by copying your text,</a:t>
            </a:r>
          </a:p>
        </p:txBody>
      </p:sp>
      <p:sp>
        <p:nvSpPr>
          <p:cNvPr id="128" name="TextBox 127"/>
          <p:cNvSpPr txBox="1"/>
          <p:nvPr/>
        </p:nvSpPr>
        <p:spPr>
          <a:xfrm>
            <a:off x="5788932" y="1857360"/>
            <a:ext cx="1443645" cy="389223"/>
          </a:xfrm>
          <a:prstGeom prst="rect">
            <a:avLst/>
          </a:prstGeom>
          <a:noFill/>
        </p:spPr>
        <p:txBody>
          <a:bodyPr wrap="square" lIns="68566" tIns="34282" rIns="68566" bIns="34282" rtlCol="0">
            <a:spAutoFit/>
          </a:bodyPr>
          <a:lstStyle/>
          <a:p>
            <a:pPr algn="ctr">
              <a:lnSpc>
                <a:spcPct val="130000"/>
              </a:lnSpc>
            </a:pPr>
            <a:r>
              <a:rPr lang="zh-CN" altLang="en-US" sz="800" dirty="0">
                <a:solidFill>
                  <a:schemeClr val="bg1">
                    <a:lumMod val="50000"/>
                  </a:schemeClr>
                </a:solidFill>
                <a:latin typeface="微软雅黑" pitchFamily="34" charset="-122"/>
                <a:ea typeface="微软雅黑" pitchFamily="34" charset="-122"/>
              </a:rPr>
              <a:t>Your content is played here, or by copying your text,</a:t>
            </a:r>
          </a:p>
        </p:txBody>
      </p:sp>
      <p:grpSp>
        <p:nvGrpSpPr>
          <p:cNvPr id="4" name="组合 2"/>
          <p:cNvGrpSpPr/>
          <p:nvPr/>
        </p:nvGrpSpPr>
        <p:grpSpPr>
          <a:xfrm>
            <a:off x="3515274" y="2386380"/>
            <a:ext cx="967845" cy="967976"/>
            <a:chOff x="4686046" y="3181838"/>
            <a:chExt cx="1290635" cy="1290635"/>
          </a:xfrm>
        </p:grpSpPr>
        <p:sp>
          <p:nvSpPr>
            <p:cNvPr id="1032" name="Oval 87"/>
            <p:cNvSpPr>
              <a:spLocks noChangeArrowheads="1"/>
            </p:cNvSpPr>
            <p:nvPr/>
          </p:nvSpPr>
          <p:spPr bwMode="auto">
            <a:xfrm>
              <a:off x="4686046" y="3181838"/>
              <a:ext cx="1290635" cy="1290635"/>
            </a:xfrm>
            <a:prstGeom prst="ellipse">
              <a:avLst/>
            </a:prstGeom>
            <a:solidFill>
              <a:schemeClr val="accent3"/>
            </a:solidFill>
            <a:ln w="2" cap="flat">
              <a:noFill/>
              <a:prstDash val="solid"/>
              <a:miter lim="800000"/>
              <a:headEnd/>
              <a:tailEnd/>
            </a:ln>
          </p:spPr>
          <p:txBody>
            <a:bodyPr vert="horz" wrap="square" lIns="68559" tIns="34279" rIns="68559" bIns="34279" numCol="1" anchor="t" anchorCtr="0" compatLnSpc="1">
              <a:prstTxWarp prst="textNoShape">
                <a:avLst/>
              </a:prstTxWarp>
            </a:bodyPr>
            <a:lstStyle/>
            <a:p>
              <a:endParaRPr lang="zh-CN" altLang="en-US" sz="1799"/>
            </a:p>
          </p:txBody>
        </p:sp>
        <p:sp>
          <p:nvSpPr>
            <p:cNvPr id="112" name="Freeform 44"/>
            <p:cNvSpPr>
              <a:spLocks noEditPoints="1"/>
            </p:cNvSpPr>
            <p:nvPr/>
          </p:nvSpPr>
          <p:spPr bwMode="auto">
            <a:xfrm>
              <a:off x="4943211" y="3521659"/>
              <a:ext cx="744244" cy="648096"/>
            </a:xfrm>
            <a:custGeom>
              <a:avLst/>
              <a:gdLst>
                <a:gd name="T0" fmla="*/ 41 w 62"/>
                <a:gd name="T1" fmla="*/ 31 h 54"/>
                <a:gd name="T2" fmla="*/ 34 w 62"/>
                <a:gd name="T3" fmla="*/ 23 h 54"/>
                <a:gd name="T4" fmla="*/ 33 w 62"/>
                <a:gd name="T5" fmla="*/ 17 h 54"/>
                <a:gd name="T6" fmla="*/ 30 w 62"/>
                <a:gd name="T7" fmla="*/ 20 h 54"/>
                <a:gd name="T8" fmla="*/ 23 w 62"/>
                <a:gd name="T9" fmla="*/ 13 h 54"/>
                <a:gd name="T10" fmla="*/ 18 w 62"/>
                <a:gd name="T11" fmla="*/ 17 h 54"/>
                <a:gd name="T12" fmla="*/ 7 w 62"/>
                <a:gd name="T13" fmla="*/ 17 h 54"/>
                <a:gd name="T14" fmla="*/ 7 w 62"/>
                <a:gd name="T15" fmla="*/ 23 h 54"/>
                <a:gd name="T16" fmla="*/ 0 w 62"/>
                <a:gd name="T17" fmla="*/ 31 h 54"/>
                <a:gd name="T18" fmla="*/ 4 w 62"/>
                <a:gd name="T19" fmla="*/ 36 h 54"/>
                <a:gd name="T20" fmla="*/ 4 w 62"/>
                <a:gd name="T21" fmla="*/ 46 h 54"/>
                <a:gd name="T22" fmla="*/ 10 w 62"/>
                <a:gd name="T23" fmla="*/ 47 h 54"/>
                <a:gd name="T24" fmla="*/ 18 w 62"/>
                <a:gd name="T25" fmla="*/ 54 h 54"/>
                <a:gd name="T26" fmla="*/ 23 w 62"/>
                <a:gd name="T27" fmla="*/ 50 h 54"/>
                <a:gd name="T28" fmla="*/ 32 w 62"/>
                <a:gd name="T29" fmla="*/ 48 h 54"/>
                <a:gd name="T30" fmla="*/ 37 w 62"/>
                <a:gd name="T31" fmla="*/ 46 h 54"/>
                <a:gd name="T32" fmla="*/ 37 w 62"/>
                <a:gd name="T33" fmla="*/ 36 h 54"/>
                <a:gd name="T34" fmla="*/ 32 w 62"/>
                <a:gd name="T35" fmla="*/ 38 h 54"/>
                <a:gd name="T36" fmla="*/ 20 w 62"/>
                <a:gd name="T37" fmla="*/ 46 h 54"/>
                <a:gd name="T38" fmla="*/ 20 w 62"/>
                <a:gd name="T39" fmla="*/ 21 h 54"/>
                <a:gd name="T40" fmla="*/ 33 w 62"/>
                <a:gd name="T41" fmla="*/ 33 h 54"/>
                <a:gd name="T42" fmla="*/ 58 w 62"/>
                <a:gd name="T43" fmla="*/ 35 h 54"/>
                <a:gd name="T44" fmla="*/ 62 w 62"/>
                <a:gd name="T45" fmla="*/ 38 h 54"/>
                <a:gd name="T46" fmla="*/ 60 w 62"/>
                <a:gd name="T47" fmla="*/ 41 h 54"/>
                <a:gd name="T48" fmla="*/ 59 w 62"/>
                <a:gd name="T49" fmla="*/ 46 h 54"/>
                <a:gd name="T50" fmla="*/ 56 w 62"/>
                <a:gd name="T51" fmla="*/ 47 h 54"/>
                <a:gd name="T52" fmla="*/ 52 w 62"/>
                <a:gd name="T53" fmla="*/ 50 h 54"/>
                <a:gd name="T54" fmla="*/ 50 w 62"/>
                <a:gd name="T55" fmla="*/ 48 h 54"/>
                <a:gd name="T56" fmla="*/ 45 w 62"/>
                <a:gd name="T57" fmla="*/ 48 h 54"/>
                <a:gd name="T58" fmla="*/ 44 w 62"/>
                <a:gd name="T59" fmla="*/ 45 h 54"/>
                <a:gd name="T60" fmla="*/ 41 w 62"/>
                <a:gd name="T61" fmla="*/ 41 h 54"/>
                <a:gd name="T62" fmla="*/ 43 w 62"/>
                <a:gd name="T63" fmla="*/ 39 h 54"/>
                <a:gd name="T64" fmla="*/ 43 w 62"/>
                <a:gd name="T65" fmla="*/ 33 h 54"/>
                <a:gd name="T66" fmla="*/ 46 w 62"/>
                <a:gd name="T67" fmla="*/ 33 h 54"/>
                <a:gd name="T68" fmla="*/ 50 w 62"/>
                <a:gd name="T69" fmla="*/ 29 h 54"/>
                <a:gd name="T70" fmla="*/ 52 w 62"/>
                <a:gd name="T71" fmla="*/ 31 h 54"/>
                <a:gd name="T72" fmla="*/ 58 w 62"/>
                <a:gd name="T73" fmla="*/ 31 h 54"/>
                <a:gd name="T74" fmla="*/ 58 w 62"/>
                <a:gd name="T75" fmla="*/ 35 h 54"/>
                <a:gd name="T76" fmla="*/ 57 w 62"/>
                <a:gd name="T77" fmla="*/ 40 h 54"/>
                <a:gd name="T78" fmla="*/ 45 w 62"/>
                <a:gd name="T79" fmla="*/ 40 h 54"/>
                <a:gd name="T80" fmla="*/ 51 w 62"/>
                <a:gd name="T81" fmla="*/ 46 h 54"/>
                <a:gd name="T82" fmla="*/ 62 w 62"/>
                <a:gd name="T83" fmla="*/ 12 h 54"/>
                <a:gd name="T84" fmla="*/ 59 w 62"/>
                <a:gd name="T85" fmla="*/ 15 h 54"/>
                <a:gd name="T86" fmla="*/ 59 w 62"/>
                <a:gd name="T87" fmla="*/ 22 h 54"/>
                <a:gd name="T88" fmla="*/ 55 w 62"/>
                <a:gd name="T89" fmla="*/ 23 h 54"/>
                <a:gd name="T90" fmla="*/ 50 w 62"/>
                <a:gd name="T91" fmla="*/ 28 h 54"/>
                <a:gd name="T92" fmla="*/ 46 w 62"/>
                <a:gd name="T93" fmla="*/ 25 h 54"/>
                <a:gd name="T94" fmla="*/ 39 w 62"/>
                <a:gd name="T95" fmla="*/ 25 h 54"/>
                <a:gd name="T96" fmla="*/ 39 w 62"/>
                <a:gd name="T97" fmla="*/ 20 h 54"/>
                <a:gd name="T98" fmla="*/ 34 w 62"/>
                <a:gd name="T99" fmla="*/ 15 h 54"/>
                <a:gd name="T100" fmla="*/ 37 w 62"/>
                <a:gd name="T101" fmla="*/ 12 h 54"/>
                <a:gd name="T102" fmla="*/ 37 w 62"/>
                <a:gd name="T103" fmla="*/ 5 h 54"/>
                <a:gd name="T104" fmla="*/ 41 w 62"/>
                <a:gd name="T105" fmla="*/ 5 h 54"/>
                <a:gd name="T106" fmla="*/ 46 w 62"/>
                <a:gd name="T107" fmla="*/ 0 h 54"/>
                <a:gd name="T108" fmla="*/ 49 w 62"/>
                <a:gd name="T109" fmla="*/ 3 h 54"/>
                <a:gd name="T110" fmla="*/ 56 w 62"/>
                <a:gd name="T111" fmla="*/ 3 h 54"/>
                <a:gd name="T112" fmla="*/ 57 w 62"/>
                <a:gd name="T113" fmla="*/ 7 h 54"/>
                <a:gd name="T114" fmla="*/ 48 w 62"/>
                <a:gd name="T115" fmla="*/ 22 h 54"/>
                <a:gd name="T116" fmla="*/ 40 w 62"/>
                <a:gd name="T117" fmla="*/ 14 h 54"/>
                <a:gd name="T118" fmla="*/ 56 w 62"/>
                <a:gd name="T119" fmla="*/ 1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 h="54">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solidFill>
              <a:schemeClr val="bg1">
                <a:lumMod val="95000"/>
              </a:schemeClr>
            </a:solidFill>
            <a:ln>
              <a:noFill/>
            </a:ln>
          </p:spPr>
          <p:txBody>
            <a:bodyPr vert="horz" wrap="square" lIns="60742" tIns="30371" rIns="60742" bIns="30371" numCol="1" anchor="t" anchorCtr="0" compatLnSpc="1">
              <a:prstTxWarp prst="textNoShape">
                <a:avLst/>
              </a:prstTxWarp>
            </a:bodyPr>
            <a:lstStyle/>
            <a:p>
              <a:endParaRPr lang="zh-CN" altLang="en-US" sz="1799"/>
            </a:p>
          </p:txBody>
        </p:sp>
      </p:grpSp>
      <p:grpSp>
        <p:nvGrpSpPr>
          <p:cNvPr id="5" name="组合 3"/>
          <p:cNvGrpSpPr/>
          <p:nvPr/>
        </p:nvGrpSpPr>
        <p:grpSpPr>
          <a:xfrm>
            <a:off x="4715208" y="2386380"/>
            <a:ext cx="967845" cy="967976"/>
            <a:chOff x="6286175" y="3181838"/>
            <a:chExt cx="1290635" cy="1290635"/>
          </a:xfrm>
        </p:grpSpPr>
        <p:sp>
          <p:nvSpPr>
            <p:cNvPr id="1033" name="Oval 88"/>
            <p:cNvSpPr>
              <a:spLocks noChangeArrowheads="1"/>
            </p:cNvSpPr>
            <p:nvPr/>
          </p:nvSpPr>
          <p:spPr bwMode="auto">
            <a:xfrm>
              <a:off x="6286175" y="3181838"/>
              <a:ext cx="1290635" cy="1290635"/>
            </a:xfrm>
            <a:prstGeom prst="ellipse">
              <a:avLst/>
            </a:prstGeom>
            <a:solidFill>
              <a:schemeClr val="accent2"/>
            </a:solidFill>
            <a:ln w="2" cap="flat">
              <a:noFill/>
              <a:prstDash val="solid"/>
              <a:miter lim="800000"/>
              <a:headEnd/>
              <a:tailEnd/>
            </a:ln>
          </p:spPr>
          <p:txBody>
            <a:bodyPr vert="horz" wrap="square" lIns="68559" tIns="34279" rIns="68559" bIns="34279" numCol="1" anchor="t" anchorCtr="0" compatLnSpc="1">
              <a:prstTxWarp prst="textNoShape">
                <a:avLst/>
              </a:prstTxWarp>
            </a:bodyPr>
            <a:lstStyle/>
            <a:p>
              <a:endParaRPr lang="zh-CN" altLang="en-US" sz="1799"/>
            </a:p>
          </p:txBody>
        </p:sp>
        <p:sp>
          <p:nvSpPr>
            <p:cNvPr id="113" name="Freeform 6"/>
            <p:cNvSpPr>
              <a:spLocks noEditPoints="1"/>
            </p:cNvSpPr>
            <p:nvPr/>
          </p:nvSpPr>
          <p:spPr bwMode="auto">
            <a:xfrm>
              <a:off x="6513658" y="3467308"/>
              <a:ext cx="848984" cy="533412"/>
            </a:xfrm>
            <a:custGeom>
              <a:avLst/>
              <a:gdLst>
                <a:gd name="T0" fmla="*/ 107 w 165"/>
                <a:gd name="T1" fmla="*/ 104 h 104"/>
                <a:gd name="T2" fmla="*/ 124 w 165"/>
                <a:gd name="T3" fmla="*/ 104 h 104"/>
                <a:gd name="T4" fmla="*/ 124 w 165"/>
                <a:gd name="T5" fmla="*/ 45 h 104"/>
                <a:gd name="T6" fmla="*/ 107 w 165"/>
                <a:gd name="T7" fmla="*/ 61 h 104"/>
                <a:gd name="T8" fmla="*/ 107 w 165"/>
                <a:gd name="T9" fmla="*/ 104 h 104"/>
                <a:gd name="T10" fmla="*/ 132 w 165"/>
                <a:gd name="T11" fmla="*/ 104 h 104"/>
                <a:gd name="T12" fmla="*/ 149 w 165"/>
                <a:gd name="T13" fmla="*/ 104 h 104"/>
                <a:gd name="T14" fmla="*/ 149 w 165"/>
                <a:gd name="T15" fmla="*/ 22 h 104"/>
                <a:gd name="T16" fmla="*/ 132 w 165"/>
                <a:gd name="T17" fmla="*/ 38 h 104"/>
                <a:gd name="T18" fmla="*/ 132 w 165"/>
                <a:gd name="T19" fmla="*/ 104 h 104"/>
                <a:gd name="T20" fmla="*/ 161 w 165"/>
                <a:gd name="T21" fmla="*/ 0 h 104"/>
                <a:gd name="T22" fmla="*/ 164 w 165"/>
                <a:gd name="T23" fmla="*/ 4 h 104"/>
                <a:gd name="T24" fmla="*/ 164 w 165"/>
                <a:gd name="T25" fmla="*/ 5 h 104"/>
                <a:gd name="T26" fmla="*/ 161 w 165"/>
                <a:gd name="T27" fmla="*/ 15 h 104"/>
                <a:gd name="T28" fmla="*/ 161 w 165"/>
                <a:gd name="T29" fmla="*/ 16 h 104"/>
                <a:gd name="T30" fmla="*/ 156 w 165"/>
                <a:gd name="T31" fmla="*/ 17 h 104"/>
                <a:gd name="T32" fmla="*/ 155 w 165"/>
                <a:gd name="T33" fmla="*/ 17 h 104"/>
                <a:gd name="T34" fmla="*/ 153 w 165"/>
                <a:gd name="T35" fmla="*/ 14 h 104"/>
                <a:gd name="T36" fmla="*/ 103 w 165"/>
                <a:gd name="T37" fmla="*/ 61 h 104"/>
                <a:gd name="T38" fmla="*/ 87 w 165"/>
                <a:gd name="T39" fmla="*/ 44 h 104"/>
                <a:gd name="T40" fmla="*/ 74 w 165"/>
                <a:gd name="T41" fmla="*/ 30 h 104"/>
                <a:gd name="T42" fmla="*/ 3 w 165"/>
                <a:gd name="T43" fmla="*/ 96 h 104"/>
                <a:gd name="T44" fmla="*/ 0 w 165"/>
                <a:gd name="T45" fmla="*/ 93 h 104"/>
                <a:gd name="T46" fmla="*/ 74 w 165"/>
                <a:gd name="T47" fmla="*/ 24 h 104"/>
                <a:gd name="T48" fmla="*/ 87 w 165"/>
                <a:gd name="T49" fmla="*/ 37 h 104"/>
                <a:gd name="T50" fmla="*/ 103 w 165"/>
                <a:gd name="T51" fmla="*/ 55 h 104"/>
                <a:gd name="T52" fmla="*/ 150 w 165"/>
                <a:gd name="T53" fmla="*/ 11 h 104"/>
                <a:gd name="T54" fmla="*/ 148 w 165"/>
                <a:gd name="T55" fmla="*/ 9 h 104"/>
                <a:gd name="T56" fmla="*/ 147 w 165"/>
                <a:gd name="T57" fmla="*/ 8 h 104"/>
                <a:gd name="T58" fmla="*/ 149 w 165"/>
                <a:gd name="T59" fmla="*/ 3 h 104"/>
                <a:gd name="T60" fmla="*/ 150 w 165"/>
                <a:gd name="T61" fmla="*/ 3 h 104"/>
                <a:gd name="T62" fmla="*/ 160 w 165"/>
                <a:gd name="T63" fmla="*/ 1 h 104"/>
                <a:gd name="T64" fmla="*/ 161 w 165"/>
                <a:gd name="T65" fmla="*/ 0 h 104"/>
                <a:gd name="T66" fmla="*/ 7 w 165"/>
                <a:gd name="T67" fmla="*/ 104 h 104"/>
                <a:gd name="T68" fmla="*/ 24 w 165"/>
                <a:gd name="T69" fmla="*/ 104 h 104"/>
                <a:gd name="T70" fmla="*/ 24 w 165"/>
                <a:gd name="T71" fmla="*/ 81 h 104"/>
                <a:gd name="T72" fmla="*/ 7 w 165"/>
                <a:gd name="T73" fmla="*/ 97 h 104"/>
                <a:gd name="T74" fmla="*/ 7 w 165"/>
                <a:gd name="T75" fmla="*/ 104 h 104"/>
                <a:gd name="T76" fmla="*/ 32 w 165"/>
                <a:gd name="T77" fmla="*/ 104 h 104"/>
                <a:gd name="T78" fmla="*/ 49 w 165"/>
                <a:gd name="T79" fmla="*/ 104 h 104"/>
                <a:gd name="T80" fmla="*/ 49 w 165"/>
                <a:gd name="T81" fmla="*/ 58 h 104"/>
                <a:gd name="T82" fmla="*/ 32 w 165"/>
                <a:gd name="T83" fmla="*/ 74 h 104"/>
                <a:gd name="T84" fmla="*/ 32 w 165"/>
                <a:gd name="T85" fmla="*/ 104 h 104"/>
                <a:gd name="T86" fmla="*/ 57 w 165"/>
                <a:gd name="T87" fmla="*/ 50 h 104"/>
                <a:gd name="T88" fmla="*/ 57 w 165"/>
                <a:gd name="T89" fmla="*/ 104 h 104"/>
                <a:gd name="T90" fmla="*/ 74 w 165"/>
                <a:gd name="T91" fmla="*/ 104 h 104"/>
                <a:gd name="T92" fmla="*/ 74 w 165"/>
                <a:gd name="T93" fmla="*/ 34 h 104"/>
                <a:gd name="T94" fmla="*/ 74 w 165"/>
                <a:gd name="T95" fmla="*/ 34 h 104"/>
                <a:gd name="T96" fmla="*/ 57 w 165"/>
                <a:gd name="T97" fmla="*/ 50 h 104"/>
                <a:gd name="T98" fmla="*/ 82 w 165"/>
                <a:gd name="T99" fmla="*/ 43 h 104"/>
                <a:gd name="T100" fmla="*/ 82 w 165"/>
                <a:gd name="T101" fmla="*/ 104 h 104"/>
                <a:gd name="T102" fmla="*/ 87 w 165"/>
                <a:gd name="T103" fmla="*/ 104 h 104"/>
                <a:gd name="T104" fmla="*/ 99 w 165"/>
                <a:gd name="T105" fmla="*/ 104 h 104"/>
                <a:gd name="T106" fmla="*/ 99 w 165"/>
                <a:gd name="T107" fmla="*/ 61 h 104"/>
                <a:gd name="T108" fmla="*/ 87 w 165"/>
                <a:gd name="T109" fmla="*/ 48 h 104"/>
                <a:gd name="T110" fmla="*/ 82 w 165"/>
                <a:gd name="T111" fmla="*/ 4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5" h="104">
                  <a:moveTo>
                    <a:pt x="107" y="104"/>
                  </a:moveTo>
                  <a:cubicBezTo>
                    <a:pt x="124" y="104"/>
                    <a:pt x="124" y="104"/>
                    <a:pt x="124" y="104"/>
                  </a:cubicBezTo>
                  <a:cubicBezTo>
                    <a:pt x="124" y="45"/>
                    <a:pt x="124" y="45"/>
                    <a:pt x="124" y="45"/>
                  </a:cubicBezTo>
                  <a:cubicBezTo>
                    <a:pt x="107" y="61"/>
                    <a:pt x="107" y="61"/>
                    <a:pt x="107" y="61"/>
                  </a:cubicBezTo>
                  <a:cubicBezTo>
                    <a:pt x="107" y="104"/>
                    <a:pt x="107" y="104"/>
                    <a:pt x="107" y="104"/>
                  </a:cubicBezTo>
                  <a:close/>
                  <a:moveTo>
                    <a:pt x="132" y="104"/>
                  </a:moveTo>
                  <a:cubicBezTo>
                    <a:pt x="149" y="104"/>
                    <a:pt x="149" y="104"/>
                    <a:pt x="149" y="104"/>
                  </a:cubicBezTo>
                  <a:cubicBezTo>
                    <a:pt x="149" y="22"/>
                    <a:pt x="149" y="22"/>
                    <a:pt x="149" y="22"/>
                  </a:cubicBezTo>
                  <a:cubicBezTo>
                    <a:pt x="132" y="38"/>
                    <a:pt x="132" y="38"/>
                    <a:pt x="132" y="38"/>
                  </a:cubicBezTo>
                  <a:cubicBezTo>
                    <a:pt x="132" y="104"/>
                    <a:pt x="132" y="104"/>
                    <a:pt x="132" y="104"/>
                  </a:cubicBezTo>
                  <a:close/>
                  <a:moveTo>
                    <a:pt x="161" y="0"/>
                  </a:moveTo>
                  <a:cubicBezTo>
                    <a:pt x="164" y="0"/>
                    <a:pt x="165" y="2"/>
                    <a:pt x="164" y="4"/>
                  </a:cubicBezTo>
                  <a:cubicBezTo>
                    <a:pt x="164" y="5"/>
                    <a:pt x="164" y="5"/>
                    <a:pt x="164" y="5"/>
                  </a:cubicBezTo>
                  <a:cubicBezTo>
                    <a:pt x="163" y="8"/>
                    <a:pt x="162" y="12"/>
                    <a:pt x="161" y="15"/>
                  </a:cubicBezTo>
                  <a:cubicBezTo>
                    <a:pt x="161" y="16"/>
                    <a:pt x="161" y="16"/>
                    <a:pt x="161" y="16"/>
                  </a:cubicBezTo>
                  <a:cubicBezTo>
                    <a:pt x="160" y="19"/>
                    <a:pt x="158" y="19"/>
                    <a:pt x="156" y="17"/>
                  </a:cubicBezTo>
                  <a:cubicBezTo>
                    <a:pt x="155" y="17"/>
                    <a:pt x="155" y="17"/>
                    <a:pt x="155" y="17"/>
                  </a:cubicBezTo>
                  <a:cubicBezTo>
                    <a:pt x="154" y="16"/>
                    <a:pt x="154" y="15"/>
                    <a:pt x="153" y="14"/>
                  </a:cubicBezTo>
                  <a:cubicBezTo>
                    <a:pt x="103" y="61"/>
                    <a:pt x="103" y="61"/>
                    <a:pt x="103" y="61"/>
                  </a:cubicBezTo>
                  <a:cubicBezTo>
                    <a:pt x="87" y="44"/>
                    <a:pt x="87" y="44"/>
                    <a:pt x="87" y="44"/>
                  </a:cubicBezTo>
                  <a:cubicBezTo>
                    <a:pt x="74" y="30"/>
                    <a:pt x="74" y="30"/>
                    <a:pt x="74" y="30"/>
                  </a:cubicBezTo>
                  <a:cubicBezTo>
                    <a:pt x="3" y="96"/>
                    <a:pt x="3" y="96"/>
                    <a:pt x="3" y="96"/>
                  </a:cubicBezTo>
                  <a:cubicBezTo>
                    <a:pt x="0" y="93"/>
                    <a:pt x="0" y="93"/>
                    <a:pt x="0" y="93"/>
                  </a:cubicBezTo>
                  <a:cubicBezTo>
                    <a:pt x="74" y="24"/>
                    <a:pt x="74" y="24"/>
                    <a:pt x="74" y="24"/>
                  </a:cubicBezTo>
                  <a:cubicBezTo>
                    <a:pt x="87" y="37"/>
                    <a:pt x="87" y="37"/>
                    <a:pt x="87" y="37"/>
                  </a:cubicBezTo>
                  <a:cubicBezTo>
                    <a:pt x="103" y="55"/>
                    <a:pt x="103" y="55"/>
                    <a:pt x="103" y="55"/>
                  </a:cubicBezTo>
                  <a:cubicBezTo>
                    <a:pt x="150" y="11"/>
                    <a:pt x="150" y="11"/>
                    <a:pt x="150" y="11"/>
                  </a:cubicBezTo>
                  <a:cubicBezTo>
                    <a:pt x="149" y="10"/>
                    <a:pt x="148" y="9"/>
                    <a:pt x="148" y="9"/>
                  </a:cubicBezTo>
                  <a:cubicBezTo>
                    <a:pt x="147" y="8"/>
                    <a:pt x="147" y="8"/>
                    <a:pt x="147" y="8"/>
                  </a:cubicBezTo>
                  <a:cubicBezTo>
                    <a:pt x="145" y="6"/>
                    <a:pt x="146" y="4"/>
                    <a:pt x="149" y="3"/>
                  </a:cubicBezTo>
                  <a:cubicBezTo>
                    <a:pt x="150" y="3"/>
                    <a:pt x="150" y="3"/>
                    <a:pt x="150" y="3"/>
                  </a:cubicBezTo>
                  <a:cubicBezTo>
                    <a:pt x="152" y="2"/>
                    <a:pt x="157" y="1"/>
                    <a:pt x="160" y="1"/>
                  </a:cubicBezTo>
                  <a:cubicBezTo>
                    <a:pt x="161" y="0"/>
                    <a:pt x="161" y="0"/>
                    <a:pt x="161" y="0"/>
                  </a:cubicBezTo>
                  <a:close/>
                  <a:moveTo>
                    <a:pt x="7" y="104"/>
                  </a:moveTo>
                  <a:cubicBezTo>
                    <a:pt x="24" y="104"/>
                    <a:pt x="24" y="104"/>
                    <a:pt x="24" y="104"/>
                  </a:cubicBezTo>
                  <a:cubicBezTo>
                    <a:pt x="24" y="81"/>
                    <a:pt x="24" y="81"/>
                    <a:pt x="24" y="81"/>
                  </a:cubicBezTo>
                  <a:cubicBezTo>
                    <a:pt x="7" y="97"/>
                    <a:pt x="7" y="97"/>
                    <a:pt x="7" y="97"/>
                  </a:cubicBezTo>
                  <a:cubicBezTo>
                    <a:pt x="7" y="104"/>
                    <a:pt x="7" y="104"/>
                    <a:pt x="7" y="104"/>
                  </a:cubicBezTo>
                  <a:close/>
                  <a:moveTo>
                    <a:pt x="32" y="104"/>
                  </a:moveTo>
                  <a:cubicBezTo>
                    <a:pt x="49" y="104"/>
                    <a:pt x="49" y="104"/>
                    <a:pt x="49" y="104"/>
                  </a:cubicBezTo>
                  <a:cubicBezTo>
                    <a:pt x="49" y="58"/>
                    <a:pt x="49" y="58"/>
                    <a:pt x="49" y="58"/>
                  </a:cubicBezTo>
                  <a:cubicBezTo>
                    <a:pt x="32" y="74"/>
                    <a:pt x="32" y="74"/>
                    <a:pt x="32" y="74"/>
                  </a:cubicBezTo>
                  <a:cubicBezTo>
                    <a:pt x="32" y="104"/>
                    <a:pt x="32" y="104"/>
                    <a:pt x="32" y="104"/>
                  </a:cubicBezTo>
                  <a:close/>
                  <a:moveTo>
                    <a:pt x="57" y="50"/>
                  </a:moveTo>
                  <a:cubicBezTo>
                    <a:pt x="57" y="104"/>
                    <a:pt x="57" y="104"/>
                    <a:pt x="57" y="104"/>
                  </a:cubicBezTo>
                  <a:cubicBezTo>
                    <a:pt x="74" y="104"/>
                    <a:pt x="74" y="104"/>
                    <a:pt x="74" y="104"/>
                  </a:cubicBezTo>
                  <a:cubicBezTo>
                    <a:pt x="74" y="34"/>
                    <a:pt x="74" y="34"/>
                    <a:pt x="74" y="34"/>
                  </a:cubicBezTo>
                  <a:cubicBezTo>
                    <a:pt x="74" y="34"/>
                    <a:pt x="74" y="34"/>
                    <a:pt x="74" y="34"/>
                  </a:cubicBezTo>
                  <a:cubicBezTo>
                    <a:pt x="57" y="50"/>
                    <a:pt x="57" y="50"/>
                    <a:pt x="57" y="50"/>
                  </a:cubicBezTo>
                  <a:close/>
                  <a:moveTo>
                    <a:pt x="82" y="43"/>
                  </a:moveTo>
                  <a:cubicBezTo>
                    <a:pt x="82" y="104"/>
                    <a:pt x="82" y="104"/>
                    <a:pt x="82" y="104"/>
                  </a:cubicBezTo>
                  <a:cubicBezTo>
                    <a:pt x="87" y="104"/>
                    <a:pt x="87" y="104"/>
                    <a:pt x="87" y="104"/>
                  </a:cubicBezTo>
                  <a:cubicBezTo>
                    <a:pt x="99" y="104"/>
                    <a:pt x="99" y="104"/>
                    <a:pt x="99" y="104"/>
                  </a:cubicBezTo>
                  <a:cubicBezTo>
                    <a:pt x="99" y="61"/>
                    <a:pt x="99" y="61"/>
                    <a:pt x="99" y="61"/>
                  </a:cubicBezTo>
                  <a:cubicBezTo>
                    <a:pt x="87" y="48"/>
                    <a:pt x="87" y="48"/>
                    <a:pt x="87" y="48"/>
                  </a:cubicBezTo>
                  <a:lnTo>
                    <a:pt x="82" y="43"/>
                  </a:lnTo>
                  <a:close/>
                </a:path>
              </a:pathLst>
            </a:custGeom>
            <a:solidFill>
              <a:schemeClr val="bg1">
                <a:lumMod val="95000"/>
              </a:schemeClr>
            </a:solidFill>
            <a:ln>
              <a:noFill/>
            </a:ln>
          </p:spPr>
          <p:txBody>
            <a:bodyPr vert="horz" wrap="square" lIns="68559" tIns="34279" rIns="68559" bIns="34279" numCol="1" anchor="t" anchorCtr="0" compatLnSpc="1">
              <a:prstTxWarp prst="textNoShape">
                <a:avLst/>
              </a:prstTxWarp>
            </a:bodyPr>
            <a:lstStyle/>
            <a:p>
              <a:endParaRPr lang="zh-CN" altLang="en-US" sz="1799"/>
            </a:p>
          </p:txBody>
        </p:sp>
      </p:grpSp>
      <p:grpSp>
        <p:nvGrpSpPr>
          <p:cNvPr id="6" name="组合 5"/>
          <p:cNvGrpSpPr/>
          <p:nvPr/>
        </p:nvGrpSpPr>
        <p:grpSpPr>
          <a:xfrm>
            <a:off x="5939867" y="2386380"/>
            <a:ext cx="967845" cy="967976"/>
            <a:chOff x="7919273" y="3181838"/>
            <a:chExt cx="1290635" cy="1290635"/>
          </a:xfrm>
        </p:grpSpPr>
        <p:sp>
          <p:nvSpPr>
            <p:cNvPr id="1034" name="Oval 89"/>
            <p:cNvSpPr>
              <a:spLocks noChangeArrowheads="1"/>
            </p:cNvSpPr>
            <p:nvPr/>
          </p:nvSpPr>
          <p:spPr bwMode="auto">
            <a:xfrm>
              <a:off x="7919273" y="3181838"/>
              <a:ext cx="1290635" cy="1290635"/>
            </a:xfrm>
            <a:prstGeom prst="ellipse">
              <a:avLst/>
            </a:prstGeom>
            <a:solidFill>
              <a:schemeClr val="accent4"/>
            </a:solidFill>
            <a:ln w="2" cap="flat">
              <a:noFill/>
              <a:prstDash val="solid"/>
              <a:miter lim="800000"/>
              <a:headEnd/>
              <a:tailEnd/>
            </a:ln>
          </p:spPr>
          <p:txBody>
            <a:bodyPr vert="horz" wrap="square" lIns="68559" tIns="34279" rIns="68559" bIns="34279" numCol="1" anchor="t" anchorCtr="0" compatLnSpc="1">
              <a:prstTxWarp prst="textNoShape">
                <a:avLst/>
              </a:prstTxWarp>
            </a:bodyPr>
            <a:lstStyle/>
            <a:p>
              <a:endParaRPr lang="zh-CN" altLang="en-US" sz="1799"/>
            </a:p>
          </p:txBody>
        </p:sp>
        <p:sp>
          <p:nvSpPr>
            <p:cNvPr id="114" name="Freeform 45"/>
            <p:cNvSpPr>
              <a:spLocks noEditPoints="1"/>
            </p:cNvSpPr>
            <p:nvPr/>
          </p:nvSpPr>
          <p:spPr bwMode="auto">
            <a:xfrm>
              <a:off x="8295761" y="3462502"/>
              <a:ext cx="621462" cy="690549"/>
            </a:xfrm>
            <a:custGeom>
              <a:avLst/>
              <a:gdLst>
                <a:gd name="T0" fmla="*/ 40 w 46"/>
                <a:gd name="T1" fmla="*/ 28 h 51"/>
                <a:gd name="T2" fmla="*/ 35 w 46"/>
                <a:gd name="T3" fmla="*/ 41 h 51"/>
                <a:gd name="T4" fmla="*/ 34 w 46"/>
                <a:gd name="T5" fmla="*/ 34 h 51"/>
                <a:gd name="T6" fmla="*/ 29 w 46"/>
                <a:gd name="T7" fmla="*/ 30 h 51"/>
                <a:gd name="T8" fmla="*/ 29 w 46"/>
                <a:gd name="T9" fmla="*/ 30 h 51"/>
                <a:gd name="T10" fmla="*/ 27 w 46"/>
                <a:gd name="T11" fmla="*/ 30 h 51"/>
                <a:gd name="T12" fmla="*/ 25 w 46"/>
                <a:gd name="T13" fmla="*/ 35 h 51"/>
                <a:gd name="T14" fmla="*/ 24 w 46"/>
                <a:gd name="T15" fmla="*/ 38 h 51"/>
                <a:gd name="T16" fmla="*/ 24 w 46"/>
                <a:gd name="T17" fmla="*/ 32 h 51"/>
                <a:gd name="T18" fmla="*/ 24 w 46"/>
                <a:gd name="T19" fmla="*/ 31 h 51"/>
                <a:gd name="T20" fmla="*/ 23 w 46"/>
                <a:gd name="T21" fmla="*/ 30 h 51"/>
                <a:gd name="T22" fmla="*/ 22 w 46"/>
                <a:gd name="T23" fmla="*/ 31 h 51"/>
                <a:gd name="T24" fmla="*/ 22 w 46"/>
                <a:gd name="T25" fmla="*/ 32 h 51"/>
                <a:gd name="T26" fmla="*/ 21 w 46"/>
                <a:gd name="T27" fmla="*/ 38 h 51"/>
                <a:gd name="T28" fmla="*/ 20 w 46"/>
                <a:gd name="T29" fmla="*/ 35 h 51"/>
                <a:gd name="T30" fmla="*/ 19 w 46"/>
                <a:gd name="T31" fmla="*/ 30 h 51"/>
                <a:gd name="T32" fmla="*/ 15 w 46"/>
                <a:gd name="T33" fmla="*/ 30 h 51"/>
                <a:gd name="T34" fmla="*/ 15 w 46"/>
                <a:gd name="T35" fmla="*/ 30 h 51"/>
                <a:gd name="T36" fmla="*/ 11 w 46"/>
                <a:gd name="T37" fmla="*/ 34 h 51"/>
                <a:gd name="T38" fmla="*/ 10 w 46"/>
                <a:gd name="T39" fmla="*/ 41 h 51"/>
                <a:gd name="T40" fmla="*/ 5 w 46"/>
                <a:gd name="T41" fmla="*/ 28 h 51"/>
                <a:gd name="T42" fmla="*/ 23 w 46"/>
                <a:gd name="T43" fmla="*/ 11 h 51"/>
                <a:gd name="T44" fmla="*/ 23 w 46"/>
                <a:gd name="T45" fmla="*/ 14 h 51"/>
                <a:gd name="T46" fmla="*/ 25 w 46"/>
                <a:gd name="T47" fmla="*/ 15 h 51"/>
                <a:gd name="T48" fmla="*/ 28 w 46"/>
                <a:gd name="T49" fmla="*/ 13 h 51"/>
                <a:gd name="T50" fmla="*/ 32 w 46"/>
                <a:gd name="T51" fmla="*/ 11 h 51"/>
                <a:gd name="T52" fmla="*/ 34 w 46"/>
                <a:gd name="T53" fmla="*/ 9 h 51"/>
                <a:gd name="T54" fmla="*/ 34 w 46"/>
                <a:gd name="T55" fmla="*/ 7 h 51"/>
                <a:gd name="T56" fmla="*/ 32 w 46"/>
                <a:gd name="T57" fmla="*/ 5 h 51"/>
                <a:gd name="T58" fmla="*/ 28 w 46"/>
                <a:gd name="T59" fmla="*/ 3 h 51"/>
                <a:gd name="T60" fmla="*/ 25 w 46"/>
                <a:gd name="T61" fmla="*/ 1 h 51"/>
                <a:gd name="T62" fmla="*/ 23 w 46"/>
                <a:gd name="T63" fmla="*/ 2 h 51"/>
                <a:gd name="T64" fmla="*/ 23 w 46"/>
                <a:gd name="T65" fmla="*/ 5 h 51"/>
                <a:gd name="T66" fmla="*/ 0 w 46"/>
                <a:gd name="T67" fmla="*/ 28 h 51"/>
                <a:gd name="T68" fmla="*/ 23 w 46"/>
                <a:gd name="T69" fmla="*/ 51 h 51"/>
                <a:gd name="T70" fmla="*/ 46 w 46"/>
                <a:gd name="T71" fmla="*/ 28 h 51"/>
                <a:gd name="T72" fmla="*/ 40 w 46"/>
                <a:gd name="T73" fmla="*/ 28 h 51"/>
                <a:gd name="T74" fmla="*/ 23 w 46"/>
                <a:gd name="T75" fmla="*/ 19 h 51"/>
                <a:gd name="T76" fmla="*/ 28 w 46"/>
                <a:gd name="T77" fmla="*/ 24 h 51"/>
                <a:gd name="T78" fmla="*/ 23 w 46"/>
                <a:gd name="T79" fmla="*/ 29 h 51"/>
                <a:gd name="T80" fmla="*/ 17 w 46"/>
                <a:gd name="T81" fmla="*/ 24 h 51"/>
                <a:gd name="T82" fmla="*/ 23 w 46"/>
                <a:gd name="T83" fmla="*/ 19 h 51"/>
                <a:gd name="T84" fmla="*/ 30 w 46"/>
                <a:gd name="T85" fmla="*/ 37 h 51"/>
                <a:gd name="T86" fmla="*/ 30 w 46"/>
                <a:gd name="T87" fmla="*/ 37 h 51"/>
                <a:gd name="T88" fmla="*/ 30 w 46"/>
                <a:gd name="T89" fmla="*/ 37 h 51"/>
                <a:gd name="T90" fmla="*/ 30 w 46"/>
                <a:gd name="T91" fmla="*/ 44 h 51"/>
                <a:gd name="T92" fmla="*/ 30 w 46"/>
                <a:gd name="T93" fmla="*/ 44 h 51"/>
                <a:gd name="T94" fmla="*/ 29 w 46"/>
                <a:gd name="T95" fmla="*/ 37 h 51"/>
                <a:gd name="T96" fmla="*/ 30 w 46"/>
                <a:gd name="T97" fmla="*/ 37 h 51"/>
                <a:gd name="T98" fmla="*/ 15 w 46"/>
                <a:gd name="T99" fmla="*/ 37 h 51"/>
                <a:gd name="T100" fmla="*/ 15 w 46"/>
                <a:gd name="T101" fmla="*/ 37 h 51"/>
                <a:gd name="T102" fmla="*/ 15 w 46"/>
                <a:gd name="T103" fmla="*/ 44 h 51"/>
                <a:gd name="T104" fmla="*/ 14 w 46"/>
                <a:gd name="T105" fmla="*/ 44 h 51"/>
                <a:gd name="T106" fmla="*/ 14 w 46"/>
                <a:gd name="T107" fmla="*/ 37 h 51"/>
                <a:gd name="T108" fmla="*/ 15 w 46"/>
                <a:gd name="T109" fmla="*/ 3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 h="51">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solidFill>
              <a:schemeClr val="bg1">
                <a:lumMod val="95000"/>
              </a:schemeClr>
            </a:solidFill>
            <a:ln>
              <a:noFill/>
            </a:ln>
          </p:spPr>
          <p:txBody>
            <a:bodyPr vert="horz" wrap="square" lIns="60742" tIns="30371" rIns="60742" bIns="30371" numCol="1" anchor="t" anchorCtr="0" compatLnSpc="1">
              <a:prstTxWarp prst="textNoShape">
                <a:avLst/>
              </a:prstTxWarp>
            </a:bodyPr>
            <a:lstStyle/>
            <a:p>
              <a:endParaRPr lang="zh-CN" altLang="en-US" sz="1799"/>
            </a:p>
          </p:txBody>
        </p:sp>
      </p:grpSp>
      <p:grpSp>
        <p:nvGrpSpPr>
          <p:cNvPr id="7" name="组合 1"/>
          <p:cNvGrpSpPr/>
          <p:nvPr/>
        </p:nvGrpSpPr>
        <p:grpSpPr>
          <a:xfrm>
            <a:off x="2286920" y="2386380"/>
            <a:ext cx="976977" cy="967974"/>
            <a:chOff x="3048020" y="3181839"/>
            <a:chExt cx="1302812" cy="1290632"/>
          </a:xfrm>
        </p:grpSpPr>
        <p:sp>
          <p:nvSpPr>
            <p:cNvPr id="1039" name="Oval 94"/>
            <p:cNvSpPr>
              <a:spLocks noChangeArrowheads="1"/>
            </p:cNvSpPr>
            <p:nvPr/>
          </p:nvSpPr>
          <p:spPr bwMode="auto">
            <a:xfrm>
              <a:off x="3048020" y="3181839"/>
              <a:ext cx="1302812" cy="1290632"/>
            </a:xfrm>
            <a:prstGeom prst="ellipse">
              <a:avLst/>
            </a:prstGeom>
            <a:solidFill>
              <a:schemeClr val="accent1"/>
            </a:solidFill>
            <a:ln w="2" cap="flat">
              <a:noFill/>
              <a:prstDash val="solid"/>
              <a:miter lim="800000"/>
              <a:headEnd/>
              <a:tailEnd/>
            </a:ln>
          </p:spPr>
          <p:txBody>
            <a:bodyPr vert="horz" wrap="square" lIns="68559" tIns="34279" rIns="68559" bIns="34279" numCol="1" anchor="t" anchorCtr="0" compatLnSpc="1">
              <a:prstTxWarp prst="textNoShape">
                <a:avLst/>
              </a:prstTxWarp>
            </a:bodyPr>
            <a:lstStyle/>
            <a:p>
              <a:endParaRPr lang="zh-CN" altLang="en-US" sz="1799"/>
            </a:p>
          </p:txBody>
        </p:sp>
        <p:sp>
          <p:nvSpPr>
            <p:cNvPr id="115" name="Freeform 39"/>
            <p:cNvSpPr>
              <a:spLocks noEditPoints="1"/>
            </p:cNvSpPr>
            <p:nvPr/>
          </p:nvSpPr>
          <p:spPr bwMode="auto">
            <a:xfrm>
              <a:off x="3368516" y="3483160"/>
              <a:ext cx="686595" cy="686595"/>
            </a:xfrm>
            <a:custGeom>
              <a:avLst/>
              <a:gdLst>
                <a:gd name="T0" fmla="*/ 43 w 57"/>
                <a:gd name="T1" fmla="*/ 9 h 58"/>
                <a:gd name="T2" fmla="*/ 4 w 57"/>
                <a:gd name="T3" fmla="*/ 22 h 58"/>
                <a:gd name="T4" fmla="*/ 5 w 57"/>
                <a:gd name="T5" fmla="*/ 25 h 58"/>
                <a:gd name="T6" fmla="*/ 6 w 57"/>
                <a:gd name="T7" fmla="*/ 30 h 58"/>
                <a:gd name="T8" fmla="*/ 7 w 57"/>
                <a:gd name="T9" fmla="*/ 35 h 58"/>
                <a:gd name="T10" fmla="*/ 10 w 57"/>
                <a:gd name="T11" fmla="*/ 39 h 58"/>
                <a:gd name="T12" fmla="*/ 12 w 57"/>
                <a:gd name="T13" fmla="*/ 41 h 58"/>
                <a:gd name="T14" fmla="*/ 13 w 57"/>
                <a:gd name="T15" fmla="*/ 49 h 58"/>
                <a:gd name="T16" fmla="*/ 16 w 57"/>
                <a:gd name="T17" fmla="*/ 52 h 58"/>
                <a:gd name="T18" fmla="*/ 17 w 57"/>
                <a:gd name="T19" fmla="*/ 51 h 58"/>
                <a:gd name="T20" fmla="*/ 18 w 57"/>
                <a:gd name="T21" fmla="*/ 47 h 58"/>
                <a:gd name="T22" fmla="*/ 20 w 57"/>
                <a:gd name="T23" fmla="*/ 41 h 58"/>
                <a:gd name="T24" fmla="*/ 24 w 57"/>
                <a:gd name="T25" fmla="*/ 36 h 58"/>
                <a:gd name="T26" fmla="*/ 26 w 57"/>
                <a:gd name="T27" fmla="*/ 33 h 58"/>
                <a:gd name="T28" fmla="*/ 22 w 57"/>
                <a:gd name="T29" fmla="*/ 30 h 58"/>
                <a:gd name="T30" fmla="*/ 19 w 57"/>
                <a:gd name="T31" fmla="*/ 29 h 58"/>
                <a:gd name="T32" fmla="*/ 16 w 57"/>
                <a:gd name="T33" fmla="*/ 26 h 58"/>
                <a:gd name="T34" fmla="*/ 12 w 57"/>
                <a:gd name="T35" fmla="*/ 24 h 58"/>
                <a:gd name="T36" fmla="*/ 8 w 57"/>
                <a:gd name="T37" fmla="*/ 24 h 58"/>
                <a:gd name="T38" fmla="*/ 6 w 57"/>
                <a:gd name="T39" fmla="*/ 22 h 58"/>
                <a:gd name="T40" fmla="*/ 6 w 57"/>
                <a:gd name="T41" fmla="*/ 18 h 58"/>
                <a:gd name="T42" fmla="*/ 4 w 57"/>
                <a:gd name="T43" fmla="*/ 19 h 58"/>
                <a:gd name="T44" fmla="*/ 6 w 57"/>
                <a:gd name="T45" fmla="*/ 15 h 58"/>
                <a:gd name="T46" fmla="*/ 9 w 57"/>
                <a:gd name="T47" fmla="*/ 15 h 58"/>
                <a:gd name="T48" fmla="*/ 11 w 57"/>
                <a:gd name="T49" fmla="*/ 13 h 58"/>
                <a:gd name="T50" fmla="*/ 15 w 57"/>
                <a:gd name="T51" fmla="*/ 9 h 58"/>
                <a:gd name="T52" fmla="*/ 16 w 57"/>
                <a:gd name="T53" fmla="*/ 8 h 58"/>
                <a:gd name="T54" fmla="*/ 21 w 57"/>
                <a:gd name="T55" fmla="*/ 6 h 58"/>
                <a:gd name="T56" fmla="*/ 17 w 57"/>
                <a:gd name="T57" fmla="*/ 4 h 58"/>
                <a:gd name="T58" fmla="*/ 16 w 57"/>
                <a:gd name="T59" fmla="*/ 4 h 58"/>
                <a:gd name="T60" fmla="*/ 24 w 57"/>
                <a:gd name="T61" fmla="*/ 1 h 58"/>
                <a:gd name="T62" fmla="*/ 27 w 57"/>
                <a:gd name="T63" fmla="*/ 3 h 58"/>
                <a:gd name="T64" fmla="*/ 41 w 57"/>
                <a:gd name="T65" fmla="*/ 3 h 58"/>
                <a:gd name="T66" fmla="*/ 39 w 57"/>
                <a:gd name="T67" fmla="*/ 6 h 58"/>
                <a:gd name="T68" fmla="*/ 42 w 57"/>
                <a:gd name="T69" fmla="*/ 10 h 58"/>
                <a:gd name="T70" fmla="*/ 44 w 57"/>
                <a:gd name="T71" fmla="*/ 10 h 58"/>
                <a:gd name="T72" fmla="*/ 46 w 57"/>
                <a:gd name="T73" fmla="*/ 9 h 58"/>
                <a:gd name="T74" fmla="*/ 48 w 57"/>
                <a:gd name="T75" fmla="*/ 12 h 58"/>
                <a:gd name="T76" fmla="*/ 50 w 57"/>
                <a:gd name="T77" fmla="*/ 13 h 58"/>
                <a:gd name="T78" fmla="*/ 47 w 57"/>
                <a:gd name="T79" fmla="*/ 14 h 58"/>
                <a:gd name="T80" fmla="*/ 44 w 57"/>
                <a:gd name="T81" fmla="*/ 12 h 58"/>
                <a:gd name="T82" fmla="*/ 40 w 57"/>
                <a:gd name="T83" fmla="*/ 12 h 58"/>
                <a:gd name="T84" fmla="*/ 36 w 57"/>
                <a:gd name="T85" fmla="*/ 15 h 58"/>
                <a:gd name="T86" fmla="*/ 34 w 57"/>
                <a:gd name="T87" fmla="*/ 20 h 58"/>
                <a:gd name="T88" fmla="*/ 36 w 57"/>
                <a:gd name="T89" fmla="*/ 25 h 58"/>
                <a:gd name="T90" fmla="*/ 40 w 57"/>
                <a:gd name="T91" fmla="*/ 27 h 58"/>
                <a:gd name="T92" fmla="*/ 45 w 57"/>
                <a:gd name="T93" fmla="*/ 27 h 58"/>
                <a:gd name="T94" fmla="*/ 47 w 57"/>
                <a:gd name="T95" fmla="*/ 30 h 58"/>
                <a:gd name="T96" fmla="*/ 47 w 57"/>
                <a:gd name="T97" fmla="*/ 35 h 58"/>
                <a:gd name="T98" fmla="*/ 47 w 57"/>
                <a:gd name="T99" fmla="*/ 40 h 58"/>
                <a:gd name="T100" fmla="*/ 50 w 57"/>
                <a:gd name="T101" fmla="*/ 45 h 58"/>
                <a:gd name="T102" fmla="*/ 53 w 57"/>
                <a:gd name="T103" fmla="*/ 41 h 58"/>
                <a:gd name="T104" fmla="*/ 56 w 57"/>
                <a:gd name="T105" fmla="*/ 34 h 58"/>
                <a:gd name="T106" fmla="*/ 56 w 57"/>
                <a:gd name="T107" fmla="*/ 26 h 58"/>
                <a:gd name="T108" fmla="*/ 54 w 57"/>
                <a:gd name="T109" fmla="*/ 19 h 58"/>
                <a:gd name="T110" fmla="*/ 52 w 57"/>
                <a:gd name="T111" fmla="*/ 16 h 58"/>
                <a:gd name="T112" fmla="*/ 55 w 57"/>
                <a:gd name="T113" fmla="*/ 20 h 58"/>
                <a:gd name="T114" fmla="*/ 39 w 57"/>
                <a:gd name="T115" fmla="*/ 5 h 58"/>
                <a:gd name="T116" fmla="*/ 37 w 57"/>
                <a:gd name="T117" fmla="*/ 3 h 58"/>
                <a:gd name="T118" fmla="*/ 38 w 57"/>
                <a:gd name="T119" fmla="*/ 5 h 58"/>
                <a:gd name="T120" fmla="*/ 36 w 57"/>
                <a:gd name="T121" fmla="*/ 2 h 58"/>
                <a:gd name="T122" fmla="*/ 54 w 57"/>
                <a:gd name="T123" fmla="*/ 4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 h="58">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solidFill>
              <a:schemeClr val="bg1">
                <a:lumMod val="95000"/>
              </a:schemeClr>
            </a:solidFill>
            <a:ln>
              <a:noFill/>
            </a:ln>
          </p:spPr>
          <p:txBody>
            <a:bodyPr vert="horz" wrap="square" lIns="60742" tIns="30371" rIns="60742" bIns="30371" numCol="1" anchor="t" anchorCtr="0" compatLnSpc="1">
              <a:prstTxWarp prst="textNoShape">
                <a:avLst/>
              </a:prstTxWarp>
            </a:bodyPr>
            <a:lstStyle/>
            <a:p>
              <a:endParaRPr lang="zh-CN" altLang="en-US" sz="1799"/>
            </a:p>
          </p:txBody>
        </p:sp>
      </p:grpSp>
      <p:grpSp>
        <p:nvGrpSpPr>
          <p:cNvPr id="8" name="组合 6"/>
          <p:cNvGrpSpPr/>
          <p:nvPr/>
        </p:nvGrpSpPr>
        <p:grpSpPr>
          <a:xfrm>
            <a:off x="3438831" y="1420083"/>
            <a:ext cx="1019577" cy="416142"/>
            <a:chOff x="4584108" y="1893445"/>
            <a:chExt cx="1359620" cy="554856"/>
          </a:xfrm>
          <a:solidFill>
            <a:schemeClr val="accent3"/>
          </a:solidFill>
        </p:grpSpPr>
        <p:grpSp>
          <p:nvGrpSpPr>
            <p:cNvPr id="9" name="组合 4"/>
            <p:cNvGrpSpPr/>
            <p:nvPr/>
          </p:nvGrpSpPr>
          <p:grpSpPr>
            <a:xfrm>
              <a:off x="4584108" y="1893445"/>
              <a:ext cx="1359620" cy="554856"/>
              <a:chOff x="4714476" y="2172780"/>
              <a:chExt cx="1359620" cy="554856"/>
            </a:xfrm>
            <a:grpFill/>
          </p:grpSpPr>
          <p:sp>
            <p:nvSpPr>
              <p:cNvPr id="75" name="等腰三角形 74"/>
              <p:cNvSpPr/>
              <p:nvPr/>
            </p:nvSpPr>
            <p:spPr>
              <a:xfrm rot="10800000">
                <a:off x="5813900" y="2570625"/>
                <a:ext cx="224131" cy="15701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74" name="TextBox 73"/>
              <p:cNvSpPr txBox="1"/>
              <p:nvPr/>
            </p:nvSpPr>
            <p:spPr>
              <a:xfrm>
                <a:off x="4714476" y="2172780"/>
                <a:ext cx="1359620" cy="492442"/>
              </a:xfrm>
              <a:prstGeom prst="rect">
                <a:avLst/>
              </a:prstGeom>
              <a:grpFill/>
            </p:spPr>
            <p:txBody>
              <a:bodyPr wrap="square" rtlCol="0" anchor="ctr">
                <a:spAutoFit/>
              </a:bodyPr>
              <a:lstStyle/>
              <a:p>
                <a:pPr algn="just"/>
                <a:endParaRPr lang="zh-CN" altLang="en-US" sz="1799" dirty="0">
                  <a:solidFill>
                    <a:srgbClr val="001B36"/>
                  </a:solidFill>
                </a:endParaRPr>
              </a:p>
            </p:txBody>
          </p:sp>
        </p:grpSp>
        <p:sp>
          <p:nvSpPr>
            <p:cNvPr id="126" name="TextBox 125"/>
            <p:cNvSpPr txBox="1"/>
            <p:nvPr/>
          </p:nvSpPr>
          <p:spPr>
            <a:xfrm>
              <a:off x="4661201" y="1916832"/>
              <a:ext cx="1257939" cy="369218"/>
            </a:xfrm>
            <a:prstGeom prst="rect">
              <a:avLst/>
            </a:prstGeom>
            <a:grpFill/>
          </p:spPr>
          <p:txBody>
            <a:bodyPr wrap="square" lIns="68552" tIns="0" rIns="68552" bIns="0" rtlCol="0" anchor="t">
              <a:spAutoFit/>
            </a:bodyPr>
            <a:lstStyle/>
            <a:p>
              <a:pPr>
                <a:lnSpc>
                  <a:spcPct val="150000"/>
                </a:lnSpc>
              </a:pPr>
              <a:r>
                <a:rPr lang="zh-CN" altLang="en-US" sz="1200" dirty="0">
                  <a:solidFill>
                    <a:schemeClr val="bg1"/>
                  </a:solidFill>
                  <a:latin typeface="微软雅黑" pitchFamily="34" charset="-122"/>
                  <a:ea typeface="微软雅黑" pitchFamily="34" charset="-122"/>
                  <a:cs typeface="华文黑体" pitchFamily="2" charset="-122"/>
                </a:rPr>
                <a:t>Add a title.</a:t>
              </a:r>
            </a:p>
          </p:txBody>
        </p:sp>
      </p:grpSp>
      <p:grpSp>
        <p:nvGrpSpPr>
          <p:cNvPr id="10" name="组合 7"/>
          <p:cNvGrpSpPr/>
          <p:nvPr/>
        </p:nvGrpSpPr>
        <p:grpSpPr>
          <a:xfrm>
            <a:off x="6080151" y="1420083"/>
            <a:ext cx="1019577" cy="416142"/>
            <a:chOff x="8106345" y="1893445"/>
            <a:chExt cx="1359620" cy="554856"/>
          </a:xfrm>
          <a:solidFill>
            <a:schemeClr val="accent4"/>
          </a:solidFill>
        </p:grpSpPr>
        <p:grpSp>
          <p:nvGrpSpPr>
            <p:cNvPr id="11" name="组合 76"/>
            <p:cNvGrpSpPr/>
            <p:nvPr/>
          </p:nvGrpSpPr>
          <p:grpSpPr>
            <a:xfrm>
              <a:off x="8106345" y="1893445"/>
              <a:ext cx="1359620" cy="554856"/>
              <a:chOff x="4714476" y="2172780"/>
              <a:chExt cx="1359620" cy="554856"/>
            </a:xfrm>
            <a:grpFill/>
          </p:grpSpPr>
          <p:sp>
            <p:nvSpPr>
              <p:cNvPr id="78" name="等腰三角形 77"/>
              <p:cNvSpPr/>
              <p:nvPr/>
            </p:nvSpPr>
            <p:spPr>
              <a:xfrm rot="10800000">
                <a:off x="5813900" y="2570625"/>
                <a:ext cx="224131" cy="15701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79" name="TextBox 78"/>
              <p:cNvSpPr txBox="1"/>
              <p:nvPr/>
            </p:nvSpPr>
            <p:spPr>
              <a:xfrm>
                <a:off x="4714476" y="2172780"/>
                <a:ext cx="1359620" cy="492442"/>
              </a:xfrm>
              <a:prstGeom prst="rect">
                <a:avLst/>
              </a:prstGeom>
              <a:grpFill/>
            </p:spPr>
            <p:txBody>
              <a:bodyPr wrap="square" rtlCol="0" anchor="ctr">
                <a:spAutoFit/>
              </a:bodyPr>
              <a:lstStyle/>
              <a:p>
                <a:pPr algn="just"/>
                <a:endParaRPr lang="zh-CN" altLang="en-US" sz="1799" dirty="0">
                  <a:solidFill>
                    <a:srgbClr val="001B36"/>
                  </a:solidFill>
                </a:endParaRPr>
              </a:p>
            </p:txBody>
          </p:sp>
        </p:grpSp>
        <p:sp>
          <p:nvSpPr>
            <p:cNvPr id="80" name="TextBox 79"/>
            <p:cNvSpPr txBox="1"/>
            <p:nvPr/>
          </p:nvSpPr>
          <p:spPr>
            <a:xfrm>
              <a:off x="8183438" y="1916832"/>
              <a:ext cx="1257939" cy="369218"/>
            </a:xfrm>
            <a:prstGeom prst="rect">
              <a:avLst/>
            </a:prstGeom>
            <a:grpFill/>
          </p:spPr>
          <p:txBody>
            <a:bodyPr wrap="square" lIns="68552" tIns="0" rIns="68552" bIns="0" rtlCol="0" anchor="t">
              <a:spAutoFit/>
            </a:bodyPr>
            <a:lstStyle/>
            <a:p>
              <a:pPr>
                <a:lnSpc>
                  <a:spcPct val="150000"/>
                </a:lnSpc>
              </a:pPr>
              <a:r>
                <a:rPr lang="zh-CN" altLang="en-US" sz="1200" dirty="0">
                  <a:solidFill>
                    <a:schemeClr val="bg1"/>
                  </a:solidFill>
                  <a:latin typeface="微软雅黑" pitchFamily="34" charset="-122"/>
                  <a:ea typeface="微软雅黑" pitchFamily="34" charset="-122"/>
                  <a:cs typeface="华文黑体" pitchFamily="2" charset="-122"/>
                </a:rPr>
                <a:t>Add a title.</a:t>
              </a:r>
            </a:p>
          </p:txBody>
        </p:sp>
      </p:grpSp>
      <p:grpSp>
        <p:nvGrpSpPr>
          <p:cNvPr id="12" name="组合 9"/>
          <p:cNvGrpSpPr/>
          <p:nvPr/>
        </p:nvGrpSpPr>
        <p:grpSpPr>
          <a:xfrm>
            <a:off x="2176968" y="3495220"/>
            <a:ext cx="1019577" cy="443065"/>
            <a:chOff x="2901398" y="4660291"/>
            <a:chExt cx="1359620" cy="590753"/>
          </a:xfrm>
        </p:grpSpPr>
        <p:grpSp>
          <p:nvGrpSpPr>
            <p:cNvPr id="13" name="组合 80"/>
            <p:cNvGrpSpPr/>
            <p:nvPr/>
          </p:nvGrpSpPr>
          <p:grpSpPr>
            <a:xfrm rot="10800000" flipH="1">
              <a:off x="2901398" y="4660291"/>
              <a:ext cx="1359620" cy="590753"/>
              <a:chOff x="4714476" y="2172779"/>
              <a:chExt cx="1359620" cy="590753"/>
            </a:xfrm>
            <a:solidFill>
              <a:srgbClr val="008986"/>
            </a:solidFill>
          </p:grpSpPr>
          <p:sp>
            <p:nvSpPr>
              <p:cNvPr id="82" name="等腰三角形 81"/>
              <p:cNvSpPr/>
              <p:nvPr/>
            </p:nvSpPr>
            <p:spPr>
              <a:xfrm rot="10800000">
                <a:off x="5799124" y="2606521"/>
                <a:ext cx="224131" cy="15701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83" name="TextBox 82"/>
              <p:cNvSpPr txBox="1"/>
              <p:nvPr/>
            </p:nvSpPr>
            <p:spPr>
              <a:xfrm>
                <a:off x="4714476" y="2172779"/>
                <a:ext cx="1359620" cy="492442"/>
              </a:xfrm>
              <a:prstGeom prst="rect">
                <a:avLst/>
              </a:prstGeom>
              <a:solidFill>
                <a:schemeClr val="accent1"/>
              </a:solidFill>
            </p:spPr>
            <p:txBody>
              <a:bodyPr wrap="square" rtlCol="0" anchor="ctr">
                <a:spAutoFit/>
              </a:bodyPr>
              <a:lstStyle/>
              <a:p>
                <a:pPr algn="just"/>
                <a:endParaRPr lang="zh-CN" altLang="en-US" sz="1799" dirty="0">
                  <a:solidFill>
                    <a:srgbClr val="001B36"/>
                  </a:solidFill>
                </a:endParaRPr>
              </a:p>
            </p:txBody>
          </p:sp>
        </p:grpSp>
        <p:sp>
          <p:nvSpPr>
            <p:cNvPr id="84" name="TextBox 83"/>
            <p:cNvSpPr txBox="1"/>
            <p:nvPr/>
          </p:nvSpPr>
          <p:spPr>
            <a:xfrm>
              <a:off x="2952239" y="4751597"/>
              <a:ext cx="1257939" cy="369218"/>
            </a:xfrm>
            <a:prstGeom prst="rect">
              <a:avLst/>
            </a:prstGeom>
            <a:noFill/>
          </p:spPr>
          <p:txBody>
            <a:bodyPr wrap="square" lIns="68552" tIns="0" rIns="68552" bIns="0" rtlCol="0" anchor="t">
              <a:spAutoFit/>
            </a:bodyPr>
            <a:lstStyle/>
            <a:p>
              <a:pPr>
                <a:lnSpc>
                  <a:spcPct val="150000"/>
                </a:lnSpc>
              </a:pPr>
              <a:r>
                <a:rPr lang="zh-CN" altLang="en-US" sz="1200" dirty="0">
                  <a:solidFill>
                    <a:schemeClr val="bg1"/>
                  </a:solidFill>
                  <a:latin typeface="微软雅黑" pitchFamily="34" charset="-122"/>
                  <a:ea typeface="微软雅黑" pitchFamily="34" charset="-122"/>
                  <a:cs typeface="华文黑体" pitchFamily="2" charset="-122"/>
                </a:rPr>
                <a:t>Add a title.</a:t>
              </a:r>
            </a:p>
          </p:txBody>
        </p:sp>
      </p:grpSp>
      <p:sp>
        <p:nvSpPr>
          <p:cNvPr id="85" name="TextBox 84"/>
          <p:cNvSpPr txBox="1"/>
          <p:nvPr/>
        </p:nvSpPr>
        <p:spPr>
          <a:xfrm>
            <a:off x="4440818" y="3995785"/>
            <a:ext cx="1443645" cy="389223"/>
          </a:xfrm>
          <a:prstGeom prst="rect">
            <a:avLst/>
          </a:prstGeom>
          <a:noFill/>
        </p:spPr>
        <p:txBody>
          <a:bodyPr wrap="square" lIns="68566" tIns="34282" rIns="68566" bIns="34282" rtlCol="0">
            <a:spAutoFit/>
          </a:bodyPr>
          <a:lstStyle/>
          <a:p>
            <a:pPr algn="ctr">
              <a:lnSpc>
                <a:spcPct val="130000"/>
              </a:lnSpc>
            </a:pPr>
            <a:r>
              <a:rPr lang="zh-CN" altLang="en-US" sz="800" dirty="0">
                <a:solidFill>
                  <a:schemeClr val="bg1">
                    <a:lumMod val="50000"/>
                  </a:schemeClr>
                </a:solidFill>
                <a:latin typeface="微软雅黑" pitchFamily="34" charset="-122"/>
                <a:ea typeface="微软雅黑" pitchFamily="34" charset="-122"/>
              </a:rPr>
              <a:t>Your content is played here, or by copying your text,</a:t>
            </a:r>
          </a:p>
        </p:txBody>
      </p:sp>
      <p:grpSp>
        <p:nvGrpSpPr>
          <p:cNvPr id="14" name="组合 8"/>
          <p:cNvGrpSpPr/>
          <p:nvPr/>
        </p:nvGrpSpPr>
        <p:grpSpPr>
          <a:xfrm>
            <a:off x="4677084" y="3512236"/>
            <a:ext cx="1028890" cy="425668"/>
            <a:chOff x="6235335" y="4682979"/>
            <a:chExt cx="1372039" cy="567557"/>
          </a:xfrm>
          <a:solidFill>
            <a:schemeClr val="accent2"/>
          </a:solidFill>
        </p:grpSpPr>
        <p:grpSp>
          <p:nvGrpSpPr>
            <p:cNvPr id="15" name="组合 85"/>
            <p:cNvGrpSpPr/>
            <p:nvPr/>
          </p:nvGrpSpPr>
          <p:grpSpPr>
            <a:xfrm rot="10800000" flipH="1">
              <a:off x="6235335" y="4682979"/>
              <a:ext cx="1359620" cy="567557"/>
              <a:chOff x="4714476" y="2172779"/>
              <a:chExt cx="1359620" cy="567557"/>
            </a:xfrm>
            <a:grpFill/>
          </p:grpSpPr>
          <p:sp>
            <p:nvSpPr>
              <p:cNvPr id="87" name="等腰三角形 86"/>
              <p:cNvSpPr/>
              <p:nvPr/>
            </p:nvSpPr>
            <p:spPr>
              <a:xfrm rot="10800000">
                <a:off x="5813900" y="2583325"/>
                <a:ext cx="224131" cy="15701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88" name="TextBox 87"/>
              <p:cNvSpPr txBox="1"/>
              <p:nvPr/>
            </p:nvSpPr>
            <p:spPr>
              <a:xfrm>
                <a:off x="4714476" y="2172779"/>
                <a:ext cx="1359620" cy="492442"/>
              </a:xfrm>
              <a:prstGeom prst="rect">
                <a:avLst/>
              </a:prstGeom>
              <a:grpFill/>
            </p:spPr>
            <p:txBody>
              <a:bodyPr wrap="square" rtlCol="0" anchor="ctr">
                <a:spAutoFit/>
              </a:bodyPr>
              <a:lstStyle/>
              <a:p>
                <a:pPr algn="just"/>
                <a:endParaRPr lang="zh-CN" altLang="en-US" sz="1799" dirty="0">
                  <a:solidFill>
                    <a:srgbClr val="001B36"/>
                  </a:solidFill>
                </a:endParaRPr>
              </a:p>
            </p:txBody>
          </p:sp>
        </p:grpSp>
        <p:sp>
          <p:nvSpPr>
            <p:cNvPr id="89" name="TextBox 88"/>
            <p:cNvSpPr txBox="1"/>
            <p:nvPr/>
          </p:nvSpPr>
          <p:spPr>
            <a:xfrm>
              <a:off x="6349435" y="4729582"/>
              <a:ext cx="1257939" cy="369218"/>
            </a:xfrm>
            <a:prstGeom prst="rect">
              <a:avLst/>
            </a:prstGeom>
            <a:noFill/>
          </p:spPr>
          <p:txBody>
            <a:bodyPr wrap="square" lIns="68552" tIns="0" rIns="68552" bIns="0" rtlCol="0" anchor="t">
              <a:spAutoFit/>
            </a:bodyPr>
            <a:lstStyle/>
            <a:p>
              <a:pPr>
                <a:lnSpc>
                  <a:spcPct val="150000"/>
                </a:lnSpc>
              </a:pPr>
              <a:r>
                <a:rPr lang="zh-CN" altLang="en-US" sz="1200" dirty="0">
                  <a:solidFill>
                    <a:schemeClr val="bg1"/>
                  </a:solidFill>
                  <a:latin typeface="微软雅黑" pitchFamily="34" charset="-122"/>
                  <a:ea typeface="微软雅黑" pitchFamily="34" charset="-122"/>
                  <a:cs typeface="华文黑体" pitchFamily="2" charset="-122"/>
                </a:rPr>
                <a:t>Add a title.</a:t>
              </a:r>
            </a:p>
          </p:txBody>
        </p:sp>
      </p:grpSp>
    </p:spTree>
    <p:extLst>
      <p:ext uri="{BB962C8B-B14F-4D97-AF65-F5344CB8AC3E}">
        <p14:creationId xmlns:p14="http://schemas.microsoft.com/office/powerpoint/2010/main" val="5134456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childTnLst>
                          </p:cTn>
                        </p:par>
                        <p:par>
                          <p:cTn id="26" fill="hold">
                            <p:stCondLst>
                              <p:cond delay="2500"/>
                            </p:stCondLst>
                            <p:childTnLst>
                              <p:par>
                                <p:cTn id="27" presetID="53" presetClass="entr" presetSubtype="16"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Effect transition="in" filter="fade">
                                      <p:cBhvr>
                                        <p:cTn id="31" dur="500"/>
                                        <p:tgtEl>
                                          <p:spTgt spid="6"/>
                                        </p:tgtEl>
                                      </p:cBhvr>
                                    </p:animEffect>
                                  </p:childTnLst>
                                </p:cTn>
                              </p:par>
                            </p:childTnLst>
                          </p:cTn>
                        </p:par>
                        <p:par>
                          <p:cTn id="32" fill="hold">
                            <p:stCondLst>
                              <p:cond delay="3000"/>
                            </p:stCondLst>
                            <p:childTnLst>
                              <p:par>
                                <p:cTn id="33" presetID="42" presetClass="entr" presetSubtype="0"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300"/>
                                        <p:tgtEl>
                                          <p:spTgt spid="12"/>
                                        </p:tgtEl>
                                      </p:cBhvr>
                                    </p:animEffect>
                                    <p:anim calcmode="lin" valueType="num">
                                      <p:cBhvr>
                                        <p:cTn id="36" dur="300" fill="hold"/>
                                        <p:tgtEl>
                                          <p:spTgt spid="12"/>
                                        </p:tgtEl>
                                        <p:attrNameLst>
                                          <p:attrName>ppt_x</p:attrName>
                                        </p:attrNameLst>
                                      </p:cBhvr>
                                      <p:tavLst>
                                        <p:tav tm="0">
                                          <p:val>
                                            <p:strVal val="#ppt_x"/>
                                          </p:val>
                                        </p:tav>
                                        <p:tav tm="100000">
                                          <p:val>
                                            <p:strVal val="#ppt_x"/>
                                          </p:val>
                                        </p:tav>
                                      </p:tavLst>
                                    </p:anim>
                                    <p:anim calcmode="lin" valueType="num">
                                      <p:cBhvr>
                                        <p:cTn id="37" dur="300" fill="hold"/>
                                        <p:tgtEl>
                                          <p:spTgt spid="12"/>
                                        </p:tgtEl>
                                        <p:attrNameLst>
                                          <p:attrName>ppt_y</p:attrName>
                                        </p:attrNameLst>
                                      </p:cBhvr>
                                      <p:tavLst>
                                        <p:tav tm="0">
                                          <p:val>
                                            <p:strVal val="#ppt_y+.1"/>
                                          </p:val>
                                        </p:tav>
                                        <p:tav tm="100000">
                                          <p:val>
                                            <p:strVal val="#ppt_y"/>
                                          </p:val>
                                        </p:tav>
                                      </p:tavLst>
                                    </p:anim>
                                  </p:childTnLst>
                                </p:cTn>
                              </p:par>
                            </p:childTnLst>
                          </p:cTn>
                        </p:par>
                        <p:par>
                          <p:cTn id="38" fill="hold">
                            <p:stCondLst>
                              <p:cond delay="3300"/>
                            </p:stCondLst>
                            <p:childTnLst>
                              <p:par>
                                <p:cTn id="39" presetID="42" presetClass="entr" presetSubtype="0" fill="hold" grpId="0" nodeType="afterEffect">
                                  <p:stCondLst>
                                    <p:cond delay="0"/>
                                  </p:stCondLst>
                                  <p:childTnLst>
                                    <p:set>
                                      <p:cBhvr>
                                        <p:cTn id="40" dur="1" fill="hold">
                                          <p:stCondLst>
                                            <p:cond delay="0"/>
                                          </p:stCondLst>
                                        </p:cTn>
                                        <p:tgtEl>
                                          <p:spTgt spid="116"/>
                                        </p:tgtEl>
                                        <p:attrNameLst>
                                          <p:attrName>style.visibility</p:attrName>
                                        </p:attrNameLst>
                                      </p:cBhvr>
                                      <p:to>
                                        <p:strVal val="visible"/>
                                      </p:to>
                                    </p:set>
                                    <p:animEffect transition="in" filter="fade">
                                      <p:cBhvr>
                                        <p:cTn id="41" dur="300"/>
                                        <p:tgtEl>
                                          <p:spTgt spid="116"/>
                                        </p:tgtEl>
                                      </p:cBhvr>
                                    </p:animEffect>
                                    <p:anim calcmode="lin" valueType="num">
                                      <p:cBhvr>
                                        <p:cTn id="42" dur="300" fill="hold"/>
                                        <p:tgtEl>
                                          <p:spTgt spid="116"/>
                                        </p:tgtEl>
                                        <p:attrNameLst>
                                          <p:attrName>ppt_x</p:attrName>
                                        </p:attrNameLst>
                                      </p:cBhvr>
                                      <p:tavLst>
                                        <p:tav tm="0">
                                          <p:val>
                                            <p:strVal val="#ppt_x"/>
                                          </p:val>
                                        </p:tav>
                                        <p:tav tm="100000">
                                          <p:val>
                                            <p:strVal val="#ppt_x"/>
                                          </p:val>
                                        </p:tav>
                                      </p:tavLst>
                                    </p:anim>
                                    <p:anim calcmode="lin" valueType="num">
                                      <p:cBhvr>
                                        <p:cTn id="43" dur="300" fill="hold"/>
                                        <p:tgtEl>
                                          <p:spTgt spid="116"/>
                                        </p:tgtEl>
                                        <p:attrNameLst>
                                          <p:attrName>ppt_y</p:attrName>
                                        </p:attrNameLst>
                                      </p:cBhvr>
                                      <p:tavLst>
                                        <p:tav tm="0">
                                          <p:val>
                                            <p:strVal val="#ppt_y+.1"/>
                                          </p:val>
                                        </p:tav>
                                        <p:tav tm="100000">
                                          <p:val>
                                            <p:strVal val="#ppt_y"/>
                                          </p:val>
                                        </p:tav>
                                      </p:tavLst>
                                    </p:anim>
                                  </p:childTnLst>
                                </p:cTn>
                              </p:par>
                            </p:childTnLst>
                          </p:cTn>
                        </p:par>
                        <p:par>
                          <p:cTn id="44" fill="hold">
                            <p:stCondLst>
                              <p:cond delay="3600"/>
                            </p:stCondLst>
                            <p:childTnLst>
                              <p:par>
                                <p:cTn id="45" presetID="47" presetClass="entr" presetSubtype="0" fill="hold" nodeType="after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300"/>
                                        <p:tgtEl>
                                          <p:spTgt spid="8"/>
                                        </p:tgtEl>
                                      </p:cBhvr>
                                    </p:animEffect>
                                    <p:anim calcmode="lin" valueType="num">
                                      <p:cBhvr>
                                        <p:cTn id="48" dur="300" fill="hold"/>
                                        <p:tgtEl>
                                          <p:spTgt spid="8"/>
                                        </p:tgtEl>
                                        <p:attrNameLst>
                                          <p:attrName>ppt_x</p:attrName>
                                        </p:attrNameLst>
                                      </p:cBhvr>
                                      <p:tavLst>
                                        <p:tav tm="0">
                                          <p:val>
                                            <p:strVal val="#ppt_x"/>
                                          </p:val>
                                        </p:tav>
                                        <p:tav tm="100000">
                                          <p:val>
                                            <p:strVal val="#ppt_x"/>
                                          </p:val>
                                        </p:tav>
                                      </p:tavLst>
                                    </p:anim>
                                    <p:anim calcmode="lin" valueType="num">
                                      <p:cBhvr>
                                        <p:cTn id="49" dur="300" fill="hold"/>
                                        <p:tgtEl>
                                          <p:spTgt spid="8"/>
                                        </p:tgtEl>
                                        <p:attrNameLst>
                                          <p:attrName>ppt_y</p:attrName>
                                        </p:attrNameLst>
                                      </p:cBhvr>
                                      <p:tavLst>
                                        <p:tav tm="0">
                                          <p:val>
                                            <p:strVal val="#ppt_y-.1"/>
                                          </p:val>
                                        </p:tav>
                                        <p:tav tm="100000">
                                          <p:val>
                                            <p:strVal val="#ppt_y"/>
                                          </p:val>
                                        </p:tav>
                                      </p:tavLst>
                                    </p:anim>
                                  </p:childTnLst>
                                </p:cTn>
                              </p:par>
                            </p:childTnLst>
                          </p:cTn>
                        </p:par>
                        <p:par>
                          <p:cTn id="50" fill="hold">
                            <p:stCondLst>
                              <p:cond delay="3900"/>
                            </p:stCondLst>
                            <p:childTnLst>
                              <p:par>
                                <p:cTn id="51" presetID="47" presetClass="entr" presetSubtype="0" fill="hold" grpId="0" nodeType="afterEffect">
                                  <p:stCondLst>
                                    <p:cond delay="0"/>
                                  </p:stCondLst>
                                  <p:childTnLst>
                                    <p:set>
                                      <p:cBhvr>
                                        <p:cTn id="52" dur="1" fill="hold">
                                          <p:stCondLst>
                                            <p:cond delay="0"/>
                                          </p:stCondLst>
                                        </p:cTn>
                                        <p:tgtEl>
                                          <p:spTgt spid="125"/>
                                        </p:tgtEl>
                                        <p:attrNameLst>
                                          <p:attrName>style.visibility</p:attrName>
                                        </p:attrNameLst>
                                      </p:cBhvr>
                                      <p:to>
                                        <p:strVal val="visible"/>
                                      </p:to>
                                    </p:set>
                                    <p:animEffect transition="in" filter="fade">
                                      <p:cBhvr>
                                        <p:cTn id="53" dur="300"/>
                                        <p:tgtEl>
                                          <p:spTgt spid="125"/>
                                        </p:tgtEl>
                                      </p:cBhvr>
                                    </p:animEffect>
                                    <p:anim calcmode="lin" valueType="num">
                                      <p:cBhvr>
                                        <p:cTn id="54" dur="300" fill="hold"/>
                                        <p:tgtEl>
                                          <p:spTgt spid="125"/>
                                        </p:tgtEl>
                                        <p:attrNameLst>
                                          <p:attrName>ppt_x</p:attrName>
                                        </p:attrNameLst>
                                      </p:cBhvr>
                                      <p:tavLst>
                                        <p:tav tm="0">
                                          <p:val>
                                            <p:strVal val="#ppt_x"/>
                                          </p:val>
                                        </p:tav>
                                        <p:tav tm="100000">
                                          <p:val>
                                            <p:strVal val="#ppt_x"/>
                                          </p:val>
                                        </p:tav>
                                      </p:tavLst>
                                    </p:anim>
                                    <p:anim calcmode="lin" valueType="num">
                                      <p:cBhvr>
                                        <p:cTn id="55" dur="300" fill="hold"/>
                                        <p:tgtEl>
                                          <p:spTgt spid="125"/>
                                        </p:tgtEl>
                                        <p:attrNameLst>
                                          <p:attrName>ppt_y</p:attrName>
                                        </p:attrNameLst>
                                      </p:cBhvr>
                                      <p:tavLst>
                                        <p:tav tm="0">
                                          <p:val>
                                            <p:strVal val="#ppt_y-.1"/>
                                          </p:val>
                                        </p:tav>
                                        <p:tav tm="100000">
                                          <p:val>
                                            <p:strVal val="#ppt_y"/>
                                          </p:val>
                                        </p:tav>
                                      </p:tavLst>
                                    </p:anim>
                                  </p:childTnLst>
                                </p:cTn>
                              </p:par>
                            </p:childTnLst>
                          </p:cTn>
                        </p:par>
                        <p:par>
                          <p:cTn id="56" fill="hold">
                            <p:stCondLst>
                              <p:cond delay="4200"/>
                            </p:stCondLst>
                            <p:childTnLst>
                              <p:par>
                                <p:cTn id="57" presetID="42" presetClass="entr" presetSubtype="0"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300"/>
                                        <p:tgtEl>
                                          <p:spTgt spid="14"/>
                                        </p:tgtEl>
                                      </p:cBhvr>
                                    </p:animEffect>
                                    <p:anim calcmode="lin" valueType="num">
                                      <p:cBhvr>
                                        <p:cTn id="60" dur="300" fill="hold"/>
                                        <p:tgtEl>
                                          <p:spTgt spid="14"/>
                                        </p:tgtEl>
                                        <p:attrNameLst>
                                          <p:attrName>ppt_x</p:attrName>
                                        </p:attrNameLst>
                                      </p:cBhvr>
                                      <p:tavLst>
                                        <p:tav tm="0">
                                          <p:val>
                                            <p:strVal val="#ppt_x"/>
                                          </p:val>
                                        </p:tav>
                                        <p:tav tm="100000">
                                          <p:val>
                                            <p:strVal val="#ppt_x"/>
                                          </p:val>
                                        </p:tav>
                                      </p:tavLst>
                                    </p:anim>
                                    <p:anim calcmode="lin" valueType="num">
                                      <p:cBhvr>
                                        <p:cTn id="61" dur="300" fill="hold"/>
                                        <p:tgtEl>
                                          <p:spTgt spid="14"/>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2" presetClass="entr" presetSubtype="0"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fade">
                                      <p:cBhvr>
                                        <p:cTn id="65" dur="300"/>
                                        <p:tgtEl>
                                          <p:spTgt spid="85"/>
                                        </p:tgtEl>
                                      </p:cBhvr>
                                    </p:animEffect>
                                    <p:anim calcmode="lin" valueType="num">
                                      <p:cBhvr>
                                        <p:cTn id="66" dur="300" fill="hold"/>
                                        <p:tgtEl>
                                          <p:spTgt spid="85"/>
                                        </p:tgtEl>
                                        <p:attrNameLst>
                                          <p:attrName>ppt_x</p:attrName>
                                        </p:attrNameLst>
                                      </p:cBhvr>
                                      <p:tavLst>
                                        <p:tav tm="0">
                                          <p:val>
                                            <p:strVal val="#ppt_x"/>
                                          </p:val>
                                        </p:tav>
                                        <p:tav tm="100000">
                                          <p:val>
                                            <p:strVal val="#ppt_x"/>
                                          </p:val>
                                        </p:tav>
                                      </p:tavLst>
                                    </p:anim>
                                    <p:anim calcmode="lin" valueType="num">
                                      <p:cBhvr>
                                        <p:cTn id="67" dur="300" fill="hold"/>
                                        <p:tgtEl>
                                          <p:spTgt spid="85"/>
                                        </p:tgtEl>
                                        <p:attrNameLst>
                                          <p:attrName>ppt_y</p:attrName>
                                        </p:attrNameLst>
                                      </p:cBhvr>
                                      <p:tavLst>
                                        <p:tav tm="0">
                                          <p:val>
                                            <p:strVal val="#ppt_y+.1"/>
                                          </p:val>
                                        </p:tav>
                                        <p:tav tm="100000">
                                          <p:val>
                                            <p:strVal val="#ppt_y"/>
                                          </p:val>
                                        </p:tav>
                                      </p:tavLst>
                                    </p:anim>
                                  </p:childTnLst>
                                </p:cTn>
                              </p:par>
                            </p:childTnLst>
                          </p:cTn>
                        </p:par>
                        <p:par>
                          <p:cTn id="68" fill="hold">
                            <p:stCondLst>
                              <p:cond delay="4800"/>
                            </p:stCondLst>
                            <p:childTnLst>
                              <p:par>
                                <p:cTn id="69" presetID="47" presetClass="entr" presetSubtype="0" fill="hold" nodeType="after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fade">
                                      <p:cBhvr>
                                        <p:cTn id="71" dur="300"/>
                                        <p:tgtEl>
                                          <p:spTgt spid="10"/>
                                        </p:tgtEl>
                                      </p:cBhvr>
                                    </p:animEffect>
                                    <p:anim calcmode="lin" valueType="num">
                                      <p:cBhvr>
                                        <p:cTn id="72" dur="300" fill="hold"/>
                                        <p:tgtEl>
                                          <p:spTgt spid="10"/>
                                        </p:tgtEl>
                                        <p:attrNameLst>
                                          <p:attrName>ppt_x</p:attrName>
                                        </p:attrNameLst>
                                      </p:cBhvr>
                                      <p:tavLst>
                                        <p:tav tm="0">
                                          <p:val>
                                            <p:strVal val="#ppt_x"/>
                                          </p:val>
                                        </p:tav>
                                        <p:tav tm="100000">
                                          <p:val>
                                            <p:strVal val="#ppt_x"/>
                                          </p:val>
                                        </p:tav>
                                      </p:tavLst>
                                    </p:anim>
                                    <p:anim calcmode="lin" valueType="num">
                                      <p:cBhvr>
                                        <p:cTn id="73" dur="300" fill="hold"/>
                                        <p:tgtEl>
                                          <p:spTgt spid="10"/>
                                        </p:tgtEl>
                                        <p:attrNameLst>
                                          <p:attrName>ppt_y</p:attrName>
                                        </p:attrNameLst>
                                      </p:cBhvr>
                                      <p:tavLst>
                                        <p:tav tm="0">
                                          <p:val>
                                            <p:strVal val="#ppt_y-.1"/>
                                          </p:val>
                                        </p:tav>
                                        <p:tav tm="100000">
                                          <p:val>
                                            <p:strVal val="#ppt_y"/>
                                          </p:val>
                                        </p:tav>
                                      </p:tavLst>
                                    </p:anim>
                                  </p:childTnLst>
                                </p:cTn>
                              </p:par>
                            </p:childTnLst>
                          </p:cTn>
                        </p:par>
                        <p:par>
                          <p:cTn id="74" fill="hold">
                            <p:stCondLst>
                              <p:cond delay="5100"/>
                            </p:stCondLst>
                            <p:childTnLst>
                              <p:par>
                                <p:cTn id="75" presetID="47" presetClass="entr" presetSubtype="0" fill="hold" grpId="0" nodeType="afterEffect">
                                  <p:stCondLst>
                                    <p:cond delay="0"/>
                                  </p:stCondLst>
                                  <p:childTnLst>
                                    <p:set>
                                      <p:cBhvr>
                                        <p:cTn id="76" dur="1" fill="hold">
                                          <p:stCondLst>
                                            <p:cond delay="0"/>
                                          </p:stCondLst>
                                        </p:cTn>
                                        <p:tgtEl>
                                          <p:spTgt spid="128"/>
                                        </p:tgtEl>
                                        <p:attrNameLst>
                                          <p:attrName>style.visibility</p:attrName>
                                        </p:attrNameLst>
                                      </p:cBhvr>
                                      <p:to>
                                        <p:strVal val="visible"/>
                                      </p:to>
                                    </p:set>
                                    <p:animEffect transition="in" filter="fade">
                                      <p:cBhvr>
                                        <p:cTn id="77" dur="300"/>
                                        <p:tgtEl>
                                          <p:spTgt spid="128"/>
                                        </p:tgtEl>
                                      </p:cBhvr>
                                    </p:animEffect>
                                    <p:anim calcmode="lin" valueType="num">
                                      <p:cBhvr>
                                        <p:cTn id="78" dur="300" fill="hold"/>
                                        <p:tgtEl>
                                          <p:spTgt spid="128"/>
                                        </p:tgtEl>
                                        <p:attrNameLst>
                                          <p:attrName>ppt_x</p:attrName>
                                        </p:attrNameLst>
                                      </p:cBhvr>
                                      <p:tavLst>
                                        <p:tav tm="0">
                                          <p:val>
                                            <p:strVal val="#ppt_x"/>
                                          </p:val>
                                        </p:tav>
                                        <p:tav tm="100000">
                                          <p:val>
                                            <p:strVal val="#ppt_x"/>
                                          </p:val>
                                        </p:tav>
                                      </p:tavLst>
                                    </p:anim>
                                    <p:anim calcmode="lin" valueType="num">
                                      <p:cBhvr>
                                        <p:cTn id="79" dur="300" fill="hold"/>
                                        <p:tgtEl>
                                          <p:spTgt spid="1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p:bldP spid="125" grpId="0"/>
      <p:bldP spid="128" grpId="0"/>
      <p:bldP spid="8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2"/>
          <p:cNvGrpSpPr/>
          <p:nvPr/>
        </p:nvGrpSpPr>
        <p:grpSpPr>
          <a:xfrm>
            <a:off x="618" y="1924051"/>
            <a:ext cx="4482495" cy="732235"/>
            <a:chOff x="1" y="1924050"/>
            <a:chExt cx="4483099" cy="732235"/>
          </a:xfrm>
          <a:solidFill>
            <a:schemeClr val="accent1"/>
          </a:solidFill>
        </p:grpSpPr>
        <p:sp>
          <p:nvSpPr>
            <p:cNvPr id="4" name="五边形 3"/>
            <p:cNvSpPr/>
            <p:nvPr/>
          </p:nvSpPr>
          <p:spPr>
            <a:xfrm>
              <a:off x="1343025" y="2016919"/>
              <a:ext cx="3140075" cy="551260"/>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200" b="1" dirty="0">
                  <a:solidFill>
                    <a:srgbClr val="FFFFFF"/>
                  </a:solidFill>
                  <a:latin typeface="微软雅黑" panose="020B0503020204020204" pitchFamily="34" charset="-122"/>
                  <a:ea typeface="微软雅黑" panose="020B0503020204020204" pitchFamily="34" charset="-122"/>
                </a:rPr>
                <a:t>Click to add text.</a:t>
              </a:r>
            </a:p>
          </p:txBody>
        </p:sp>
        <p:sp>
          <p:nvSpPr>
            <p:cNvPr id="5" name="矩形 4"/>
            <p:cNvSpPr/>
            <p:nvPr/>
          </p:nvSpPr>
          <p:spPr>
            <a:xfrm>
              <a:off x="1" y="1924050"/>
              <a:ext cx="900113" cy="73223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999" dirty="0">
                  <a:solidFill>
                    <a:srgbClr val="FFFFFF"/>
                  </a:solidFill>
                  <a:latin typeface="Impact" panose="020B0806030902050204" pitchFamily="34" charset="0"/>
                  <a:ea typeface="微软雅黑" panose="020B0503020204020204" pitchFamily="34" charset="-122"/>
                </a:rPr>
                <a:t>01。</a:t>
              </a:r>
              <a:endParaRPr lang="zh-CN" altLang="en-US" sz="1999" dirty="0">
                <a:solidFill>
                  <a:srgbClr val="FFFFFF"/>
                </a:solidFill>
                <a:latin typeface="Impact" panose="020B0806030902050204" pitchFamily="34" charset="0"/>
                <a:ea typeface="微软雅黑" panose="020B0503020204020204" pitchFamily="34" charset="-122"/>
              </a:endParaRPr>
            </a:p>
          </p:txBody>
        </p:sp>
        <p:sp>
          <p:nvSpPr>
            <p:cNvPr id="6" name="任意多边形 5"/>
            <p:cNvSpPr/>
            <p:nvPr/>
          </p:nvSpPr>
          <p:spPr>
            <a:xfrm>
              <a:off x="882651" y="1924050"/>
              <a:ext cx="461963" cy="732235"/>
            </a:xfrm>
            <a:custGeom>
              <a:avLst/>
              <a:gdLst>
                <a:gd name="connsiteX0" fmla="*/ 2382 w 461963"/>
                <a:gd name="connsiteY0" fmla="*/ 0 h 1081088"/>
                <a:gd name="connsiteX1" fmla="*/ 461963 w 461963"/>
                <a:gd name="connsiteY1" fmla="*/ 138113 h 1081088"/>
                <a:gd name="connsiteX2" fmla="*/ 461963 w 461963"/>
                <a:gd name="connsiteY2" fmla="*/ 950119 h 1081088"/>
                <a:gd name="connsiteX3" fmla="*/ 0 w 461963"/>
                <a:gd name="connsiteY3" fmla="*/ 1081088 h 1081088"/>
                <a:gd name="connsiteX4" fmla="*/ 2382 w 461963"/>
                <a:gd name="connsiteY4" fmla="*/ 0 h 1081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963" h="1081088">
                  <a:moveTo>
                    <a:pt x="2382" y="0"/>
                  </a:moveTo>
                  <a:lnTo>
                    <a:pt x="461963" y="138113"/>
                  </a:lnTo>
                  <a:lnTo>
                    <a:pt x="461963" y="950119"/>
                  </a:lnTo>
                  <a:lnTo>
                    <a:pt x="0" y="1081088"/>
                  </a:lnTo>
                  <a:lnTo>
                    <a:pt x="2382" y="0"/>
                  </a:ln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99" dirty="0">
                <a:solidFill>
                  <a:srgbClr val="FFFFFF"/>
                </a:solidFill>
                <a:latin typeface="微软雅黑" panose="020B0503020204020204" pitchFamily="34" charset="-122"/>
                <a:ea typeface="微软雅黑" panose="020B0503020204020204" pitchFamily="34" charset="-122"/>
              </a:endParaRPr>
            </a:p>
          </p:txBody>
        </p:sp>
      </p:grpSp>
      <p:grpSp>
        <p:nvGrpSpPr>
          <p:cNvPr id="3" name="组合 6"/>
          <p:cNvGrpSpPr/>
          <p:nvPr/>
        </p:nvGrpSpPr>
        <p:grpSpPr>
          <a:xfrm>
            <a:off x="618" y="3225406"/>
            <a:ext cx="4482495" cy="733425"/>
            <a:chOff x="1" y="3225404"/>
            <a:chExt cx="4483099" cy="733425"/>
          </a:xfrm>
          <a:solidFill>
            <a:schemeClr val="accent3"/>
          </a:solidFill>
        </p:grpSpPr>
        <p:sp>
          <p:nvSpPr>
            <p:cNvPr id="8" name="五边形 7"/>
            <p:cNvSpPr/>
            <p:nvPr/>
          </p:nvSpPr>
          <p:spPr>
            <a:xfrm>
              <a:off x="1343025" y="3318272"/>
              <a:ext cx="3140075" cy="552450"/>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200" b="1" dirty="0">
                  <a:solidFill>
                    <a:srgbClr val="FFFFFF"/>
                  </a:solidFill>
                  <a:latin typeface="微软雅黑" panose="020B0503020204020204" pitchFamily="34" charset="-122"/>
                  <a:ea typeface="微软雅黑" panose="020B0503020204020204" pitchFamily="34" charset="-122"/>
                </a:rPr>
                <a:t>Click to add text.</a:t>
              </a:r>
            </a:p>
          </p:txBody>
        </p:sp>
        <p:sp>
          <p:nvSpPr>
            <p:cNvPr id="9" name="矩形 8"/>
            <p:cNvSpPr/>
            <p:nvPr/>
          </p:nvSpPr>
          <p:spPr>
            <a:xfrm>
              <a:off x="1" y="3226594"/>
              <a:ext cx="900113" cy="73223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999" dirty="0">
                  <a:solidFill>
                    <a:srgbClr val="FFFFFF"/>
                  </a:solidFill>
                  <a:latin typeface="Impact" panose="020B0806030902050204" pitchFamily="34" charset="0"/>
                  <a:ea typeface="微软雅黑" panose="020B0503020204020204" pitchFamily="34" charset="-122"/>
                </a:rPr>
                <a:t>03。</a:t>
              </a:r>
              <a:endParaRPr lang="zh-CN" altLang="en-US" sz="1999" dirty="0">
                <a:solidFill>
                  <a:srgbClr val="FFFFFF"/>
                </a:solidFill>
                <a:latin typeface="Impact" panose="020B0806030902050204" pitchFamily="34" charset="0"/>
                <a:ea typeface="微软雅黑" panose="020B0503020204020204" pitchFamily="34" charset="-122"/>
              </a:endParaRPr>
            </a:p>
          </p:txBody>
        </p:sp>
        <p:sp>
          <p:nvSpPr>
            <p:cNvPr id="10" name="任意多边形 9"/>
            <p:cNvSpPr/>
            <p:nvPr/>
          </p:nvSpPr>
          <p:spPr>
            <a:xfrm>
              <a:off x="882651" y="3225404"/>
              <a:ext cx="461963" cy="733425"/>
            </a:xfrm>
            <a:custGeom>
              <a:avLst/>
              <a:gdLst>
                <a:gd name="connsiteX0" fmla="*/ 2382 w 461963"/>
                <a:gd name="connsiteY0" fmla="*/ 0 h 1081088"/>
                <a:gd name="connsiteX1" fmla="*/ 461963 w 461963"/>
                <a:gd name="connsiteY1" fmla="*/ 138113 h 1081088"/>
                <a:gd name="connsiteX2" fmla="*/ 461963 w 461963"/>
                <a:gd name="connsiteY2" fmla="*/ 950119 h 1081088"/>
                <a:gd name="connsiteX3" fmla="*/ 0 w 461963"/>
                <a:gd name="connsiteY3" fmla="*/ 1081088 h 1081088"/>
                <a:gd name="connsiteX4" fmla="*/ 2382 w 461963"/>
                <a:gd name="connsiteY4" fmla="*/ 0 h 1081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963" h="1081088">
                  <a:moveTo>
                    <a:pt x="2382" y="0"/>
                  </a:moveTo>
                  <a:lnTo>
                    <a:pt x="461963" y="138113"/>
                  </a:lnTo>
                  <a:lnTo>
                    <a:pt x="461963" y="950119"/>
                  </a:lnTo>
                  <a:lnTo>
                    <a:pt x="0" y="1081088"/>
                  </a:lnTo>
                  <a:lnTo>
                    <a:pt x="2382" y="0"/>
                  </a:lnTo>
                  <a:close/>
                </a:path>
              </a:pathLst>
            </a:cu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99" dirty="0">
                <a:solidFill>
                  <a:srgbClr val="FFFFFF"/>
                </a:solidFill>
                <a:latin typeface="微软雅黑" panose="020B0503020204020204" pitchFamily="34" charset="-122"/>
                <a:ea typeface="微软雅黑" panose="020B0503020204020204" pitchFamily="34" charset="-122"/>
              </a:endParaRPr>
            </a:p>
          </p:txBody>
        </p:sp>
      </p:grpSp>
      <p:grpSp>
        <p:nvGrpSpPr>
          <p:cNvPr id="7" name="组合 10"/>
          <p:cNvGrpSpPr/>
          <p:nvPr/>
        </p:nvGrpSpPr>
        <p:grpSpPr>
          <a:xfrm>
            <a:off x="618" y="2574132"/>
            <a:ext cx="4482495" cy="733425"/>
            <a:chOff x="1" y="2574131"/>
            <a:chExt cx="4483099" cy="733425"/>
          </a:xfrm>
          <a:solidFill>
            <a:schemeClr val="accent2"/>
          </a:solidFill>
        </p:grpSpPr>
        <p:sp>
          <p:nvSpPr>
            <p:cNvPr id="12" name="五边形 11"/>
            <p:cNvSpPr/>
            <p:nvPr/>
          </p:nvSpPr>
          <p:spPr>
            <a:xfrm>
              <a:off x="1343025" y="2667000"/>
              <a:ext cx="3140075" cy="552450"/>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200" b="1" dirty="0">
                  <a:solidFill>
                    <a:srgbClr val="FFFFFF"/>
                  </a:solidFill>
                  <a:latin typeface="微软雅黑" panose="020B0503020204020204" pitchFamily="34" charset="-122"/>
                  <a:ea typeface="微软雅黑" panose="020B0503020204020204" pitchFamily="34" charset="-122"/>
                </a:rPr>
                <a:t>Click to add text.</a:t>
              </a:r>
            </a:p>
          </p:txBody>
        </p:sp>
        <p:sp>
          <p:nvSpPr>
            <p:cNvPr id="13" name="矩形 12"/>
            <p:cNvSpPr/>
            <p:nvPr/>
          </p:nvSpPr>
          <p:spPr>
            <a:xfrm>
              <a:off x="1" y="2575322"/>
              <a:ext cx="900113" cy="7322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999" dirty="0">
                  <a:solidFill>
                    <a:srgbClr val="FFFFFF"/>
                  </a:solidFill>
                  <a:latin typeface="Impact" panose="020B0806030902050204" pitchFamily="34" charset="0"/>
                  <a:ea typeface="微软雅黑" panose="020B0503020204020204" pitchFamily="34" charset="-122"/>
                </a:rPr>
                <a:t>02。</a:t>
              </a:r>
              <a:endParaRPr lang="zh-CN" altLang="en-US" sz="1999" dirty="0">
                <a:solidFill>
                  <a:srgbClr val="FFFFFF"/>
                </a:solidFill>
                <a:latin typeface="Impact" panose="020B0806030902050204" pitchFamily="34" charset="0"/>
                <a:ea typeface="微软雅黑" panose="020B0503020204020204" pitchFamily="34" charset="-122"/>
              </a:endParaRPr>
            </a:p>
          </p:txBody>
        </p:sp>
        <p:sp>
          <p:nvSpPr>
            <p:cNvPr id="14" name="任意多边形 13"/>
            <p:cNvSpPr/>
            <p:nvPr/>
          </p:nvSpPr>
          <p:spPr>
            <a:xfrm>
              <a:off x="882651" y="2574131"/>
              <a:ext cx="461963" cy="733425"/>
            </a:xfrm>
            <a:custGeom>
              <a:avLst/>
              <a:gdLst>
                <a:gd name="connsiteX0" fmla="*/ 2382 w 461963"/>
                <a:gd name="connsiteY0" fmla="*/ 0 h 1081088"/>
                <a:gd name="connsiteX1" fmla="*/ 461963 w 461963"/>
                <a:gd name="connsiteY1" fmla="*/ 138113 h 1081088"/>
                <a:gd name="connsiteX2" fmla="*/ 461963 w 461963"/>
                <a:gd name="connsiteY2" fmla="*/ 950119 h 1081088"/>
                <a:gd name="connsiteX3" fmla="*/ 0 w 461963"/>
                <a:gd name="connsiteY3" fmla="*/ 1081088 h 1081088"/>
                <a:gd name="connsiteX4" fmla="*/ 2382 w 461963"/>
                <a:gd name="connsiteY4" fmla="*/ 0 h 1081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963" h="1081088">
                  <a:moveTo>
                    <a:pt x="2382" y="0"/>
                  </a:moveTo>
                  <a:lnTo>
                    <a:pt x="461963" y="138113"/>
                  </a:lnTo>
                  <a:lnTo>
                    <a:pt x="461963" y="950119"/>
                  </a:lnTo>
                  <a:lnTo>
                    <a:pt x="0" y="1081088"/>
                  </a:lnTo>
                  <a:lnTo>
                    <a:pt x="2382" y="0"/>
                  </a:lnTo>
                  <a:close/>
                </a:path>
              </a:pathLst>
            </a:cu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99" dirty="0">
                <a:solidFill>
                  <a:srgbClr val="FFFFFF"/>
                </a:solidFill>
                <a:latin typeface="微软雅黑" panose="020B0503020204020204" pitchFamily="34" charset="-122"/>
                <a:ea typeface="微软雅黑" panose="020B0503020204020204" pitchFamily="34" charset="-122"/>
              </a:endParaRPr>
            </a:p>
          </p:txBody>
        </p:sp>
      </p:grpSp>
      <p:sp>
        <p:nvSpPr>
          <p:cNvPr id="15" name="任意多边形 14"/>
          <p:cNvSpPr/>
          <p:nvPr/>
        </p:nvSpPr>
        <p:spPr>
          <a:xfrm>
            <a:off x="4957714" y="2740625"/>
            <a:ext cx="3455520" cy="471441"/>
          </a:xfrm>
          <a:custGeom>
            <a:avLst/>
            <a:gdLst>
              <a:gd name="connsiteX0" fmla="*/ 0 w 3456384"/>
              <a:gd name="connsiteY0" fmla="*/ 3836610 h 3882329"/>
              <a:gd name="connsiteX1" fmla="*/ 3456384 w 3456384"/>
              <a:gd name="connsiteY1" fmla="*/ 3836610 h 3882329"/>
              <a:gd name="connsiteX2" fmla="*/ 3456384 w 3456384"/>
              <a:gd name="connsiteY2" fmla="*/ 3882329 h 3882329"/>
              <a:gd name="connsiteX3" fmla="*/ 0 w 3456384"/>
              <a:gd name="connsiteY3" fmla="*/ 3882329 h 3882329"/>
              <a:gd name="connsiteX4" fmla="*/ 0 w 3456384"/>
              <a:gd name="connsiteY4" fmla="*/ 0 h 3882329"/>
              <a:gd name="connsiteX5" fmla="*/ 3456384 w 3456384"/>
              <a:gd name="connsiteY5" fmla="*/ 0 h 3882329"/>
              <a:gd name="connsiteX6" fmla="*/ 3456384 w 3456384"/>
              <a:gd name="connsiteY6" fmla="*/ 45719 h 3882329"/>
              <a:gd name="connsiteX7" fmla="*/ 0 w 3456384"/>
              <a:gd name="connsiteY7" fmla="*/ 45719 h 3882329"/>
              <a:gd name="connsiteX0" fmla="*/ 0 w 3456384"/>
              <a:gd name="connsiteY0" fmla="*/ 3836610 h 3882329"/>
              <a:gd name="connsiteX1" fmla="*/ 3456384 w 3456384"/>
              <a:gd name="connsiteY1" fmla="*/ 3836610 h 3882329"/>
              <a:gd name="connsiteX2" fmla="*/ 3456384 w 3456384"/>
              <a:gd name="connsiteY2" fmla="*/ 3882329 h 3882329"/>
              <a:gd name="connsiteX3" fmla="*/ 0 w 3456384"/>
              <a:gd name="connsiteY3" fmla="*/ 3882329 h 3882329"/>
              <a:gd name="connsiteX4" fmla="*/ 0 w 3456384"/>
              <a:gd name="connsiteY4" fmla="*/ 3836610 h 3882329"/>
              <a:gd name="connsiteX5" fmla="*/ 0 w 3456384"/>
              <a:gd name="connsiteY5" fmla="*/ 0 h 3882329"/>
              <a:gd name="connsiteX6" fmla="*/ 3456384 w 3456384"/>
              <a:gd name="connsiteY6" fmla="*/ 0 h 3882329"/>
              <a:gd name="connsiteX7" fmla="*/ 3456384 w 3456384"/>
              <a:gd name="connsiteY7" fmla="*/ 45719 h 3882329"/>
              <a:gd name="connsiteX8" fmla="*/ 0 w 3456384"/>
              <a:gd name="connsiteY8" fmla="*/ 0 h 3882329"/>
              <a:gd name="connsiteX0" fmla="*/ 0 w 3456384"/>
              <a:gd name="connsiteY0" fmla="*/ 3836610 h 3882329"/>
              <a:gd name="connsiteX1" fmla="*/ 3456384 w 3456384"/>
              <a:gd name="connsiteY1" fmla="*/ 3836610 h 3882329"/>
              <a:gd name="connsiteX2" fmla="*/ 3456384 w 3456384"/>
              <a:gd name="connsiteY2" fmla="*/ 3882329 h 3882329"/>
              <a:gd name="connsiteX3" fmla="*/ 0 w 3456384"/>
              <a:gd name="connsiteY3" fmla="*/ 3882329 h 3882329"/>
              <a:gd name="connsiteX4" fmla="*/ 0 w 3456384"/>
              <a:gd name="connsiteY4" fmla="*/ 3836610 h 3882329"/>
              <a:gd name="connsiteX5" fmla="*/ 0 w 3456384"/>
              <a:gd name="connsiteY5" fmla="*/ 0 h 3882329"/>
              <a:gd name="connsiteX6" fmla="*/ 3456384 w 3456384"/>
              <a:gd name="connsiteY6" fmla="*/ 0 h 3882329"/>
              <a:gd name="connsiteX7" fmla="*/ 0 w 3456384"/>
              <a:gd name="connsiteY7" fmla="*/ 0 h 3882329"/>
              <a:gd name="connsiteX0" fmla="*/ 0 w 3456384"/>
              <a:gd name="connsiteY0" fmla="*/ 3836610 h 3882329"/>
              <a:gd name="connsiteX1" fmla="*/ 3456384 w 3456384"/>
              <a:gd name="connsiteY1" fmla="*/ 3836610 h 3882329"/>
              <a:gd name="connsiteX2" fmla="*/ 3456384 w 3456384"/>
              <a:gd name="connsiteY2" fmla="*/ 3882329 h 3882329"/>
              <a:gd name="connsiteX3" fmla="*/ 0 w 3456384"/>
              <a:gd name="connsiteY3" fmla="*/ 3882329 h 3882329"/>
              <a:gd name="connsiteX4" fmla="*/ 0 w 3456384"/>
              <a:gd name="connsiteY4" fmla="*/ 3836610 h 3882329"/>
              <a:gd name="connsiteX5" fmla="*/ 0 w 3456384"/>
              <a:gd name="connsiteY5" fmla="*/ 0 h 3882329"/>
              <a:gd name="connsiteX6" fmla="*/ 3456384 w 3456384"/>
              <a:gd name="connsiteY6" fmla="*/ 0 h 3882329"/>
              <a:gd name="connsiteX7" fmla="*/ 0 w 3456384"/>
              <a:gd name="connsiteY7" fmla="*/ 0 h 3882329"/>
              <a:gd name="connsiteX0" fmla="*/ 0 w 3456384"/>
              <a:gd name="connsiteY0" fmla="*/ 3836610 h 3882329"/>
              <a:gd name="connsiteX1" fmla="*/ 3456384 w 3456384"/>
              <a:gd name="connsiteY1" fmla="*/ 3836610 h 3882329"/>
              <a:gd name="connsiteX2" fmla="*/ 3456384 w 3456384"/>
              <a:gd name="connsiteY2" fmla="*/ 3882329 h 3882329"/>
              <a:gd name="connsiteX3" fmla="*/ 0 w 3456384"/>
              <a:gd name="connsiteY3" fmla="*/ 3882329 h 3882329"/>
              <a:gd name="connsiteX4" fmla="*/ 0 w 3456384"/>
              <a:gd name="connsiteY4" fmla="*/ 3836610 h 3882329"/>
              <a:gd name="connsiteX5" fmla="*/ 0 w 3456384"/>
              <a:gd name="connsiteY5" fmla="*/ 0 h 3882329"/>
              <a:gd name="connsiteX6" fmla="*/ 3456384 w 3456384"/>
              <a:gd name="connsiteY6" fmla="*/ 0 h 3882329"/>
              <a:gd name="connsiteX7" fmla="*/ 0 w 3456384"/>
              <a:gd name="connsiteY7" fmla="*/ 0 h 3882329"/>
              <a:gd name="connsiteX0" fmla="*/ 0 w 3456384"/>
              <a:gd name="connsiteY0" fmla="*/ 3882329 h 3882329"/>
              <a:gd name="connsiteX1" fmla="*/ 3456384 w 3456384"/>
              <a:gd name="connsiteY1" fmla="*/ 3836610 h 3882329"/>
              <a:gd name="connsiteX2" fmla="*/ 3456384 w 3456384"/>
              <a:gd name="connsiteY2" fmla="*/ 3882329 h 3882329"/>
              <a:gd name="connsiteX3" fmla="*/ 0 w 3456384"/>
              <a:gd name="connsiteY3" fmla="*/ 3882329 h 3882329"/>
              <a:gd name="connsiteX4" fmla="*/ 0 w 3456384"/>
              <a:gd name="connsiteY4" fmla="*/ 0 h 3882329"/>
              <a:gd name="connsiteX5" fmla="*/ 3456384 w 3456384"/>
              <a:gd name="connsiteY5" fmla="*/ 0 h 3882329"/>
              <a:gd name="connsiteX6" fmla="*/ 0 w 3456384"/>
              <a:gd name="connsiteY6" fmla="*/ 0 h 3882329"/>
              <a:gd name="connsiteX0" fmla="*/ 0 w 3456384"/>
              <a:gd name="connsiteY0" fmla="*/ 3882329 h 3882329"/>
              <a:gd name="connsiteX1" fmla="*/ 3456384 w 3456384"/>
              <a:gd name="connsiteY1" fmla="*/ 3882329 h 3882329"/>
              <a:gd name="connsiteX2" fmla="*/ 0 w 3456384"/>
              <a:gd name="connsiteY2" fmla="*/ 3882329 h 3882329"/>
              <a:gd name="connsiteX3" fmla="*/ 0 w 3456384"/>
              <a:gd name="connsiteY3" fmla="*/ 0 h 3882329"/>
              <a:gd name="connsiteX4" fmla="*/ 3456384 w 3456384"/>
              <a:gd name="connsiteY4" fmla="*/ 0 h 3882329"/>
              <a:gd name="connsiteX5" fmla="*/ 0 w 3456384"/>
              <a:gd name="connsiteY5" fmla="*/ 0 h 3882329"/>
              <a:gd name="connsiteX0" fmla="*/ 0 w 3456384"/>
              <a:gd name="connsiteY0" fmla="*/ 3882329 h 3882329"/>
              <a:gd name="connsiteX1" fmla="*/ 3456384 w 3456384"/>
              <a:gd name="connsiteY1" fmla="*/ 3882329 h 3882329"/>
              <a:gd name="connsiteX2" fmla="*/ 0 w 3456384"/>
              <a:gd name="connsiteY2" fmla="*/ 3882329 h 3882329"/>
              <a:gd name="connsiteX3" fmla="*/ 0 w 3456384"/>
              <a:gd name="connsiteY3" fmla="*/ 0 h 3882329"/>
              <a:gd name="connsiteX4" fmla="*/ 3456384 w 3456384"/>
              <a:gd name="connsiteY4" fmla="*/ 0 h 3882329"/>
              <a:gd name="connsiteX5" fmla="*/ 0 w 3456384"/>
              <a:gd name="connsiteY5" fmla="*/ 0 h 3882329"/>
              <a:gd name="connsiteX0" fmla="*/ 0 w 3456384"/>
              <a:gd name="connsiteY0" fmla="*/ 3882329 h 3882329"/>
              <a:gd name="connsiteX1" fmla="*/ 3456384 w 3456384"/>
              <a:gd name="connsiteY1" fmla="*/ 3882329 h 3882329"/>
              <a:gd name="connsiteX2" fmla="*/ 0 w 3456384"/>
              <a:gd name="connsiteY2" fmla="*/ 3882329 h 3882329"/>
              <a:gd name="connsiteX3" fmla="*/ 0 w 3456384"/>
              <a:gd name="connsiteY3" fmla="*/ 0 h 3882329"/>
              <a:gd name="connsiteX4" fmla="*/ 3456384 w 3456384"/>
              <a:gd name="connsiteY4" fmla="*/ 0 h 3882329"/>
              <a:gd name="connsiteX5" fmla="*/ 0 w 3456384"/>
              <a:gd name="connsiteY5" fmla="*/ 0 h 3882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56384" h="3882329">
                <a:moveTo>
                  <a:pt x="0" y="3882329"/>
                </a:moveTo>
                <a:lnTo>
                  <a:pt x="3456384" y="3882329"/>
                </a:lnTo>
                <a:lnTo>
                  <a:pt x="0" y="3882329"/>
                </a:lnTo>
                <a:close/>
                <a:moveTo>
                  <a:pt x="0" y="0"/>
                </a:moveTo>
                <a:lnTo>
                  <a:pt x="3456384" y="0"/>
                </a:lnTo>
                <a:lnTo>
                  <a:pt x="0" y="0"/>
                </a:lnTo>
                <a:close/>
              </a:path>
            </a:pathLst>
          </a:custGeom>
          <a:ln w="3175">
            <a:solidFill>
              <a:srgbClr val="B2B2B2"/>
            </a:solidFill>
            <a:round/>
          </a:ln>
        </p:spPr>
        <p:style>
          <a:lnRef idx="2">
            <a:schemeClr val="accent1">
              <a:shade val="50000"/>
            </a:schemeClr>
          </a:lnRef>
          <a:fillRef idx="1">
            <a:schemeClr val="accent1"/>
          </a:fillRef>
          <a:effectRef idx="0">
            <a:schemeClr val="accent1"/>
          </a:effectRef>
          <a:fontRef idx="minor">
            <a:schemeClr val="lt1"/>
          </a:fontRef>
        </p:style>
        <p:txBody>
          <a:bodyPr lIns="0" tIns="71992" rIns="0" bIns="71992" anchor="ctr">
            <a:spAutoFit/>
          </a:bodyPr>
          <a:lstStyle/>
          <a:p>
            <a:pPr algn="just">
              <a:lnSpc>
                <a:spcPct val="140000"/>
              </a:lnSpc>
              <a:spcBef>
                <a:spcPts val="600"/>
              </a:spcBef>
              <a:spcAft>
                <a:spcPts val="600"/>
              </a:spcAft>
              <a:defRPr/>
            </a:pPr>
            <a:r>
              <a:rPr lang="zh-CN" altLang="en-US" sz="800" dirty="0">
                <a:solidFill>
                  <a:schemeClr val="bg1">
                    <a:lumMod val="50000"/>
                  </a:schemeClr>
                </a:solidFill>
                <a:latin typeface="微软雅黑" pitchFamily="34" charset="-122"/>
                <a:ea typeface="微软雅黑" pitchFamily="34" charset="-122"/>
              </a:rPr>
              <a:t>Enter your text here or copy your text paste here, enter your text here or copy your text paste here.</a:t>
            </a:r>
          </a:p>
        </p:txBody>
      </p:sp>
    </p:spTree>
    <p:extLst>
      <p:ext uri="{BB962C8B-B14F-4D97-AF65-F5344CB8AC3E}">
        <p14:creationId xmlns:p14="http://schemas.microsoft.com/office/powerpoint/2010/main" val="3249565237"/>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0-#ppt_w/2"/>
                                          </p:val>
                                        </p:tav>
                                        <p:tav tm="100000">
                                          <p:val>
                                            <p:strVal val="#ppt_x"/>
                                          </p:val>
                                        </p:tav>
                                      </p:tavLst>
                                    </p:anim>
                                    <p:anim calcmode="lin" valueType="num">
                                      <p:cBhvr additive="base">
                                        <p:cTn id="8" dur="75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750"/>
                            </p:stCondLst>
                            <p:childTnLst>
                              <p:par>
                                <p:cTn id="10" presetID="2" presetClass="entr" presetSubtype="8"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750" fill="hold"/>
                                        <p:tgtEl>
                                          <p:spTgt spid="7"/>
                                        </p:tgtEl>
                                        <p:attrNameLst>
                                          <p:attrName>ppt_x</p:attrName>
                                        </p:attrNameLst>
                                      </p:cBhvr>
                                      <p:tavLst>
                                        <p:tav tm="0">
                                          <p:val>
                                            <p:strVal val="0-#ppt_w/2"/>
                                          </p:val>
                                        </p:tav>
                                        <p:tav tm="100000">
                                          <p:val>
                                            <p:strVal val="#ppt_x"/>
                                          </p:val>
                                        </p:tav>
                                      </p:tavLst>
                                    </p:anim>
                                    <p:anim calcmode="lin" valueType="num">
                                      <p:cBhvr additive="base">
                                        <p:cTn id="13" dur="750" fill="hold"/>
                                        <p:tgtEl>
                                          <p:spTgt spid="7"/>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2" presetClass="entr" presetSubtype="8"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750" fill="hold"/>
                                        <p:tgtEl>
                                          <p:spTgt spid="3"/>
                                        </p:tgtEl>
                                        <p:attrNameLst>
                                          <p:attrName>ppt_x</p:attrName>
                                        </p:attrNameLst>
                                      </p:cBhvr>
                                      <p:tavLst>
                                        <p:tav tm="0">
                                          <p:val>
                                            <p:strVal val="0-#ppt_w/2"/>
                                          </p:val>
                                        </p:tav>
                                        <p:tav tm="100000">
                                          <p:val>
                                            <p:strVal val="#ppt_x"/>
                                          </p:val>
                                        </p:tav>
                                      </p:tavLst>
                                    </p:anim>
                                    <p:anim calcmode="lin" valueType="num">
                                      <p:cBhvr additive="base">
                                        <p:cTn id="18" dur="750" fill="hold"/>
                                        <p:tgtEl>
                                          <p:spTgt spid="3"/>
                                        </p:tgtEl>
                                        <p:attrNameLst>
                                          <p:attrName>ppt_y</p:attrName>
                                        </p:attrNameLst>
                                      </p:cBhvr>
                                      <p:tavLst>
                                        <p:tav tm="0">
                                          <p:val>
                                            <p:strVal val="#ppt_y"/>
                                          </p:val>
                                        </p:tav>
                                        <p:tav tm="100000">
                                          <p:val>
                                            <p:strVal val="#ppt_y"/>
                                          </p:val>
                                        </p:tav>
                                      </p:tavLst>
                                    </p:anim>
                                  </p:childTnLst>
                                </p:cTn>
                              </p:par>
                            </p:childTnLst>
                          </p:cTn>
                        </p:par>
                        <p:par>
                          <p:cTn id="19" fill="hold">
                            <p:stCondLst>
                              <p:cond delay="2250"/>
                            </p:stCondLst>
                            <p:childTnLst>
                              <p:par>
                                <p:cTn id="20" presetID="41" presetClass="entr" presetSubtype="0" fill="hold" grpId="0" nodeType="afterEffect">
                                  <p:stCondLst>
                                    <p:cond delay="0"/>
                                  </p:stCondLst>
                                  <p:iterate type="lt">
                                    <p:tmPct val="10000"/>
                                  </p:iterate>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15"/>
                                        </p:tgtEl>
                                        <p:attrNameLst>
                                          <p:attrName>ppt_y</p:attrName>
                                        </p:attrNameLst>
                                      </p:cBhvr>
                                      <p:tavLst>
                                        <p:tav tm="0">
                                          <p:val>
                                            <p:strVal val="#ppt_y"/>
                                          </p:val>
                                        </p:tav>
                                        <p:tav tm="100000">
                                          <p:val>
                                            <p:strVal val="#ppt_y"/>
                                          </p:val>
                                        </p:tav>
                                      </p:tavLst>
                                    </p:anim>
                                    <p:anim calcmode="lin" valueType="num">
                                      <p:cBhvr>
                                        <p:cTn id="24"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8"/>
          <p:cNvSpPr>
            <a:spLocks noChangeArrowheads="1"/>
          </p:cNvSpPr>
          <p:nvPr/>
        </p:nvSpPr>
        <p:spPr bwMode="auto">
          <a:xfrm rot="7717980">
            <a:off x="2673313" y="2543829"/>
            <a:ext cx="308134" cy="316663"/>
          </a:xfrm>
          <a:prstGeom prst="triangle">
            <a:avLst>
              <a:gd name="adj" fmla="val 50000"/>
            </a:avLst>
          </a:prstGeom>
          <a:solidFill>
            <a:schemeClr val="bg1">
              <a:lumMod val="75000"/>
            </a:schemeClr>
          </a:solidFill>
          <a:ln>
            <a:noFill/>
          </a:ln>
        </p:spPr>
        <p:txBody>
          <a:bodyPr lIns="68568" tIns="34284" rIns="68568" bIns="34284" anchor="ctr"/>
          <a:lstStyle/>
          <a:p>
            <a:pPr algn="ctr"/>
            <a:endParaRPr lang="zh-CN" altLang="zh-CN" sz="1799">
              <a:solidFill>
                <a:srgbClr val="FFFFFF"/>
              </a:solidFill>
              <a:latin typeface="宋体" pitchFamily="2" charset="-122"/>
              <a:sym typeface="宋体" pitchFamily="2" charset="-122"/>
            </a:endParaRPr>
          </a:p>
        </p:txBody>
      </p:sp>
      <p:sp>
        <p:nvSpPr>
          <p:cNvPr id="6" name="等腰三角形 9"/>
          <p:cNvSpPr>
            <a:spLocks noChangeArrowheads="1"/>
          </p:cNvSpPr>
          <p:nvPr/>
        </p:nvSpPr>
        <p:spPr bwMode="auto">
          <a:xfrm rot="7717980">
            <a:off x="6392325" y="2541447"/>
            <a:ext cx="291465" cy="299997"/>
          </a:xfrm>
          <a:prstGeom prst="triangle">
            <a:avLst>
              <a:gd name="adj" fmla="val 50000"/>
            </a:avLst>
          </a:prstGeom>
          <a:solidFill>
            <a:schemeClr val="bg1">
              <a:lumMod val="75000"/>
            </a:schemeClr>
          </a:solidFill>
          <a:ln>
            <a:noFill/>
          </a:ln>
        </p:spPr>
        <p:txBody>
          <a:bodyPr lIns="68568" tIns="34284" rIns="68568" bIns="34284" anchor="ctr"/>
          <a:lstStyle/>
          <a:p>
            <a:pPr algn="ctr"/>
            <a:endParaRPr lang="zh-CN" altLang="zh-CN" sz="1799">
              <a:solidFill>
                <a:srgbClr val="FFFFFF"/>
              </a:solidFill>
              <a:latin typeface="宋体" pitchFamily="2" charset="-122"/>
              <a:sym typeface="宋体" pitchFamily="2" charset="-122"/>
            </a:endParaRPr>
          </a:p>
        </p:txBody>
      </p:sp>
      <p:sp>
        <p:nvSpPr>
          <p:cNvPr id="5" name="等腰三角形 10"/>
          <p:cNvSpPr>
            <a:spLocks noChangeArrowheads="1"/>
          </p:cNvSpPr>
          <p:nvPr/>
        </p:nvSpPr>
        <p:spPr bwMode="auto">
          <a:xfrm rot="2750931">
            <a:off x="4513770" y="2493823"/>
            <a:ext cx="323850" cy="334283"/>
          </a:xfrm>
          <a:prstGeom prst="triangle">
            <a:avLst>
              <a:gd name="adj" fmla="val 50000"/>
            </a:avLst>
          </a:prstGeom>
          <a:solidFill>
            <a:schemeClr val="bg1">
              <a:lumMod val="75000"/>
            </a:schemeClr>
          </a:solidFill>
          <a:ln>
            <a:noFill/>
          </a:ln>
        </p:spPr>
        <p:txBody>
          <a:bodyPr lIns="68568" tIns="34284" rIns="68568" bIns="34284" anchor="ctr"/>
          <a:lstStyle/>
          <a:p>
            <a:pPr algn="ctr"/>
            <a:endParaRPr lang="zh-CN" altLang="zh-CN" sz="1799">
              <a:solidFill>
                <a:srgbClr val="FFFFFF"/>
              </a:solidFill>
              <a:latin typeface="宋体" pitchFamily="2" charset="-122"/>
              <a:sym typeface="宋体" pitchFamily="2" charset="-122"/>
            </a:endParaRPr>
          </a:p>
        </p:txBody>
      </p:sp>
      <p:grpSp>
        <p:nvGrpSpPr>
          <p:cNvPr id="2" name="Group 8"/>
          <p:cNvGrpSpPr/>
          <p:nvPr/>
        </p:nvGrpSpPr>
        <p:grpSpPr bwMode="auto">
          <a:xfrm>
            <a:off x="1116683" y="1083625"/>
            <a:ext cx="1576175" cy="1576387"/>
            <a:chOff x="0" y="0"/>
            <a:chExt cx="2101515" cy="2101515"/>
          </a:xfrm>
        </p:grpSpPr>
        <p:sp>
          <p:nvSpPr>
            <p:cNvPr id="15" name="椭圆 3"/>
            <p:cNvSpPr>
              <a:spLocks noChangeArrowheads="1"/>
            </p:cNvSpPr>
            <p:nvPr/>
          </p:nvSpPr>
          <p:spPr bwMode="auto">
            <a:xfrm>
              <a:off x="0" y="0"/>
              <a:ext cx="2101515" cy="2101515"/>
            </a:xfrm>
            <a:prstGeom prst="ellipse">
              <a:avLst/>
            </a:prstGeom>
            <a:solidFill>
              <a:schemeClr val="accent1"/>
            </a:solidFill>
            <a:ln>
              <a:solidFill>
                <a:schemeClr val="accent1"/>
              </a:solidFill>
            </a:ln>
          </p:spPr>
          <p:txBody>
            <a:bodyPr anchor="ctr"/>
            <a:lstStyle/>
            <a:p>
              <a:pPr algn="ctr"/>
              <a:endParaRPr lang="zh-CN" altLang="zh-CN" sz="1799">
                <a:solidFill>
                  <a:srgbClr val="FFFFFF"/>
                </a:solidFill>
                <a:latin typeface="宋体" pitchFamily="2" charset="-122"/>
                <a:sym typeface="宋体" pitchFamily="2" charset="-122"/>
              </a:endParaRPr>
            </a:p>
          </p:txBody>
        </p:sp>
        <p:sp>
          <p:nvSpPr>
            <p:cNvPr id="17" name="同心圆 11"/>
            <p:cNvSpPr>
              <a:spLocks noChangeArrowheads="1"/>
            </p:cNvSpPr>
            <p:nvPr/>
          </p:nvSpPr>
          <p:spPr bwMode="auto">
            <a:xfrm>
              <a:off x="79987" y="80731"/>
              <a:ext cx="1941540" cy="1941540"/>
            </a:xfrm>
            <a:custGeom>
              <a:avLst/>
              <a:gdLst>
                <a:gd name="G0" fmla="+- 206 0 0"/>
                <a:gd name="G1" fmla="+- 21600 0 206"/>
                <a:gd name="G2" fmla="+- 21600 0 2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06" y="10800"/>
                  </a:moveTo>
                  <a:cubicBezTo>
                    <a:pt x="206" y="16651"/>
                    <a:pt x="4949" y="21394"/>
                    <a:pt x="10800" y="21394"/>
                  </a:cubicBezTo>
                  <a:cubicBezTo>
                    <a:pt x="16651" y="21394"/>
                    <a:pt x="21394" y="16651"/>
                    <a:pt x="21394" y="10800"/>
                  </a:cubicBezTo>
                  <a:cubicBezTo>
                    <a:pt x="21394" y="4949"/>
                    <a:pt x="16651" y="206"/>
                    <a:pt x="10800" y="206"/>
                  </a:cubicBezTo>
                  <a:cubicBezTo>
                    <a:pt x="4949" y="206"/>
                    <a:pt x="206" y="4949"/>
                    <a:pt x="206" y="10800"/>
                  </a:cubicBezTo>
                  <a:close/>
                </a:path>
              </a:pathLst>
            </a:custGeom>
            <a:solidFill>
              <a:srgbClr val="F8F8F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zh-CN" sz="1799">
                <a:latin typeface="宋体" pitchFamily="2" charset="-122"/>
                <a:sym typeface="宋体" pitchFamily="2" charset="-122"/>
              </a:endParaRPr>
            </a:p>
          </p:txBody>
        </p:sp>
      </p:grpSp>
      <p:sp>
        <p:nvSpPr>
          <p:cNvPr id="23" name="矩形 22"/>
          <p:cNvSpPr>
            <a:spLocks noChangeArrowheads="1"/>
          </p:cNvSpPr>
          <p:nvPr/>
        </p:nvSpPr>
        <p:spPr bwMode="auto">
          <a:xfrm>
            <a:off x="1300014" y="1553683"/>
            <a:ext cx="1209512" cy="438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8" tIns="34284" rIns="68568" bIns="34284">
            <a:spAutoFit/>
          </a:bodyPr>
          <a:lstStyle/>
          <a:p>
            <a:pPr algn="ctr"/>
            <a:r>
              <a:rPr lang="zh-CN" altLang="en-US" sz="800" dirty="0">
                <a:solidFill>
                  <a:srgbClr val="F8F8F8"/>
                </a:solidFill>
                <a:latin typeface="微软雅黑" pitchFamily="34" charset="-122"/>
                <a:ea typeface="微软雅黑" pitchFamily="34" charset="-122"/>
                <a:sym typeface="微软雅黑" pitchFamily="34" charset="-122"/>
              </a:rPr>
              <a:t>Click Add Content Text Click Add paragraph Text Click To Add Paragraph Text.</a:t>
            </a:r>
            <a:endParaRPr lang="zh-CN" altLang="en-US" sz="800" dirty="0">
              <a:solidFill>
                <a:srgbClr val="F8F8F8"/>
              </a:solidFill>
              <a:sym typeface="宋体" pitchFamily="2" charset="-122"/>
            </a:endParaRPr>
          </a:p>
        </p:txBody>
      </p:sp>
      <p:grpSp>
        <p:nvGrpSpPr>
          <p:cNvPr id="4" name="Group 8"/>
          <p:cNvGrpSpPr/>
          <p:nvPr/>
        </p:nvGrpSpPr>
        <p:grpSpPr bwMode="auto">
          <a:xfrm>
            <a:off x="2964283" y="2493324"/>
            <a:ext cx="1576175" cy="1576387"/>
            <a:chOff x="0" y="0"/>
            <a:chExt cx="2101515" cy="2101515"/>
          </a:xfrm>
        </p:grpSpPr>
        <p:sp>
          <p:nvSpPr>
            <p:cNvPr id="35" name="椭圆 3"/>
            <p:cNvSpPr>
              <a:spLocks noChangeArrowheads="1"/>
            </p:cNvSpPr>
            <p:nvPr/>
          </p:nvSpPr>
          <p:spPr bwMode="auto">
            <a:xfrm>
              <a:off x="0" y="0"/>
              <a:ext cx="2101515" cy="2101515"/>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zh-CN" sz="1799">
                <a:solidFill>
                  <a:srgbClr val="FFFFFF"/>
                </a:solidFill>
                <a:latin typeface="宋体" pitchFamily="2" charset="-122"/>
                <a:sym typeface="宋体" pitchFamily="2" charset="-122"/>
              </a:endParaRPr>
            </a:p>
          </p:txBody>
        </p:sp>
        <p:sp>
          <p:nvSpPr>
            <p:cNvPr id="36" name="同心圆 11"/>
            <p:cNvSpPr>
              <a:spLocks noChangeArrowheads="1"/>
            </p:cNvSpPr>
            <p:nvPr/>
          </p:nvSpPr>
          <p:spPr bwMode="auto">
            <a:xfrm>
              <a:off x="79987" y="80731"/>
              <a:ext cx="1941540" cy="1941540"/>
            </a:xfrm>
            <a:custGeom>
              <a:avLst/>
              <a:gdLst>
                <a:gd name="G0" fmla="+- 206 0 0"/>
                <a:gd name="G1" fmla="+- 21600 0 206"/>
                <a:gd name="G2" fmla="+- 21600 0 2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06" y="10800"/>
                  </a:moveTo>
                  <a:cubicBezTo>
                    <a:pt x="206" y="16651"/>
                    <a:pt x="4949" y="21394"/>
                    <a:pt x="10800" y="21394"/>
                  </a:cubicBezTo>
                  <a:cubicBezTo>
                    <a:pt x="16651" y="21394"/>
                    <a:pt x="21394" y="16651"/>
                    <a:pt x="21394" y="10800"/>
                  </a:cubicBezTo>
                  <a:cubicBezTo>
                    <a:pt x="21394" y="4949"/>
                    <a:pt x="16651" y="206"/>
                    <a:pt x="10800" y="206"/>
                  </a:cubicBezTo>
                  <a:cubicBezTo>
                    <a:pt x="4949" y="206"/>
                    <a:pt x="206" y="4949"/>
                    <a:pt x="206" y="10800"/>
                  </a:cubicBezTo>
                  <a:close/>
                </a:path>
              </a:pathLst>
            </a:custGeom>
            <a:solidFill>
              <a:srgbClr val="F8F8F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zh-CN" sz="1799">
                <a:latin typeface="宋体" pitchFamily="2" charset="-122"/>
                <a:sym typeface="宋体" pitchFamily="2" charset="-122"/>
              </a:endParaRPr>
            </a:p>
          </p:txBody>
        </p:sp>
      </p:grpSp>
      <p:sp>
        <p:nvSpPr>
          <p:cNvPr id="37" name="矩形 36"/>
          <p:cNvSpPr>
            <a:spLocks noChangeArrowheads="1"/>
          </p:cNvSpPr>
          <p:nvPr/>
        </p:nvSpPr>
        <p:spPr bwMode="auto">
          <a:xfrm>
            <a:off x="3147615" y="2963384"/>
            <a:ext cx="1209512" cy="438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8" tIns="34284" rIns="68568" bIns="34284">
            <a:spAutoFit/>
          </a:bodyPr>
          <a:lstStyle/>
          <a:p>
            <a:pPr algn="ctr"/>
            <a:r>
              <a:rPr lang="zh-CN" altLang="en-US" sz="800" dirty="0">
                <a:solidFill>
                  <a:srgbClr val="F8F8F8"/>
                </a:solidFill>
                <a:latin typeface="微软雅黑" pitchFamily="34" charset="-122"/>
                <a:ea typeface="微软雅黑" pitchFamily="34" charset="-122"/>
                <a:sym typeface="微软雅黑" pitchFamily="34" charset="-122"/>
              </a:rPr>
              <a:t>Click Add Content Text Click Add paragraph Text Click To Add Paragraph Text.</a:t>
            </a:r>
            <a:endParaRPr lang="zh-CN" altLang="en-US" sz="800" dirty="0">
              <a:solidFill>
                <a:srgbClr val="F8F8F8"/>
              </a:solidFill>
              <a:sym typeface="宋体" pitchFamily="2" charset="-122"/>
            </a:endParaRPr>
          </a:p>
        </p:txBody>
      </p:sp>
      <p:grpSp>
        <p:nvGrpSpPr>
          <p:cNvPr id="7" name="Group 8"/>
          <p:cNvGrpSpPr/>
          <p:nvPr/>
        </p:nvGrpSpPr>
        <p:grpSpPr bwMode="auto">
          <a:xfrm>
            <a:off x="4811884" y="1274125"/>
            <a:ext cx="1576175" cy="1576387"/>
            <a:chOff x="0" y="0"/>
            <a:chExt cx="2101515" cy="2101515"/>
          </a:xfrm>
        </p:grpSpPr>
        <p:sp>
          <p:nvSpPr>
            <p:cNvPr id="39" name="椭圆 3"/>
            <p:cNvSpPr>
              <a:spLocks noChangeArrowheads="1"/>
            </p:cNvSpPr>
            <p:nvPr/>
          </p:nvSpPr>
          <p:spPr bwMode="auto">
            <a:xfrm>
              <a:off x="0" y="0"/>
              <a:ext cx="2101515" cy="2101515"/>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zh-CN" sz="1799">
                <a:solidFill>
                  <a:srgbClr val="FFFFFF"/>
                </a:solidFill>
                <a:latin typeface="宋体" pitchFamily="2" charset="-122"/>
                <a:sym typeface="宋体" pitchFamily="2" charset="-122"/>
              </a:endParaRPr>
            </a:p>
          </p:txBody>
        </p:sp>
        <p:sp>
          <p:nvSpPr>
            <p:cNvPr id="43" name="同心圆 11"/>
            <p:cNvSpPr>
              <a:spLocks noChangeArrowheads="1"/>
            </p:cNvSpPr>
            <p:nvPr/>
          </p:nvSpPr>
          <p:spPr bwMode="auto">
            <a:xfrm>
              <a:off x="79987" y="80731"/>
              <a:ext cx="1941540" cy="1941540"/>
            </a:xfrm>
            <a:custGeom>
              <a:avLst/>
              <a:gdLst>
                <a:gd name="G0" fmla="+- 206 0 0"/>
                <a:gd name="G1" fmla="+- 21600 0 206"/>
                <a:gd name="G2" fmla="+- 21600 0 2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06" y="10800"/>
                  </a:moveTo>
                  <a:cubicBezTo>
                    <a:pt x="206" y="16651"/>
                    <a:pt x="4949" y="21394"/>
                    <a:pt x="10800" y="21394"/>
                  </a:cubicBezTo>
                  <a:cubicBezTo>
                    <a:pt x="16651" y="21394"/>
                    <a:pt x="21394" y="16651"/>
                    <a:pt x="21394" y="10800"/>
                  </a:cubicBezTo>
                  <a:cubicBezTo>
                    <a:pt x="21394" y="4949"/>
                    <a:pt x="16651" y="206"/>
                    <a:pt x="10800" y="206"/>
                  </a:cubicBezTo>
                  <a:cubicBezTo>
                    <a:pt x="4949" y="206"/>
                    <a:pt x="206" y="4949"/>
                    <a:pt x="206" y="10800"/>
                  </a:cubicBezTo>
                  <a:close/>
                </a:path>
              </a:pathLst>
            </a:custGeom>
            <a:solidFill>
              <a:srgbClr val="F8F8F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zh-CN" sz="1799">
                <a:latin typeface="宋体" pitchFamily="2" charset="-122"/>
                <a:sym typeface="宋体" pitchFamily="2" charset="-122"/>
              </a:endParaRPr>
            </a:p>
          </p:txBody>
        </p:sp>
      </p:grpSp>
      <p:sp>
        <p:nvSpPr>
          <p:cNvPr id="44" name="矩形 43"/>
          <p:cNvSpPr>
            <a:spLocks noChangeArrowheads="1"/>
          </p:cNvSpPr>
          <p:nvPr/>
        </p:nvSpPr>
        <p:spPr bwMode="auto">
          <a:xfrm>
            <a:off x="4995216" y="1744184"/>
            <a:ext cx="1209512" cy="499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8" tIns="34284" rIns="68568" bIns="34284">
            <a:spAutoFit/>
          </a:bodyPr>
          <a:lstStyle/>
          <a:p>
            <a:pPr algn="ctr"/>
            <a:r>
              <a:rPr lang="zh-CN" altLang="en-US" sz="800" dirty="0">
                <a:solidFill>
                  <a:srgbClr val="F8F8F8"/>
                </a:solidFill>
                <a:latin typeface="微软雅黑" pitchFamily="34" charset="-122"/>
                <a:ea typeface="微软雅黑" pitchFamily="34" charset="-122"/>
                <a:sym typeface="微软雅黑" pitchFamily="34" charset="-122"/>
              </a:rPr>
              <a:t>Click Add Content Text Click Add paragraph Text Click To Add Paragraph Text.</a:t>
            </a:r>
            <a:r>
              <a:rPr lang="zh-CN" altLang="en-US" sz="1200" dirty="0">
                <a:solidFill>
                  <a:srgbClr val="F8F8F8"/>
                </a:solidFill>
                <a:latin typeface="微软雅黑" pitchFamily="34" charset="-122"/>
                <a:ea typeface="微软雅黑" pitchFamily="34" charset="-122"/>
                <a:sym typeface="微软雅黑" pitchFamily="34" charset="-122"/>
              </a:rPr>
              <a:t>。</a:t>
            </a:r>
            <a:endParaRPr lang="zh-CN" altLang="en-US" sz="1200" dirty="0">
              <a:solidFill>
                <a:srgbClr val="F8F8F8"/>
              </a:solidFill>
              <a:sym typeface="宋体" pitchFamily="2" charset="-122"/>
            </a:endParaRPr>
          </a:p>
        </p:txBody>
      </p:sp>
      <p:grpSp>
        <p:nvGrpSpPr>
          <p:cNvPr id="8" name="Group 8"/>
          <p:cNvGrpSpPr/>
          <p:nvPr/>
        </p:nvGrpSpPr>
        <p:grpSpPr bwMode="auto">
          <a:xfrm>
            <a:off x="6611867" y="2579050"/>
            <a:ext cx="1576175" cy="1576387"/>
            <a:chOff x="0" y="0"/>
            <a:chExt cx="2101515" cy="2101515"/>
          </a:xfrm>
        </p:grpSpPr>
        <p:sp>
          <p:nvSpPr>
            <p:cNvPr id="46" name="椭圆 3"/>
            <p:cNvSpPr>
              <a:spLocks noChangeArrowheads="1"/>
            </p:cNvSpPr>
            <p:nvPr/>
          </p:nvSpPr>
          <p:spPr bwMode="auto">
            <a:xfrm>
              <a:off x="0" y="0"/>
              <a:ext cx="2101515" cy="2101515"/>
            </a:xfrm>
            <a:prstGeom prst="ellipse">
              <a:avLst/>
            </a:pr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zh-CN" sz="1799">
                <a:solidFill>
                  <a:srgbClr val="FFFFFF"/>
                </a:solidFill>
                <a:latin typeface="宋体" pitchFamily="2" charset="-122"/>
                <a:sym typeface="宋体" pitchFamily="2" charset="-122"/>
              </a:endParaRPr>
            </a:p>
          </p:txBody>
        </p:sp>
        <p:sp>
          <p:nvSpPr>
            <p:cNvPr id="47" name="同心圆 11"/>
            <p:cNvSpPr>
              <a:spLocks noChangeArrowheads="1"/>
            </p:cNvSpPr>
            <p:nvPr/>
          </p:nvSpPr>
          <p:spPr bwMode="auto">
            <a:xfrm>
              <a:off x="79987" y="80731"/>
              <a:ext cx="1941540" cy="1941540"/>
            </a:xfrm>
            <a:custGeom>
              <a:avLst/>
              <a:gdLst>
                <a:gd name="G0" fmla="+- 206 0 0"/>
                <a:gd name="G1" fmla="+- 21600 0 206"/>
                <a:gd name="G2" fmla="+- 21600 0 2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06" y="10800"/>
                  </a:moveTo>
                  <a:cubicBezTo>
                    <a:pt x="206" y="16651"/>
                    <a:pt x="4949" y="21394"/>
                    <a:pt x="10800" y="21394"/>
                  </a:cubicBezTo>
                  <a:cubicBezTo>
                    <a:pt x="16651" y="21394"/>
                    <a:pt x="21394" y="16651"/>
                    <a:pt x="21394" y="10800"/>
                  </a:cubicBezTo>
                  <a:cubicBezTo>
                    <a:pt x="21394" y="4949"/>
                    <a:pt x="16651" y="206"/>
                    <a:pt x="10800" y="206"/>
                  </a:cubicBezTo>
                  <a:cubicBezTo>
                    <a:pt x="4949" y="206"/>
                    <a:pt x="206" y="4949"/>
                    <a:pt x="206" y="10800"/>
                  </a:cubicBezTo>
                  <a:close/>
                </a:path>
              </a:pathLst>
            </a:custGeom>
            <a:solidFill>
              <a:srgbClr val="F8F8F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zh-CN" sz="1799">
                <a:latin typeface="宋体" pitchFamily="2" charset="-122"/>
                <a:sym typeface="宋体" pitchFamily="2" charset="-122"/>
              </a:endParaRPr>
            </a:p>
          </p:txBody>
        </p:sp>
      </p:grpSp>
      <p:sp>
        <p:nvSpPr>
          <p:cNvPr id="48" name="矩形 47"/>
          <p:cNvSpPr>
            <a:spLocks noChangeArrowheads="1"/>
          </p:cNvSpPr>
          <p:nvPr/>
        </p:nvSpPr>
        <p:spPr bwMode="auto">
          <a:xfrm>
            <a:off x="6795198" y="3049109"/>
            <a:ext cx="1209512" cy="438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8" tIns="34284" rIns="68568" bIns="34284">
            <a:spAutoFit/>
          </a:bodyPr>
          <a:lstStyle/>
          <a:p>
            <a:pPr algn="ctr"/>
            <a:r>
              <a:rPr lang="zh-CN" altLang="en-US" sz="800" dirty="0">
                <a:solidFill>
                  <a:srgbClr val="F8F8F8"/>
                </a:solidFill>
                <a:latin typeface="微软雅黑" pitchFamily="34" charset="-122"/>
                <a:ea typeface="微软雅黑" pitchFamily="34" charset="-122"/>
                <a:sym typeface="微软雅黑" pitchFamily="34" charset="-122"/>
              </a:rPr>
              <a:t>Click Add Content Text Click Add paragraph Text Click To Add Paragraph Text.</a:t>
            </a:r>
            <a:endParaRPr lang="zh-CN" altLang="en-US" sz="800" dirty="0">
              <a:solidFill>
                <a:srgbClr val="F8F8F8"/>
              </a:solidFill>
              <a:sym typeface="宋体" pitchFamily="2" charset="-122"/>
            </a:endParaRPr>
          </a:p>
        </p:txBody>
      </p:sp>
      <p:sp>
        <p:nvSpPr>
          <p:cNvPr id="49" name="椭圆 48"/>
          <p:cNvSpPr/>
          <p:nvPr/>
        </p:nvSpPr>
        <p:spPr bwMode="auto">
          <a:xfrm>
            <a:off x="1238111" y="1144109"/>
            <a:ext cx="387615" cy="387667"/>
          </a:xfrm>
          <a:prstGeom prst="ellipse">
            <a:avLst/>
          </a:prstGeom>
          <a:solidFill>
            <a:schemeClr val="accent1"/>
          </a:solidFill>
          <a:ln w="9525" cap="flat" cmpd="sng" algn="ctr">
            <a:solidFill>
              <a:srgbClr val="F8F8F8"/>
            </a:solidFill>
            <a:prstDash val="solid"/>
            <a:round/>
            <a:headEnd type="none" w="med" len="med"/>
            <a:tailEnd type="none" w="med" len="med"/>
          </a:ln>
          <a:effectLst/>
        </p:spPr>
        <p:txBody>
          <a:bodyPr vert="horz" wrap="square" lIns="68568" tIns="34284" rIns="68568" bIns="34284" numCol="1" rtlCol="0" anchor="t" anchorCtr="0" compatLnSpc="1"/>
          <a:lstStyle/>
          <a:p>
            <a:pPr defTabSz="685685"/>
            <a:endParaRPr lang="zh-CN" altLang="en-US" sz="1400" dirty="0">
              <a:latin typeface="Arial" pitchFamily="34" charset="0"/>
            </a:endParaRPr>
          </a:p>
        </p:txBody>
      </p:sp>
      <p:sp>
        <p:nvSpPr>
          <p:cNvPr id="50" name="TextBox 24"/>
          <p:cNvSpPr txBox="1"/>
          <p:nvPr/>
        </p:nvSpPr>
        <p:spPr>
          <a:xfrm>
            <a:off x="1305252" y="1164588"/>
            <a:ext cx="253856" cy="346152"/>
          </a:xfrm>
          <a:prstGeom prst="rect">
            <a:avLst/>
          </a:prstGeom>
          <a:noFill/>
        </p:spPr>
        <p:txBody>
          <a:bodyPr wrap="none" lIns="68568" tIns="34284" rIns="68568" bIns="34284" rtlCol="0">
            <a:spAutoFit/>
          </a:bodyPr>
          <a:lstStyle/>
          <a:p>
            <a:r>
              <a:rPr lang="en-US" altLang="zh-CN" sz="1799" dirty="0">
                <a:solidFill>
                  <a:srgbClr val="F8F8F8"/>
                </a:solidFill>
                <a:latin typeface="+mn-ea"/>
              </a:rPr>
              <a:t>1</a:t>
            </a:r>
            <a:endParaRPr lang="zh-CN" altLang="en-US" sz="1799" dirty="0">
              <a:solidFill>
                <a:srgbClr val="F8F8F8"/>
              </a:solidFill>
              <a:latin typeface="+mn-ea"/>
            </a:endParaRPr>
          </a:p>
        </p:txBody>
      </p:sp>
      <p:sp>
        <p:nvSpPr>
          <p:cNvPr id="51" name="椭圆 50"/>
          <p:cNvSpPr/>
          <p:nvPr/>
        </p:nvSpPr>
        <p:spPr bwMode="auto">
          <a:xfrm>
            <a:off x="3229043" y="2485705"/>
            <a:ext cx="387615" cy="387667"/>
          </a:xfrm>
          <a:prstGeom prst="ellipse">
            <a:avLst/>
          </a:prstGeom>
          <a:solidFill>
            <a:schemeClr val="accent2"/>
          </a:solidFill>
          <a:ln w="9525" cap="flat" cmpd="sng" algn="ctr">
            <a:solidFill>
              <a:srgbClr val="F8F8F8"/>
            </a:solidFill>
            <a:prstDash val="solid"/>
            <a:round/>
            <a:headEnd type="none" w="med" len="med"/>
            <a:tailEnd type="none" w="med" len="med"/>
          </a:ln>
          <a:effectLst/>
        </p:spPr>
        <p:txBody>
          <a:bodyPr vert="horz" wrap="square" lIns="68568" tIns="34284" rIns="68568" bIns="34284" numCol="1" rtlCol="0" anchor="t" anchorCtr="0" compatLnSpc="1"/>
          <a:lstStyle/>
          <a:p>
            <a:pPr defTabSz="685685"/>
            <a:endParaRPr lang="zh-CN" altLang="en-US" sz="1400" dirty="0">
              <a:latin typeface="Arial" pitchFamily="34" charset="0"/>
            </a:endParaRPr>
          </a:p>
        </p:txBody>
      </p:sp>
      <p:sp>
        <p:nvSpPr>
          <p:cNvPr id="52" name="TextBox 26"/>
          <p:cNvSpPr txBox="1"/>
          <p:nvPr/>
        </p:nvSpPr>
        <p:spPr>
          <a:xfrm>
            <a:off x="3296660" y="2516662"/>
            <a:ext cx="253856" cy="346152"/>
          </a:xfrm>
          <a:prstGeom prst="rect">
            <a:avLst/>
          </a:prstGeom>
          <a:noFill/>
        </p:spPr>
        <p:txBody>
          <a:bodyPr wrap="none" lIns="68568" tIns="34284" rIns="68568" bIns="34284" rtlCol="0">
            <a:spAutoFit/>
          </a:bodyPr>
          <a:lstStyle/>
          <a:p>
            <a:r>
              <a:rPr lang="en-US" altLang="zh-CN" sz="1799" dirty="0">
                <a:solidFill>
                  <a:srgbClr val="F8F8F8"/>
                </a:solidFill>
                <a:latin typeface="+mn-ea"/>
              </a:rPr>
              <a:t>2</a:t>
            </a:r>
            <a:endParaRPr lang="zh-CN" altLang="en-US" sz="1799" dirty="0">
              <a:solidFill>
                <a:srgbClr val="F8F8F8"/>
              </a:solidFill>
              <a:latin typeface="+mn-ea"/>
            </a:endParaRPr>
          </a:p>
        </p:txBody>
      </p:sp>
      <p:sp>
        <p:nvSpPr>
          <p:cNvPr id="53" name="椭圆 52"/>
          <p:cNvSpPr/>
          <p:nvPr/>
        </p:nvSpPr>
        <p:spPr bwMode="auto">
          <a:xfrm>
            <a:off x="4966645" y="1325084"/>
            <a:ext cx="387615" cy="387667"/>
          </a:xfrm>
          <a:prstGeom prst="ellipse">
            <a:avLst/>
          </a:prstGeom>
          <a:solidFill>
            <a:schemeClr val="accent3"/>
          </a:solidFill>
          <a:ln w="9525" cap="flat" cmpd="sng" algn="ctr">
            <a:solidFill>
              <a:srgbClr val="F8F8F8"/>
            </a:solidFill>
            <a:prstDash val="solid"/>
            <a:round/>
            <a:headEnd type="none" w="med" len="med"/>
            <a:tailEnd type="none" w="med" len="med"/>
          </a:ln>
          <a:effectLst/>
        </p:spPr>
        <p:txBody>
          <a:bodyPr vert="horz" wrap="square" lIns="68568" tIns="34284" rIns="68568" bIns="34284" numCol="1" rtlCol="0" anchor="t" anchorCtr="0" compatLnSpc="1"/>
          <a:lstStyle/>
          <a:p>
            <a:pPr defTabSz="685685"/>
            <a:endParaRPr lang="zh-CN" altLang="en-US" sz="1400" dirty="0">
              <a:latin typeface="Arial" pitchFamily="34" charset="0"/>
            </a:endParaRPr>
          </a:p>
        </p:txBody>
      </p:sp>
      <p:sp>
        <p:nvSpPr>
          <p:cNvPr id="54" name="TextBox 28"/>
          <p:cNvSpPr txBox="1"/>
          <p:nvPr/>
        </p:nvSpPr>
        <p:spPr>
          <a:xfrm>
            <a:off x="5034262" y="1345563"/>
            <a:ext cx="253856" cy="346152"/>
          </a:xfrm>
          <a:prstGeom prst="rect">
            <a:avLst/>
          </a:prstGeom>
          <a:noFill/>
        </p:spPr>
        <p:txBody>
          <a:bodyPr wrap="none" lIns="68568" tIns="34284" rIns="68568" bIns="34284" rtlCol="0">
            <a:spAutoFit/>
          </a:bodyPr>
          <a:lstStyle/>
          <a:p>
            <a:r>
              <a:rPr lang="en-US" altLang="zh-CN" sz="1799" dirty="0">
                <a:solidFill>
                  <a:srgbClr val="F8F8F8"/>
                </a:solidFill>
                <a:latin typeface="+mn-ea"/>
              </a:rPr>
              <a:t>3</a:t>
            </a:r>
            <a:endParaRPr lang="zh-CN" altLang="en-US" sz="1799" dirty="0">
              <a:solidFill>
                <a:srgbClr val="F8F8F8"/>
              </a:solidFill>
              <a:latin typeface="+mn-ea"/>
            </a:endParaRPr>
          </a:p>
        </p:txBody>
      </p:sp>
      <p:sp>
        <p:nvSpPr>
          <p:cNvPr id="55" name="椭圆 54"/>
          <p:cNvSpPr/>
          <p:nvPr/>
        </p:nvSpPr>
        <p:spPr bwMode="auto">
          <a:xfrm>
            <a:off x="6805674" y="2656203"/>
            <a:ext cx="387615" cy="387667"/>
          </a:xfrm>
          <a:prstGeom prst="ellipse">
            <a:avLst/>
          </a:prstGeom>
          <a:solidFill>
            <a:schemeClr val="accent4"/>
          </a:solidFill>
          <a:ln w="9525" cap="flat" cmpd="sng" algn="ctr">
            <a:solidFill>
              <a:srgbClr val="F8F8F8"/>
            </a:solidFill>
            <a:prstDash val="solid"/>
            <a:round/>
            <a:headEnd type="none" w="med" len="med"/>
            <a:tailEnd type="none" w="med" len="med"/>
          </a:ln>
          <a:effectLst/>
        </p:spPr>
        <p:txBody>
          <a:bodyPr vert="horz" wrap="square" lIns="68568" tIns="34284" rIns="68568" bIns="34284" numCol="1" rtlCol="0" anchor="t" anchorCtr="0" compatLnSpc="1"/>
          <a:lstStyle/>
          <a:p>
            <a:pPr defTabSz="685685"/>
            <a:endParaRPr lang="zh-CN" altLang="en-US" sz="1400" dirty="0">
              <a:latin typeface="Arial" pitchFamily="34" charset="0"/>
            </a:endParaRPr>
          </a:p>
        </p:txBody>
      </p:sp>
      <p:sp>
        <p:nvSpPr>
          <p:cNvPr id="56" name="TextBox 30"/>
          <p:cNvSpPr txBox="1"/>
          <p:nvPr/>
        </p:nvSpPr>
        <p:spPr>
          <a:xfrm>
            <a:off x="6873292" y="2677158"/>
            <a:ext cx="253856" cy="346152"/>
          </a:xfrm>
          <a:prstGeom prst="rect">
            <a:avLst/>
          </a:prstGeom>
          <a:noFill/>
        </p:spPr>
        <p:txBody>
          <a:bodyPr wrap="none" lIns="68568" tIns="34284" rIns="68568" bIns="34284" rtlCol="0">
            <a:spAutoFit/>
          </a:bodyPr>
          <a:lstStyle/>
          <a:p>
            <a:r>
              <a:rPr lang="en-US" altLang="zh-CN" sz="1799" dirty="0">
                <a:solidFill>
                  <a:srgbClr val="F8F8F8"/>
                </a:solidFill>
                <a:latin typeface="+mn-ea"/>
              </a:rPr>
              <a:t>4</a:t>
            </a:r>
            <a:endParaRPr lang="zh-CN" altLang="en-US" sz="1799" dirty="0">
              <a:solidFill>
                <a:srgbClr val="F8F8F8"/>
              </a:solidFill>
              <a:latin typeface="+mn-ea"/>
            </a:endParaRPr>
          </a:p>
        </p:txBody>
      </p:sp>
      <p:sp>
        <p:nvSpPr>
          <p:cNvPr id="58" name="椭圆 57"/>
          <p:cNvSpPr/>
          <p:nvPr/>
        </p:nvSpPr>
        <p:spPr bwMode="auto">
          <a:xfrm>
            <a:off x="2885237" y="1229358"/>
            <a:ext cx="867134" cy="867251"/>
          </a:xfrm>
          <a:prstGeom prst="ellipse">
            <a:avLst/>
          </a:prstGeom>
          <a:blipFill>
            <a:blip r:embed="rId3" cstate="screen">
              <a:extLst>
                <a:ext uri="{28A0092B-C50C-407E-A947-70E740481C1C}">
                  <a14:useLocalDpi xmlns:a14="http://schemas.microsoft.com/office/drawing/2010/main"/>
                </a:ext>
              </a:extLst>
            </a:blip>
            <a:stretch>
              <a:fillRect/>
            </a:stretch>
          </a:blipFill>
          <a:ln w="9525" cap="flat" cmpd="sng" algn="ctr">
            <a:solidFill>
              <a:schemeClr val="tx2"/>
            </a:solidFill>
            <a:prstDash val="solid"/>
            <a:round/>
            <a:headEnd type="none" w="med" len="med"/>
            <a:tailEnd type="none" w="med" len="med"/>
          </a:ln>
          <a:effectLst/>
        </p:spPr>
        <p:txBody>
          <a:bodyPr vert="horz" wrap="square" lIns="68568" tIns="34284" rIns="68568" bIns="34284" numCol="1" rtlCol="0" anchor="t" anchorCtr="0" compatLnSpc="1"/>
          <a:lstStyle/>
          <a:p>
            <a:pPr defTabSz="685685"/>
            <a:endParaRPr lang="zh-CN" altLang="en-US" sz="1400" dirty="0">
              <a:latin typeface="Arial" pitchFamily="34" charset="0"/>
            </a:endParaRPr>
          </a:p>
        </p:txBody>
      </p:sp>
      <p:sp>
        <p:nvSpPr>
          <p:cNvPr id="59" name="椭圆 58"/>
          <p:cNvSpPr/>
          <p:nvPr/>
        </p:nvSpPr>
        <p:spPr bwMode="auto">
          <a:xfrm>
            <a:off x="3941894" y="1803239"/>
            <a:ext cx="308092" cy="308134"/>
          </a:xfrm>
          <a:prstGeom prst="ellipse">
            <a:avLst/>
          </a:prstGeom>
          <a:solidFill>
            <a:schemeClr val="bg1"/>
          </a:solidFill>
          <a:ln w="9525" cap="flat" cmpd="sng" algn="ctr">
            <a:noFill/>
            <a:prstDash val="solid"/>
            <a:round/>
            <a:headEnd type="none" w="med" len="med"/>
            <a:tailEnd type="none" w="med" len="med"/>
          </a:ln>
          <a:effectLst/>
        </p:spPr>
        <p:txBody>
          <a:bodyPr vert="horz" wrap="square" lIns="68568" tIns="34284" rIns="68568" bIns="34284" numCol="1" rtlCol="0" anchor="t" anchorCtr="0" compatLnSpc="1"/>
          <a:lstStyle/>
          <a:p>
            <a:pPr defTabSz="685685"/>
            <a:endParaRPr lang="zh-CN" altLang="en-US" sz="1400" dirty="0">
              <a:latin typeface="Arial" pitchFamily="34" charset="0"/>
            </a:endParaRPr>
          </a:p>
        </p:txBody>
      </p:sp>
    </p:spTree>
    <p:extLst>
      <p:ext uri="{BB962C8B-B14F-4D97-AF65-F5344CB8AC3E}">
        <p14:creationId xmlns:p14="http://schemas.microsoft.com/office/powerpoint/2010/main" val="4218215389"/>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任意多边形 12"/>
          <p:cNvSpPr>
            <a:spLocks/>
          </p:cNvSpPr>
          <p:nvPr/>
        </p:nvSpPr>
        <p:spPr bwMode="auto">
          <a:xfrm>
            <a:off x="3771682" y="141"/>
            <a:ext cx="5372318" cy="5143218"/>
          </a:xfrm>
          <a:custGeom>
            <a:avLst/>
            <a:gdLst>
              <a:gd name="T0" fmla="*/ 3457570 w 7144661"/>
              <a:gd name="T1" fmla="*/ 0 h 6858000"/>
              <a:gd name="T2" fmla="*/ 7147365 w 7144661"/>
              <a:gd name="T3" fmla="*/ 0 h 6858000"/>
              <a:gd name="T4" fmla="*/ 7147365 w 7144661"/>
              <a:gd name="T5" fmla="*/ 6858000 h 6858000"/>
              <a:gd name="T6" fmla="*/ 0 w 7144661"/>
              <a:gd name="T7" fmla="*/ 6858000 h 6858000"/>
              <a:gd name="T8" fmla="*/ 3457570 w 7144661"/>
              <a:gd name="T9" fmla="*/ 0 h 6858000"/>
              <a:gd name="T10" fmla="*/ 0 60000 65536"/>
              <a:gd name="T11" fmla="*/ 0 60000 65536"/>
              <a:gd name="T12" fmla="*/ 0 60000 65536"/>
              <a:gd name="T13" fmla="*/ 0 60000 65536"/>
              <a:gd name="T14" fmla="*/ 0 60000 65536"/>
              <a:gd name="T15" fmla="*/ 0 w 7144661"/>
              <a:gd name="T16" fmla="*/ 0 h 6858000"/>
              <a:gd name="T17" fmla="*/ 7144661 w 7144661"/>
              <a:gd name="T18" fmla="*/ 6858000 h 6858000"/>
            </a:gdLst>
            <a:ahLst/>
            <a:cxnLst>
              <a:cxn ang="T10">
                <a:pos x="T0" y="T1"/>
              </a:cxn>
              <a:cxn ang="T11">
                <a:pos x="T2" y="T3"/>
              </a:cxn>
              <a:cxn ang="T12">
                <a:pos x="T4" y="T5"/>
              </a:cxn>
              <a:cxn ang="T13">
                <a:pos x="T6" y="T7"/>
              </a:cxn>
              <a:cxn ang="T14">
                <a:pos x="T8" y="T9"/>
              </a:cxn>
            </a:cxnLst>
            <a:rect l="T15" t="T16" r="T17" b="T18"/>
            <a:pathLst>
              <a:path w="7144661" h="6858000">
                <a:moveTo>
                  <a:pt x="3456261" y="0"/>
                </a:moveTo>
                <a:lnTo>
                  <a:pt x="7144661" y="0"/>
                </a:lnTo>
                <a:lnTo>
                  <a:pt x="7144661" y="6858000"/>
                </a:lnTo>
                <a:lnTo>
                  <a:pt x="0" y="6858000"/>
                </a:lnTo>
                <a:lnTo>
                  <a:pt x="3456261" y="0"/>
                </a:lnTo>
                <a:close/>
              </a:path>
            </a:pathLst>
          </a:custGeom>
          <a:blipFill dpi="0" rotWithShape="1">
            <a:blip r:embed="rId3">
              <a:extLst>
                <a:ext uri="{28A0092B-C50C-407E-A947-70E740481C1C}">
                  <a14:useLocalDpi xmlns:a14="http://schemas.microsoft.com/office/drawing/2010/main"/>
                </a:ext>
              </a:extLst>
            </a:blip>
            <a:srcRect/>
            <a:stretch>
              <a:fillRect/>
            </a:stretch>
          </a:blipFill>
          <a:ln w="3175" cmpd="sng">
            <a:noFill/>
            <a:round/>
            <a:headEnd/>
            <a:tailEnd/>
          </a:ln>
        </p:spPr>
        <p:txBody>
          <a:bodyPr anchor="ctr"/>
          <a:lstStyle/>
          <a:p>
            <a:endParaRPr lang="zh-CN" altLang="en-US" sz="1280" dirty="0"/>
          </a:p>
        </p:txBody>
      </p:sp>
      <p:sp>
        <p:nvSpPr>
          <p:cNvPr id="5" name="文本框 4"/>
          <p:cNvSpPr txBox="1">
            <a:spLocks noChangeArrowheads="1"/>
          </p:cNvSpPr>
          <p:nvPr/>
        </p:nvSpPr>
        <p:spPr bwMode="auto">
          <a:xfrm>
            <a:off x="506637" y="2465427"/>
            <a:ext cx="3547186" cy="370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50000"/>
              </a:lnSpc>
            </a:pPr>
            <a:r>
              <a:rPr lang="zh-CN" altLang="en-US" sz="64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Click to add the relevant title text, click to add the relevant title text, click to add the relevant title text, click to add the relevant title text, click to add the relevant title text.</a:t>
            </a:r>
            <a:endParaRPr lang="en-US" altLang="zh-CN" sz="64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endParaRPr>
          </a:p>
        </p:txBody>
      </p:sp>
      <p:sp>
        <p:nvSpPr>
          <p:cNvPr id="6" name="矩形 5"/>
          <p:cNvSpPr/>
          <p:nvPr/>
        </p:nvSpPr>
        <p:spPr>
          <a:xfrm>
            <a:off x="577991" y="2352594"/>
            <a:ext cx="3379575" cy="5880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80">
              <a:solidFill>
                <a:schemeClr val="bg1"/>
              </a:solidFill>
            </a:endParaRPr>
          </a:p>
        </p:txBody>
      </p:sp>
      <p:sp>
        <p:nvSpPr>
          <p:cNvPr id="9" name="文本框 8"/>
          <p:cNvSpPr txBox="1"/>
          <p:nvPr/>
        </p:nvSpPr>
        <p:spPr>
          <a:xfrm>
            <a:off x="500598" y="2067694"/>
            <a:ext cx="2343209" cy="267446"/>
          </a:xfrm>
          <a:prstGeom prst="rect">
            <a:avLst/>
          </a:prstGeom>
          <a:noFill/>
        </p:spPr>
        <p:txBody>
          <a:bodyPr wrap="square">
            <a:spAutoFit/>
          </a:bodyPr>
          <a:lstStyle/>
          <a:p>
            <a:r>
              <a:rPr lang="zh-CN" altLang="en-US" sz="1138" dirty="0">
                <a:solidFill>
                  <a:schemeClr val="tx1">
                    <a:lumMod val="65000"/>
                    <a:lumOff val="35000"/>
                  </a:schemeClr>
                </a:solidFill>
                <a:ea typeface="微软雅黑" panose="020B0503020204020204" pitchFamily="34" charset="-122"/>
              </a:rPr>
              <a:t>Please replace the text content.</a:t>
            </a:r>
          </a:p>
        </p:txBody>
      </p:sp>
    </p:spTree>
    <p:extLst>
      <p:ext uri="{BB962C8B-B14F-4D97-AF65-F5344CB8AC3E}">
        <p14:creationId xmlns:p14="http://schemas.microsoft.com/office/powerpoint/2010/main" val="295707271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500" fill="hold"/>
                                        <p:tgtEl>
                                          <p:spTgt spid="75778"/>
                                        </p:tgtEl>
                                        <p:attrNameLst>
                                          <p:attrName>ppt_x</p:attrName>
                                        </p:attrNameLst>
                                      </p:cBhvr>
                                      <p:tavLst>
                                        <p:tav tm="0">
                                          <p:val>
                                            <p:strVal val="1+#ppt_w/2"/>
                                          </p:val>
                                        </p:tav>
                                        <p:tav tm="100000">
                                          <p:val>
                                            <p:strVal val="#ppt_x"/>
                                          </p:val>
                                        </p:tav>
                                      </p:tavLst>
                                    </p:anim>
                                    <p:anim calcmode="lin" valueType="num">
                                      <p:cBhvr additive="base">
                                        <p:cTn id="8" dur="500" fill="hold"/>
                                        <p:tgtEl>
                                          <p:spTgt spid="7577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anim calcmode="lin" valueType="num">
                                      <p:cBhvr>
                                        <p:cTn id="21" dur="500" fill="hold"/>
                                        <p:tgtEl>
                                          <p:spTgt spid="5"/>
                                        </p:tgtEl>
                                        <p:attrNameLst>
                                          <p:attrName>ppt_x</p:attrName>
                                        </p:attrNameLst>
                                      </p:cBhvr>
                                      <p:tavLst>
                                        <p:tav tm="0">
                                          <p:val>
                                            <p:strVal val="#ppt_x"/>
                                          </p:val>
                                        </p:tav>
                                        <p:tav tm="100000">
                                          <p:val>
                                            <p:strVal val="#ppt_x"/>
                                          </p:val>
                                        </p:tav>
                                      </p:tavLst>
                                    </p:anim>
                                    <p:anim calcmode="lin" valueType="num">
                                      <p:cBhvr>
                                        <p:cTn id="22"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nimBg="1"/>
      <p:bldP spid="5" grpId="0"/>
      <p:bldP spid="6" grpId="0"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a:extLst>
              <a:ext uri="{FF2B5EF4-FFF2-40B4-BE49-F238E27FC236}">
                <a16:creationId xmlns:a16="http://schemas.microsoft.com/office/drawing/2014/main" id="{7E934B02-23AA-4691-87C6-3B54A6A1467C}"/>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44505" y="0"/>
            <a:ext cx="5199495" cy="5143500"/>
          </a:xfrm>
          <a:prstGeom prst="rect">
            <a:avLst/>
          </a:prstGeom>
        </p:spPr>
      </p:pic>
      <p:sp>
        <p:nvSpPr>
          <p:cNvPr id="2" name="椭圆 1">
            <a:extLst>
              <a:ext uri="{FF2B5EF4-FFF2-40B4-BE49-F238E27FC236}">
                <a16:creationId xmlns:a16="http://schemas.microsoft.com/office/drawing/2014/main" id="{2267A6B1-8B59-4C7D-850C-31925BB33F98}"/>
              </a:ext>
            </a:extLst>
          </p:cNvPr>
          <p:cNvSpPr/>
          <p:nvPr/>
        </p:nvSpPr>
        <p:spPr>
          <a:xfrm>
            <a:off x="2483768" y="1580929"/>
            <a:ext cx="1037768" cy="103776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 name="TextBox 48"/>
          <p:cNvSpPr txBox="1"/>
          <p:nvPr/>
        </p:nvSpPr>
        <p:spPr>
          <a:xfrm>
            <a:off x="971600" y="2752788"/>
            <a:ext cx="4536504" cy="492443"/>
          </a:xfrm>
          <a:prstGeom prst="rect">
            <a:avLst/>
          </a:prstGeom>
          <a:noFill/>
        </p:spPr>
        <p:txBody>
          <a:bodyPr wrap="square" lIns="0" tIns="0" rIns="0" bIns="0" rtlCol="0">
            <a:spAutoFit/>
          </a:bodyPr>
          <a:lstStyle/>
          <a:p>
            <a:r>
              <a:rPr lang="zh-CN" altLang="en-US" sz="3200" b="1" dirty="0">
                <a:solidFill>
                  <a:schemeClr val="bg1">
                    <a:lumMod val="50000"/>
                  </a:schemeClr>
                </a:solidFill>
                <a:latin typeface="微软雅黑" pitchFamily="34" charset="-122"/>
                <a:ea typeface="微软雅黑" pitchFamily="34" charset="-122"/>
                <a:cs typeface="宋体" charset="-122"/>
              </a:rPr>
              <a:t>Return on investment</a:t>
            </a:r>
            <a:endParaRPr lang="en-GB" altLang="zh-CN" sz="3100" b="1" dirty="0">
              <a:solidFill>
                <a:schemeClr val="bg1">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27" name="TextBox 49"/>
          <p:cNvSpPr txBox="1"/>
          <p:nvPr/>
        </p:nvSpPr>
        <p:spPr>
          <a:xfrm>
            <a:off x="1619672" y="3302863"/>
            <a:ext cx="2979531" cy="276999"/>
          </a:xfrm>
          <a:prstGeom prst="rect">
            <a:avLst/>
          </a:prstGeom>
          <a:noFill/>
        </p:spPr>
        <p:txBody>
          <a:bodyPr wrap="square" lIns="0" tIns="0" rIns="0" bIns="0" rtlCol="0">
            <a:spAutoFit/>
          </a:bodyPr>
          <a:lstStyle/>
          <a:p>
            <a:pPr algn="ctr" eaLnBrk="0" hangingPunct="0"/>
            <a:r>
              <a:rPr lang="zh-CN" altLang="en-US" sz="900" dirty="0">
                <a:solidFill>
                  <a:schemeClr val="bg1">
                    <a:lumMod val="50000"/>
                  </a:schemeClr>
                </a:solidFill>
                <a:latin typeface="微软雅黑" panose="020B0503020204020204" pitchFamily="34" charset="-122"/>
                <a:ea typeface="微软雅黑" panose="020B0503020204020204" pitchFamily="34" charset="-122"/>
                <a:cs typeface="+mn-ea"/>
                <a:sym typeface="+mn-lt"/>
              </a:rPr>
              <a:t>Please replace the text content, click add the relevant title text, modify the text content, you can directly copy your content to this point.</a:t>
            </a:r>
          </a:p>
        </p:txBody>
      </p:sp>
      <p:sp>
        <p:nvSpPr>
          <p:cNvPr id="28" name="矩形 259"/>
          <p:cNvSpPr>
            <a:spLocks noChangeArrowheads="1"/>
          </p:cNvSpPr>
          <p:nvPr/>
        </p:nvSpPr>
        <p:spPr bwMode="auto">
          <a:xfrm>
            <a:off x="2248131" y="1724945"/>
            <a:ext cx="1561914" cy="74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4400" b="1" cap="all" spc="213" dirty="0">
                <a:solidFill>
                  <a:schemeClr val="bg1"/>
                </a:solidFill>
                <a:cs typeface="Arial" panose="020B0604020202020204" pitchFamily="34" charset="0"/>
              </a:rPr>
              <a:t>04。</a:t>
            </a:r>
            <a:endParaRPr lang="zh-CN" altLang="en-US" sz="4400" b="1" cap="all" spc="213" dirty="0">
              <a:solidFill>
                <a:schemeClr val="bg1"/>
              </a:solidFill>
              <a:cs typeface="Arial" panose="020B0604020202020204" pitchFamily="34" charset="0"/>
            </a:endParaRPr>
          </a:p>
        </p:txBody>
      </p:sp>
    </p:spTree>
    <p:extLst>
      <p:ext uri="{BB962C8B-B14F-4D97-AF65-F5344CB8AC3E}">
        <p14:creationId xmlns:p14="http://schemas.microsoft.com/office/powerpoint/2010/main" val="409982403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a16="http://schemas.microsoft.com/office/drawing/2014/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28"/>
                                        </p:tgtEl>
                                        <p:attrNameLst>
                                          <p:attrName>style.visibility</p:attrName>
                                        </p:attrNameLst>
                                      </p:cBhvr>
                                      <p:to>
                                        <p:strVal val="visible"/>
                                      </p:to>
                                    </p:set>
                                    <p:anim calcmode="lin" valueType="num">
                                      <p:cBhvr>
                                        <p:cTn id="18"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28"/>
                                        </p:tgtEl>
                                        <p:attrNameLst>
                                          <p:attrName>ppt_y</p:attrName>
                                        </p:attrNameLst>
                                      </p:cBhvr>
                                      <p:tavLst>
                                        <p:tav tm="0">
                                          <p:val>
                                            <p:strVal val="#ppt_y"/>
                                          </p:val>
                                        </p:tav>
                                        <p:tav tm="100000">
                                          <p:val>
                                            <p:strVal val="#ppt_y"/>
                                          </p:val>
                                        </p:tav>
                                      </p:tavLst>
                                    </p:anim>
                                    <p:anim calcmode="lin" valueType="num">
                                      <p:cBhvr>
                                        <p:cTn id="20"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28"/>
                                        </p:tgtEl>
                                      </p:cBhvr>
                                    </p:animEffect>
                                  </p:childTnLst>
                                </p:cTn>
                              </p:par>
                            </p:childTnLst>
                          </p:cTn>
                        </p:par>
                        <p:par>
                          <p:cTn id="23" fill="hold">
                            <p:stCondLst>
                              <p:cond delay="1050"/>
                            </p:stCondLst>
                            <p:childTnLst>
                              <p:par>
                                <p:cTn id="24" presetID="26" presetClass="emph" presetSubtype="0" fill="hold" grpId="1" nodeType="afterEffect">
                                  <p:stCondLst>
                                    <p:cond delay="0"/>
                                  </p:stCondLst>
                                  <p:iterate type="lt">
                                    <p:tmPct val="0"/>
                                  </p:iterate>
                                  <p:childTnLst>
                                    <p:animEffect transition="out" filter="fade">
                                      <p:cBhvr>
                                        <p:cTn id="25" dur="500" tmFilter="0, 0; .2, .5; .8, .5; 1, 0"/>
                                        <p:tgtEl>
                                          <p:spTgt spid="28"/>
                                        </p:tgtEl>
                                      </p:cBhvr>
                                    </p:animEffect>
                                    <p:animScale>
                                      <p:cBhvr>
                                        <p:cTn id="26" dur="250" autoRev="1" fill="hold"/>
                                        <p:tgtEl>
                                          <p:spTgt spid="28"/>
                                        </p:tgtEl>
                                      </p:cBhvr>
                                      <p:by x="105000" y="105000"/>
                                    </p:animScale>
                                  </p:childTnLst>
                                </p:cTn>
                              </p:par>
                            </p:childTnLst>
                          </p:cTn>
                        </p:par>
                        <p:par>
                          <p:cTn id="27" fill="hold">
                            <p:stCondLst>
                              <p:cond delay="1550"/>
                            </p:stCondLst>
                            <p:childTnLst>
                              <p:par>
                                <p:cTn id="28" presetID="22" presetClass="entr" presetSubtype="8" fill="hold" grpId="0" nodeType="afterEffect">
                                  <p:stCondLst>
                                    <p:cond delay="0"/>
                                  </p:stCondLst>
                                  <p:iterate type="lt">
                                    <p:tmPct val="30000"/>
                                  </p:iterate>
                                  <p:childTnLst>
                                    <p:set>
                                      <p:cBhvr>
                                        <p:cTn id="29" dur="1" fill="hold">
                                          <p:stCondLst>
                                            <p:cond delay="0"/>
                                          </p:stCondLst>
                                        </p:cTn>
                                        <p:tgtEl>
                                          <p:spTgt spid="26"/>
                                        </p:tgtEl>
                                        <p:attrNameLst>
                                          <p:attrName>style.visibility</p:attrName>
                                        </p:attrNameLst>
                                      </p:cBhvr>
                                      <p:to>
                                        <p:strVal val="visible"/>
                                      </p:to>
                                    </p:set>
                                    <p:animEffect transition="in" filter="wipe(left)">
                                      <p:cBhvr>
                                        <p:cTn id="30" dur="200"/>
                                        <p:tgtEl>
                                          <p:spTgt spid="26"/>
                                        </p:tgtEl>
                                      </p:cBhvr>
                                    </p:animEffect>
                                  </p:childTnLst>
                                </p:cTn>
                              </p:par>
                              <p:par>
                                <p:cTn id="31" presetID="36" presetClass="emph" presetSubtype="0" fill="hold" grpId="1" nodeType="withEffect">
                                  <p:stCondLst>
                                    <p:cond delay="0"/>
                                  </p:stCondLst>
                                  <p:iterate type="lt">
                                    <p:tmPct val="30000"/>
                                  </p:iterate>
                                  <p:childTnLst>
                                    <p:animScale>
                                      <p:cBhvr>
                                        <p:cTn id="32" dur="50" autoRev="1" fill="hold">
                                          <p:stCondLst>
                                            <p:cond delay="0"/>
                                          </p:stCondLst>
                                        </p:cTn>
                                        <p:tgtEl>
                                          <p:spTgt spid="26"/>
                                        </p:tgtEl>
                                      </p:cBhvr>
                                      <p:to x="80000" y="100000"/>
                                    </p:animScale>
                                    <p:anim by="(#ppt_w*0.10)" calcmode="lin" valueType="num">
                                      <p:cBhvr>
                                        <p:cTn id="33" dur="50" autoRev="1" fill="hold">
                                          <p:stCondLst>
                                            <p:cond delay="0"/>
                                          </p:stCondLst>
                                        </p:cTn>
                                        <p:tgtEl>
                                          <p:spTgt spid="26"/>
                                        </p:tgtEl>
                                        <p:attrNameLst>
                                          <p:attrName>ppt_x</p:attrName>
                                        </p:attrNameLst>
                                      </p:cBhvr>
                                    </p:anim>
                                    <p:anim by="(-#ppt_w*0.10)" calcmode="lin" valueType="num">
                                      <p:cBhvr>
                                        <p:cTn id="34" dur="50" autoRev="1" fill="hold">
                                          <p:stCondLst>
                                            <p:cond delay="0"/>
                                          </p:stCondLst>
                                        </p:cTn>
                                        <p:tgtEl>
                                          <p:spTgt spid="26"/>
                                        </p:tgtEl>
                                        <p:attrNameLst>
                                          <p:attrName>ppt_y</p:attrName>
                                        </p:attrNameLst>
                                      </p:cBhvr>
                                    </p:anim>
                                    <p:animRot by="-480000">
                                      <p:cBhvr>
                                        <p:cTn id="35" dur="50" autoRev="1" fill="hold">
                                          <p:stCondLst>
                                            <p:cond delay="0"/>
                                          </p:stCondLst>
                                        </p:cTn>
                                        <p:tgtEl>
                                          <p:spTgt spid="26"/>
                                        </p:tgtEl>
                                        <p:attrNameLst>
                                          <p:attrName>r</p:attrName>
                                        </p:attrNameLst>
                                      </p:cBhvr>
                                    </p:animRot>
                                  </p:childTnLst>
                                </p:cTn>
                              </p:par>
                            </p:childTnLst>
                          </p:cTn>
                        </p:par>
                        <p:par>
                          <p:cTn id="36" fill="hold">
                            <p:stCondLst>
                              <p:cond delay="2770"/>
                            </p:stCondLst>
                            <p:childTnLst>
                              <p:par>
                                <p:cTn id="37" presetID="22" presetClass="entr" presetSubtype="8" fill="hold" grpId="0" nodeType="afterEffect">
                                  <p:stCondLst>
                                    <p:cond delay="0"/>
                                  </p:stCondLst>
                                  <p:iterate type="lt">
                                    <p:tmPct val="30000"/>
                                  </p:iterate>
                                  <p:childTnLst>
                                    <p:set>
                                      <p:cBhvr>
                                        <p:cTn id="38" dur="1" fill="hold">
                                          <p:stCondLst>
                                            <p:cond delay="0"/>
                                          </p:stCondLst>
                                        </p:cTn>
                                        <p:tgtEl>
                                          <p:spTgt spid="27"/>
                                        </p:tgtEl>
                                        <p:attrNameLst>
                                          <p:attrName>style.visibility</p:attrName>
                                        </p:attrNameLst>
                                      </p:cBhvr>
                                      <p:to>
                                        <p:strVal val="visible"/>
                                      </p:to>
                                    </p:set>
                                    <p:animEffect transition="in" filter="wipe(left)">
                                      <p:cBhvr>
                                        <p:cTn id="39" dur="200"/>
                                        <p:tgtEl>
                                          <p:spTgt spid="27"/>
                                        </p:tgtEl>
                                      </p:cBhvr>
                                    </p:animEffect>
                                  </p:childTnLst>
                                </p:cTn>
                              </p:par>
                              <p:par>
                                <p:cTn id="40" presetID="36" presetClass="emph" presetSubtype="0" fill="hold" grpId="1" nodeType="withEffect">
                                  <p:stCondLst>
                                    <p:cond delay="0"/>
                                  </p:stCondLst>
                                  <p:iterate type="lt">
                                    <p:tmPct val="30000"/>
                                  </p:iterate>
                                  <p:childTnLst>
                                    <p:animScale>
                                      <p:cBhvr>
                                        <p:cTn id="41" dur="50" autoRev="1" fill="hold">
                                          <p:stCondLst>
                                            <p:cond delay="0"/>
                                          </p:stCondLst>
                                        </p:cTn>
                                        <p:tgtEl>
                                          <p:spTgt spid="27"/>
                                        </p:tgtEl>
                                      </p:cBhvr>
                                      <p:to x="80000" y="100000"/>
                                    </p:animScale>
                                    <p:anim by="(#ppt_w*0.10)" calcmode="lin" valueType="num">
                                      <p:cBhvr>
                                        <p:cTn id="42" dur="50" autoRev="1" fill="hold">
                                          <p:stCondLst>
                                            <p:cond delay="0"/>
                                          </p:stCondLst>
                                        </p:cTn>
                                        <p:tgtEl>
                                          <p:spTgt spid="27"/>
                                        </p:tgtEl>
                                        <p:attrNameLst>
                                          <p:attrName>ppt_x</p:attrName>
                                        </p:attrNameLst>
                                      </p:cBhvr>
                                    </p:anim>
                                    <p:anim by="(-#ppt_w*0.10)" calcmode="lin" valueType="num">
                                      <p:cBhvr>
                                        <p:cTn id="43" dur="50" autoRev="1" fill="hold">
                                          <p:stCondLst>
                                            <p:cond delay="0"/>
                                          </p:stCondLst>
                                        </p:cTn>
                                        <p:tgtEl>
                                          <p:spTgt spid="27"/>
                                        </p:tgtEl>
                                        <p:attrNameLst>
                                          <p:attrName>ppt_y</p:attrName>
                                        </p:attrNameLst>
                                      </p:cBhvr>
                                    </p:anim>
                                    <p:animRot by="-480000">
                                      <p:cBhvr>
                                        <p:cTn id="44" dur="50" autoRev="1" fill="hold">
                                          <p:stCondLst>
                                            <p:cond delay="0"/>
                                          </p:stCondLst>
                                        </p:cTn>
                                        <p:tgtEl>
                                          <p:spTgt spid="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6" grpId="0"/>
      <p:bldP spid="26" grpId="1"/>
      <p:bldP spid="27" grpId="0"/>
      <p:bldP spid="27" grpId="1"/>
      <p:bldP spid="28" grpId="0"/>
      <p:bldP spid="28"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矩形 33"/>
          <p:cNvSpPr/>
          <p:nvPr/>
        </p:nvSpPr>
        <p:spPr>
          <a:xfrm>
            <a:off x="502" y="283"/>
            <a:ext cx="3649847" cy="51429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          </a:t>
            </a: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36" name="矩形 35"/>
          <p:cNvSpPr/>
          <p:nvPr/>
        </p:nvSpPr>
        <p:spPr>
          <a:xfrm>
            <a:off x="555846" y="2203676"/>
            <a:ext cx="2539157" cy="553998"/>
          </a:xfrm>
          <a:prstGeom prst="rect">
            <a:avLst/>
          </a:prstGeom>
        </p:spPr>
        <p:txBody>
          <a:bodyPr wrap="none" lIns="0" tIns="0" rIns="0" bIns="0">
            <a:spAutoFit/>
          </a:bodyPr>
          <a:lstStyle/>
          <a:p>
            <a:pPr algn="ctr"/>
            <a:r>
              <a:rPr lang="en-US" altLang="zh-CN" sz="36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CONTENTS</a:t>
            </a:r>
          </a:p>
        </p:txBody>
      </p:sp>
      <p:sp>
        <p:nvSpPr>
          <p:cNvPr id="13" name="圆角矩形 16">
            <a:extLst>
              <a:ext uri="{FF2B5EF4-FFF2-40B4-BE49-F238E27FC236}">
                <a16:creationId xmlns:a16="http://schemas.microsoft.com/office/drawing/2014/main" id="{96DEF3FD-62C4-4F8B-89A4-4E693B3B2DEB}"/>
              </a:ext>
            </a:extLst>
          </p:cNvPr>
          <p:cNvSpPr/>
          <p:nvPr/>
        </p:nvSpPr>
        <p:spPr>
          <a:xfrm>
            <a:off x="4731476" y="1529311"/>
            <a:ext cx="776951" cy="451412"/>
          </a:xfrm>
          <a:prstGeom prst="round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4" name="圆角矩形 95">
            <a:extLst>
              <a:ext uri="{FF2B5EF4-FFF2-40B4-BE49-F238E27FC236}">
                <a16:creationId xmlns:a16="http://schemas.microsoft.com/office/drawing/2014/main" id="{50CF8E12-E217-4B92-B1D9-48E3934A78E1}"/>
              </a:ext>
            </a:extLst>
          </p:cNvPr>
          <p:cNvSpPr/>
          <p:nvPr/>
        </p:nvSpPr>
        <p:spPr>
          <a:xfrm>
            <a:off x="4731476" y="2143493"/>
            <a:ext cx="776951" cy="451412"/>
          </a:xfrm>
          <a:prstGeom prst="round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100" b="1" dirty="0"/>
          </a:p>
        </p:txBody>
      </p:sp>
      <p:sp>
        <p:nvSpPr>
          <p:cNvPr id="15" name="圆角矩形 100">
            <a:extLst>
              <a:ext uri="{FF2B5EF4-FFF2-40B4-BE49-F238E27FC236}">
                <a16:creationId xmlns:a16="http://schemas.microsoft.com/office/drawing/2014/main" id="{C416AE0C-D4DF-4FA5-A941-FCE37020CDFD}"/>
              </a:ext>
            </a:extLst>
          </p:cNvPr>
          <p:cNvSpPr/>
          <p:nvPr/>
        </p:nvSpPr>
        <p:spPr>
          <a:xfrm>
            <a:off x="4731476" y="2757674"/>
            <a:ext cx="776951" cy="451412"/>
          </a:xfrm>
          <a:prstGeom prst="round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6" name="圆角矩形 101">
            <a:extLst>
              <a:ext uri="{FF2B5EF4-FFF2-40B4-BE49-F238E27FC236}">
                <a16:creationId xmlns:a16="http://schemas.microsoft.com/office/drawing/2014/main" id="{609BF22D-353A-4856-9DA2-6EBC920287A2}"/>
              </a:ext>
            </a:extLst>
          </p:cNvPr>
          <p:cNvSpPr/>
          <p:nvPr/>
        </p:nvSpPr>
        <p:spPr>
          <a:xfrm>
            <a:off x="4731476" y="3371856"/>
            <a:ext cx="776951" cy="451412"/>
          </a:xfrm>
          <a:prstGeom prst="round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7" name="椭圆 80">
            <a:extLst>
              <a:ext uri="{FF2B5EF4-FFF2-40B4-BE49-F238E27FC236}">
                <a16:creationId xmlns:a16="http://schemas.microsoft.com/office/drawing/2014/main" id="{95B30D26-66FD-4459-B94F-E59B12AD4630}"/>
              </a:ext>
            </a:extLst>
          </p:cNvPr>
          <p:cNvSpPr/>
          <p:nvPr/>
        </p:nvSpPr>
        <p:spPr bwMode="auto">
          <a:xfrm>
            <a:off x="4716016" y="1491630"/>
            <a:ext cx="709935" cy="520016"/>
          </a:xfrm>
          <a:prstGeom prst="ellipse">
            <a:avLst/>
          </a:prstGeom>
          <a:noFill/>
          <a:ln w="25400" cap="flat" cmpd="sng" algn="ctr">
            <a:noFill/>
            <a:prstDash val="solid"/>
          </a:ln>
          <a:effectLst>
            <a:innerShdw blurRad="63500" dist="25400" dir="18660000">
              <a:prstClr val="black">
                <a:alpha val="35000"/>
              </a:prstClr>
            </a:innerShdw>
          </a:effectLst>
        </p:spPr>
        <p:txBody>
          <a:bodyPr lIns="51435" tIns="25718" rIns="51435" bIns="25718"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b="1" kern="0" dirty="0">
                <a:solidFill>
                  <a:srgbClr val="FFFFFF"/>
                </a:solidFill>
                <a:latin typeface="微软雅黑" pitchFamily="34" charset="-122"/>
                <a:ea typeface="微软雅黑" pitchFamily="34" charset="-122"/>
              </a:rPr>
              <a:t>01。</a:t>
            </a:r>
            <a:endParaRPr lang="zh-CN" altLang="en-US" sz="2100" b="1" kern="0" dirty="0">
              <a:solidFill>
                <a:srgbClr val="FFFFFF"/>
              </a:solidFill>
              <a:latin typeface="微软雅黑" pitchFamily="34" charset="-122"/>
              <a:ea typeface="微软雅黑" pitchFamily="34" charset="-122"/>
            </a:endParaRPr>
          </a:p>
        </p:txBody>
      </p:sp>
      <p:sp>
        <p:nvSpPr>
          <p:cNvPr id="22" name="椭圆 80">
            <a:extLst>
              <a:ext uri="{FF2B5EF4-FFF2-40B4-BE49-F238E27FC236}">
                <a16:creationId xmlns:a16="http://schemas.microsoft.com/office/drawing/2014/main" id="{FB5B9D88-3522-434E-BBAA-173632DB05C2}"/>
              </a:ext>
            </a:extLst>
          </p:cNvPr>
          <p:cNvSpPr/>
          <p:nvPr/>
        </p:nvSpPr>
        <p:spPr bwMode="auto">
          <a:xfrm>
            <a:off x="4716016" y="2109190"/>
            <a:ext cx="709935" cy="520016"/>
          </a:xfrm>
          <a:prstGeom prst="ellipse">
            <a:avLst/>
          </a:prstGeom>
          <a:noFill/>
          <a:ln w="25400" cap="flat" cmpd="sng" algn="ctr">
            <a:noFill/>
            <a:prstDash val="solid"/>
          </a:ln>
          <a:effectLst>
            <a:innerShdw blurRad="63500" dist="25400" dir="18660000">
              <a:prstClr val="black">
                <a:alpha val="35000"/>
              </a:prstClr>
            </a:innerShdw>
          </a:effectLst>
        </p:spPr>
        <p:txBody>
          <a:bodyPr lIns="51435" tIns="25718" rIns="51435" bIns="25718"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b="1" kern="0" dirty="0">
                <a:solidFill>
                  <a:srgbClr val="FFFFFF"/>
                </a:solidFill>
                <a:latin typeface="微软雅黑" pitchFamily="34" charset="-122"/>
                <a:ea typeface="微软雅黑" pitchFamily="34" charset="-122"/>
              </a:rPr>
              <a:t>02。</a:t>
            </a:r>
            <a:endParaRPr lang="zh-CN" altLang="en-US" sz="2100" b="1" kern="0" dirty="0">
              <a:solidFill>
                <a:srgbClr val="FFFFFF"/>
              </a:solidFill>
              <a:latin typeface="微软雅黑" pitchFamily="34" charset="-122"/>
              <a:ea typeface="微软雅黑" pitchFamily="34" charset="-122"/>
            </a:endParaRPr>
          </a:p>
        </p:txBody>
      </p:sp>
      <p:sp>
        <p:nvSpPr>
          <p:cNvPr id="23" name="椭圆 80">
            <a:extLst>
              <a:ext uri="{FF2B5EF4-FFF2-40B4-BE49-F238E27FC236}">
                <a16:creationId xmlns:a16="http://schemas.microsoft.com/office/drawing/2014/main" id="{407FA14F-8547-4916-B577-917BBEA866B2}"/>
              </a:ext>
            </a:extLst>
          </p:cNvPr>
          <p:cNvSpPr/>
          <p:nvPr/>
        </p:nvSpPr>
        <p:spPr bwMode="auto">
          <a:xfrm>
            <a:off x="4716016" y="2723372"/>
            <a:ext cx="709935" cy="520016"/>
          </a:xfrm>
          <a:prstGeom prst="ellipse">
            <a:avLst/>
          </a:prstGeom>
          <a:noFill/>
          <a:ln w="25400" cap="flat" cmpd="sng" algn="ctr">
            <a:noFill/>
            <a:prstDash val="solid"/>
          </a:ln>
          <a:effectLst>
            <a:innerShdw blurRad="63500" dist="25400" dir="18660000">
              <a:prstClr val="black">
                <a:alpha val="35000"/>
              </a:prstClr>
            </a:innerShdw>
          </a:effectLst>
        </p:spPr>
        <p:txBody>
          <a:bodyPr lIns="51435" tIns="25718" rIns="51435" bIns="25718"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b="1" kern="0" dirty="0">
                <a:solidFill>
                  <a:srgbClr val="FFFFFF"/>
                </a:solidFill>
                <a:latin typeface="微软雅黑" pitchFamily="34" charset="-122"/>
                <a:ea typeface="微软雅黑" pitchFamily="34" charset="-122"/>
              </a:rPr>
              <a:t>03。</a:t>
            </a:r>
            <a:endParaRPr lang="zh-CN" altLang="en-US" sz="2100" b="1" kern="0" dirty="0">
              <a:solidFill>
                <a:srgbClr val="FFFFFF"/>
              </a:solidFill>
              <a:latin typeface="微软雅黑" pitchFamily="34" charset="-122"/>
              <a:ea typeface="微软雅黑" pitchFamily="34" charset="-122"/>
            </a:endParaRPr>
          </a:p>
        </p:txBody>
      </p:sp>
      <p:sp>
        <p:nvSpPr>
          <p:cNvPr id="24" name="椭圆 80">
            <a:extLst>
              <a:ext uri="{FF2B5EF4-FFF2-40B4-BE49-F238E27FC236}">
                <a16:creationId xmlns:a16="http://schemas.microsoft.com/office/drawing/2014/main" id="{617FDD97-7218-45A9-8594-AEF23BFAEC13}"/>
              </a:ext>
            </a:extLst>
          </p:cNvPr>
          <p:cNvSpPr/>
          <p:nvPr/>
        </p:nvSpPr>
        <p:spPr bwMode="auto">
          <a:xfrm>
            <a:off x="4716016" y="3351240"/>
            <a:ext cx="709935" cy="520016"/>
          </a:xfrm>
          <a:prstGeom prst="ellipse">
            <a:avLst/>
          </a:prstGeom>
          <a:noFill/>
          <a:ln w="25400" cap="flat" cmpd="sng" algn="ctr">
            <a:noFill/>
            <a:prstDash val="solid"/>
          </a:ln>
          <a:effectLst>
            <a:innerShdw blurRad="63500" dist="25400" dir="18660000">
              <a:prstClr val="black">
                <a:alpha val="35000"/>
              </a:prstClr>
            </a:innerShdw>
          </a:effectLst>
        </p:spPr>
        <p:txBody>
          <a:bodyPr lIns="51435" tIns="25718" rIns="51435" bIns="25718"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b="1" kern="0" dirty="0">
                <a:solidFill>
                  <a:srgbClr val="FFFFFF"/>
                </a:solidFill>
                <a:latin typeface="微软雅黑" pitchFamily="34" charset="-122"/>
                <a:ea typeface="微软雅黑" pitchFamily="34" charset="-122"/>
              </a:rPr>
              <a:t>04。</a:t>
            </a:r>
            <a:endParaRPr lang="zh-CN" altLang="en-US" sz="2100" b="1" kern="0" dirty="0">
              <a:solidFill>
                <a:srgbClr val="FFFFFF"/>
              </a:solidFill>
              <a:latin typeface="微软雅黑" pitchFamily="34" charset="-122"/>
              <a:ea typeface="微软雅黑" pitchFamily="34" charset="-122"/>
            </a:endParaRPr>
          </a:p>
        </p:txBody>
      </p:sp>
      <p:sp>
        <p:nvSpPr>
          <p:cNvPr id="25" name="矩形 39">
            <a:extLst>
              <a:ext uri="{FF2B5EF4-FFF2-40B4-BE49-F238E27FC236}">
                <a16:creationId xmlns:a16="http://schemas.microsoft.com/office/drawing/2014/main" id="{14638FB2-C47A-4BF7-ADF9-D7E8501E06B0}"/>
              </a:ext>
            </a:extLst>
          </p:cNvPr>
          <p:cNvSpPr>
            <a:spLocks noChangeArrowheads="1"/>
          </p:cNvSpPr>
          <p:nvPr/>
        </p:nvSpPr>
        <p:spPr bwMode="auto">
          <a:xfrm>
            <a:off x="5523887" y="1499690"/>
            <a:ext cx="3512609" cy="43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Calibri" pitchFamily="34" charset="0"/>
                <a:ea typeface="宋体" charset="-122"/>
              </a:defRPr>
            </a:lvl1pPr>
            <a:lvl2pPr marL="742950" indent="-285750">
              <a:defRPr>
                <a:solidFill>
                  <a:schemeClr val="tx1"/>
                </a:solidFill>
                <a:latin typeface="Calibri" pitchFamily="34" charset="0"/>
                <a:ea typeface="宋体" charset="-122"/>
              </a:defRPr>
            </a:lvl2pPr>
            <a:lvl3pPr marL="1143000" indent="-228600">
              <a:defRPr>
                <a:solidFill>
                  <a:schemeClr val="tx1"/>
                </a:solidFill>
                <a:latin typeface="Calibri" pitchFamily="34" charset="0"/>
                <a:ea typeface="宋体" charset="-122"/>
              </a:defRPr>
            </a:lvl3pPr>
            <a:lvl4pPr marL="1600200" indent="-228600">
              <a:defRPr>
                <a:solidFill>
                  <a:schemeClr val="tx1"/>
                </a:solidFill>
                <a:latin typeface="Calibri" pitchFamily="34" charset="0"/>
                <a:ea typeface="宋体" charset="-122"/>
              </a:defRPr>
            </a:lvl4pPr>
            <a:lvl5pPr marL="2057400" indent="-228600">
              <a:defRPr>
                <a:solidFill>
                  <a:schemeClr val="tx1"/>
                </a:solidFill>
                <a:latin typeface="Calibri" pitchFamily="34" charset="0"/>
                <a:ea typeface="宋体" charset="-122"/>
              </a:defRPr>
            </a:lvl5pPr>
            <a:lvl6pPr marL="2514600" indent="-228600" eaLnBrk="0" fontAlgn="base" hangingPunct="0">
              <a:spcBef>
                <a:spcPct val="0"/>
              </a:spcBef>
              <a:spcAft>
                <a:spcPct val="0"/>
              </a:spcAft>
              <a:defRPr>
                <a:solidFill>
                  <a:schemeClr val="tx1"/>
                </a:solidFill>
                <a:latin typeface="Calibri" pitchFamily="34" charset="0"/>
                <a:ea typeface="宋体" charset="-122"/>
              </a:defRPr>
            </a:lvl6pPr>
            <a:lvl7pPr marL="2971800" indent="-228600" eaLnBrk="0" fontAlgn="base" hangingPunct="0">
              <a:spcBef>
                <a:spcPct val="0"/>
              </a:spcBef>
              <a:spcAft>
                <a:spcPct val="0"/>
              </a:spcAft>
              <a:defRPr>
                <a:solidFill>
                  <a:schemeClr val="tx1"/>
                </a:solidFill>
                <a:latin typeface="Calibri" pitchFamily="34" charset="0"/>
                <a:ea typeface="宋体" charset="-122"/>
              </a:defRPr>
            </a:lvl7pPr>
            <a:lvl8pPr marL="3429000" indent="-228600" eaLnBrk="0" fontAlgn="base" hangingPunct="0">
              <a:spcBef>
                <a:spcPct val="0"/>
              </a:spcBef>
              <a:spcAft>
                <a:spcPct val="0"/>
              </a:spcAft>
              <a:defRPr>
                <a:solidFill>
                  <a:schemeClr val="tx1"/>
                </a:solidFill>
                <a:latin typeface="Calibri" pitchFamily="34" charset="0"/>
                <a:ea typeface="宋体" charset="-122"/>
              </a:defRPr>
            </a:lvl8pPr>
            <a:lvl9pPr marL="3886200" indent="-228600" eaLnBrk="0" fontAlgn="base" hangingPunct="0">
              <a:spcBef>
                <a:spcPct val="0"/>
              </a:spcBef>
              <a:spcAft>
                <a:spcPct val="0"/>
              </a:spcAft>
              <a:defRPr>
                <a:solidFill>
                  <a:schemeClr val="tx1"/>
                </a:solidFill>
                <a:latin typeface="Calibri" pitchFamily="34" charset="0"/>
                <a:ea typeface="宋体" charset="-122"/>
              </a:defRPr>
            </a:lvl9pPr>
          </a:lstStyle>
          <a:p>
            <a:pPr>
              <a:lnSpc>
                <a:spcPct val="150000"/>
              </a:lnSpc>
              <a:spcBef>
                <a:spcPts val="563"/>
              </a:spcBef>
            </a:pPr>
            <a:r>
              <a:rPr lang="en-US" altLang="zh-CN" dirty="0">
                <a:solidFill>
                  <a:schemeClr val="bg1">
                    <a:lumMod val="50000"/>
                  </a:schemeClr>
                </a:solidFill>
                <a:latin typeface="微软雅黑" pitchFamily="34" charset="-122"/>
                <a:ea typeface="微软雅黑" pitchFamily="34" charset="-122"/>
                <a:cs typeface="宋体" charset="-122"/>
              </a:rPr>
              <a:t>【</a:t>
            </a:r>
            <a:r>
              <a:rPr lang="zh-CN" altLang="en-US" dirty="0">
                <a:solidFill>
                  <a:schemeClr val="bg1">
                    <a:lumMod val="50000"/>
                  </a:schemeClr>
                </a:solidFill>
                <a:latin typeface="微软雅黑" pitchFamily="34" charset="-122"/>
                <a:ea typeface="微软雅黑" pitchFamily="34" charset="-122"/>
                <a:cs typeface="宋体" charset="-122"/>
              </a:rPr>
              <a:t>Introduction to the project</a:t>
            </a:r>
            <a:r>
              <a:rPr lang="en-US" altLang="zh-CN" dirty="0">
                <a:solidFill>
                  <a:schemeClr val="bg1">
                    <a:lumMod val="50000"/>
                  </a:schemeClr>
                </a:solidFill>
                <a:latin typeface="微软雅黑" pitchFamily="34" charset="-122"/>
                <a:ea typeface="微软雅黑" pitchFamily="34" charset="-122"/>
                <a:cs typeface="宋体" charset="-122"/>
              </a:rPr>
              <a:t>】</a:t>
            </a:r>
            <a:endParaRPr lang="zh-CN" altLang="en-US" dirty="0">
              <a:solidFill>
                <a:schemeClr val="bg1">
                  <a:lumMod val="50000"/>
                </a:schemeClr>
              </a:solidFill>
              <a:latin typeface="微软雅黑" pitchFamily="34" charset="-122"/>
              <a:ea typeface="微软雅黑" pitchFamily="34" charset="-122"/>
              <a:cs typeface="宋体" charset="-122"/>
            </a:endParaRPr>
          </a:p>
        </p:txBody>
      </p:sp>
      <p:sp>
        <p:nvSpPr>
          <p:cNvPr id="26" name="矩形 39">
            <a:extLst>
              <a:ext uri="{FF2B5EF4-FFF2-40B4-BE49-F238E27FC236}">
                <a16:creationId xmlns:a16="http://schemas.microsoft.com/office/drawing/2014/main" id="{0C4375D2-4627-46B0-B814-57CE3578896B}"/>
              </a:ext>
            </a:extLst>
          </p:cNvPr>
          <p:cNvSpPr>
            <a:spLocks noChangeArrowheads="1"/>
          </p:cNvSpPr>
          <p:nvPr/>
        </p:nvSpPr>
        <p:spPr bwMode="auto">
          <a:xfrm>
            <a:off x="5523887" y="2144458"/>
            <a:ext cx="2594644" cy="43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Calibri" pitchFamily="34" charset="0"/>
                <a:ea typeface="宋体" charset="-122"/>
              </a:defRPr>
            </a:lvl1pPr>
            <a:lvl2pPr marL="742950" indent="-285750">
              <a:defRPr>
                <a:solidFill>
                  <a:schemeClr val="tx1"/>
                </a:solidFill>
                <a:latin typeface="Calibri" pitchFamily="34" charset="0"/>
                <a:ea typeface="宋体" charset="-122"/>
              </a:defRPr>
            </a:lvl2pPr>
            <a:lvl3pPr marL="1143000" indent="-228600">
              <a:defRPr>
                <a:solidFill>
                  <a:schemeClr val="tx1"/>
                </a:solidFill>
                <a:latin typeface="Calibri" pitchFamily="34" charset="0"/>
                <a:ea typeface="宋体" charset="-122"/>
              </a:defRPr>
            </a:lvl3pPr>
            <a:lvl4pPr marL="1600200" indent="-228600">
              <a:defRPr>
                <a:solidFill>
                  <a:schemeClr val="tx1"/>
                </a:solidFill>
                <a:latin typeface="Calibri" pitchFamily="34" charset="0"/>
                <a:ea typeface="宋体" charset="-122"/>
              </a:defRPr>
            </a:lvl4pPr>
            <a:lvl5pPr marL="2057400" indent="-228600">
              <a:defRPr>
                <a:solidFill>
                  <a:schemeClr val="tx1"/>
                </a:solidFill>
                <a:latin typeface="Calibri" pitchFamily="34" charset="0"/>
                <a:ea typeface="宋体" charset="-122"/>
              </a:defRPr>
            </a:lvl5pPr>
            <a:lvl6pPr marL="2514600" indent="-228600" eaLnBrk="0" fontAlgn="base" hangingPunct="0">
              <a:spcBef>
                <a:spcPct val="0"/>
              </a:spcBef>
              <a:spcAft>
                <a:spcPct val="0"/>
              </a:spcAft>
              <a:defRPr>
                <a:solidFill>
                  <a:schemeClr val="tx1"/>
                </a:solidFill>
                <a:latin typeface="Calibri" pitchFamily="34" charset="0"/>
                <a:ea typeface="宋体" charset="-122"/>
              </a:defRPr>
            </a:lvl6pPr>
            <a:lvl7pPr marL="2971800" indent="-228600" eaLnBrk="0" fontAlgn="base" hangingPunct="0">
              <a:spcBef>
                <a:spcPct val="0"/>
              </a:spcBef>
              <a:spcAft>
                <a:spcPct val="0"/>
              </a:spcAft>
              <a:defRPr>
                <a:solidFill>
                  <a:schemeClr val="tx1"/>
                </a:solidFill>
                <a:latin typeface="Calibri" pitchFamily="34" charset="0"/>
                <a:ea typeface="宋体" charset="-122"/>
              </a:defRPr>
            </a:lvl7pPr>
            <a:lvl8pPr marL="3429000" indent="-228600" eaLnBrk="0" fontAlgn="base" hangingPunct="0">
              <a:spcBef>
                <a:spcPct val="0"/>
              </a:spcBef>
              <a:spcAft>
                <a:spcPct val="0"/>
              </a:spcAft>
              <a:defRPr>
                <a:solidFill>
                  <a:schemeClr val="tx1"/>
                </a:solidFill>
                <a:latin typeface="Calibri" pitchFamily="34" charset="0"/>
                <a:ea typeface="宋体" charset="-122"/>
              </a:defRPr>
            </a:lvl8pPr>
            <a:lvl9pPr marL="3886200" indent="-228600" eaLnBrk="0" fontAlgn="base" hangingPunct="0">
              <a:spcBef>
                <a:spcPct val="0"/>
              </a:spcBef>
              <a:spcAft>
                <a:spcPct val="0"/>
              </a:spcAft>
              <a:defRPr>
                <a:solidFill>
                  <a:schemeClr val="tx1"/>
                </a:solidFill>
                <a:latin typeface="Calibri" pitchFamily="34" charset="0"/>
                <a:ea typeface="宋体" charset="-122"/>
              </a:defRPr>
            </a:lvl9pPr>
          </a:lstStyle>
          <a:p>
            <a:pPr>
              <a:lnSpc>
                <a:spcPct val="150000"/>
              </a:lnSpc>
              <a:spcBef>
                <a:spcPts val="563"/>
              </a:spcBef>
            </a:pPr>
            <a:r>
              <a:rPr lang="en-US" altLang="zh-CN" dirty="0">
                <a:solidFill>
                  <a:schemeClr val="bg1">
                    <a:lumMod val="50000"/>
                  </a:schemeClr>
                </a:solidFill>
                <a:latin typeface="微软雅黑" pitchFamily="34" charset="-122"/>
                <a:ea typeface="微软雅黑" pitchFamily="34" charset="-122"/>
                <a:cs typeface="宋体" charset="-122"/>
              </a:rPr>
              <a:t>【</a:t>
            </a:r>
            <a:r>
              <a:rPr lang="zh-CN" altLang="en-US" dirty="0">
                <a:solidFill>
                  <a:schemeClr val="bg1">
                    <a:lumMod val="50000"/>
                  </a:schemeClr>
                </a:solidFill>
                <a:latin typeface="微软雅黑" pitchFamily="34" charset="-122"/>
                <a:ea typeface="微软雅黑" pitchFamily="34" charset="-122"/>
                <a:cs typeface="宋体" charset="-122"/>
              </a:rPr>
              <a:t>The product runs</a:t>
            </a:r>
            <a:r>
              <a:rPr lang="en-US" altLang="zh-CN" dirty="0">
                <a:solidFill>
                  <a:schemeClr val="bg1">
                    <a:lumMod val="50000"/>
                  </a:schemeClr>
                </a:solidFill>
                <a:latin typeface="微软雅黑" pitchFamily="34" charset="-122"/>
                <a:ea typeface="微软雅黑" pitchFamily="34" charset="-122"/>
                <a:cs typeface="宋体" charset="-122"/>
              </a:rPr>
              <a:t>】</a:t>
            </a:r>
            <a:endParaRPr lang="zh-CN" altLang="en-US" dirty="0">
              <a:solidFill>
                <a:schemeClr val="bg1">
                  <a:lumMod val="50000"/>
                </a:schemeClr>
              </a:solidFill>
              <a:latin typeface="微软雅黑" pitchFamily="34" charset="-122"/>
              <a:ea typeface="微软雅黑" pitchFamily="34" charset="-122"/>
              <a:cs typeface="宋体" charset="-122"/>
            </a:endParaRPr>
          </a:p>
        </p:txBody>
      </p:sp>
      <p:sp>
        <p:nvSpPr>
          <p:cNvPr id="27" name="矩形 39">
            <a:extLst>
              <a:ext uri="{FF2B5EF4-FFF2-40B4-BE49-F238E27FC236}">
                <a16:creationId xmlns:a16="http://schemas.microsoft.com/office/drawing/2014/main" id="{EFE9CC7C-AEA3-4262-B40F-2D96E9966701}"/>
              </a:ext>
            </a:extLst>
          </p:cNvPr>
          <p:cNvSpPr>
            <a:spLocks noChangeArrowheads="1"/>
          </p:cNvSpPr>
          <p:nvPr/>
        </p:nvSpPr>
        <p:spPr bwMode="auto">
          <a:xfrm>
            <a:off x="5523887" y="2723372"/>
            <a:ext cx="2594644" cy="43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Calibri" pitchFamily="34" charset="0"/>
                <a:ea typeface="宋体" charset="-122"/>
              </a:defRPr>
            </a:lvl1pPr>
            <a:lvl2pPr marL="742950" indent="-285750">
              <a:defRPr>
                <a:solidFill>
                  <a:schemeClr val="tx1"/>
                </a:solidFill>
                <a:latin typeface="Calibri" pitchFamily="34" charset="0"/>
                <a:ea typeface="宋体" charset="-122"/>
              </a:defRPr>
            </a:lvl2pPr>
            <a:lvl3pPr marL="1143000" indent="-228600">
              <a:defRPr>
                <a:solidFill>
                  <a:schemeClr val="tx1"/>
                </a:solidFill>
                <a:latin typeface="Calibri" pitchFamily="34" charset="0"/>
                <a:ea typeface="宋体" charset="-122"/>
              </a:defRPr>
            </a:lvl3pPr>
            <a:lvl4pPr marL="1600200" indent="-228600">
              <a:defRPr>
                <a:solidFill>
                  <a:schemeClr val="tx1"/>
                </a:solidFill>
                <a:latin typeface="Calibri" pitchFamily="34" charset="0"/>
                <a:ea typeface="宋体" charset="-122"/>
              </a:defRPr>
            </a:lvl4pPr>
            <a:lvl5pPr marL="2057400" indent="-228600">
              <a:defRPr>
                <a:solidFill>
                  <a:schemeClr val="tx1"/>
                </a:solidFill>
                <a:latin typeface="Calibri" pitchFamily="34" charset="0"/>
                <a:ea typeface="宋体" charset="-122"/>
              </a:defRPr>
            </a:lvl5pPr>
            <a:lvl6pPr marL="2514600" indent="-228600" eaLnBrk="0" fontAlgn="base" hangingPunct="0">
              <a:spcBef>
                <a:spcPct val="0"/>
              </a:spcBef>
              <a:spcAft>
                <a:spcPct val="0"/>
              </a:spcAft>
              <a:defRPr>
                <a:solidFill>
                  <a:schemeClr val="tx1"/>
                </a:solidFill>
                <a:latin typeface="Calibri" pitchFamily="34" charset="0"/>
                <a:ea typeface="宋体" charset="-122"/>
              </a:defRPr>
            </a:lvl6pPr>
            <a:lvl7pPr marL="2971800" indent="-228600" eaLnBrk="0" fontAlgn="base" hangingPunct="0">
              <a:spcBef>
                <a:spcPct val="0"/>
              </a:spcBef>
              <a:spcAft>
                <a:spcPct val="0"/>
              </a:spcAft>
              <a:defRPr>
                <a:solidFill>
                  <a:schemeClr val="tx1"/>
                </a:solidFill>
                <a:latin typeface="Calibri" pitchFamily="34" charset="0"/>
                <a:ea typeface="宋体" charset="-122"/>
              </a:defRPr>
            </a:lvl7pPr>
            <a:lvl8pPr marL="3429000" indent="-228600" eaLnBrk="0" fontAlgn="base" hangingPunct="0">
              <a:spcBef>
                <a:spcPct val="0"/>
              </a:spcBef>
              <a:spcAft>
                <a:spcPct val="0"/>
              </a:spcAft>
              <a:defRPr>
                <a:solidFill>
                  <a:schemeClr val="tx1"/>
                </a:solidFill>
                <a:latin typeface="Calibri" pitchFamily="34" charset="0"/>
                <a:ea typeface="宋体" charset="-122"/>
              </a:defRPr>
            </a:lvl8pPr>
            <a:lvl9pPr marL="3886200" indent="-228600" eaLnBrk="0" fontAlgn="base" hangingPunct="0">
              <a:spcBef>
                <a:spcPct val="0"/>
              </a:spcBef>
              <a:spcAft>
                <a:spcPct val="0"/>
              </a:spcAft>
              <a:defRPr>
                <a:solidFill>
                  <a:schemeClr val="tx1"/>
                </a:solidFill>
                <a:latin typeface="Calibri" pitchFamily="34" charset="0"/>
                <a:ea typeface="宋体" charset="-122"/>
              </a:defRPr>
            </a:lvl9pPr>
          </a:lstStyle>
          <a:p>
            <a:pPr>
              <a:lnSpc>
                <a:spcPct val="150000"/>
              </a:lnSpc>
              <a:spcBef>
                <a:spcPts val="563"/>
              </a:spcBef>
            </a:pPr>
            <a:r>
              <a:rPr lang="en-US" altLang="zh-CN" dirty="0">
                <a:solidFill>
                  <a:schemeClr val="bg1">
                    <a:lumMod val="50000"/>
                  </a:schemeClr>
                </a:solidFill>
                <a:latin typeface="微软雅黑" pitchFamily="34" charset="-122"/>
                <a:ea typeface="微软雅黑" pitchFamily="34" charset="-122"/>
                <a:cs typeface="宋体" charset="-122"/>
              </a:rPr>
              <a:t>【</a:t>
            </a:r>
            <a:r>
              <a:rPr lang="zh-CN" altLang="en-US" dirty="0">
                <a:solidFill>
                  <a:schemeClr val="bg1">
                    <a:lumMod val="50000"/>
                  </a:schemeClr>
                </a:solidFill>
                <a:latin typeface="微软雅黑" pitchFamily="34" charset="-122"/>
                <a:ea typeface="微软雅黑" pitchFamily="34" charset="-122"/>
                <a:cs typeface="宋体" charset="-122"/>
              </a:rPr>
              <a:t>Market analysis</a:t>
            </a:r>
            <a:r>
              <a:rPr lang="en-US" altLang="zh-CN" dirty="0">
                <a:solidFill>
                  <a:schemeClr val="bg1">
                    <a:lumMod val="50000"/>
                  </a:schemeClr>
                </a:solidFill>
                <a:latin typeface="微软雅黑" pitchFamily="34" charset="-122"/>
                <a:ea typeface="微软雅黑" pitchFamily="34" charset="-122"/>
                <a:cs typeface="宋体" charset="-122"/>
              </a:rPr>
              <a:t>】</a:t>
            </a:r>
            <a:endParaRPr lang="zh-CN" altLang="en-US" dirty="0">
              <a:solidFill>
                <a:schemeClr val="bg1">
                  <a:lumMod val="50000"/>
                </a:schemeClr>
              </a:solidFill>
              <a:latin typeface="微软雅黑" pitchFamily="34" charset="-122"/>
              <a:ea typeface="微软雅黑" pitchFamily="34" charset="-122"/>
              <a:cs typeface="宋体" charset="-122"/>
            </a:endParaRPr>
          </a:p>
        </p:txBody>
      </p:sp>
      <p:sp>
        <p:nvSpPr>
          <p:cNvPr id="28" name="矩形 39">
            <a:extLst>
              <a:ext uri="{FF2B5EF4-FFF2-40B4-BE49-F238E27FC236}">
                <a16:creationId xmlns:a16="http://schemas.microsoft.com/office/drawing/2014/main" id="{85337CBA-A865-47D8-91B1-CC0155C81203}"/>
              </a:ext>
            </a:extLst>
          </p:cNvPr>
          <p:cNvSpPr>
            <a:spLocks noChangeArrowheads="1"/>
          </p:cNvSpPr>
          <p:nvPr/>
        </p:nvSpPr>
        <p:spPr bwMode="auto">
          <a:xfrm>
            <a:off x="5532314" y="3338520"/>
            <a:ext cx="3144142" cy="43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Calibri" pitchFamily="34" charset="0"/>
                <a:ea typeface="宋体" charset="-122"/>
              </a:defRPr>
            </a:lvl1pPr>
            <a:lvl2pPr marL="742950" indent="-285750">
              <a:defRPr>
                <a:solidFill>
                  <a:schemeClr val="tx1"/>
                </a:solidFill>
                <a:latin typeface="Calibri" pitchFamily="34" charset="0"/>
                <a:ea typeface="宋体" charset="-122"/>
              </a:defRPr>
            </a:lvl2pPr>
            <a:lvl3pPr marL="1143000" indent="-228600">
              <a:defRPr>
                <a:solidFill>
                  <a:schemeClr val="tx1"/>
                </a:solidFill>
                <a:latin typeface="Calibri" pitchFamily="34" charset="0"/>
                <a:ea typeface="宋体" charset="-122"/>
              </a:defRPr>
            </a:lvl3pPr>
            <a:lvl4pPr marL="1600200" indent="-228600">
              <a:defRPr>
                <a:solidFill>
                  <a:schemeClr val="tx1"/>
                </a:solidFill>
                <a:latin typeface="Calibri" pitchFamily="34" charset="0"/>
                <a:ea typeface="宋体" charset="-122"/>
              </a:defRPr>
            </a:lvl4pPr>
            <a:lvl5pPr marL="2057400" indent="-228600">
              <a:defRPr>
                <a:solidFill>
                  <a:schemeClr val="tx1"/>
                </a:solidFill>
                <a:latin typeface="Calibri" pitchFamily="34" charset="0"/>
                <a:ea typeface="宋体" charset="-122"/>
              </a:defRPr>
            </a:lvl5pPr>
            <a:lvl6pPr marL="2514600" indent="-228600" eaLnBrk="0" fontAlgn="base" hangingPunct="0">
              <a:spcBef>
                <a:spcPct val="0"/>
              </a:spcBef>
              <a:spcAft>
                <a:spcPct val="0"/>
              </a:spcAft>
              <a:defRPr>
                <a:solidFill>
                  <a:schemeClr val="tx1"/>
                </a:solidFill>
                <a:latin typeface="Calibri" pitchFamily="34" charset="0"/>
                <a:ea typeface="宋体" charset="-122"/>
              </a:defRPr>
            </a:lvl6pPr>
            <a:lvl7pPr marL="2971800" indent="-228600" eaLnBrk="0" fontAlgn="base" hangingPunct="0">
              <a:spcBef>
                <a:spcPct val="0"/>
              </a:spcBef>
              <a:spcAft>
                <a:spcPct val="0"/>
              </a:spcAft>
              <a:defRPr>
                <a:solidFill>
                  <a:schemeClr val="tx1"/>
                </a:solidFill>
                <a:latin typeface="Calibri" pitchFamily="34" charset="0"/>
                <a:ea typeface="宋体" charset="-122"/>
              </a:defRPr>
            </a:lvl7pPr>
            <a:lvl8pPr marL="3429000" indent="-228600" eaLnBrk="0" fontAlgn="base" hangingPunct="0">
              <a:spcBef>
                <a:spcPct val="0"/>
              </a:spcBef>
              <a:spcAft>
                <a:spcPct val="0"/>
              </a:spcAft>
              <a:defRPr>
                <a:solidFill>
                  <a:schemeClr val="tx1"/>
                </a:solidFill>
                <a:latin typeface="Calibri" pitchFamily="34" charset="0"/>
                <a:ea typeface="宋体" charset="-122"/>
              </a:defRPr>
            </a:lvl8pPr>
            <a:lvl9pPr marL="3886200" indent="-228600" eaLnBrk="0" fontAlgn="base" hangingPunct="0">
              <a:spcBef>
                <a:spcPct val="0"/>
              </a:spcBef>
              <a:spcAft>
                <a:spcPct val="0"/>
              </a:spcAft>
              <a:defRPr>
                <a:solidFill>
                  <a:schemeClr val="tx1"/>
                </a:solidFill>
                <a:latin typeface="Calibri" pitchFamily="34" charset="0"/>
                <a:ea typeface="宋体" charset="-122"/>
              </a:defRPr>
            </a:lvl9pPr>
          </a:lstStyle>
          <a:p>
            <a:pPr>
              <a:lnSpc>
                <a:spcPct val="150000"/>
              </a:lnSpc>
              <a:spcBef>
                <a:spcPts val="563"/>
              </a:spcBef>
            </a:pPr>
            <a:r>
              <a:rPr lang="en-US" altLang="zh-CN" dirty="0">
                <a:solidFill>
                  <a:schemeClr val="bg1">
                    <a:lumMod val="50000"/>
                  </a:schemeClr>
                </a:solidFill>
                <a:latin typeface="微软雅黑" pitchFamily="34" charset="-122"/>
                <a:ea typeface="微软雅黑" pitchFamily="34" charset="-122"/>
                <a:cs typeface="宋体" charset="-122"/>
              </a:rPr>
              <a:t>【</a:t>
            </a:r>
            <a:r>
              <a:rPr lang="zh-CN" altLang="en-US" dirty="0">
                <a:solidFill>
                  <a:schemeClr val="bg1">
                    <a:lumMod val="50000"/>
                  </a:schemeClr>
                </a:solidFill>
                <a:latin typeface="微软雅黑" pitchFamily="34" charset="-122"/>
                <a:ea typeface="微软雅黑" pitchFamily="34" charset="-122"/>
                <a:cs typeface="宋体" charset="-122"/>
              </a:rPr>
              <a:t>Return on investment</a:t>
            </a:r>
            <a:r>
              <a:rPr lang="en-US" altLang="zh-CN" dirty="0">
                <a:solidFill>
                  <a:schemeClr val="bg1">
                    <a:lumMod val="50000"/>
                  </a:schemeClr>
                </a:solidFill>
                <a:latin typeface="微软雅黑" pitchFamily="34" charset="-122"/>
                <a:ea typeface="微软雅黑" pitchFamily="34" charset="-122"/>
                <a:cs typeface="宋体" charset="-122"/>
              </a:rPr>
              <a:t>】</a:t>
            </a:r>
            <a:endParaRPr lang="zh-CN" altLang="en-US" dirty="0">
              <a:solidFill>
                <a:schemeClr val="bg1">
                  <a:lumMod val="50000"/>
                </a:schemeClr>
              </a:solidFill>
              <a:latin typeface="微软雅黑" pitchFamily="34" charset="-122"/>
              <a:ea typeface="微软雅黑" pitchFamily="34" charset="-122"/>
              <a:cs typeface="宋体" charset="-122"/>
            </a:endParaRPr>
          </a:p>
        </p:txBody>
      </p:sp>
    </p:spTree>
    <p:extLst>
      <p:ext uri="{BB962C8B-B14F-4D97-AF65-F5344CB8AC3E}">
        <p14:creationId xmlns:p14="http://schemas.microsoft.com/office/powerpoint/2010/main" val="310487577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a16="http://schemas.microsoft.com/office/drawing/2014/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up)">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36"/>
                                        </p:tgtEl>
                                        <p:attrNameLst>
                                          <p:attrName>style.visibility</p:attrName>
                                        </p:attrNameLst>
                                      </p:cBhvr>
                                      <p:to>
                                        <p:strVal val="visible"/>
                                      </p:to>
                                    </p:set>
                                    <p:anim calcmode="lin" valueType="num">
                                      <p:cBhvr>
                                        <p:cTn id="12"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6"/>
                                        </p:tgtEl>
                                        <p:attrNameLst>
                                          <p:attrName>ppt_y</p:attrName>
                                        </p:attrNameLst>
                                      </p:cBhvr>
                                      <p:tavLst>
                                        <p:tav tm="0">
                                          <p:val>
                                            <p:strVal val="#ppt_y"/>
                                          </p:val>
                                        </p:tav>
                                        <p:tav tm="100000">
                                          <p:val>
                                            <p:strVal val="#ppt_y"/>
                                          </p:val>
                                        </p:tav>
                                      </p:tavLst>
                                    </p:anim>
                                    <p:anim calcmode="lin" valueType="num">
                                      <p:cBhvr>
                                        <p:cTn id="14"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6"/>
                                        </p:tgtEl>
                                      </p:cBhvr>
                                    </p:animEffect>
                                  </p:childTnLst>
                                </p:cTn>
                              </p:par>
                            </p:childTnLst>
                          </p:cTn>
                        </p:par>
                        <p:par>
                          <p:cTn id="17" fill="hold">
                            <p:stCondLst>
                              <p:cond delay="850"/>
                            </p:stCondLst>
                            <p:childTnLst>
                              <p:par>
                                <p:cTn id="18" presetID="2" presetClass="entr" presetSubtype="2"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1+#ppt_w/2"/>
                                          </p:val>
                                        </p:tav>
                                        <p:tav tm="100000">
                                          <p:val>
                                            <p:strVal val="#ppt_x"/>
                                          </p:val>
                                        </p:tav>
                                      </p:tavLst>
                                    </p:anim>
                                    <p:anim calcmode="lin" valueType="num">
                                      <p:cBhvr additive="base">
                                        <p:cTn id="21" dur="500" fill="hold"/>
                                        <p:tgtEl>
                                          <p:spTgt spid="13"/>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500" fill="hold"/>
                                        <p:tgtEl>
                                          <p:spTgt spid="14"/>
                                        </p:tgtEl>
                                        <p:attrNameLst>
                                          <p:attrName>ppt_x</p:attrName>
                                        </p:attrNameLst>
                                      </p:cBhvr>
                                      <p:tavLst>
                                        <p:tav tm="0">
                                          <p:val>
                                            <p:strVal val="1+#ppt_w/2"/>
                                          </p:val>
                                        </p:tav>
                                        <p:tav tm="100000">
                                          <p:val>
                                            <p:strVal val="#ppt_x"/>
                                          </p:val>
                                        </p:tav>
                                      </p:tavLst>
                                    </p:anim>
                                    <p:anim calcmode="lin" valueType="num">
                                      <p:cBhvr additive="base">
                                        <p:cTn id="25" dur="500" fill="hold"/>
                                        <p:tgtEl>
                                          <p:spTgt spid="14"/>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1+#ppt_w/2"/>
                                          </p:val>
                                        </p:tav>
                                        <p:tav tm="100000">
                                          <p:val>
                                            <p:strVal val="#ppt_x"/>
                                          </p:val>
                                        </p:tav>
                                      </p:tavLst>
                                    </p:anim>
                                    <p:anim calcmode="lin" valueType="num">
                                      <p:cBhvr additive="base">
                                        <p:cTn id="29" dur="500" fill="hold"/>
                                        <p:tgtEl>
                                          <p:spTgt spid="15"/>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1+#ppt_w/2"/>
                                          </p:val>
                                        </p:tav>
                                        <p:tav tm="100000">
                                          <p:val>
                                            <p:strVal val="#ppt_x"/>
                                          </p:val>
                                        </p:tav>
                                      </p:tavLst>
                                    </p:anim>
                                    <p:anim calcmode="lin" valueType="num">
                                      <p:cBhvr additive="base">
                                        <p:cTn id="33" dur="500" fill="hold"/>
                                        <p:tgtEl>
                                          <p:spTgt spid="16"/>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1+#ppt_w/2"/>
                                          </p:val>
                                        </p:tav>
                                        <p:tav tm="100000">
                                          <p:val>
                                            <p:strVal val="#ppt_x"/>
                                          </p:val>
                                        </p:tav>
                                      </p:tavLst>
                                    </p:anim>
                                    <p:anim calcmode="lin" valueType="num">
                                      <p:cBhvr additive="base">
                                        <p:cTn id="37" dur="500" fill="hold"/>
                                        <p:tgtEl>
                                          <p:spTgt spid="17"/>
                                        </p:tgtEl>
                                        <p:attrNameLst>
                                          <p:attrName>ppt_y</p:attrName>
                                        </p:attrNameLst>
                                      </p:cBhvr>
                                      <p:tavLst>
                                        <p:tav tm="0">
                                          <p:val>
                                            <p:strVal val="#ppt_y"/>
                                          </p:val>
                                        </p:tav>
                                        <p:tav tm="100000">
                                          <p:val>
                                            <p:strVal val="#ppt_y"/>
                                          </p:val>
                                        </p:tav>
                                      </p:tavLst>
                                    </p:anim>
                                  </p:childTnLst>
                                </p:cTn>
                              </p:par>
                              <p:par>
                                <p:cTn id="38" presetID="2" presetClass="entr" presetSubtype="2" fill="hold" grpId="0" nodeType="with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additive="base">
                                        <p:cTn id="40" dur="500" fill="hold"/>
                                        <p:tgtEl>
                                          <p:spTgt spid="22"/>
                                        </p:tgtEl>
                                        <p:attrNameLst>
                                          <p:attrName>ppt_x</p:attrName>
                                        </p:attrNameLst>
                                      </p:cBhvr>
                                      <p:tavLst>
                                        <p:tav tm="0">
                                          <p:val>
                                            <p:strVal val="1+#ppt_w/2"/>
                                          </p:val>
                                        </p:tav>
                                        <p:tav tm="100000">
                                          <p:val>
                                            <p:strVal val="#ppt_x"/>
                                          </p:val>
                                        </p:tav>
                                      </p:tavLst>
                                    </p:anim>
                                    <p:anim calcmode="lin" valueType="num">
                                      <p:cBhvr additive="base">
                                        <p:cTn id="41" dur="500" fill="hold"/>
                                        <p:tgtEl>
                                          <p:spTgt spid="22"/>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500" fill="hold"/>
                                        <p:tgtEl>
                                          <p:spTgt spid="23"/>
                                        </p:tgtEl>
                                        <p:attrNameLst>
                                          <p:attrName>ppt_x</p:attrName>
                                        </p:attrNameLst>
                                      </p:cBhvr>
                                      <p:tavLst>
                                        <p:tav tm="0">
                                          <p:val>
                                            <p:strVal val="1+#ppt_w/2"/>
                                          </p:val>
                                        </p:tav>
                                        <p:tav tm="100000">
                                          <p:val>
                                            <p:strVal val="#ppt_x"/>
                                          </p:val>
                                        </p:tav>
                                      </p:tavLst>
                                    </p:anim>
                                    <p:anim calcmode="lin" valueType="num">
                                      <p:cBhvr additive="base">
                                        <p:cTn id="45" dur="500" fill="hold"/>
                                        <p:tgtEl>
                                          <p:spTgt spid="23"/>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additive="base">
                                        <p:cTn id="48" dur="500" fill="hold"/>
                                        <p:tgtEl>
                                          <p:spTgt spid="24"/>
                                        </p:tgtEl>
                                        <p:attrNameLst>
                                          <p:attrName>ppt_x</p:attrName>
                                        </p:attrNameLst>
                                      </p:cBhvr>
                                      <p:tavLst>
                                        <p:tav tm="0">
                                          <p:val>
                                            <p:strVal val="1+#ppt_w/2"/>
                                          </p:val>
                                        </p:tav>
                                        <p:tav tm="100000">
                                          <p:val>
                                            <p:strVal val="#ppt_x"/>
                                          </p:val>
                                        </p:tav>
                                      </p:tavLst>
                                    </p:anim>
                                    <p:anim calcmode="lin" valueType="num">
                                      <p:cBhvr additive="base">
                                        <p:cTn id="49" dur="500" fill="hold"/>
                                        <p:tgtEl>
                                          <p:spTgt spid="24"/>
                                        </p:tgtEl>
                                        <p:attrNameLst>
                                          <p:attrName>ppt_y</p:attrName>
                                        </p:attrNameLst>
                                      </p:cBhvr>
                                      <p:tavLst>
                                        <p:tav tm="0">
                                          <p:val>
                                            <p:strVal val="#ppt_y"/>
                                          </p:val>
                                        </p:tav>
                                        <p:tav tm="100000">
                                          <p:val>
                                            <p:strVal val="#ppt_y"/>
                                          </p:val>
                                        </p:tav>
                                      </p:tavLst>
                                    </p:anim>
                                  </p:childTnLst>
                                </p:cTn>
                              </p:par>
                              <p:par>
                                <p:cTn id="50" presetID="22" presetClass="entr" presetSubtype="8" fill="hold" grpId="0" nodeType="with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left)">
                                      <p:cBhvr>
                                        <p:cTn id="52" dur="500"/>
                                        <p:tgtEl>
                                          <p:spTgt spid="25"/>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wipe(left)">
                                      <p:cBhvr>
                                        <p:cTn id="55" dur="500"/>
                                        <p:tgtEl>
                                          <p:spTgt spid="26"/>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wipe(left)">
                                      <p:cBhvr>
                                        <p:cTn id="58" dur="500"/>
                                        <p:tgtEl>
                                          <p:spTgt spid="27"/>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wipe(left)">
                                      <p:cBhvr>
                                        <p:cTn id="6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p:bldP spid="13" grpId="0" animBg="1"/>
      <p:bldP spid="14" grpId="0" animBg="1"/>
      <p:bldP spid="15" grpId="0" animBg="1"/>
      <p:bldP spid="16" grpId="0" animBg="1"/>
      <p:bldP spid="17" grpId="0"/>
      <p:bldP spid="22" grpId="0"/>
      <p:bldP spid="23" grpId="0"/>
      <p:bldP spid="24" grpId="0"/>
      <p:bldP spid="25" grpId="0"/>
      <p:bldP spid="26" grpId="0"/>
      <p:bldP spid="27" grpId="0"/>
      <p:bldP spid="2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Freeform 13"/>
          <p:cNvSpPr>
            <a:spLocks noEditPoints="1"/>
          </p:cNvSpPr>
          <p:nvPr/>
        </p:nvSpPr>
        <p:spPr bwMode="auto">
          <a:xfrm rot="16200000">
            <a:off x="7589624" y="2431612"/>
            <a:ext cx="1142646" cy="813511"/>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chemeClr val="accent3"/>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32" name="Freeform 11"/>
          <p:cNvSpPr>
            <a:spLocks noEditPoints="1"/>
          </p:cNvSpPr>
          <p:nvPr/>
        </p:nvSpPr>
        <p:spPr bwMode="auto">
          <a:xfrm rot="16200000">
            <a:off x="446712" y="2431157"/>
            <a:ext cx="1142646" cy="814422"/>
          </a:xfrm>
          <a:custGeom>
            <a:avLst/>
            <a:gdLst>
              <a:gd name="T0" fmla="*/ 2333 w 2333"/>
              <a:gd name="T1" fmla="*/ 0 h 1775"/>
              <a:gd name="T2" fmla="*/ 2333 w 2333"/>
              <a:gd name="T3" fmla="*/ 1331 h 1775"/>
              <a:gd name="T4" fmla="*/ 1166 w 2333"/>
              <a:gd name="T5" fmla="*/ 1775 h 1775"/>
              <a:gd name="T6" fmla="*/ 0 w 2333"/>
              <a:gd name="T7" fmla="*/ 1331 h 1775"/>
              <a:gd name="T8" fmla="*/ 0 w 2333"/>
              <a:gd name="T9" fmla="*/ 0 h 1775"/>
              <a:gd name="T10" fmla="*/ 1166 w 2333"/>
              <a:gd name="T11" fmla="*/ 444 h 1775"/>
              <a:gd name="T12" fmla="*/ 2333 w 2333"/>
              <a:gd name="T13" fmla="*/ 0 h 1775"/>
              <a:gd name="T14" fmla="*/ 1750 w 2333"/>
              <a:gd name="T15" fmla="*/ 222 h 17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5">
                <a:moveTo>
                  <a:pt x="2333" y="0"/>
                </a:moveTo>
                <a:lnTo>
                  <a:pt x="2333" y="1331"/>
                </a:lnTo>
                <a:lnTo>
                  <a:pt x="1166" y="1775"/>
                </a:lnTo>
                <a:lnTo>
                  <a:pt x="0" y="1331"/>
                </a:lnTo>
                <a:lnTo>
                  <a:pt x="0" y="0"/>
                </a:lnTo>
                <a:lnTo>
                  <a:pt x="1166" y="444"/>
                </a:lnTo>
                <a:lnTo>
                  <a:pt x="2333" y="0"/>
                </a:lnTo>
                <a:close/>
                <a:moveTo>
                  <a:pt x="1750" y="222"/>
                </a:moveTo>
              </a:path>
            </a:pathLst>
          </a:custGeom>
          <a:solidFill>
            <a:schemeClr val="accent1"/>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33" name="Freeform 12"/>
          <p:cNvSpPr>
            <a:spLocks noEditPoints="1"/>
          </p:cNvSpPr>
          <p:nvPr/>
        </p:nvSpPr>
        <p:spPr bwMode="auto">
          <a:xfrm rot="16200000">
            <a:off x="1158306" y="2431157"/>
            <a:ext cx="1142646" cy="814422"/>
          </a:xfrm>
          <a:custGeom>
            <a:avLst/>
            <a:gdLst>
              <a:gd name="T0" fmla="*/ 2333 w 2333"/>
              <a:gd name="T1" fmla="*/ 0 h 1775"/>
              <a:gd name="T2" fmla="*/ 2333 w 2333"/>
              <a:gd name="T3" fmla="*/ 1331 h 1775"/>
              <a:gd name="T4" fmla="*/ 1166 w 2333"/>
              <a:gd name="T5" fmla="*/ 1775 h 1775"/>
              <a:gd name="T6" fmla="*/ 0 w 2333"/>
              <a:gd name="T7" fmla="*/ 1331 h 1775"/>
              <a:gd name="T8" fmla="*/ 0 w 2333"/>
              <a:gd name="T9" fmla="*/ 0 h 1775"/>
              <a:gd name="T10" fmla="*/ 1166 w 2333"/>
              <a:gd name="T11" fmla="*/ 444 h 1775"/>
              <a:gd name="T12" fmla="*/ 2333 w 2333"/>
              <a:gd name="T13" fmla="*/ 0 h 1775"/>
              <a:gd name="T14" fmla="*/ 1750 w 2333"/>
              <a:gd name="T15" fmla="*/ 222 h 17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5">
                <a:moveTo>
                  <a:pt x="2333" y="0"/>
                </a:moveTo>
                <a:lnTo>
                  <a:pt x="2333" y="1331"/>
                </a:lnTo>
                <a:lnTo>
                  <a:pt x="1166" y="1775"/>
                </a:lnTo>
                <a:lnTo>
                  <a:pt x="0" y="1331"/>
                </a:lnTo>
                <a:lnTo>
                  <a:pt x="0" y="0"/>
                </a:lnTo>
                <a:lnTo>
                  <a:pt x="1166" y="444"/>
                </a:lnTo>
                <a:lnTo>
                  <a:pt x="2333" y="0"/>
                </a:lnTo>
                <a:close/>
                <a:moveTo>
                  <a:pt x="1750" y="222"/>
                </a:moveTo>
              </a:path>
            </a:pathLst>
          </a:custGeom>
          <a:solidFill>
            <a:schemeClr val="accent2"/>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34" name="Freeform 13"/>
          <p:cNvSpPr>
            <a:spLocks noEditPoints="1"/>
          </p:cNvSpPr>
          <p:nvPr/>
        </p:nvSpPr>
        <p:spPr bwMode="auto">
          <a:xfrm rot="16200000">
            <a:off x="1860346" y="2431611"/>
            <a:ext cx="1142646" cy="813511"/>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chemeClr val="accent3"/>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35" name="Freeform 13"/>
          <p:cNvSpPr>
            <a:spLocks noEditPoints="1"/>
          </p:cNvSpPr>
          <p:nvPr/>
        </p:nvSpPr>
        <p:spPr bwMode="auto">
          <a:xfrm rot="16200000">
            <a:off x="2555615" y="2431611"/>
            <a:ext cx="1142646" cy="813511"/>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chemeClr val="accent4"/>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36" name="Freeform 13"/>
          <p:cNvSpPr>
            <a:spLocks noEditPoints="1"/>
          </p:cNvSpPr>
          <p:nvPr/>
        </p:nvSpPr>
        <p:spPr bwMode="auto">
          <a:xfrm rot="16200000">
            <a:off x="3249252" y="2431612"/>
            <a:ext cx="1142646" cy="813511"/>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chemeClr val="accent1"/>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37" name="Freeform 13"/>
          <p:cNvSpPr>
            <a:spLocks noEditPoints="1"/>
          </p:cNvSpPr>
          <p:nvPr/>
        </p:nvSpPr>
        <p:spPr bwMode="auto">
          <a:xfrm rot="16200000">
            <a:off x="3980483" y="2431612"/>
            <a:ext cx="1142646" cy="813511"/>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chemeClr val="accent2"/>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38" name="Freeform 13"/>
          <p:cNvSpPr>
            <a:spLocks noEditPoints="1"/>
          </p:cNvSpPr>
          <p:nvPr/>
        </p:nvSpPr>
        <p:spPr bwMode="auto">
          <a:xfrm rot="16200000">
            <a:off x="4687739" y="2431612"/>
            <a:ext cx="1142646" cy="813511"/>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chemeClr val="accent3"/>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39" name="Freeform 13"/>
          <p:cNvSpPr>
            <a:spLocks noEditPoints="1"/>
          </p:cNvSpPr>
          <p:nvPr/>
        </p:nvSpPr>
        <p:spPr bwMode="auto">
          <a:xfrm rot="16200000">
            <a:off x="5394996" y="2431612"/>
            <a:ext cx="1142646" cy="813511"/>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chemeClr val="accent4"/>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40" name="Freeform 13"/>
          <p:cNvSpPr>
            <a:spLocks noEditPoints="1"/>
          </p:cNvSpPr>
          <p:nvPr/>
        </p:nvSpPr>
        <p:spPr bwMode="auto">
          <a:xfrm rot="16200000">
            <a:off x="6103882" y="2431612"/>
            <a:ext cx="1142646" cy="813511"/>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chemeClr val="accent1"/>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41" name="Freeform 13"/>
          <p:cNvSpPr>
            <a:spLocks noEditPoints="1"/>
          </p:cNvSpPr>
          <p:nvPr/>
        </p:nvSpPr>
        <p:spPr bwMode="auto">
          <a:xfrm rot="16200000">
            <a:off x="6835113" y="2431612"/>
            <a:ext cx="1142646" cy="813511"/>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chemeClr val="accent2"/>
          </a:solidFill>
          <a:ln>
            <a:noFill/>
          </a:ln>
        </p:spPr>
        <p:txBody>
          <a:bodyPr vert="horz" wrap="square" lIns="68550" tIns="34274" rIns="68550" bIns="34274" numCol="1" anchor="t" anchorCtr="0" compatLnSpc="1">
            <a:prstTxWarp prst="textNoShape">
              <a:avLst/>
            </a:prstTxWarp>
          </a:bodyPr>
          <a:lstStyle/>
          <a:p>
            <a:pPr defTabSz="914126">
              <a:defRPr/>
            </a:pPr>
            <a:endParaRPr lang="zh-CN" altLang="en-US" sz="1799" kern="0">
              <a:solidFill>
                <a:sysClr val="windowText" lastClr="000000"/>
              </a:solidFill>
            </a:endParaRPr>
          </a:p>
        </p:txBody>
      </p:sp>
      <p:sp>
        <p:nvSpPr>
          <p:cNvPr id="242" name="TextBox 241"/>
          <p:cNvSpPr txBox="1"/>
          <p:nvPr/>
        </p:nvSpPr>
        <p:spPr>
          <a:xfrm>
            <a:off x="733469"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2</a:t>
            </a:r>
            <a:r>
              <a:rPr lang="zh-CN" altLang="en-US" sz="1000" b="1" dirty="0">
                <a:solidFill>
                  <a:schemeClr val="bg1"/>
                </a:solidFill>
                <a:latin typeface="微软雅黑" pitchFamily="34" charset="-122"/>
                <a:ea typeface="微软雅黑" pitchFamily="34" charset="-122"/>
              </a:rPr>
              <a:t>Month</a:t>
            </a:r>
          </a:p>
        </p:txBody>
      </p:sp>
      <p:sp>
        <p:nvSpPr>
          <p:cNvPr id="243" name="TextBox 242"/>
          <p:cNvSpPr txBox="1"/>
          <p:nvPr/>
        </p:nvSpPr>
        <p:spPr>
          <a:xfrm>
            <a:off x="1495234"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3</a:t>
            </a:r>
            <a:r>
              <a:rPr lang="zh-CN" altLang="en-US" sz="1000" b="1" dirty="0">
                <a:solidFill>
                  <a:schemeClr val="bg1"/>
                </a:solidFill>
                <a:latin typeface="微软雅黑" pitchFamily="34" charset="-122"/>
                <a:ea typeface="微软雅黑" pitchFamily="34" charset="-122"/>
              </a:rPr>
              <a:t>Month.</a:t>
            </a:r>
          </a:p>
        </p:txBody>
      </p:sp>
      <p:sp>
        <p:nvSpPr>
          <p:cNvPr id="244" name="TextBox 243"/>
          <p:cNvSpPr txBox="1"/>
          <p:nvPr/>
        </p:nvSpPr>
        <p:spPr>
          <a:xfrm>
            <a:off x="2180822"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4</a:t>
            </a:r>
            <a:r>
              <a:rPr lang="zh-CN" altLang="en-US" sz="1000" b="1" dirty="0">
                <a:solidFill>
                  <a:schemeClr val="bg1"/>
                </a:solidFill>
                <a:latin typeface="微软雅黑" pitchFamily="34" charset="-122"/>
                <a:ea typeface="微软雅黑" pitchFamily="34" charset="-122"/>
              </a:rPr>
              <a:t>Month.</a:t>
            </a:r>
          </a:p>
        </p:txBody>
      </p:sp>
      <p:sp>
        <p:nvSpPr>
          <p:cNvPr id="245" name="TextBox 244"/>
          <p:cNvSpPr txBox="1"/>
          <p:nvPr/>
        </p:nvSpPr>
        <p:spPr>
          <a:xfrm>
            <a:off x="2866411"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5</a:t>
            </a:r>
            <a:r>
              <a:rPr lang="zh-CN" altLang="en-US" sz="1000" b="1" dirty="0">
                <a:solidFill>
                  <a:schemeClr val="bg1"/>
                </a:solidFill>
                <a:latin typeface="微软雅黑" pitchFamily="34" charset="-122"/>
                <a:ea typeface="微软雅黑" pitchFamily="34" charset="-122"/>
              </a:rPr>
              <a:t>Month.</a:t>
            </a:r>
          </a:p>
        </p:txBody>
      </p:sp>
      <p:sp>
        <p:nvSpPr>
          <p:cNvPr id="246" name="TextBox 245"/>
          <p:cNvSpPr txBox="1"/>
          <p:nvPr/>
        </p:nvSpPr>
        <p:spPr>
          <a:xfrm>
            <a:off x="3551999"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6</a:t>
            </a:r>
            <a:r>
              <a:rPr lang="zh-CN" altLang="en-US" sz="1000" b="1" dirty="0">
                <a:solidFill>
                  <a:schemeClr val="bg1"/>
                </a:solidFill>
                <a:latin typeface="微软雅黑" pitchFamily="34" charset="-122"/>
                <a:ea typeface="微软雅黑" pitchFamily="34" charset="-122"/>
              </a:rPr>
              <a:t>Month.</a:t>
            </a:r>
          </a:p>
        </p:txBody>
      </p:sp>
      <p:sp>
        <p:nvSpPr>
          <p:cNvPr id="247" name="TextBox 246"/>
          <p:cNvSpPr txBox="1"/>
          <p:nvPr/>
        </p:nvSpPr>
        <p:spPr>
          <a:xfrm>
            <a:off x="4313764"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7</a:t>
            </a:r>
            <a:r>
              <a:rPr lang="zh-CN" altLang="en-US" sz="1000" b="1" dirty="0">
                <a:solidFill>
                  <a:schemeClr val="bg1"/>
                </a:solidFill>
                <a:latin typeface="微软雅黑" pitchFamily="34" charset="-122"/>
                <a:ea typeface="微软雅黑" pitchFamily="34" charset="-122"/>
              </a:rPr>
              <a:t>Month.</a:t>
            </a:r>
          </a:p>
        </p:txBody>
      </p:sp>
      <p:sp>
        <p:nvSpPr>
          <p:cNvPr id="248" name="TextBox 247"/>
          <p:cNvSpPr txBox="1"/>
          <p:nvPr/>
        </p:nvSpPr>
        <p:spPr>
          <a:xfrm>
            <a:off x="4999353"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8</a:t>
            </a:r>
            <a:r>
              <a:rPr lang="zh-CN" altLang="en-US" sz="1000" b="1" dirty="0">
                <a:solidFill>
                  <a:schemeClr val="bg1"/>
                </a:solidFill>
                <a:latin typeface="微软雅黑" pitchFamily="34" charset="-122"/>
                <a:ea typeface="微软雅黑" pitchFamily="34" charset="-122"/>
              </a:rPr>
              <a:t>Month.</a:t>
            </a:r>
          </a:p>
        </p:txBody>
      </p:sp>
      <p:sp>
        <p:nvSpPr>
          <p:cNvPr id="249" name="TextBox 248"/>
          <p:cNvSpPr txBox="1"/>
          <p:nvPr/>
        </p:nvSpPr>
        <p:spPr>
          <a:xfrm>
            <a:off x="5684941"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9</a:t>
            </a:r>
            <a:r>
              <a:rPr lang="zh-CN" altLang="en-US" sz="1000" b="1" dirty="0">
                <a:solidFill>
                  <a:schemeClr val="bg1"/>
                </a:solidFill>
                <a:latin typeface="微软雅黑" pitchFamily="34" charset="-122"/>
                <a:ea typeface="微软雅黑" pitchFamily="34" charset="-122"/>
              </a:rPr>
              <a:t>Month.</a:t>
            </a:r>
          </a:p>
        </p:txBody>
      </p:sp>
      <p:sp>
        <p:nvSpPr>
          <p:cNvPr id="250" name="TextBox 249"/>
          <p:cNvSpPr txBox="1"/>
          <p:nvPr/>
        </p:nvSpPr>
        <p:spPr>
          <a:xfrm>
            <a:off x="6446706"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10</a:t>
            </a:r>
            <a:r>
              <a:rPr lang="zh-CN" altLang="en-US" sz="1000" b="1" dirty="0">
                <a:solidFill>
                  <a:schemeClr val="bg1"/>
                </a:solidFill>
                <a:latin typeface="微软雅黑" pitchFamily="34" charset="-122"/>
                <a:ea typeface="微软雅黑" pitchFamily="34" charset="-122"/>
              </a:rPr>
              <a:t>Month.</a:t>
            </a:r>
          </a:p>
        </p:txBody>
      </p:sp>
      <p:sp>
        <p:nvSpPr>
          <p:cNvPr id="251" name="TextBox 250"/>
          <p:cNvSpPr txBox="1"/>
          <p:nvPr/>
        </p:nvSpPr>
        <p:spPr>
          <a:xfrm>
            <a:off x="7181216" y="2745796"/>
            <a:ext cx="742706" cy="223106"/>
          </a:xfrm>
          <a:prstGeom prst="rect">
            <a:avLst/>
          </a:prstGeom>
          <a:noFill/>
        </p:spPr>
        <p:txBody>
          <a:bodyPr wrap="square" lIns="68550" tIns="34274" rIns="68550" bIns="34274" rtlCol="0">
            <a:spAutoFit/>
          </a:bodyPr>
          <a:lstStyle/>
          <a:p>
            <a:pPr algn="ctr"/>
            <a:r>
              <a:rPr lang="en-US" altLang="zh-CN" sz="1000" b="1" dirty="0">
                <a:solidFill>
                  <a:schemeClr val="bg1"/>
                </a:solidFill>
                <a:latin typeface="微软雅黑" pitchFamily="34" charset="-122"/>
                <a:ea typeface="微软雅黑" pitchFamily="34" charset="-122"/>
              </a:rPr>
              <a:t>11</a:t>
            </a:r>
            <a:r>
              <a:rPr lang="zh-CN" altLang="en-US" sz="1000" b="1" dirty="0">
                <a:solidFill>
                  <a:schemeClr val="bg1"/>
                </a:solidFill>
                <a:latin typeface="微软雅黑" pitchFamily="34" charset="-122"/>
                <a:ea typeface="微软雅黑" pitchFamily="34" charset="-122"/>
              </a:rPr>
              <a:t>Month.</a:t>
            </a:r>
          </a:p>
        </p:txBody>
      </p:sp>
      <p:sp>
        <p:nvSpPr>
          <p:cNvPr id="254" name="TextBox 253"/>
          <p:cNvSpPr txBox="1"/>
          <p:nvPr/>
        </p:nvSpPr>
        <p:spPr>
          <a:xfrm>
            <a:off x="7912447" y="2745796"/>
            <a:ext cx="742706" cy="223106"/>
          </a:xfrm>
          <a:prstGeom prst="rect">
            <a:avLst/>
          </a:prstGeom>
          <a:noFill/>
        </p:spPr>
        <p:txBody>
          <a:bodyPr wrap="square" lIns="68550" tIns="34274" rIns="68550" bIns="34274" rtlCol="0">
            <a:spAutoFit/>
          </a:bodyPr>
          <a:lstStyle/>
          <a:p>
            <a:pPr algn="ctr"/>
            <a:r>
              <a:rPr lang="en-US" altLang="zh-CN" sz="1000" dirty="0">
                <a:solidFill>
                  <a:schemeClr val="bg1"/>
                </a:solidFill>
                <a:latin typeface="微软雅黑" pitchFamily="34" charset="-122"/>
                <a:ea typeface="微软雅黑" pitchFamily="34" charset="-122"/>
              </a:rPr>
              <a:t>12</a:t>
            </a:r>
            <a:r>
              <a:rPr lang="zh-CN" altLang="en-US" sz="1000" b="1" dirty="0">
                <a:solidFill>
                  <a:schemeClr val="bg1"/>
                </a:solidFill>
                <a:latin typeface="微软雅黑" pitchFamily="34" charset="-122"/>
                <a:ea typeface="微软雅黑" pitchFamily="34" charset="-122"/>
              </a:rPr>
              <a:t>Month.</a:t>
            </a:r>
          </a:p>
        </p:txBody>
      </p:sp>
      <p:cxnSp>
        <p:nvCxnSpPr>
          <p:cNvPr id="280" name="直接连接符 279"/>
          <p:cNvCxnSpPr/>
          <p:nvPr/>
        </p:nvCxnSpPr>
        <p:spPr>
          <a:xfrm>
            <a:off x="991705" y="3400533"/>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1" name="直接连接符 280"/>
          <p:cNvCxnSpPr/>
          <p:nvPr/>
        </p:nvCxnSpPr>
        <p:spPr>
          <a:xfrm>
            <a:off x="1677293" y="1657634"/>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2" name="直接连接符 281"/>
          <p:cNvCxnSpPr/>
          <p:nvPr/>
        </p:nvCxnSpPr>
        <p:spPr>
          <a:xfrm>
            <a:off x="2350186" y="3400533"/>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3" name="直接连接符 282"/>
          <p:cNvCxnSpPr/>
          <p:nvPr/>
        </p:nvCxnSpPr>
        <p:spPr>
          <a:xfrm>
            <a:off x="3099255" y="1657634"/>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4" name="直接连接符 283"/>
          <p:cNvCxnSpPr/>
          <p:nvPr/>
        </p:nvCxnSpPr>
        <p:spPr>
          <a:xfrm>
            <a:off x="3749929" y="3400533"/>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5" name="直接连接符 284"/>
          <p:cNvCxnSpPr/>
          <p:nvPr/>
        </p:nvCxnSpPr>
        <p:spPr>
          <a:xfrm>
            <a:off x="4470431" y="1657634"/>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6" name="直接连接符 285"/>
          <p:cNvCxnSpPr/>
          <p:nvPr/>
        </p:nvCxnSpPr>
        <p:spPr>
          <a:xfrm>
            <a:off x="5184586" y="3400533"/>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7" name="直接连接符 286"/>
          <p:cNvCxnSpPr/>
          <p:nvPr/>
        </p:nvCxnSpPr>
        <p:spPr>
          <a:xfrm>
            <a:off x="5828912" y="1657634"/>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8" name="直接连接符 287"/>
          <p:cNvCxnSpPr/>
          <p:nvPr/>
        </p:nvCxnSpPr>
        <p:spPr>
          <a:xfrm>
            <a:off x="6619243" y="3400533"/>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9" name="直接连接符 288"/>
          <p:cNvCxnSpPr/>
          <p:nvPr/>
        </p:nvCxnSpPr>
        <p:spPr>
          <a:xfrm>
            <a:off x="7301658" y="1657634"/>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90" name="直接连接符 289"/>
          <p:cNvCxnSpPr/>
          <p:nvPr/>
        </p:nvCxnSpPr>
        <p:spPr>
          <a:xfrm>
            <a:off x="8117381" y="3400533"/>
            <a:ext cx="0" cy="609411"/>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91" name="Rectangle 28"/>
          <p:cNvSpPr>
            <a:spLocks noChangeArrowheads="1"/>
          </p:cNvSpPr>
          <p:nvPr/>
        </p:nvSpPr>
        <p:spPr bwMode="auto">
          <a:xfrm>
            <a:off x="375693" y="3942928"/>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292" name="Rectangle 28"/>
          <p:cNvSpPr>
            <a:spLocks noChangeArrowheads="1"/>
          </p:cNvSpPr>
          <p:nvPr/>
        </p:nvSpPr>
        <p:spPr bwMode="auto">
          <a:xfrm>
            <a:off x="1030965" y="1200574"/>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293" name="Rectangle 28"/>
          <p:cNvSpPr>
            <a:spLocks noChangeArrowheads="1"/>
          </p:cNvSpPr>
          <p:nvPr/>
        </p:nvSpPr>
        <p:spPr bwMode="auto">
          <a:xfrm>
            <a:off x="1677294" y="3942928"/>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294" name="Rectangle 28"/>
          <p:cNvSpPr>
            <a:spLocks noChangeArrowheads="1"/>
          </p:cNvSpPr>
          <p:nvPr/>
        </p:nvSpPr>
        <p:spPr bwMode="auto">
          <a:xfrm>
            <a:off x="2439059" y="1200574"/>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295" name="Rectangle 28"/>
          <p:cNvSpPr>
            <a:spLocks noChangeArrowheads="1"/>
          </p:cNvSpPr>
          <p:nvPr/>
        </p:nvSpPr>
        <p:spPr bwMode="auto">
          <a:xfrm>
            <a:off x="3067515" y="3942928"/>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296" name="Rectangle 28"/>
          <p:cNvSpPr>
            <a:spLocks noChangeArrowheads="1"/>
          </p:cNvSpPr>
          <p:nvPr/>
        </p:nvSpPr>
        <p:spPr bwMode="auto">
          <a:xfrm>
            <a:off x="3772147" y="1200574"/>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297" name="Rectangle 28"/>
          <p:cNvSpPr>
            <a:spLocks noChangeArrowheads="1"/>
          </p:cNvSpPr>
          <p:nvPr/>
        </p:nvSpPr>
        <p:spPr bwMode="auto">
          <a:xfrm>
            <a:off x="4476780" y="3942928"/>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298" name="Rectangle 28"/>
          <p:cNvSpPr>
            <a:spLocks noChangeArrowheads="1"/>
          </p:cNvSpPr>
          <p:nvPr/>
        </p:nvSpPr>
        <p:spPr bwMode="auto">
          <a:xfrm>
            <a:off x="5122476" y="1200574"/>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299" name="Rectangle 28"/>
          <p:cNvSpPr>
            <a:spLocks noChangeArrowheads="1"/>
          </p:cNvSpPr>
          <p:nvPr/>
        </p:nvSpPr>
        <p:spPr bwMode="auto">
          <a:xfrm>
            <a:off x="5884241" y="3942928"/>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300" name="Rectangle 28"/>
          <p:cNvSpPr>
            <a:spLocks noChangeArrowheads="1"/>
          </p:cNvSpPr>
          <p:nvPr/>
        </p:nvSpPr>
        <p:spPr bwMode="auto">
          <a:xfrm>
            <a:off x="6569829" y="1200574"/>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
        <p:nvSpPr>
          <p:cNvPr id="301" name="Rectangle 28"/>
          <p:cNvSpPr>
            <a:spLocks noChangeArrowheads="1"/>
          </p:cNvSpPr>
          <p:nvPr/>
        </p:nvSpPr>
        <p:spPr bwMode="auto">
          <a:xfrm>
            <a:off x="7407770" y="3942928"/>
            <a:ext cx="1353937" cy="36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8" tIns="34284" rIns="68568" bIns="34284">
            <a:spAutoFit/>
          </a:bodyPr>
          <a:lstStyle/>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a:p>
            <a:pPr algn="ctr" defTabSz="914126">
              <a:lnSpc>
                <a:spcPct val="120000"/>
              </a:lnSpc>
              <a:defRPr/>
            </a:pPr>
            <a:r>
              <a:rPr lang="zh-CN" altLang="en-US" sz="800" kern="0" dirty="0">
                <a:solidFill>
                  <a:schemeClr val="bg1">
                    <a:lumMod val="50000"/>
                  </a:schemeClr>
                </a:solidFill>
                <a:latin typeface="微软雅黑" pitchFamily="34" charset="-122"/>
                <a:ea typeface="微软雅黑" pitchFamily="34" charset="-122"/>
              </a:rPr>
              <a:t>Click here to add text.</a:t>
            </a:r>
          </a:p>
        </p:txBody>
      </p:sp>
    </p:spTree>
    <p:extLst>
      <p:ext uri="{BB962C8B-B14F-4D97-AF65-F5344CB8AC3E}">
        <p14:creationId xmlns:p14="http://schemas.microsoft.com/office/powerpoint/2010/main" val="312884938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53"/>
                                        </p:tgtEl>
                                        <p:attrNameLst>
                                          <p:attrName>style.visibility</p:attrName>
                                        </p:attrNameLst>
                                      </p:cBhvr>
                                      <p:to>
                                        <p:strVal val="visible"/>
                                      </p:to>
                                    </p:set>
                                    <p:anim calcmode="lin" valueType="num">
                                      <p:cBhvr additive="base">
                                        <p:cTn id="7" dur="500" fill="hold"/>
                                        <p:tgtEl>
                                          <p:spTgt spid="253"/>
                                        </p:tgtEl>
                                        <p:attrNameLst>
                                          <p:attrName>ppt_x</p:attrName>
                                        </p:attrNameLst>
                                      </p:cBhvr>
                                      <p:tavLst>
                                        <p:tav tm="0">
                                          <p:val>
                                            <p:strVal val="0-#ppt_w/2"/>
                                          </p:val>
                                        </p:tav>
                                        <p:tav tm="100000">
                                          <p:val>
                                            <p:strVal val="#ppt_x"/>
                                          </p:val>
                                        </p:tav>
                                      </p:tavLst>
                                    </p:anim>
                                    <p:anim calcmode="lin" valueType="num">
                                      <p:cBhvr additive="base">
                                        <p:cTn id="8" dur="500" fill="hold"/>
                                        <p:tgtEl>
                                          <p:spTgt spid="253"/>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200"/>
                                  </p:stCondLst>
                                  <p:childTnLst>
                                    <p:set>
                                      <p:cBhvr>
                                        <p:cTn id="10" dur="1" fill="hold">
                                          <p:stCondLst>
                                            <p:cond delay="0"/>
                                          </p:stCondLst>
                                        </p:cTn>
                                        <p:tgtEl>
                                          <p:spTgt spid="241"/>
                                        </p:tgtEl>
                                        <p:attrNameLst>
                                          <p:attrName>style.visibility</p:attrName>
                                        </p:attrNameLst>
                                      </p:cBhvr>
                                      <p:to>
                                        <p:strVal val="visible"/>
                                      </p:to>
                                    </p:set>
                                    <p:anim calcmode="lin" valueType="num">
                                      <p:cBhvr additive="base">
                                        <p:cTn id="11" dur="500" fill="hold"/>
                                        <p:tgtEl>
                                          <p:spTgt spid="241"/>
                                        </p:tgtEl>
                                        <p:attrNameLst>
                                          <p:attrName>ppt_x</p:attrName>
                                        </p:attrNameLst>
                                      </p:cBhvr>
                                      <p:tavLst>
                                        <p:tav tm="0">
                                          <p:val>
                                            <p:strVal val="0-#ppt_w/2"/>
                                          </p:val>
                                        </p:tav>
                                        <p:tav tm="100000">
                                          <p:val>
                                            <p:strVal val="#ppt_x"/>
                                          </p:val>
                                        </p:tav>
                                      </p:tavLst>
                                    </p:anim>
                                    <p:anim calcmode="lin" valueType="num">
                                      <p:cBhvr additive="base">
                                        <p:cTn id="12" dur="500" fill="hold"/>
                                        <p:tgtEl>
                                          <p:spTgt spid="24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300"/>
                                  </p:stCondLst>
                                  <p:childTnLst>
                                    <p:set>
                                      <p:cBhvr>
                                        <p:cTn id="14" dur="1" fill="hold">
                                          <p:stCondLst>
                                            <p:cond delay="0"/>
                                          </p:stCondLst>
                                        </p:cTn>
                                        <p:tgtEl>
                                          <p:spTgt spid="240"/>
                                        </p:tgtEl>
                                        <p:attrNameLst>
                                          <p:attrName>style.visibility</p:attrName>
                                        </p:attrNameLst>
                                      </p:cBhvr>
                                      <p:to>
                                        <p:strVal val="visible"/>
                                      </p:to>
                                    </p:set>
                                    <p:anim calcmode="lin" valueType="num">
                                      <p:cBhvr additive="base">
                                        <p:cTn id="15" dur="500" fill="hold"/>
                                        <p:tgtEl>
                                          <p:spTgt spid="240"/>
                                        </p:tgtEl>
                                        <p:attrNameLst>
                                          <p:attrName>ppt_x</p:attrName>
                                        </p:attrNameLst>
                                      </p:cBhvr>
                                      <p:tavLst>
                                        <p:tav tm="0">
                                          <p:val>
                                            <p:strVal val="0-#ppt_w/2"/>
                                          </p:val>
                                        </p:tav>
                                        <p:tav tm="100000">
                                          <p:val>
                                            <p:strVal val="#ppt_x"/>
                                          </p:val>
                                        </p:tav>
                                      </p:tavLst>
                                    </p:anim>
                                    <p:anim calcmode="lin" valueType="num">
                                      <p:cBhvr additive="base">
                                        <p:cTn id="16" dur="500" fill="hold"/>
                                        <p:tgtEl>
                                          <p:spTgt spid="24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500"/>
                                  </p:stCondLst>
                                  <p:childTnLst>
                                    <p:set>
                                      <p:cBhvr>
                                        <p:cTn id="18" dur="1" fill="hold">
                                          <p:stCondLst>
                                            <p:cond delay="0"/>
                                          </p:stCondLst>
                                        </p:cTn>
                                        <p:tgtEl>
                                          <p:spTgt spid="239"/>
                                        </p:tgtEl>
                                        <p:attrNameLst>
                                          <p:attrName>style.visibility</p:attrName>
                                        </p:attrNameLst>
                                      </p:cBhvr>
                                      <p:to>
                                        <p:strVal val="visible"/>
                                      </p:to>
                                    </p:set>
                                    <p:anim calcmode="lin" valueType="num">
                                      <p:cBhvr additive="base">
                                        <p:cTn id="19" dur="500" fill="hold"/>
                                        <p:tgtEl>
                                          <p:spTgt spid="239"/>
                                        </p:tgtEl>
                                        <p:attrNameLst>
                                          <p:attrName>ppt_x</p:attrName>
                                        </p:attrNameLst>
                                      </p:cBhvr>
                                      <p:tavLst>
                                        <p:tav tm="0">
                                          <p:val>
                                            <p:strVal val="0-#ppt_w/2"/>
                                          </p:val>
                                        </p:tav>
                                        <p:tav tm="100000">
                                          <p:val>
                                            <p:strVal val="#ppt_x"/>
                                          </p:val>
                                        </p:tav>
                                      </p:tavLst>
                                    </p:anim>
                                    <p:anim calcmode="lin" valueType="num">
                                      <p:cBhvr additive="base">
                                        <p:cTn id="20" dur="500" fill="hold"/>
                                        <p:tgtEl>
                                          <p:spTgt spid="239"/>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600"/>
                                  </p:stCondLst>
                                  <p:childTnLst>
                                    <p:set>
                                      <p:cBhvr>
                                        <p:cTn id="22" dur="1" fill="hold">
                                          <p:stCondLst>
                                            <p:cond delay="0"/>
                                          </p:stCondLst>
                                        </p:cTn>
                                        <p:tgtEl>
                                          <p:spTgt spid="238"/>
                                        </p:tgtEl>
                                        <p:attrNameLst>
                                          <p:attrName>style.visibility</p:attrName>
                                        </p:attrNameLst>
                                      </p:cBhvr>
                                      <p:to>
                                        <p:strVal val="visible"/>
                                      </p:to>
                                    </p:set>
                                    <p:anim calcmode="lin" valueType="num">
                                      <p:cBhvr additive="base">
                                        <p:cTn id="23" dur="500" fill="hold"/>
                                        <p:tgtEl>
                                          <p:spTgt spid="238"/>
                                        </p:tgtEl>
                                        <p:attrNameLst>
                                          <p:attrName>ppt_x</p:attrName>
                                        </p:attrNameLst>
                                      </p:cBhvr>
                                      <p:tavLst>
                                        <p:tav tm="0">
                                          <p:val>
                                            <p:strVal val="0-#ppt_w/2"/>
                                          </p:val>
                                        </p:tav>
                                        <p:tav tm="100000">
                                          <p:val>
                                            <p:strVal val="#ppt_x"/>
                                          </p:val>
                                        </p:tav>
                                      </p:tavLst>
                                    </p:anim>
                                    <p:anim calcmode="lin" valueType="num">
                                      <p:cBhvr additive="base">
                                        <p:cTn id="24" dur="500" fill="hold"/>
                                        <p:tgtEl>
                                          <p:spTgt spid="238"/>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800"/>
                                  </p:stCondLst>
                                  <p:childTnLst>
                                    <p:set>
                                      <p:cBhvr>
                                        <p:cTn id="26" dur="1" fill="hold">
                                          <p:stCondLst>
                                            <p:cond delay="0"/>
                                          </p:stCondLst>
                                        </p:cTn>
                                        <p:tgtEl>
                                          <p:spTgt spid="237"/>
                                        </p:tgtEl>
                                        <p:attrNameLst>
                                          <p:attrName>style.visibility</p:attrName>
                                        </p:attrNameLst>
                                      </p:cBhvr>
                                      <p:to>
                                        <p:strVal val="visible"/>
                                      </p:to>
                                    </p:set>
                                    <p:anim calcmode="lin" valueType="num">
                                      <p:cBhvr additive="base">
                                        <p:cTn id="27" dur="500" fill="hold"/>
                                        <p:tgtEl>
                                          <p:spTgt spid="237"/>
                                        </p:tgtEl>
                                        <p:attrNameLst>
                                          <p:attrName>ppt_x</p:attrName>
                                        </p:attrNameLst>
                                      </p:cBhvr>
                                      <p:tavLst>
                                        <p:tav tm="0">
                                          <p:val>
                                            <p:strVal val="0-#ppt_w/2"/>
                                          </p:val>
                                        </p:tav>
                                        <p:tav tm="100000">
                                          <p:val>
                                            <p:strVal val="#ppt_x"/>
                                          </p:val>
                                        </p:tav>
                                      </p:tavLst>
                                    </p:anim>
                                    <p:anim calcmode="lin" valueType="num">
                                      <p:cBhvr additive="base">
                                        <p:cTn id="28" dur="500" fill="hold"/>
                                        <p:tgtEl>
                                          <p:spTgt spid="237"/>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900"/>
                                  </p:stCondLst>
                                  <p:childTnLst>
                                    <p:set>
                                      <p:cBhvr>
                                        <p:cTn id="30" dur="1" fill="hold">
                                          <p:stCondLst>
                                            <p:cond delay="0"/>
                                          </p:stCondLst>
                                        </p:cTn>
                                        <p:tgtEl>
                                          <p:spTgt spid="236"/>
                                        </p:tgtEl>
                                        <p:attrNameLst>
                                          <p:attrName>style.visibility</p:attrName>
                                        </p:attrNameLst>
                                      </p:cBhvr>
                                      <p:to>
                                        <p:strVal val="visible"/>
                                      </p:to>
                                    </p:set>
                                    <p:anim calcmode="lin" valueType="num">
                                      <p:cBhvr additive="base">
                                        <p:cTn id="31" dur="500" fill="hold"/>
                                        <p:tgtEl>
                                          <p:spTgt spid="236"/>
                                        </p:tgtEl>
                                        <p:attrNameLst>
                                          <p:attrName>ppt_x</p:attrName>
                                        </p:attrNameLst>
                                      </p:cBhvr>
                                      <p:tavLst>
                                        <p:tav tm="0">
                                          <p:val>
                                            <p:strVal val="0-#ppt_w/2"/>
                                          </p:val>
                                        </p:tav>
                                        <p:tav tm="100000">
                                          <p:val>
                                            <p:strVal val="#ppt_x"/>
                                          </p:val>
                                        </p:tav>
                                      </p:tavLst>
                                    </p:anim>
                                    <p:anim calcmode="lin" valueType="num">
                                      <p:cBhvr additive="base">
                                        <p:cTn id="32" dur="500" fill="hold"/>
                                        <p:tgtEl>
                                          <p:spTgt spid="236"/>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1100"/>
                                  </p:stCondLst>
                                  <p:childTnLst>
                                    <p:set>
                                      <p:cBhvr>
                                        <p:cTn id="34" dur="1" fill="hold">
                                          <p:stCondLst>
                                            <p:cond delay="0"/>
                                          </p:stCondLst>
                                        </p:cTn>
                                        <p:tgtEl>
                                          <p:spTgt spid="235"/>
                                        </p:tgtEl>
                                        <p:attrNameLst>
                                          <p:attrName>style.visibility</p:attrName>
                                        </p:attrNameLst>
                                      </p:cBhvr>
                                      <p:to>
                                        <p:strVal val="visible"/>
                                      </p:to>
                                    </p:set>
                                    <p:anim calcmode="lin" valueType="num">
                                      <p:cBhvr additive="base">
                                        <p:cTn id="35" dur="500" fill="hold"/>
                                        <p:tgtEl>
                                          <p:spTgt spid="235"/>
                                        </p:tgtEl>
                                        <p:attrNameLst>
                                          <p:attrName>ppt_x</p:attrName>
                                        </p:attrNameLst>
                                      </p:cBhvr>
                                      <p:tavLst>
                                        <p:tav tm="0">
                                          <p:val>
                                            <p:strVal val="0-#ppt_w/2"/>
                                          </p:val>
                                        </p:tav>
                                        <p:tav tm="100000">
                                          <p:val>
                                            <p:strVal val="#ppt_x"/>
                                          </p:val>
                                        </p:tav>
                                      </p:tavLst>
                                    </p:anim>
                                    <p:anim calcmode="lin" valueType="num">
                                      <p:cBhvr additive="base">
                                        <p:cTn id="36" dur="500" fill="hold"/>
                                        <p:tgtEl>
                                          <p:spTgt spid="235"/>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1200"/>
                                  </p:stCondLst>
                                  <p:childTnLst>
                                    <p:set>
                                      <p:cBhvr>
                                        <p:cTn id="38" dur="1" fill="hold">
                                          <p:stCondLst>
                                            <p:cond delay="0"/>
                                          </p:stCondLst>
                                        </p:cTn>
                                        <p:tgtEl>
                                          <p:spTgt spid="234"/>
                                        </p:tgtEl>
                                        <p:attrNameLst>
                                          <p:attrName>style.visibility</p:attrName>
                                        </p:attrNameLst>
                                      </p:cBhvr>
                                      <p:to>
                                        <p:strVal val="visible"/>
                                      </p:to>
                                    </p:set>
                                    <p:anim calcmode="lin" valueType="num">
                                      <p:cBhvr additive="base">
                                        <p:cTn id="39" dur="500" fill="hold"/>
                                        <p:tgtEl>
                                          <p:spTgt spid="234"/>
                                        </p:tgtEl>
                                        <p:attrNameLst>
                                          <p:attrName>ppt_x</p:attrName>
                                        </p:attrNameLst>
                                      </p:cBhvr>
                                      <p:tavLst>
                                        <p:tav tm="0">
                                          <p:val>
                                            <p:strVal val="0-#ppt_w/2"/>
                                          </p:val>
                                        </p:tav>
                                        <p:tav tm="100000">
                                          <p:val>
                                            <p:strVal val="#ppt_x"/>
                                          </p:val>
                                        </p:tav>
                                      </p:tavLst>
                                    </p:anim>
                                    <p:anim calcmode="lin" valueType="num">
                                      <p:cBhvr additive="base">
                                        <p:cTn id="40" dur="500" fill="hold"/>
                                        <p:tgtEl>
                                          <p:spTgt spid="234"/>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1400"/>
                                  </p:stCondLst>
                                  <p:childTnLst>
                                    <p:set>
                                      <p:cBhvr>
                                        <p:cTn id="42" dur="1" fill="hold">
                                          <p:stCondLst>
                                            <p:cond delay="0"/>
                                          </p:stCondLst>
                                        </p:cTn>
                                        <p:tgtEl>
                                          <p:spTgt spid="233"/>
                                        </p:tgtEl>
                                        <p:attrNameLst>
                                          <p:attrName>style.visibility</p:attrName>
                                        </p:attrNameLst>
                                      </p:cBhvr>
                                      <p:to>
                                        <p:strVal val="visible"/>
                                      </p:to>
                                    </p:set>
                                    <p:anim calcmode="lin" valueType="num">
                                      <p:cBhvr additive="base">
                                        <p:cTn id="43" dur="500" fill="hold"/>
                                        <p:tgtEl>
                                          <p:spTgt spid="233"/>
                                        </p:tgtEl>
                                        <p:attrNameLst>
                                          <p:attrName>ppt_x</p:attrName>
                                        </p:attrNameLst>
                                      </p:cBhvr>
                                      <p:tavLst>
                                        <p:tav tm="0">
                                          <p:val>
                                            <p:strVal val="0-#ppt_w/2"/>
                                          </p:val>
                                        </p:tav>
                                        <p:tav tm="100000">
                                          <p:val>
                                            <p:strVal val="#ppt_x"/>
                                          </p:val>
                                        </p:tav>
                                      </p:tavLst>
                                    </p:anim>
                                    <p:anim calcmode="lin" valueType="num">
                                      <p:cBhvr additive="base">
                                        <p:cTn id="44" dur="500" fill="hold"/>
                                        <p:tgtEl>
                                          <p:spTgt spid="233"/>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1600"/>
                                  </p:stCondLst>
                                  <p:childTnLst>
                                    <p:set>
                                      <p:cBhvr>
                                        <p:cTn id="46" dur="1" fill="hold">
                                          <p:stCondLst>
                                            <p:cond delay="0"/>
                                          </p:stCondLst>
                                        </p:cTn>
                                        <p:tgtEl>
                                          <p:spTgt spid="232"/>
                                        </p:tgtEl>
                                        <p:attrNameLst>
                                          <p:attrName>style.visibility</p:attrName>
                                        </p:attrNameLst>
                                      </p:cBhvr>
                                      <p:to>
                                        <p:strVal val="visible"/>
                                      </p:to>
                                    </p:set>
                                    <p:anim calcmode="lin" valueType="num">
                                      <p:cBhvr additive="base">
                                        <p:cTn id="47" dur="500" fill="hold"/>
                                        <p:tgtEl>
                                          <p:spTgt spid="232"/>
                                        </p:tgtEl>
                                        <p:attrNameLst>
                                          <p:attrName>ppt_x</p:attrName>
                                        </p:attrNameLst>
                                      </p:cBhvr>
                                      <p:tavLst>
                                        <p:tav tm="0">
                                          <p:val>
                                            <p:strVal val="0-#ppt_w/2"/>
                                          </p:val>
                                        </p:tav>
                                        <p:tav tm="100000">
                                          <p:val>
                                            <p:strVal val="#ppt_x"/>
                                          </p:val>
                                        </p:tav>
                                      </p:tavLst>
                                    </p:anim>
                                    <p:anim calcmode="lin" valueType="num">
                                      <p:cBhvr additive="base">
                                        <p:cTn id="48" dur="500" fill="hold"/>
                                        <p:tgtEl>
                                          <p:spTgt spid="232"/>
                                        </p:tgtEl>
                                        <p:attrNameLst>
                                          <p:attrName>ppt_y</p:attrName>
                                        </p:attrNameLst>
                                      </p:cBhvr>
                                      <p:tavLst>
                                        <p:tav tm="0">
                                          <p:val>
                                            <p:strVal val="#ppt_y"/>
                                          </p:val>
                                        </p:tav>
                                        <p:tav tm="100000">
                                          <p:val>
                                            <p:strVal val="#ppt_y"/>
                                          </p:val>
                                        </p:tav>
                                      </p:tavLst>
                                    </p:anim>
                                  </p:childTnLst>
                                </p:cTn>
                              </p:par>
                            </p:childTnLst>
                          </p:cTn>
                        </p:par>
                        <p:par>
                          <p:cTn id="49" fill="hold">
                            <p:stCondLst>
                              <p:cond delay="2100"/>
                            </p:stCondLst>
                            <p:childTnLst>
                              <p:par>
                                <p:cTn id="50" presetID="47" presetClass="entr" presetSubtype="0" fill="hold" grpId="0" nodeType="afterEffect">
                                  <p:stCondLst>
                                    <p:cond delay="0"/>
                                  </p:stCondLst>
                                  <p:childTnLst>
                                    <p:set>
                                      <p:cBhvr>
                                        <p:cTn id="51" dur="1" fill="hold">
                                          <p:stCondLst>
                                            <p:cond delay="0"/>
                                          </p:stCondLst>
                                        </p:cTn>
                                        <p:tgtEl>
                                          <p:spTgt spid="242"/>
                                        </p:tgtEl>
                                        <p:attrNameLst>
                                          <p:attrName>style.visibility</p:attrName>
                                        </p:attrNameLst>
                                      </p:cBhvr>
                                      <p:to>
                                        <p:strVal val="visible"/>
                                      </p:to>
                                    </p:set>
                                    <p:animEffect transition="in" filter="fade">
                                      <p:cBhvr>
                                        <p:cTn id="52" dur="1000"/>
                                        <p:tgtEl>
                                          <p:spTgt spid="242"/>
                                        </p:tgtEl>
                                      </p:cBhvr>
                                    </p:animEffect>
                                    <p:anim calcmode="lin" valueType="num">
                                      <p:cBhvr>
                                        <p:cTn id="53" dur="1000" fill="hold"/>
                                        <p:tgtEl>
                                          <p:spTgt spid="242"/>
                                        </p:tgtEl>
                                        <p:attrNameLst>
                                          <p:attrName>ppt_x</p:attrName>
                                        </p:attrNameLst>
                                      </p:cBhvr>
                                      <p:tavLst>
                                        <p:tav tm="0">
                                          <p:val>
                                            <p:strVal val="#ppt_x"/>
                                          </p:val>
                                        </p:tav>
                                        <p:tav tm="100000">
                                          <p:val>
                                            <p:strVal val="#ppt_x"/>
                                          </p:val>
                                        </p:tav>
                                      </p:tavLst>
                                    </p:anim>
                                    <p:anim calcmode="lin" valueType="num">
                                      <p:cBhvr>
                                        <p:cTn id="54" dur="1000" fill="hold"/>
                                        <p:tgtEl>
                                          <p:spTgt spid="242"/>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243"/>
                                        </p:tgtEl>
                                        <p:attrNameLst>
                                          <p:attrName>style.visibility</p:attrName>
                                        </p:attrNameLst>
                                      </p:cBhvr>
                                      <p:to>
                                        <p:strVal val="visible"/>
                                      </p:to>
                                    </p:set>
                                    <p:animEffect transition="in" filter="fade">
                                      <p:cBhvr>
                                        <p:cTn id="57" dur="1000"/>
                                        <p:tgtEl>
                                          <p:spTgt spid="243"/>
                                        </p:tgtEl>
                                      </p:cBhvr>
                                    </p:animEffect>
                                    <p:anim calcmode="lin" valueType="num">
                                      <p:cBhvr>
                                        <p:cTn id="58" dur="1000" fill="hold"/>
                                        <p:tgtEl>
                                          <p:spTgt spid="243"/>
                                        </p:tgtEl>
                                        <p:attrNameLst>
                                          <p:attrName>ppt_x</p:attrName>
                                        </p:attrNameLst>
                                      </p:cBhvr>
                                      <p:tavLst>
                                        <p:tav tm="0">
                                          <p:val>
                                            <p:strVal val="#ppt_x"/>
                                          </p:val>
                                        </p:tav>
                                        <p:tav tm="100000">
                                          <p:val>
                                            <p:strVal val="#ppt_x"/>
                                          </p:val>
                                        </p:tav>
                                      </p:tavLst>
                                    </p:anim>
                                    <p:anim calcmode="lin" valueType="num">
                                      <p:cBhvr>
                                        <p:cTn id="59" dur="1000" fill="hold"/>
                                        <p:tgtEl>
                                          <p:spTgt spid="243"/>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244"/>
                                        </p:tgtEl>
                                        <p:attrNameLst>
                                          <p:attrName>style.visibility</p:attrName>
                                        </p:attrNameLst>
                                      </p:cBhvr>
                                      <p:to>
                                        <p:strVal val="visible"/>
                                      </p:to>
                                    </p:set>
                                    <p:animEffect transition="in" filter="fade">
                                      <p:cBhvr>
                                        <p:cTn id="62" dur="1000"/>
                                        <p:tgtEl>
                                          <p:spTgt spid="244"/>
                                        </p:tgtEl>
                                      </p:cBhvr>
                                    </p:animEffect>
                                    <p:anim calcmode="lin" valueType="num">
                                      <p:cBhvr>
                                        <p:cTn id="63" dur="1000" fill="hold"/>
                                        <p:tgtEl>
                                          <p:spTgt spid="244"/>
                                        </p:tgtEl>
                                        <p:attrNameLst>
                                          <p:attrName>ppt_x</p:attrName>
                                        </p:attrNameLst>
                                      </p:cBhvr>
                                      <p:tavLst>
                                        <p:tav tm="0">
                                          <p:val>
                                            <p:strVal val="#ppt_x"/>
                                          </p:val>
                                        </p:tav>
                                        <p:tav tm="100000">
                                          <p:val>
                                            <p:strVal val="#ppt_x"/>
                                          </p:val>
                                        </p:tav>
                                      </p:tavLst>
                                    </p:anim>
                                    <p:anim calcmode="lin" valueType="num">
                                      <p:cBhvr>
                                        <p:cTn id="64" dur="1000" fill="hold"/>
                                        <p:tgtEl>
                                          <p:spTgt spid="244"/>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245"/>
                                        </p:tgtEl>
                                        <p:attrNameLst>
                                          <p:attrName>style.visibility</p:attrName>
                                        </p:attrNameLst>
                                      </p:cBhvr>
                                      <p:to>
                                        <p:strVal val="visible"/>
                                      </p:to>
                                    </p:set>
                                    <p:animEffect transition="in" filter="fade">
                                      <p:cBhvr>
                                        <p:cTn id="67" dur="1000"/>
                                        <p:tgtEl>
                                          <p:spTgt spid="245"/>
                                        </p:tgtEl>
                                      </p:cBhvr>
                                    </p:animEffect>
                                    <p:anim calcmode="lin" valueType="num">
                                      <p:cBhvr>
                                        <p:cTn id="68" dur="1000" fill="hold"/>
                                        <p:tgtEl>
                                          <p:spTgt spid="245"/>
                                        </p:tgtEl>
                                        <p:attrNameLst>
                                          <p:attrName>ppt_x</p:attrName>
                                        </p:attrNameLst>
                                      </p:cBhvr>
                                      <p:tavLst>
                                        <p:tav tm="0">
                                          <p:val>
                                            <p:strVal val="#ppt_x"/>
                                          </p:val>
                                        </p:tav>
                                        <p:tav tm="100000">
                                          <p:val>
                                            <p:strVal val="#ppt_x"/>
                                          </p:val>
                                        </p:tav>
                                      </p:tavLst>
                                    </p:anim>
                                    <p:anim calcmode="lin" valueType="num">
                                      <p:cBhvr>
                                        <p:cTn id="69" dur="1000" fill="hold"/>
                                        <p:tgtEl>
                                          <p:spTgt spid="245"/>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246"/>
                                        </p:tgtEl>
                                        <p:attrNameLst>
                                          <p:attrName>style.visibility</p:attrName>
                                        </p:attrNameLst>
                                      </p:cBhvr>
                                      <p:to>
                                        <p:strVal val="visible"/>
                                      </p:to>
                                    </p:set>
                                    <p:animEffect transition="in" filter="fade">
                                      <p:cBhvr>
                                        <p:cTn id="72" dur="1000"/>
                                        <p:tgtEl>
                                          <p:spTgt spid="246"/>
                                        </p:tgtEl>
                                      </p:cBhvr>
                                    </p:animEffect>
                                    <p:anim calcmode="lin" valueType="num">
                                      <p:cBhvr>
                                        <p:cTn id="73" dur="1000" fill="hold"/>
                                        <p:tgtEl>
                                          <p:spTgt spid="246"/>
                                        </p:tgtEl>
                                        <p:attrNameLst>
                                          <p:attrName>ppt_x</p:attrName>
                                        </p:attrNameLst>
                                      </p:cBhvr>
                                      <p:tavLst>
                                        <p:tav tm="0">
                                          <p:val>
                                            <p:strVal val="#ppt_x"/>
                                          </p:val>
                                        </p:tav>
                                        <p:tav tm="100000">
                                          <p:val>
                                            <p:strVal val="#ppt_x"/>
                                          </p:val>
                                        </p:tav>
                                      </p:tavLst>
                                    </p:anim>
                                    <p:anim calcmode="lin" valueType="num">
                                      <p:cBhvr>
                                        <p:cTn id="74" dur="1000" fill="hold"/>
                                        <p:tgtEl>
                                          <p:spTgt spid="246"/>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247"/>
                                        </p:tgtEl>
                                        <p:attrNameLst>
                                          <p:attrName>style.visibility</p:attrName>
                                        </p:attrNameLst>
                                      </p:cBhvr>
                                      <p:to>
                                        <p:strVal val="visible"/>
                                      </p:to>
                                    </p:set>
                                    <p:animEffect transition="in" filter="fade">
                                      <p:cBhvr>
                                        <p:cTn id="77" dur="1000"/>
                                        <p:tgtEl>
                                          <p:spTgt spid="247"/>
                                        </p:tgtEl>
                                      </p:cBhvr>
                                    </p:animEffect>
                                    <p:anim calcmode="lin" valueType="num">
                                      <p:cBhvr>
                                        <p:cTn id="78" dur="1000" fill="hold"/>
                                        <p:tgtEl>
                                          <p:spTgt spid="247"/>
                                        </p:tgtEl>
                                        <p:attrNameLst>
                                          <p:attrName>ppt_x</p:attrName>
                                        </p:attrNameLst>
                                      </p:cBhvr>
                                      <p:tavLst>
                                        <p:tav tm="0">
                                          <p:val>
                                            <p:strVal val="#ppt_x"/>
                                          </p:val>
                                        </p:tav>
                                        <p:tav tm="100000">
                                          <p:val>
                                            <p:strVal val="#ppt_x"/>
                                          </p:val>
                                        </p:tav>
                                      </p:tavLst>
                                    </p:anim>
                                    <p:anim calcmode="lin" valueType="num">
                                      <p:cBhvr>
                                        <p:cTn id="79" dur="1000" fill="hold"/>
                                        <p:tgtEl>
                                          <p:spTgt spid="247"/>
                                        </p:tgtEl>
                                        <p:attrNameLst>
                                          <p:attrName>ppt_y</p:attrName>
                                        </p:attrNameLst>
                                      </p:cBhvr>
                                      <p:tavLst>
                                        <p:tav tm="0">
                                          <p:val>
                                            <p:strVal val="#ppt_y-.1"/>
                                          </p:val>
                                        </p:tav>
                                        <p:tav tm="100000">
                                          <p:val>
                                            <p:strVal val="#ppt_y"/>
                                          </p:val>
                                        </p:tav>
                                      </p:tavLst>
                                    </p:anim>
                                  </p:childTnLst>
                                </p:cTn>
                              </p:par>
                              <p:par>
                                <p:cTn id="80" presetID="47" presetClass="entr" presetSubtype="0" fill="hold" grpId="0" nodeType="withEffect">
                                  <p:stCondLst>
                                    <p:cond delay="0"/>
                                  </p:stCondLst>
                                  <p:childTnLst>
                                    <p:set>
                                      <p:cBhvr>
                                        <p:cTn id="81" dur="1" fill="hold">
                                          <p:stCondLst>
                                            <p:cond delay="0"/>
                                          </p:stCondLst>
                                        </p:cTn>
                                        <p:tgtEl>
                                          <p:spTgt spid="248"/>
                                        </p:tgtEl>
                                        <p:attrNameLst>
                                          <p:attrName>style.visibility</p:attrName>
                                        </p:attrNameLst>
                                      </p:cBhvr>
                                      <p:to>
                                        <p:strVal val="visible"/>
                                      </p:to>
                                    </p:set>
                                    <p:animEffect transition="in" filter="fade">
                                      <p:cBhvr>
                                        <p:cTn id="82" dur="1000"/>
                                        <p:tgtEl>
                                          <p:spTgt spid="248"/>
                                        </p:tgtEl>
                                      </p:cBhvr>
                                    </p:animEffect>
                                    <p:anim calcmode="lin" valueType="num">
                                      <p:cBhvr>
                                        <p:cTn id="83" dur="1000" fill="hold"/>
                                        <p:tgtEl>
                                          <p:spTgt spid="248"/>
                                        </p:tgtEl>
                                        <p:attrNameLst>
                                          <p:attrName>ppt_x</p:attrName>
                                        </p:attrNameLst>
                                      </p:cBhvr>
                                      <p:tavLst>
                                        <p:tav tm="0">
                                          <p:val>
                                            <p:strVal val="#ppt_x"/>
                                          </p:val>
                                        </p:tav>
                                        <p:tav tm="100000">
                                          <p:val>
                                            <p:strVal val="#ppt_x"/>
                                          </p:val>
                                        </p:tav>
                                      </p:tavLst>
                                    </p:anim>
                                    <p:anim calcmode="lin" valueType="num">
                                      <p:cBhvr>
                                        <p:cTn id="84" dur="1000" fill="hold"/>
                                        <p:tgtEl>
                                          <p:spTgt spid="248"/>
                                        </p:tgtEl>
                                        <p:attrNameLst>
                                          <p:attrName>ppt_y</p:attrName>
                                        </p:attrNameLst>
                                      </p:cBhvr>
                                      <p:tavLst>
                                        <p:tav tm="0">
                                          <p:val>
                                            <p:strVal val="#ppt_y-.1"/>
                                          </p:val>
                                        </p:tav>
                                        <p:tav tm="100000">
                                          <p:val>
                                            <p:strVal val="#ppt_y"/>
                                          </p:val>
                                        </p:tav>
                                      </p:tavLst>
                                    </p:anim>
                                  </p:childTnLst>
                                </p:cTn>
                              </p:par>
                              <p:par>
                                <p:cTn id="85" presetID="47" presetClass="entr" presetSubtype="0" fill="hold" grpId="0" nodeType="withEffect">
                                  <p:stCondLst>
                                    <p:cond delay="0"/>
                                  </p:stCondLst>
                                  <p:childTnLst>
                                    <p:set>
                                      <p:cBhvr>
                                        <p:cTn id="86" dur="1" fill="hold">
                                          <p:stCondLst>
                                            <p:cond delay="0"/>
                                          </p:stCondLst>
                                        </p:cTn>
                                        <p:tgtEl>
                                          <p:spTgt spid="249"/>
                                        </p:tgtEl>
                                        <p:attrNameLst>
                                          <p:attrName>style.visibility</p:attrName>
                                        </p:attrNameLst>
                                      </p:cBhvr>
                                      <p:to>
                                        <p:strVal val="visible"/>
                                      </p:to>
                                    </p:set>
                                    <p:animEffect transition="in" filter="fade">
                                      <p:cBhvr>
                                        <p:cTn id="87" dur="1000"/>
                                        <p:tgtEl>
                                          <p:spTgt spid="249"/>
                                        </p:tgtEl>
                                      </p:cBhvr>
                                    </p:animEffect>
                                    <p:anim calcmode="lin" valueType="num">
                                      <p:cBhvr>
                                        <p:cTn id="88" dur="1000" fill="hold"/>
                                        <p:tgtEl>
                                          <p:spTgt spid="249"/>
                                        </p:tgtEl>
                                        <p:attrNameLst>
                                          <p:attrName>ppt_x</p:attrName>
                                        </p:attrNameLst>
                                      </p:cBhvr>
                                      <p:tavLst>
                                        <p:tav tm="0">
                                          <p:val>
                                            <p:strVal val="#ppt_x"/>
                                          </p:val>
                                        </p:tav>
                                        <p:tav tm="100000">
                                          <p:val>
                                            <p:strVal val="#ppt_x"/>
                                          </p:val>
                                        </p:tav>
                                      </p:tavLst>
                                    </p:anim>
                                    <p:anim calcmode="lin" valueType="num">
                                      <p:cBhvr>
                                        <p:cTn id="89" dur="1000" fill="hold"/>
                                        <p:tgtEl>
                                          <p:spTgt spid="249"/>
                                        </p:tgtEl>
                                        <p:attrNameLst>
                                          <p:attrName>ppt_y</p:attrName>
                                        </p:attrNameLst>
                                      </p:cBhvr>
                                      <p:tavLst>
                                        <p:tav tm="0">
                                          <p:val>
                                            <p:strVal val="#ppt_y-.1"/>
                                          </p:val>
                                        </p:tav>
                                        <p:tav tm="100000">
                                          <p:val>
                                            <p:strVal val="#ppt_y"/>
                                          </p:val>
                                        </p:tav>
                                      </p:tavLst>
                                    </p:anim>
                                  </p:childTnLst>
                                </p:cTn>
                              </p:par>
                              <p:par>
                                <p:cTn id="90" presetID="47" presetClass="entr" presetSubtype="0" fill="hold" grpId="0" nodeType="withEffect">
                                  <p:stCondLst>
                                    <p:cond delay="0"/>
                                  </p:stCondLst>
                                  <p:childTnLst>
                                    <p:set>
                                      <p:cBhvr>
                                        <p:cTn id="91" dur="1" fill="hold">
                                          <p:stCondLst>
                                            <p:cond delay="0"/>
                                          </p:stCondLst>
                                        </p:cTn>
                                        <p:tgtEl>
                                          <p:spTgt spid="250"/>
                                        </p:tgtEl>
                                        <p:attrNameLst>
                                          <p:attrName>style.visibility</p:attrName>
                                        </p:attrNameLst>
                                      </p:cBhvr>
                                      <p:to>
                                        <p:strVal val="visible"/>
                                      </p:to>
                                    </p:set>
                                    <p:animEffect transition="in" filter="fade">
                                      <p:cBhvr>
                                        <p:cTn id="92" dur="1000"/>
                                        <p:tgtEl>
                                          <p:spTgt spid="250"/>
                                        </p:tgtEl>
                                      </p:cBhvr>
                                    </p:animEffect>
                                    <p:anim calcmode="lin" valueType="num">
                                      <p:cBhvr>
                                        <p:cTn id="93" dur="1000" fill="hold"/>
                                        <p:tgtEl>
                                          <p:spTgt spid="250"/>
                                        </p:tgtEl>
                                        <p:attrNameLst>
                                          <p:attrName>ppt_x</p:attrName>
                                        </p:attrNameLst>
                                      </p:cBhvr>
                                      <p:tavLst>
                                        <p:tav tm="0">
                                          <p:val>
                                            <p:strVal val="#ppt_x"/>
                                          </p:val>
                                        </p:tav>
                                        <p:tav tm="100000">
                                          <p:val>
                                            <p:strVal val="#ppt_x"/>
                                          </p:val>
                                        </p:tav>
                                      </p:tavLst>
                                    </p:anim>
                                    <p:anim calcmode="lin" valueType="num">
                                      <p:cBhvr>
                                        <p:cTn id="94" dur="1000" fill="hold"/>
                                        <p:tgtEl>
                                          <p:spTgt spid="250"/>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251"/>
                                        </p:tgtEl>
                                        <p:attrNameLst>
                                          <p:attrName>style.visibility</p:attrName>
                                        </p:attrNameLst>
                                      </p:cBhvr>
                                      <p:to>
                                        <p:strVal val="visible"/>
                                      </p:to>
                                    </p:set>
                                    <p:animEffect transition="in" filter="fade">
                                      <p:cBhvr>
                                        <p:cTn id="97" dur="1000"/>
                                        <p:tgtEl>
                                          <p:spTgt spid="251"/>
                                        </p:tgtEl>
                                      </p:cBhvr>
                                    </p:animEffect>
                                    <p:anim calcmode="lin" valueType="num">
                                      <p:cBhvr>
                                        <p:cTn id="98" dur="1000" fill="hold"/>
                                        <p:tgtEl>
                                          <p:spTgt spid="251"/>
                                        </p:tgtEl>
                                        <p:attrNameLst>
                                          <p:attrName>ppt_x</p:attrName>
                                        </p:attrNameLst>
                                      </p:cBhvr>
                                      <p:tavLst>
                                        <p:tav tm="0">
                                          <p:val>
                                            <p:strVal val="#ppt_x"/>
                                          </p:val>
                                        </p:tav>
                                        <p:tav tm="100000">
                                          <p:val>
                                            <p:strVal val="#ppt_x"/>
                                          </p:val>
                                        </p:tav>
                                      </p:tavLst>
                                    </p:anim>
                                    <p:anim calcmode="lin" valueType="num">
                                      <p:cBhvr>
                                        <p:cTn id="99" dur="1000" fill="hold"/>
                                        <p:tgtEl>
                                          <p:spTgt spid="251"/>
                                        </p:tgtEl>
                                        <p:attrNameLst>
                                          <p:attrName>ppt_y</p:attrName>
                                        </p:attrNameLst>
                                      </p:cBhvr>
                                      <p:tavLst>
                                        <p:tav tm="0">
                                          <p:val>
                                            <p:strVal val="#ppt_y-.1"/>
                                          </p:val>
                                        </p:tav>
                                        <p:tav tm="100000">
                                          <p:val>
                                            <p:strVal val="#ppt_y"/>
                                          </p:val>
                                        </p:tav>
                                      </p:tavLst>
                                    </p:anim>
                                  </p:childTnLst>
                                </p:cTn>
                              </p:par>
                              <p:par>
                                <p:cTn id="100" presetID="47" presetClass="entr" presetSubtype="0" fill="hold" grpId="0" nodeType="withEffect">
                                  <p:stCondLst>
                                    <p:cond delay="0"/>
                                  </p:stCondLst>
                                  <p:childTnLst>
                                    <p:set>
                                      <p:cBhvr>
                                        <p:cTn id="101" dur="1" fill="hold">
                                          <p:stCondLst>
                                            <p:cond delay="0"/>
                                          </p:stCondLst>
                                        </p:cTn>
                                        <p:tgtEl>
                                          <p:spTgt spid="254"/>
                                        </p:tgtEl>
                                        <p:attrNameLst>
                                          <p:attrName>style.visibility</p:attrName>
                                        </p:attrNameLst>
                                      </p:cBhvr>
                                      <p:to>
                                        <p:strVal val="visible"/>
                                      </p:to>
                                    </p:set>
                                    <p:animEffect transition="in" filter="fade">
                                      <p:cBhvr>
                                        <p:cTn id="102" dur="1000"/>
                                        <p:tgtEl>
                                          <p:spTgt spid="254"/>
                                        </p:tgtEl>
                                      </p:cBhvr>
                                    </p:animEffect>
                                    <p:anim calcmode="lin" valueType="num">
                                      <p:cBhvr>
                                        <p:cTn id="103" dur="1000" fill="hold"/>
                                        <p:tgtEl>
                                          <p:spTgt spid="254"/>
                                        </p:tgtEl>
                                        <p:attrNameLst>
                                          <p:attrName>ppt_x</p:attrName>
                                        </p:attrNameLst>
                                      </p:cBhvr>
                                      <p:tavLst>
                                        <p:tav tm="0">
                                          <p:val>
                                            <p:strVal val="#ppt_x"/>
                                          </p:val>
                                        </p:tav>
                                        <p:tav tm="100000">
                                          <p:val>
                                            <p:strVal val="#ppt_x"/>
                                          </p:val>
                                        </p:tav>
                                      </p:tavLst>
                                    </p:anim>
                                    <p:anim calcmode="lin" valueType="num">
                                      <p:cBhvr>
                                        <p:cTn id="104" dur="1000" fill="hold"/>
                                        <p:tgtEl>
                                          <p:spTgt spid="254"/>
                                        </p:tgtEl>
                                        <p:attrNameLst>
                                          <p:attrName>ppt_y</p:attrName>
                                        </p:attrNameLst>
                                      </p:cBhvr>
                                      <p:tavLst>
                                        <p:tav tm="0">
                                          <p:val>
                                            <p:strVal val="#ppt_y-.1"/>
                                          </p:val>
                                        </p:tav>
                                        <p:tav tm="100000">
                                          <p:val>
                                            <p:strVal val="#ppt_y"/>
                                          </p:val>
                                        </p:tav>
                                      </p:tavLst>
                                    </p:anim>
                                  </p:childTnLst>
                                </p:cTn>
                              </p:par>
                            </p:childTnLst>
                          </p:cTn>
                        </p:par>
                        <p:par>
                          <p:cTn id="105" fill="hold">
                            <p:stCondLst>
                              <p:cond delay="3100"/>
                            </p:stCondLst>
                            <p:childTnLst>
                              <p:par>
                                <p:cTn id="106" presetID="22" presetClass="entr" presetSubtype="1" fill="hold" nodeType="afterEffect">
                                  <p:stCondLst>
                                    <p:cond delay="0"/>
                                  </p:stCondLst>
                                  <p:childTnLst>
                                    <p:set>
                                      <p:cBhvr>
                                        <p:cTn id="107" dur="1" fill="hold">
                                          <p:stCondLst>
                                            <p:cond delay="0"/>
                                          </p:stCondLst>
                                        </p:cTn>
                                        <p:tgtEl>
                                          <p:spTgt spid="280"/>
                                        </p:tgtEl>
                                        <p:attrNameLst>
                                          <p:attrName>style.visibility</p:attrName>
                                        </p:attrNameLst>
                                      </p:cBhvr>
                                      <p:to>
                                        <p:strVal val="visible"/>
                                      </p:to>
                                    </p:set>
                                    <p:animEffect transition="in" filter="wipe(up)">
                                      <p:cBhvr>
                                        <p:cTn id="108" dur="500"/>
                                        <p:tgtEl>
                                          <p:spTgt spid="280"/>
                                        </p:tgtEl>
                                      </p:cBhvr>
                                    </p:animEffect>
                                  </p:childTnLst>
                                </p:cTn>
                              </p:par>
                              <p:par>
                                <p:cTn id="109" presetID="22" presetClass="entr" presetSubtype="4" fill="hold" nodeType="withEffect">
                                  <p:stCondLst>
                                    <p:cond delay="0"/>
                                  </p:stCondLst>
                                  <p:childTnLst>
                                    <p:set>
                                      <p:cBhvr>
                                        <p:cTn id="110" dur="1" fill="hold">
                                          <p:stCondLst>
                                            <p:cond delay="0"/>
                                          </p:stCondLst>
                                        </p:cTn>
                                        <p:tgtEl>
                                          <p:spTgt spid="281"/>
                                        </p:tgtEl>
                                        <p:attrNameLst>
                                          <p:attrName>style.visibility</p:attrName>
                                        </p:attrNameLst>
                                      </p:cBhvr>
                                      <p:to>
                                        <p:strVal val="visible"/>
                                      </p:to>
                                    </p:set>
                                    <p:animEffect transition="in" filter="wipe(down)">
                                      <p:cBhvr>
                                        <p:cTn id="111" dur="500"/>
                                        <p:tgtEl>
                                          <p:spTgt spid="281"/>
                                        </p:tgtEl>
                                      </p:cBhvr>
                                    </p:animEffect>
                                  </p:childTnLst>
                                </p:cTn>
                              </p:par>
                              <p:par>
                                <p:cTn id="112" presetID="22" presetClass="entr" presetSubtype="1" fill="hold" nodeType="withEffect">
                                  <p:stCondLst>
                                    <p:cond delay="0"/>
                                  </p:stCondLst>
                                  <p:childTnLst>
                                    <p:set>
                                      <p:cBhvr>
                                        <p:cTn id="113" dur="1" fill="hold">
                                          <p:stCondLst>
                                            <p:cond delay="0"/>
                                          </p:stCondLst>
                                        </p:cTn>
                                        <p:tgtEl>
                                          <p:spTgt spid="282"/>
                                        </p:tgtEl>
                                        <p:attrNameLst>
                                          <p:attrName>style.visibility</p:attrName>
                                        </p:attrNameLst>
                                      </p:cBhvr>
                                      <p:to>
                                        <p:strVal val="visible"/>
                                      </p:to>
                                    </p:set>
                                    <p:animEffect transition="in" filter="wipe(up)">
                                      <p:cBhvr>
                                        <p:cTn id="114" dur="500"/>
                                        <p:tgtEl>
                                          <p:spTgt spid="282"/>
                                        </p:tgtEl>
                                      </p:cBhvr>
                                    </p:animEffect>
                                  </p:childTnLst>
                                </p:cTn>
                              </p:par>
                              <p:par>
                                <p:cTn id="115" presetID="22" presetClass="entr" presetSubtype="4" fill="hold" nodeType="withEffect">
                                  <p:stCondLst>
                                    <p:cond delay="0"/>
                                  </p:stCondLst>
                                  <p:childTnLst>
                                    <p:set>
                                      <p:cBhvr>
                                        <p:cTn id="116" dur="1" fill="hold">
                                          <p:stCondLst>
                                            <p:cond delay="0"/>
                                          </p:stCondLst>
                                        </p:cTn>
                                        <p:tgtEl>
                                          <p:spTgt spid="283"/>
                                        </p:tgtEl>
                                        <p:attrNameLst>
                                          <p:attrName>style.visibility</p:attrName>
                                        </p:attrNameLst>
                                      </p:cBhvr>
                                      <p:to>
                                        <p:strVal val="visible"/>
                                      </p:to>
                                    </p:set>
                                    <p:animEffect transition="in" filter="wipe(down)">
                                      <p:cBhvr>
                                        <p:cTn id="117" dur="500"/>
                                        <p:tgtEl>
                                          <p:spTgt spid="283"/>
                                        </p:tgtEl>
                                      </p:cBhvr>
                                    </p:animEffect>
                                  </p:childTnLst>
                                </p:cTn>
                              </p:par>
                              <p:par>
                                <p:cTn id="118" presetID="22" presetClass="entr" presetSubtype="1" fill="hold" nodeType="withEffect">
                                  <p:stCondLst>
                                    <p:cond delay="0"/>
                                  </p:stCondLst>
                                  <p:childTnLst>
                                    <p:set>
                                      <p:cBhvr>
                                        <p:cTn id="119" dur="1" fill="hold">
                                          <p:stCondLst>
                                            <p:cond delay="0"/>
                                          </p:stCondLst>
                                        </p:cTn>
                                        <p:tgtEl>
                                          <p:spTgt spid="284"/>
                                        </p:tgtEl>
                                        <p:attrNameLst>
                                          <p:attrName>style.visibility</p:attrName>
                                        </p:attrNameLst>
                                      </p:cBhvr>
                                      <p:to>
                                        <p:strVal val="visible"/>
                                      </p:to>
                                    </p:set>
                                    <p:animEffect transition="in" filter="wipe(up)">
                                      <p:cBhvr>
                                        <p:cTn id="120" dur="500"/>
                                        <p:tgtEl>
                                          <p:spTgt spid="284"/>
                                        </p:tgtEl>
                                      </p:cBhvr>
                                    </p:animEffect>
                                  </p:childTnLst>
                                </p:cTn>
                              </p:par>
                              <p:par>
                                <p:cTn id="121" presetID="22" presetClass="entr" presetSubtype="4" fill="hold" nodeType="withEffect">
                                  <p:stCondLst>
                                    <p:cond delay="0"/>
                                  </p:stCondLst>
                                  <p:childTnLst>
                                    <p:set>
                                      <p:cBhvr>
                                        <p:cTn id="122" dur="1" fill="hold">
                                          <p:stCondLst>
                                            <p:cond delay="0"/>
                                          </p:stCondLst>
                                        </p:cTn>
                                        <p:tgtEl>
                                          <p:spTgt spid="285"/>
                                        </p:tgtEl>
                                        <p:attrNameLst>
                                          <p:attrName>style.visibility</p:attrName>
                                        </p:attrNameLst>
                                      </p:cBhvr>
                                      <p:to>
                                        <p:strVal val="visible"/>
                                      </p:to>
                                    </p:set>
                                    <p:animEffect transition="in" filter="wipe(down)">
                                      <p:cBhvr>
                                        <p:cTn id="123" dur="500"/>
                                        <p:tgtEl>
                                          <p:spTgt spid="285"/>
                                        </p:tgtEl>
                                      </p:cBhvr>
                                    </p:animEffect>
                                  </p:childTnLst>
                                </p:cTn>
                              </p:par>
                              <p:par>
                                <p:cTn id="124" presetID="22" presetClass="entr" presetSubtype="1" fill="hold" nodeType="withEffect">
                                  <p:stCondLst>
                                    <p:cond delay="0"/>
                                  </p:stCondLst>
                                  <p:childTnLst>
                                    <p:set>
                                      <p:cBhvr>
                                        <p:cTn id="125" dur="1" fill="hold">
                                          <p:stCondLst>
                                            <p:cond delay="0"/>
                                          </p:stCondLst>
                                        </p:cTn>
                                        <p:tgtEl>
                                          <p:spTgt spid="286"/>
                                        </p:tgtEl>
                                        <p:attrNameLst>
                                          <p:attrName>style.visibility</p:attrName>
                                        </p:attrNameLst>
                                      </p:cBhvr>
                                      <p:to>
                                        <p:strVal val="visible"/>
                                      </p:to>
                                    </p:set>
                                    <p:animEffect transition="in" filter="wipe(up)">
                                      <p:cBhvr>
                                        <p:cTn id="126" dur="500"/>
                                        <p:tgtEl>
                                          <p:spTgt spid="286"/>
                                        </p:tgtEl>
                                      </p:cBhvr>
                                    </p:animEffect>
                                  </p:childTnLst>
                                </p:cTn>
                              </p:par>
                              <p:par>
                                <p:cTn id="127" presetID="22" presetClass="entr" presetSubtype="4" fill="hold" nodeType="withEffect">
                                  <p:stCondLst>
                                    <p:cond delay="0"/>
                                  </p:stCondLst>
                                  <p:childTnLst>
                                    <p:set>
                                      <p:cBhvr>
                                        <p:cTn id="128" dur="1" fill="hold">
                                          <p:stCondLst>
                                            <p:cond delay="0"/>
                                          </p:stCondLst>
                                        </p:cTn>
                                        <p:tgtEl>
                                          <p:spTgt spid="287"/>
                                        </p:tgtEl>
                                        <p:attrNameLst>
                                          <p:attrName>style.visibility</p:attrName>
                                        </p:attrNameLst>
                                      </p:cBhvr>
                                      <p:to>
                                        <p:strVal val="visible"/>
                                      </p:to>
                                    </p:set>
                                    <p:animEffect transition="in" filter="wipe(down)">
                                      <p:cBhvr>
                                        <p:cTn id="129" dur="500"/>
                                        <p:tgtEl>
                                          <p:spTgt spid="287"/>
                                        </p:tgtEl>
                                      </p:cBhvr>
                                    </p:animEffect>
                                  </p:childTnLst>
                                </p:cTn>
                              </p:par>
                              <p:par>
                                <p:cTn id="130" presetID="22" presetClass="entr" presetSubtype="1" fill="hold" nodeType="withEffect">
                                  <p:stCondLst>
                                    <p:cond delay="0"/>
                                  </p:stCondLst>
                                  <p:childTnLst>
                                    <p:set>
                                      <p:cBhvr>
                                        <p:cTn id="131" dur="1" fill="hold">
                                          <p:stCondLst>
                                            <p:cond delay="0"/>
                                          </p:stCondLst>
                                        </p:cTn>
                                        <p:tgtEl>
                                          <p:spTgt spid="288"/>
                                        </p:tgtEl>
                                        <p:attrNameLst>
                                          <p:attrName>style.visibility</p:attrName>
                                        </p:attrNameLst>
                                      </p:cBhvr>
                                      <p:to>
                                        <p:strVal val="visible"/>
                                      </p:to>
                                    </p:set>
                                    <p:animEffect transition="in" filter="wipe(up)">
                                      <p:cBhvr>
                                        <p:cTn id="132" dur="500"/>
                                        <p:tgtEl>
                                          <p:spTgt spid="288"/>
                                        </p:tgtEl>
                                      </p:cBhvr>
                                    </p:animEffect>
                                  </p:childTnLst>
                                </p:cTn>
                              </p:par>
                              <p:par>
                                <p:cTn id="133" presetID="22" presetClass="entr" presetSubtype="4" fill="hold" nodeType="withEffect">
                                  <p:stCondLst>
                                    <p:cond delay="0"/>
                                  </p:stCondLst>
                                  <p:childTnLst>
                                    <p:set>
                                      <p:cBhvr>
                                        <p:cTn id="134" dur="1" fill="hold">
                                          <p:stCondLst>
                                            <p:cond delay="0"/>
                                          </p:stCondLst>
                                        </p:cTn>
                                        <p:tgtEl>
                                          <p:spTgt spid="289"/>
                                        </p:tgtEl>
                                        <p:attrNameLst>
                                          <p:attrName>style.visibility</p:attrName>
                                        </p:attrNameLst>
                                      </p:cBhvr>
                                      <p:to>
                                        <p:strVal val="visible"/>
                                      </p:to>
                                    </p:set>
                                    <p:animEffect transition="in" filter="wipe(down)">
                                      <p:cBhvr>
                                        <p:cTn id="135" dur="500"/>
                                        <p:tgtEl>
                                          <p:spTgt spid="289"/>
                                        </p:tgtEl>
                                      </p:cBhvr>
                                    </p:animEffect>
                                  </p:childTnLst>
                                </p:cTn>
                              </p:par>
                              <p:par>
                                <p:cTn id="136" presetID="22" presetClass="entr" presetSubtype="1" fill="hold" nodeType="withEffect">
                                  <p:stCondLst>
                                    <p:cond delay="0"/>
                                  </p:stCondLst>
                                  <p:childTnLst>
                                    <p:set>
                                      <p:cBhvr>
                                        <p:cTn id="137" dur="1" fill="hold">
                                          <p:stCondLst>
                                            <p:cond delay="0"/>
                                          </p:stCondLst>
                                        </p:cTn>
                                        <p:tgtEl>
                                          <p:spTgt spid="290"/>
                                        </p:tgtEl>
                                        <p:attrNameLst>
                                          <p:attrName>style.visibility</p:attrName>
                                        </p:attrNameLst>
                                      </p:cBhvr>
                                      <p:to>
                                        <p:strVal val="visible"/>
                                      </p:to>
                                    </p:set>
                                    <p:animEffect transition="in" filter="wipe(up)">
                                      <p:cBhvr>
                                        <p:cTn id="138" dur="500"/>
                                        <p:tgtEl>
                                          <p:spTgt spid="290"/>
                                        </p:tgtEl>
                                      </p:cBhvr>
                                    </p:animEffect>
                                  </p:childTnLst>
                                </p:cTn>
                              </p:par>
                            </p:childTnLst>
                          </p:cTn>
                        </p:par>
                        <p:par>
                          <p:cTn id="139" fill="hold">
                            <p:stCondLst>
                              <p:cond delay="3600"/>
                            </p:stCondLst>
                            <p:childTnLst>
                              <p:par>
                                <p:cTn id="140" presetID="18" presetClass="entr" presetSubtype="9" fill="hold" grpId="0" nodeType="afterEffect">
                                  <p:stCondLst>
                                    <p:cond delay="0"/>
                                  </p:stCondLst>
                                  <p:childTnLst>
                                    <p:set>
                                      <p:cBhvr>
                                        <p:cTn id="141" dur="1" fill="hold">
                                          <p:stCondLst>
                                            <p:cond delay="0"/>
                                          </p:stCondLst>
                                        </p:cTn>
                                        <p:tgtEl>
                                          <p:spTgt spid="291"/>
                                        </p:tgtEl>
                                        <p:attrNameLst>
                                          <p:attrName>style.visibility</p:attrName>
                                        </p:attrNameLst>
                                      </p:cBhvr>
                                      <p:to>
                                        <p:strVal val="visible"/>
                                      </p:to>
                                    </p:set>
                                    <p:animEffect transition="in" filter="strips(upLeft)">
                                      <p:cBhvr>
                                        <p:cTn id="142" dur="1000"/>
                                        <p:tgtEl>
                                          <p:spTgt spid="291"/>
                                        </p:tgtEl>
                                      </p:cBhvr>
                                    </p:animEffect>
                                  </p:childTnLst>
                                </p:cTn>
                              </p:par>
                              <p:par>
                                <p:cTn id="143" presetID="18" presetClass="entr" presetSubtype="9" fill="hold" grpId="0" nodeType="withEffect">
                                  <p:stCondLst>
                                    <p:cond delay="0"/>
                                  </p:stCondLst>
                                  <p:childTnLst>
                                    <p:set>
                                      <p:cBhvr>
                                        <p:cTn id="144" dur="1" fill="hold">
                                          <p:stCondLst>
                                            <p:cond delay="0"/>
                                          </p:stCondLst>
                                        </p:cTn>
                                        <p:tgtEl>
                                          <p:spTgt spid="292"/>
                                        </p:tgtEl>
                                        <p:attrNameLst>
                                          <p:attrName>style.visibility</p:attrName>
                                        </p:attrNameLst>
                                      </p:cBhvr>
                                      <p:to>
                                        <p:strVal val="visible"/>
                                      </p:to>
                                    </p:set>
                                    <p:animEffect transition="in" filter="strips(upLeft)">
                                      <p:cBhvr>
                                        <p:cTn id="145" dur="1000"/>
                                        <p:tgtEl>
                                          <p:spTgt spid="292"/>
                                        </p:tgtEl>
                                      </p:cBhvr>
                                    </p:animEffect>
                                  </p:childTnLst>
                                </p:cTn>
                              </p:par>
                              <p:par>
                                <p:cTn id="146" presetID="18" presetClass="entr" presetSubtype="9" fill="hold" grpId="0" nodeType="withEffect">
                                  <p:stCondLst>
                                    <p:cond delay="0"/>
                                  </p:stCondLst>
                                  <p:childTnLst>
                                    <p:set>
                                      <p:cBhvr>
                                        <p:cTn id="147" dur="1" fill="hold">
                                          <p:stCondLst>
                                            <p:cond delay="0"/>
                                          </p:stCondLst>
                                        </p:cTn>
                                        <p:tgtEl>
                                          <p:spTgt spid="293"/>
                                        </p:tgtEl>
                                        <p:attrNameLst>
                                          <p:attrName>style.visibility</p:attrName>
                                        </p:attrNameLst>
                                      </p:cBhvr>
                                      <p:to>
                                        <p:strVal val="visible"/>
                                      </p:to>
                                    </p:set>
                                    <p:animEffect transition="in" filter="strips(upLeft)">
                                      <p:cBhvr>
                                        <p:cTn id="148" dur="1000"/>
                                        <p:tgtEl>
                                          <p:spTgt spid="293"/>
                                        </p:tgtEl>
                                      </p:cBhvr>
                                    </p:animEffect>
                                  </p:childTnLst>
                                </p:cTn>
                              </p:par>
                              <p:par>
                                <p:cTn id="149" presetID="18" presetClass="entr" presetSubtype="9" fill="hold" grpId="0" nodeType="withEffect">
                                  <p:stCondLst>
                                    <p:cond delay="0"/>
                                  </p:stCondLst>
                                  <p:childTnLst>
                                    <p:set>
                                      <p:cBhvr>
                                        <p:cTn id="150" dur="1" fill="hold">
                                          <p:stCondLst>
                                            <p:cond delay="0"/>
                                          </p:stCondLst>
                                        </p:cTn>
                                        <p:tgtEl>
                                          <p:spTgt spid="294"/>
                                        </p:tgtEl>
                                        <p:attrNameLst>
                                          <p:attrName>style.visibility</p:attrName>
                                        </p:attrNameLst>
                                      </p:cBhvr>
                                      <p:to>
                                        <p:strVal val="visible"/>
                                      </p:to>
                                    </p:set>
                                    <p:animEffect transition="in" filter="strips(upLeft)">
                                      <p:cBhvr>
                                        <p:cTn id="151" dur="1000"/>
                                        <p:tgtEl>
                                          <p:spTgt spid="294"/>
                                        </p:tgtEl>
                                      </p:cBhvr>
                                    </p:animEffect>
                                  </p:childTnLst>
                                </p:cTn>
                              </p:par>
                              <p:par>
                                <p:cTn id="152" presetID="18" presetClass="entr" presetSubtype="9" fill="hold" grpId="0" nodeType="withEffect">
                                  <p:stCondLst>
                                    <p:cond delay="0"/>
                                  </p:stCondLst>
                                  <p:childTnLst>
                                    <p:set>
                                      <p:cBhvr>
                                        <p:cTn id="153" dur="1" fill="hold">
                                          <p:stCondLst>
                                            <p:cond delay="0"/>
                                          </p:stCondLst>
                                        </p:cTn>
                                        <p:tgtEl>
                                          <p:spTgt spid="295"/>
                                        </p:tgtEl>
                                        <p:attrNameLst>
                                          <p:attrName>style.visibility</p:attrName>
                                        </p:attrNameLst>
                                      </p:cBhvr>
                                      <p:to>
                                        <p:strVal val="visible"/>
                                      </p:to>
                                    </p:set>
                                    <p:animEffect transition="in" filter="strips(upLeft)">
                                      <p:cBhvr>
                                        <p:cTn id="154" dur="1000"/>
                                        <p:tgtEl>
                                          <p:spTgt spid="295"/>
                                        </p:tgtEl>
                                      </p:cBhvr>
                                    </p:animEffect>
                                  </p:childTnLst>
                                </p:cTn>
                              </p:par>
                              <p:par>
                                <p:cTn id="155" presetID="18" presetClass="entr" presetSubtype="9" fill="hold" grpId="0" nodeType="withEffect">
                                  <p:stCondLst>
                                    <p:cond delay="0"/>
                                  </p:stCondLst>
                                  <p:childTnLst>
                                    <p:set>
                                      <p:cBhvr>
                                        <p:cTn id="156" dur="1" fill="hold">
                                          <p:stCondLst>
                                            <p:cond delay="0"/>
                                          </p:stCondLst>
                                        </p:cTn>
                                        <p:tgtEl>
                                          <p:spTgt spid="296"/>
                                        </p:tgtEl>
                                        <p:attrNameLst>
                                          <p:attrName>style.visibility</p:attrName>
                                        </p:attrNameLst>
                                      </p:cBhvr>
                                      <p:to>
                                        <p:strVal val="visible"/>
                                      </p:to>
                                    </p:set>
                                    <p:animEffect transition="in" filter="strips(upLeft)">
                                      <p:cBhvr>
                                        <p:cTn id="157" dur="1000"/>
                                        <p:tgtEl>
                                          <p:spTgt spid="296"/>
                                        </p:tgtEl>
                                      </p:cBhvr>
                                    </p:animEffect>
                                  </p:childTnLst>
                                </p:cTn>
                              </p:par>
                              <p:par>
                                <p:cTn id="158" presetID="18" presetClass="entr" presetSubtype="9" fill="hold" grpId="0" nodeType="withEffect">
                                  <p:stCondLst>
                                    <p:cond delay="0"/>
                                  </p:stCondLst>
                                  <p:childTnLst>
                                    <p:set>
                                      <p:cBhvr>
                                        <p:cTn id="159" dur="1" fill="hold">
                                          <p:stCondLst>
                                            <p:cond delay="0"/>
                                          </p:stCondLst>
                                        </p:cTn>
                                        <p:tgtEl>
                                          <p:spTgt spid="297"/>
                                        </p:tgtEl>
                                        <p:attrNameLst>
                                          <p:attrName>style.visibility</p:attrName>
                                        </p:attrNameLst>
                                      </p:cBhvr>
                                      <p:to>
                                        <p:strVal val="visible"/>
                                      </p:to>
                                    </p:set>
                                    <p:animEffect transition="in" filter="strips(upLeft)">
                                      <p:cBhvr>
                                        <p:cTn id="160" dur="1000"/>
                                        <p:tgtEl>
                                          <p:spTgt spid="297"/>
                                        </p:tgtEl>
                                      </p:cBhvr>
                                    </p:animEffect>
                                  </p:childTnLst>
                                </p:cTn>
                              </p:par>
                              <p:par>
                                <p:cTn id="161" presetID="18" presetClass="entr" presetSubtype="9" fill="hold" grpId="0" nodeType="withEffect">
                                  <p:stCondLst>
                                    <p:cond delay="0"/>
                                  </p:stCondLst>
                                  <p:childTnLst>
                                    <p:set>
                                      <p:cBhvr>
                                        <p:cTn id="162" dur="1" fill="hold">
                                          <p:stCondLst>
                                            <p:cond delay="0"/>
                                          </p:stCondLst>
                                        </p:cTn>
                                        <p:tgtEl>
                                          <p:spTgt spid="298"/>
                                        </p:tgtEl>
                                        <p:attrNameLst>
                                          <p:attrName>style.visibility</p:attrName>
                                        </p:attrNameLst>
                                      </p:cBhvr>
                                      <p:to>
                                        <p:strVal val="visible"/>
                                      </p:to>
                                    </p:set>
                                    <p:animEffect transition="in" filter="strips(upLeft)">
                                      <p:cBhvr>
                                        <p:cTn id="163" dur="1000"/>
                                        <p:tgtEl>
                                          <p:spTgt spid="298"/>
                                        </p:tgtEl>
                                      </p:cBhvr>
                                    </p:animEffect>
                                  </p:childTnLst>
                                </p:cTn>
                              </p:par>
                              <p:par>
                                <p:cTn id="164" presetID="18" presetClass="entr" presetSubtype="9" fill="hold" grpId="0" nodeType="withEffect">
                                  <p:stCondLst>
                                    <p:cond delay="0"/>
                                  </p:stCondLst>
                                  <p:childTnLst>
                                    <p:set>
                                      <p:cBhvr>
                                        <p:cTn id="165" dur="1" fill="hold">
                                          <p:stCondLst>
                                            <p:cond delay="0"/>
                                          </p:stCondLst>
                                        </p:cTn>
                                        <p:tgtEl>
                                          <p:spTgt spid="299"/>
                                        </p:tgtEl>
                                        <p:attrNameLst>
                                          <p:attrName>style.visibility</p:attrName>
                                        </p:attrNameLst>
                                      </p:cBhvr>
                                      <p:to>
                                        <p:strVal val="visible"/>
                                      </p:to>
                                    </p:set>
                                    <p:animEffect transition="in" filter="strips(upLeft)">
                                      <p:cBhvr>
                                        <p:cTn id="166" dur="1000"/>
                                        <p:tgtEl>
                                          <p:spTgt spid="299"/>
                                        </p:tgtEl>
                                      </p:cBhvr>
                                    </p:animEffect>
                                  </p:childTnLst>
                                </p:cTn>
                              </p:par>
                              <p:par>
                                <p:cTn id="167" presetID="18" presetClass="entr" presetSubtype="9" fill="hold" grpId="0" nodeType="withEffect">
                                  <p:stCondLst>
                                    <p:cond delay="0"/>
                                  </p:stCondLst>
                                  <p:childTnLst>
                                    <p:set>
                                      <p:cBhvr>
                                        <p:cTn id="168" dur="1" fill="hold">
                                          <p:stCondLst>
                                            <p:cond delay="0"/>
                                          </p:stCondLst>
                                        </p:cTn>
                                        <p:tgtEl>
                                          <p:spTgt spid="300"/>
                                        </p:tgtEl>
                                        <p:attrNameLst>
                                          <p:attrName>style.visibility</p:attrName>
                                        </p:attrNameLst>
                                      </p:cBhvr>
                                      <p:to>
                                        <p:strVal val="visible"/>
                                      </p:to>
                                    </p:set>
                                    <p:animEffect transition="in" filter="strips(upLeft)">
                                      <p:cBhvr>
                                        <p:cTn id="169" dur="1000"/>
                                        <p:tgtEl>
                                          <p:spTgt spid="300"/>
                                        </p:tgtEl>
                                      </p:cBhvr>
                                    </p:animEffect>
                                  </p:childTnLst>
                                </p:cTn>
                              </p:par>
                              <p:par>
                                <p:cTn id="170" presetID="18" presetClass="entr" presetSubtype="9" fill="hold" grpId="0" nodeType="withEffect">
                                  <p:stCondLst>
                                    <p:cond delay="0"/>
                                  </p:stCondLst>
                                  <p:childTnLst>
                                    <p:set>
                                      <p:cBhvr>
                                        <p:cTn id="171" dur="1" fill="hold">
                                          <p:stCondLst>
                                            <p:cond delay="0"/>
                                          </p:stCondLst>
                                        </p:cTn>
                                        <p:tgtEl>
                                          <p:spTgt spid="301"/>
                                        </p:tgtEl>
                                        <p:attrNameLst>
                                          <p:attrName>style.visibility</p:attrName>
                                        </p:attrNameLst>
                                      </p:cBhvr>
                                      <p:to>
                                        <p:strVal val="visible"/>
                                      </p:to>
                                    </p:set>
                                    <p:animEffect transition="in" filter="strips(upLeft)">
                                      <p:cBhvr>
                                        <p:cTn id="172" dur="1000"/>
                                        <p:tgtEl>
                                          <p:spTgt spid="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p:bldP spid="243" grpId="0"/>
      <p:bldP spid="244" grpId="0"/>
      <p:bldP spid="245" grpId="0"/>
      <p:bldP spid="246" grpId="0"/>
      <p:bldP spid="247" grpId="0"/>
      <p:bldP spid="248" grpId="0"/>
      <p:bldP spid="249" grpId="0"/>
      <p:bldP spid="250" grpId="0"/>
      <p:bldP spid="251" grpId="0"/>
      <p:bldP spid="254" grpId="0"/>
      <p:bldP spid="291" grpId="0"/>
      <p:bldP spid="292" grpId="0"/>
      <p:bldP spid="293" grpId="0"/>
      <p:bldP spid="294" grpId="0"/>
      <p:bldP spid="295" grpId="0"/>
      <p:bldP spid="296" grpId="0"/>
      <p:bldP spid="297" grpId="0"/>
      <p:bldP spid="298" grpId="0"/>
      <p:bldP spid="299" grpId="0"/>
      <p:bldP spid="300" grpId="0"/>
      <p:bldP spid="30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V="1">
            <a:off x="9616" y="2675745"/>
            <a:ext cx="9124769" cy="46435"/>
          </a:xfrm>
          <a:prstGeom prst="rect">
            <a:avLst/>
          </a:prstGeom>
          <a:solidFill>
            <a:schemeClr val="bg1">
              <a:lumMod val="6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7144" tIns="38572" rIns="77144" bIns="38572" anchor="ctr"/>
          <a:lstStyle/>
          <a:p>
            <a:pPr algn="ctr">
              <a:defRPr/>
            </a:pPr>
            <a:endParaRPr lang="zh-CN" altLang="en-US" sz="1000" dirty="0"/>
          </a:p>
        </p:txBody>
      </p:sp>
      <p:sp>
        <p:nvSpPr>
          <p:cNvPr id="7" name="椭圆 6"/>
          <p:cNvSpPr/>
          <p:nvPr/>
        </p:nvSpPr>
        <p:spPr>
          <a:xfrm>
            <a:off x="2448565" y="2416188"/>
            <a:ext cx="519043" cy="519113"/>
          </a:xfrm>
          <a:prstGeom prst="ellipse">
            <a:avLst/>
          </a:prstGeom>
          <a:solidFill>
            <a:srgbClr val="FFFFFF">
              <a:alpha val="60000"/>
            </a:srgbClr>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latin typeface="AvantGarde Md BT" pitchFamily="34" charset="0"/>
            </a:endParaRPr>
          </a:p>
        </p:txBody>
      </p:sp>
      <p:sp>
        <p:nvSpPr>
          <p:cNvPr id="11" name="椭圆 10"/>
          <p:cNvSpPr/>
          <p:nvPr/>
        </p:nvSpPr>
        <p:spPr>
          <a:xfrm>
            <a:off x="3554506" y="2416188"/>
            <a:ext cx="519043" cy="519113"/>
          </a:xfrm>
          <a:prstGeom prst="ellipse">
            <a:avLst/>
          </a:prstGeom>
          <a:solidFill>
            <a:srgbClr val="FFFFFF">
              <a:alpha val="60000"/>
            </a:srgb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latin typeface="AvantGarde Md BT" pitchFamily="34" charset="0"/>
            </a:endParaRPr>
          </a:p>
        </p:txBody>
      </p:sp>
      <p:sp>
        <p:nvSpPr>
          <p:cNvPr id="13" name="椭圆 12"/>
          <p:cNvSpPr/>
          <p:nvPr/>
        </p:nvSpPr>
        <p:spPr>
          <a:xfrm>
            <a:off x="4659257" y="2416188"/>
            <a:ext cx="519043" cy="519113"/>
          </a:xfrm>
          <a:prstGeom prst="ellipse">
            <a:avLst/>
          </a:prstGeom>
          <a:solidFill>
            <a:srgbClr val="FFFFFF">
              <a:alpha val="60000"/>
            </a:srgbClr>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latin typeface="AvantGarde Md BT" pitchFamily="34" charset="0"/>
            </a:endParaRPr>
          </a:p>
        </p:txBody>
      </p:sp>
      <p:sp>
        <p:nvSpPr>
          <p:cNvPr id="14" name="椭圆 13"/>
          <p:cNvSpPr/>
          <p:nvPr/>
        </p:nvSpPr>
        <p:spPr>
          <a:xfrm>
            <a:off x="5764007" y="2416188"/>
            <a:ext cx="520233" cy="519113"/>
          </a:xfrm>
          <a:prstGeom prst="ellipse">
            <a:avLst/>
          </a:prstGeom>
          <a:solidFill>
            <a:srgbClr val="FFFFFF">
              <a:alpha val="60000"/>
            </a:srgb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latin typeface="AvantGarde Md BT" pitchFamily="34" charset="0"/>
            </a:endParaRPr>
          </a:p>
        </p:txBody>
      </p:sp>
      <p:sp>
        <p:nvSpPr>
          <p:cNvPr id="15" name="椭圆 14"/>
          <p:cNvSpPr/>
          <p:nvPr/>
        </p:nvSpPr>
        <p:spPr>
          <a:xfrm>
            <a:off x="6869950" y="2416188"/>
            <a:ext cx="519043" cy="519113"/>
          </a:xfrm>
          <a:prstGeom prst="ellipse">
            <a:avLst/>
          </a:prstGeom>
          <a:solidFill>
            <a:srgbClr val="FFFFFF">
              <a:alpha val="60000"/>
            </a:srgbClr>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latin typeface="AvantGarde Md BT" pitchFamily="34" charset="0"/>
            </a:endParaRPr>
          </a:p>
        </p:txBody>
      </p:sp>
      <p:sp>
        <p:nvSpPr>
          <p:cNvPr id="16" name="椭圆 15"/>
          <p:cNvSpPr/>
          <p:nvPr/>
        </p:nvSpPr>
        <p:spPr>
          <a:xfrm>
            <a:off x="2505707" y="2473337"/>
            <a:ext cx="404758" cy="404813"/>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r>
              <a:rPr lang="en-US" altLang="zh-CN" sz="1000" dirty="0">
                <a:latin typeface="AvantGarde Md BT" pitchFamily="34" charset="0"/>
              </a:rPr>
              <a:t>2。</a:t>
            </a:r>
            <a:endParaRPr lang="zh-CN" altLang="en-US" sz="1000" dirty="0">
              <a:latin typeface="AvantGarde Md BT" pitchFamily="34" charset="0"/>
            </a:endParaRPr>
          </a:p>
        </p:txBody>
      </p:sp>
      <p:sp>
        <p:nvSpPr>
          <p:cNvPr id="17" name="椭圆 16"/>
          <p:cNvSpPr/>
          <p:nvPr/>
        </p:nvSpPr>
        <p:spPr>
          <a:xfrm>
            <a:off x="3611649" y="2473337"/>
            <a:ext cx="404758" cy="404813"/>
          </a:xfrm>
          <a:prstGeom prst="ellipse">
            <a:avLst/>
          </a:prstGeom>
          <a:solidFill>
            <a:schemeClr val="accent3"/>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r>
              <a:rPr lang="en-US" altLang="zh-CN" sz="1000" dirty="0">
                <a:latin typeface="AvantGarde Md BT" pitchFamily="34" charset="0"/>
              </a:rPr>
              <a:t>3。</a:t>
            </a:r>
            <a:endParaRPr lang="zh-CN" altLang="en-US" sz="1000" dirty="0">
              <a:latin typeface="AvantGarde Md BT" pitchFamily="34" charset="0"/>
            </a:endParaRPr>
          </a:p>
        </p:txBody>
      </p:sp>
      <p:sp>
        <p:nvSpPr>
          <p:cNvPr id="18" name="椭圆 17"/>
          <p:cNvSpPr/>
          <p:nvPr/>
        </p:nvSpPr>
        <p:spPr>
          <a:xfrm>
            <a:off x="4715209" y="2473337"/>
            <a:ext cx="404758" cy="404813"/>
          </a:xfrm>
          <a:prstGeom prst="ellipse">
            <a:avLst/>
          </a:prstGeom>
          <a:solidFill>
            <a:schemeClr val="accent4"/>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r>
              <a:rPr lang="en-US" altLang="zh-CN" sz="1000" dirty="0">
                <a:latin typeface="AvantGarde Md BT" pitchFamily="34" charset="0"/>
              </a:rPr>
              <a:t>4。</a:t>
            </a:r>
            <a:endParaRPr lang="zh-CN" altLang="en-US" sz="1000" dirty="0">
              <a:latin typeface="AvantGarde Md BT" pitchFamily="34" charset="0"/>
            </a:endParaRPr>
          </a:p>
        </p:txBody>
      </p:sp>
      <p:sp>
        <p:nvSpPr>
          <p:cNvPr id="19" name="椭圆 18"/>
          <p:cNvSpPr/>
          <p:nvPr/>
        </p:nvSpPr>
        <p:spPr>
          <a:xfrm>
            <a:off x="5819959" y="2473337"/>
            <a:ext cx="404758" cy="404813"/>
          </a:xfrm>
          <a:prstGeom prst="ellipse">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r>
              <a:rPr lang="en-US" altLang="zh-CN" sz="1000" dirty="0">
                <a:latin typeface="AvantGarde Md BT" pitchFamily="34" charset="0"/>
              </a:rPr>
              <a:t>5。</a:t>
            </a:r>
            <a:endParaRPr lang="zh-CN" altLang="en-US" sz="1000" dirty="0">
              <a:latin typeface="AvantGarde Md BT" pitchFamily="34" charset="0"/>
            </a:endParaRPr>
          </a:p>
        </p:txBody>
      </p:sp>
      <p:sp>
        <p:nvSpPr>
          <p:cNvPr id="20" name="椭圆 19"/>
          <p:cNvSpPr/>
          <p:nvPr/>
        </p:nvSpPr>
        <p:spPr>
          <a:xfrm>
            <a:off x="6925901" y="2473337"/>
            <a:ext cx="404758" cy="404813"/>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r>
              <a:rPr lang="en-US" altLang="zh-CN" sz="1000" dirty="0">
                <a:latin typeface="AvantGarde Md BT" pitchFamily="34" charset="0"/>
              </a:rPr>
              <a:t>6。</a:t>
            </a:r>
            <a:endParaRPr lang="zh-CN" altLang="en-US" sz="1000" dirty="0">
              <a:latin typeface="AvantGarde Md BT" pitchFamily="34" charset="0"/>
            </a:endParaRPr>
          </a:p>
        </p:txBody>
      </p:sp>
      <p:sp>
        <p:nvSpPr>
          <p:cNvPr id="21" name="任意多边形 20"/>
          <p:cNvSpPr/>
          <p:nvPr/>
        </p:nvSpPr>
        <p:spPr>
          <a:xfrm flipH="1" flipV="1">
            <a:off x="2924750" y="2887676"/>
            <a:ext cx="251188" cy="1088231"/>
          </a:xfrm>
          <a:custGeom>
            <a:avLst/>
            <a:gdLst>
              <a:gd name="connsiteX0" fmla="*/ 0 w 333829"/>
              <a:gd name="connsiteY0" fmla="*/ 0 h 1451429"/>
              <a:gd name="connsiteX1" fmla="*/ 0 w 333829"/>
              <a:gd name="connsiteY1" fmla="*/ 1117600 h 1451429"/>
              <a:gd name="connsiteX2" fmla="*/ 333829 w 333829"/>
              <a:gd name="connsiteY2" fmla="*/ 1451429 h 1451429"/>
            </a:gdLst>
            <a:ahLst/>
            <a:cxnLst>
              <a:cxn ang="0">
                <a:pos x="connsiteX0" y="connsiteY0"/>
              </a:cxn>
              <a:cxn ang="0">
                <a:pos x="connsiteX1" y="connsiteY1"/>
              </a:cxn>
              <a:cxn ang="0">
                <a:pos x="connsiteX2" y="connsiteY2"/>
              </a:cxn>
            </a:cxnLst>
            <a:rect l="l" t="t" r="r" b="b"/>
            <a:pathLst>
              <a:path w="333829" h="1451429">
                <a:moveTo>
                  <a:pt x="0" y="0"/>
                </a:moveTo>
                <a:lnTo>
                  <a:pt x="0" y="1117600"/>
                </a:lnTo>
                <a:lnTo>
                  <a:pt x="333829" y="1451429"/>
                </a:lnTo>
              </a:path>
            </a:pathLst>
          </a:custGeom>
          <a:no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p>
        </p:txBody>
      </p:sp>
      <p:sp>
        <p:nvSpPr>
          <p:cNvPr id="22" name="矩形 24"/>
          <p:cNvSpPr>
            <a:spLocks noChangeArrowheads="1"/>
          </p:cNvSpPr>
          <p:nvPr/>
        </p:nvSpPr>
        <p:spPr bwMode="auto">
          <a:xfrm>
            <a:off x="1332078" y="3309157"/>
            <a:ext cx="1851004" cy="572306"/>
          </a:xfrm>
          <a:prstGeom prst="rect">
            <a:avLst/>
          </a:prstGeom>
          <a:noFill/>
          <a:ln w="9525">
            <a:noFill/>
            <a:miter lim="800000"/>
            <a:headEnd/>
            <a:tailEnd/>
          </a:ln>
        </p:spPr>
        <p:txBody>
          <a:bodyPr wrap="square" lIns="91430" tIns="45715" rIns="91430" bIns="45715">
            <a:spAutoFit/>
          </a:bodyPr>
          <a:lstStyle/>
          <a:p>
            <a:pPr lvl="0">
              <a:lnSpc>
                <a:spcPct val="130000"/>
              </a:lnSpc>
            </a:pPr>
            <a:r>
              <a:rPr lang="zh-CN" altLang="en-US" sz="800" dirty="0">
                <a:solidFill>
                  <a:schemeClr val="bg1">
                    <a:lumMod val="50000"/>
                  </a:schemeClr>
                </a:solidFill>
                <a:latin typeface="微软雅黑" pitchFamily="34" charset="-122"/>
                <a:ea typeface="微软雅黑" pitchFamily="34" charset="-122"/>
              </a:rPr>
              <a:t>After your content is typed here, or after you copy your text, select Paste in this box and choose to keep only the text.</a:t>
            </a:r>
          </a:p>
        </p:txBody>
      </p:sp>
      <p:sp>
        <p:nvSpPr>
          <p:cNvPr id="23" name="任意多边形 22"/>
          <p:cNvSpPr/>
          <p:nvPr/>
        </p:nvSpPr>
        <p:spPr>
          <a:xfrm flipH="1" flipV="1">
            <a:off x="5100921" y="2887676"/>
            <a:ext cx="249997" cy="1088231"/>
          </a:xfrm>
          <a:custGeom>
            <a:avLst/>
            <a:gdLst>
              <a:gd name="connsiteX0" fmla="*/ 0 w 333829"/>
              <a:gd name="connsiteY0" fmla="*/ 0 h 1451429"/>
              <a:gd name="connsiteX1" fmla="*/ 0 w 333829"/>
              <a:gd name="connsiteY1" fmla="*/ 1117600 h 1451429"/>
              <a:gd name="connsiteX2" fmla="*/ 333829 w 333829"/>
              <a:gd name="connsiteY2" fmla="*/ 1451429 h 1451429"/>
            </a:gdLst>
            <a:ahLst/>
            <a:cxnLst>
              <a:cxn ang="0">
                <a:pos x="connsiteX0" y="connsiteY0"/>
              </a:cxn>
              <a:cxn ang="0">
                <a:pos x="connsiteX1" y="connsiteY1"/>
              </a:cxn>
              <a:cxn ang="0">
                <a:pos x="connsiteX2" y="connsiteY2"/>
              </a:cxn>
            </a:cxnLst>
            <a:rect l="l" t="t" r="r" b="b"/>
            <a:pathLst>
              <a:path w="333829" h="1451429">
                <a:moveTo>
                  <a:pt x="0" y="0"/>
                </a:moveTo>
                <a:lnTo>
                  <a:pt x="0" y="1117600"/>
                </a:lnTo>
                <a:lnTo>
                  <a:pt x="333829" y="1451429"/>
                </a:lnTo>
              </a:path>
            </a:pathLst>
          </a:custGeom>
          <a:no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p>
        </p:txBody>
      </p:sp>
      <p:sp>
        <p:nvSpPr>
          <p:cNvPr id="24" name="任意多边形 23"/>
          <p:cNvSpPr/>
          <p:nvPr/>
        </p:nvSpPr>
        <p:spPr>
          <a:xfrm flipH="1" flipV="1">
            <a:off x="7361610" y="2887676"/>
            <a:ext cx="251188" cy="1088231"/>
          </a:xfrm>
          <a:custGeom>
            <a:avLst/>
            <a:gdLst>
              <a:gd name="connsiteX0" fmla="*/ 0 w 333829"/>
              <a:gd name="connsiteY0" fmla="*/ 0 h 1451429"/>
              <a:gd name="connsiteX1" fmla="*/ 0 w 333829"/>
              <a:gd name="connsiteY1" fmla="*/ 1117600 h 1451429"/>
              <a:gd name="connsiteX2" fmla="*/ 333829 w 333829"/>
              <a:gd name="connsiteY2" fmla="*/ 1451429 h 1451429"/>
            </a:gdLst>
            <a:ahLst/>
            <a:cxnLst>
              <a:cxn ang="0">
                <a:pos x="connsiteX0" y="connsiteY0"/>
              </a:cxn>
              <a:cxn ang="0">
                <a:pos x="connsiteX1" y="connsiteY1"/>
              </a:cxn>
              <a:cxn ang="0">
                <a:pos x="connsiteX2" y="connsiteY2"/>
              </a:cxn>
            </a:cxnLst>
            <a:rect l="l" t="t" r="r" b="b"/>
            <a:pathLst>
              <a:path w="333829" h="1451429">
                <a:moveTo>
                  <a:pt x="0" y="0"/>
                </a:moveTo>
                <a:lnTo>
                  <a:pt x="0" y="1117600"/>
                </a:lnTo>
                <a:lnTo>
                  <a:pt x="333829" y="1451429"/>
                </a:lnTo>
              </a:path>
            </a:pathLst>
          </a:custGeom>
          <a:no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p>
        </p:txBody>
      </p:sp>
      <p:sp>
        <p:nvSpPr>
          <p:cNvPr id="25" name="任意多边形 24"/>
          <p:cNvSpPr/>
          <p:nvPr/>
        </p:nvSpPr>
        <p:spPr>
          <a:xfrm>
            <a:off x="3461651" y="1299383"/>
            <a:ext cx="249997" cy="1088231"/>
          </a:xfrm>
          <a:custGeom>
            <a:avLst/>
            <a:gdLst>
              <a:gd name="connsiteX0" fmla="*/ 0 w 333829"/>
              <a:gd name="connsiteY0" fmla="*/ 0 h 1451429"/>
              <a:gd name="connsiteX1" fmla="*/ 0 w 333829"/>
              <a:gd name="connsiteY1" fmla="*/ 1117600 h 1451429"/>
              <a:gd name="connsiteX2" fmla="*/ 333829 w 333829"/>
              <a:gd name="connsiteY2" fmla="*/ 1451429 h 1451429"/>
            </a:gdLst>
            <a:ahLst/>
            <a:cxnLst>
              <a:cxn ang="0">
                <a:pos x="connsiteX0" y="connsiteY0"/>
              </a:cxn>
              <a:cxn ang="0">
                <a:pos x="connsiteX1" y="connsiteY1"/>
              </a:cxn>
              <a:cxn ang="0">
                <a:pos x="connsiteX2" y="connsiteY2"/>
              </a:cxn>
            </a:cxnLst>
            <a:rect l="l" t="t" r="r" b="b"/>
            <a:pathLst>
              <a:path w="333829" h="1451429">
                <a:moveTo>
                  <a:pt x="0" y="0"/>
                </a:moveTo>
                <a:lnTo>
                  <a:pt x="0" y="1117600"/>
                </a:lnTo>
                <a:lnTo>
                  <a:pt x="333829" y="1451429"/>
                </a:lnTo>
              </a:path>
            </a:pathLst>
          </a:custGeom>
          <a:no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solidFill>
                <a:srgbClr val="262626"/>
              </a:solidFill>
            </a:endParaRPr>
          </a:p>
        </p:txBody>
      </p:sp>
      <p:sp>
        <p:nvSpPr>
          <p:cNvPr id="26" name="任意多边形 25"/>
          <p:cNvSpPr/>
          <p:nvPr/>
        </p:nvSpPr>
        <p:spPr>
          <a:xfrm>
            <a:off x="5639010" y="1299383"/>
            <a:ext cx="249997" cy="1088231"/>
          </a:xfrm>
          <a:custGeom>
            <a:avLst/>
            <a:gdLst>
              <a:gd name="connsiteX0" fmla="*/ 0 w 333829"/>
              <a:gd name="connsiteY0" fmla="*/ 0 h 1451429"/>
              <a:gd name="connsiteX1" fmla="*/ 0 w 333829"/>
              <a:gd name="connsiteY1" fmla="*/ 1117600 h 1451429"/>
              <a:gd name="connsiteX2" fmla="*/ 333829 w 333829"/>
              <a:gd name="connsiteY2" fmla="*/ 1451429 h 1451429"/>
            </a:gdLst>
            <a:ahLst/>
            <a:cxnLst>
              <a:cxn ang="0">
                <a:pos x="connsiteX0" y="connsiteY0"/>
              </a:cxn>
              <a:cxn ang="0">
                <a:pos x="connsiteX1" y="connsiteY1"/>
              </a:cxn>
              <a:cxn ang="0">
                <a:pos x="connsiteX2" y="connsiteY2"/>
              </a:cxn>
            </a:cxnLst>
            <a:rect l="l" t="t" r="r" b="b"/>
            <a:pathLst>
              <a:path w="333829" h="1451429">
                <a:moveTo>
                  <a:pt x="0" y="0"/>
                </a:moveTo>
                <a:lnTo>
                  <a:pt x="0" y="1117600"/>
                </a:lnTo>
                <a:lnTo>
                  <a:pt x="333829" y="1451429"/>
                </a:lnTo>
              </a:path>
            </a:pathLst>
          </a:cu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solidFill>
                <a:srgbClr val="262626"/>
              </a:solidFill>
            </a:endParaRPr>
          </a:p>
        </p:txBody>
      </p:sp>
      <p:sp>
        <p:nvSpPr>
          <p:cNvPr id="27" name="矩形 30"/>
          <p:cNvSpPr>
            <a:spLocks noChangeArrowheads="1"/>
          </p:cNvSpPr>
          <p:nvPr/>
        </p:nvSpPr>
        <p:spPr bwMode="auto">
          <a:xfrm>
            <a:off x="3483077" y="1300571"/>
            <a:ext cx="2024981" cy="556874"/>
          </a:xfrm>
          <a:prstGeom prst="rect">
            <a:avLst/>
          </a:prstGeom>
          <a:noFill/>
          <a:ln w="9525">
            <a:noFill/>
            <a:miter lim="800000"/>
            <a:headEnd/>
            <a:tailEnd/>
          </a:ln>
        </p:spPr>
        <p:txBody>
          <a:bodyPr lIns="91430" tIns="45715" rIns="91430" bIns="45715">
            <a:spAutoFit/>
          </a:bodyPr>
          <a:lstStyle/>
          <a:p>
            <a:pPr algn="just">
              <a:lnSpc>
                <a:spcPct val="130000"/>
              </a:lnSpc>
            </a:pPr>
            <a:r>
              <a:rPr lang="zh-CN" altLang="en-US" sz="800" dirty="0">
                <a:solidFill>
                  <a:schemeClr val="bg1">
                    <a:lumMod val="50000"/>
                  </a:schemeClr>
                </a:solidFill>
                <a:latin typeface="微软雅黑" pitchFamily="34" charset="-122"/>
                <a:ea typeface="微软雅黑" pitchFamily="34" charset="-122"/>
              </a:rPr>
              <a:t>After your content is typed here, or after you copy your text, select Paste in this box and choose to keep only the text.</a:t>
            </a:r>
          </a:p>
        </p:txBody>
      </p:sp>
      <p:sp>
        <p:nvSpPr>
          <p:cNvPr id="28" name="矩形 31"/>
          <p:cNvSpPr>
            <a:spLocks noChangeArrowheads="1"/>
          </p:cNvSpPr>
          <p:nvPr/>
        </p:nvSpPr>
        <p:spPr bwMode="auto">
          <a:xfrm>
            <a:off x="3461649" y="3309157"/>
            <a:ext cx="1815459" cy="572306"/>
          </a:xfrm>
          <a:prstGeom prst="rect">
            <a:avLst/>
          </a:prstGeom>
          <a:noFill/>
          <a:ln w="9525">
            <a:noFill/>
            <a:miter lim="800000"/>
            <a:headEnd/>
            <a:tailEnd/>
          </a:ln>
        </p:spPr>
        <p:txBody>
          <a:bodyPr wrap="square" lIns="91430" tIns="45715" rIns="91430" bIns="45715">
            <a:spAutoFit/>
          </a:bodyPr>
          <a:lstStyle/>
          <a:p>
            <a:pPr lvl="0">
              <a:lnSpc>
                <a:spcPct val="130000"/>
              </a:lnSpc>
            </a:pPr>
            <a:r>
              <a:rPr lang="zh-CN" altLang="en-US" sz="800" dirty="0">
                <a:solidFill>
                  <a:schemeClr val="bg1">
                    <a:lumMod val="50000"/>
                  </a:schemeClr>
                </a:solidFill>
                <a:latin typeface="微软雅黑" pitchFamily="34" charset="-122"/>
                <a:ea typeface="微软雅黑" pitchFamily="34" charset="-122"/>
              </a:rPr>
              <a:t>After your content is typed here, or after you copy your text, select Paste in this box and choose to keep only the text.</a:t>
            </a:r>
          </a:p>
        </p:txBody>
      </p:sp>
      <p:sp>
        <p:nvSpPr>
          <p:cNvPr id="29" name="矩形 32"/>
          <p:cNvSpPr>
            <a:spLocks noChangeArrowheads="1"/>
          </p:cNvSpPr>
          <p:nvPr/>
        </p:nvSpPr>
        <p:spPr bwMode="auto">
          <a:xfrm>
            <a:off x="5717581" y="1300571"/>
            <a:ext cx="2085693" cy="556874"/>
          </a:xfrm>
          <a:prstGeom prst="rect">
            <a:avLst/>
          </a:prstGeom>
          <a:noFill/>
          <a:ln w="9525">
            <a:noFill/>
            <a:miter lim="800000"/>
            <a:headEnd/>
            <a:tailEnd/>
          </a:ln>
        </p:spPr>
        <p:txBody>
          <a:bodyPr lIns="91430" tIns="45715" rIns="91430" bIns="45715">
            <a:spAutoFit/>
          </a:bodyPr>
          <a:lstStyle/>
          <a:p>
            <a:pPr lvl="0" algn="just">
              <a:lnSpc>
                <a:spcPct val="130000"/>
              </a:lnSpc>
            </a:pPr>
            <a:r>
              <a:rPr lang="zh-CN" altLang="en-US" sz="800" dirty="0">
                <a:solidFill>
                  <a:schemeClr val="bg1">
                    <a:lumMod val="50000"/>
                  </a:schemeClr>
                </a:solidFill>
                <a:latin typeface="微软雅黑" pitchFamily="34" charset="-122"/>
                <a:ea typeface="微软雅黑" pitchFamily="34" charset="-122"/>
              </a:rPr>
              <a:t>After your content is typed here, or after you copy your text, select Paste in this box and choose to keep only the text.</a:t>
            </a:r>
          </a:p>
        </p:txBody>
      </p:sp>
      <p:sp>
        <p:nvSpPr>
          <p:cNvPr id="30" name="矩形 33"/>
          <p:cNvSpPr>
            <a:spLocks noChangeArrowheads="1"/>
          </p:cNvSpPr>
          <p:nvPr/>
        </p:nvSpPr>
        <p:spPr bwMode="auto">
          <a:xfrm>
            <a:off x="5639009" y="3309157"/>
            <a:ext cx="1926172" cy="572306"/>
          </a:xfrm>
          <a:prstGeom prst="rect">
            <a:avLst/>
          </a:prstGeom>
          <a:noFill/>
          <a:ln w="9525">
            <a:noFill/>
            <a:miter lim="800000"/>
            <a:headEnd/>
            <a:tailEnd/>
          </a:ln>
        </p:spPr>
        <p:txBody>
          <a:bodyPr wrap="square" lIns="91430" tIns="45715" rIns="91430" bIns="45715">
            <a:spAutoFit/>
          </a:bodyPr>
          <a:lstStyle/>
          <a:p>
            <a:pPr lvl="0">
              <a:lnSpc>
                <a:spcPct val="130000"/>
              </a:lnSpc>
            </a:pPr>
            <a:r>
              <a:rPr lang="zh-CN" altLang="en-US" sz="800" dirty="0">
                <a:solidFill>
                  <a:schemeClr val="bg1">
                    <a:lumMod val="50000"/>
                  </a:schemeClr>
                </a:solidFill>
                <a:latin typeface="微软雅黑" pitchFamily="34" charset="-122"/>
                <a:ea typeface="微软雅黑" pitchFamily="34" charset="-122"/>
              </a:rPr>
              <a:t>After your content is typed here, or after you copy your text, select Paste in this box and choose to keep only the text.</a:t>
            </a:r>
          </a:p>
        </p:txBody>
      </p:sp>
      <p:sp>
        <p:nvSpPr>
          <p:cNvPr id="38" name="椭圆 37"/>
          <p:cNvSpPr/>
          <p:nvPr/>
        </p:nvSpPr>
        <p:spPr>
          <a:xfrm>
            <a:off x="1424935" y="2416188"/>
            <a:ext cx="519043" cy="519113"/>
          </a:xfrm>
          <a:prstGeom prst="ellipse">
            <a:avLst/>
          </a:prstGeom>
          <a:solidFill>
            <a:srgbClr val="FFFFFF">
              <a:alpha val="60000"/>
            </a:srgb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latin typeface="AvantGarde Md BT" pitchFamily="34" charset="0"/>
            </a:endParaRPr>
          </a:p>
        </p:txBody>
      </p:sp>
      <p:sp>
        <p:nvSpPr>
          <p:cNvPr id="39" name="椭圆 38"/>
          <p:cNvSpPr/>
          <p:nvPr/>
        </p:nvSpPr>
        <p:spPr>
          <a:xfrm>
            <a:off x="1482077" y="2473337"/>
            <a:ext cx="404758" cy="404813"/>
          </a:xfrm>
          <a:prstGeom prst="ellipse">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r>
              <a:rPr lang="en-US" altLang="zh-CN" sz="1000" dirty="0">
                <a:latin typeface="AvantGarde Md BT" pitchFamily="34" charset="0"/>
              </a:rPr>
              <a:t>1。</a:t>
            </a:r>
            <a:endParaRPr lang="zh-CN" altLang="en-US" sz="1000" dirty="0">
              <a:latin typeface="AvantGarde Md BT" pitchFamily="34" charset="0"/>
            </a:endParaRPr>
          </a:p>
        </p:txBody>
      </p:sp>
      <p:sp>
        <p:nvSpPr>
          <p:cNvPr id="40" name="任意多边形 39"/>
          <p:cNvSpPr/>
          <p:nvPr/>
        </p:nvSpPr>
        <p:spPr>
          <a:xfrm>
            <a:off x="1332079" y="1299383"/>
            <a:ext cx="249997" cy="1088231"/>
          </a:xfrm>
          <a:custGeom>
            <a:avLst/>
            <a:gdLst>
              <a:gd name="connsiteX0" fmla="*/ 0 w 333829"/>
              <a:gd name="connsiteY0" fmla="*/ 0 h 1451429"/>
              <a:gd name="connsiteX1" fmla="*/ 0 w 333829"/>
              <a:gd name="connsiteY1" fmla="*/ 1117600 h 1451429"/>
              <a:gd name="connsiteX2" fmla="*/ 333829 w 333829"/>
              <a:gd name="connsiteY2" fmla="*/ 1451429 h 1451429"/>
            </a:gdLst>
            <a:ahLst/>
            <a:cxnLst>
              <a:cxn ang="0">
                <a:pos x="connsiteX0" y="connsiteY0"/>
              </a:cxn>
              <a:cxn ang="0">
                <a:pos x="connsiteX1" y="connsiteY1"/>
              </a:cxn>
              <a:cxn ang="0">
                <a:pos x="connsiteX2" y="connsiteY2"/>
              </a:cxn>
            </a:cxnLst>
            <a:rect l="l" t="t" r="r" b="b"/>
            <a:pathLst>
              <a:path w="333829" h="1451429">
                <a:moveTo>
                  <a:pt x="0" y="0"/>
                </a:moveTo>
                <a:lnTo>
                  <a:pt x="0" y="1117600"/>
                </a:lnTo>
                <a:lnTo>
                  <a:pt x="333829" y="1451429"/>
                </a:lnTo>
              </a:path>
            </a:pathLst>
          </a:cu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endParaRPr lang="zh-CN" altLang="en-US" sz="1000" dirty="0">
              <a:solidFill>
                <a:srgbClr val="262626"/>
              </a:solidFill>
            </a:endParaRPr>
          </a:p>
        </p:txBody>
      </p:sp>
      <p:sp>
        <p:nvSpPr>
          <p:cNvPr id="41" name="矩形 30"/>
          <p:cNvSpPr>
            <a:spLocks noChangeArrowheads="1"/>
          </p:cNvSpPr>
          <p:nvPr/>
        </p:nvSpPr>
        <p:spPr bwMode="auto">
          <a:xfrm>
            <a:off x="1353505" y="1300571"/>
            <a:ext cx="2024981" cy="556874"/>
          </a:xfrm>
          <a:prstGeom prst="rect">
            <a:avLst/>
          </a:prstGeom>
          <a:noFill/>
          <a:ln w="9525">
            <a:noFill/>
            <a:miter lim="800000"/>
            <a:headEnd/>
            <a:tailEnd/>
          </a:ln>
        </p:spPr>
        <p:txBody>
          <a:bodyPr lIns="91430" tIns="45715" rIns="91430" bIns="45715">
            <a:spAutoFit/>
          </a:bodyPr>
          <a:lstStyle/>
          <a:p>
            <a:pPr algn="just">
              <a:lnSpc>
                <a:spcPct val="130000"/>
              </a:lnSpc>
            </a:pPr>
            <a:r>
              <a:rPr lang="zh-CN" altLang="en-US" sz="800" dirty="0">
                <a:solidFill>
                  <a:schemeClr val="bg1">
                    <a:lumMod val="50000"/>
                  </a:schemeClr>
                </a:solidFill>
                <a:latin typeface="微软雅黑" pitchFamily="34" charset="-122"/>
                <a:ea typeface="微软雅黑" pitchFamily="34" charset="-122"/>
              </a:rPr>
              <a:t>After your content is typed here, or after you copy your text, select Paste in this box and choose to keep only the text.</a:t>
            </a:r>
          </a:p>
        </p:txBody>
      </p:sp>
    </p:spTree>
    <p:extLst>
      <p:ext uri="{BB962C8B-B14F-4D97-AF65-F5344CB8AC3E}">
        <p14:creationId xmlns:p14="http://schemas.microsoft.com/office/powerpoint/2010/main" val="121649708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3" presetClass="entr" presetSubtype="16"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 calcmode="lin" valueType="num">
                                      <p:cBhvr>
                                        <p:cTn id="10" dur="500" fill="hold"/>
                                        <p:tgtEl>
                                          <p:spTgt spid="38"/>
                                        </p:tgtEl>
                                        <p:attrNameLst>
                                          <p:attrName>ppt_w</p:attrName>
                                        </p:attrNameLst>
                                      </p:cBhvr>
                                      <p:tavLst>
                                        <p:tav tm="0">
                                          <p:val>
                                            <p:fltVal val="0"/>
                                          </p:val>
                                        </p:tav>
                                        <p:tav tm="100000">
                                          <p:val>
                                            <p:strVal val="#ppt_w"/>
                                          </p:val>
                                        </p:tav>
                                      </p:tavLst>
                                    </p:anim>
                                    <p:anim calcmode="lin" valueType="num">
                                      <p:cBhvr>
                                        <p:cTn id="11" dur="500" fill="hold"/>
                                        <p:tgtEl>
                                          <p:spTgt spid="38"/>
                                        </p:tgtEl>
                                        <p:attrNameLst>
                                          <p:attrName>ppt_h</p:attrName>
                                        </p:attrNameLst>
                                      </p:cBhvr>
                                      <p:tavLst>
                                        <p:tav tm="0">
                                          <p:val>
                                            <p:fltVal val="0"/>
                                          </p:val>
                                        </p:tav>
                                        <p:tav tm="100000">
                                          <p:val>
                                            <p:strVal val="#ppt_h"/>
                                          </p:val>
                                        </p:tav>
                                      </p:tavLst>
                                    </p:anim>
                                  </p:childTnLst>
                                </p:cTn>
                              </p:par>
                            </p:childTnLst>
                          </p:cTn>
                        </p:par>
                        <p:par>
                          <p:cTn id="12" fill="hold">
                            <p:stCondLst>
                              <p:cond delay="500"/>
                            </p:stCondLst>
                            <p:childTnLst>
                              <p:par>
                                <p:cTn id="13" presetID="23" presetClass="entr" presetSubtype="16"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20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40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60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80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childTnLst>
                                </p:cTn>
                              </p:par>
                              <p:par>
                                <p:cTn id="33" presetID="23" presetClass="entr" presetSubtype="288" fill="hold" grpId="0" nodeType="withEffect">
                                  <p:stCondLst>
                                    <p:cond delay="800"/>
                                  </p:stCondLst>
                                  <p:childTnLst>
                                    <p:set>
                                      <p:cBhvr>
                                        <p:cTn id="34" dur="1" fill="hold">
                                          <p:stCondLst>
                                            <p:cond delay="0"/>
                                          </p:stCondLst>
                                        </p:cTn>
                                        <p:tgtEl>
                                          <p:spTgt spid="39"/>
                                        </p:tgtEl>
                                        <p:attrNameLst>
                                          <p:attrName>style.visibility</p:attrName>
                                        </p:attrNameLst>
                                      </p:cBhvr>
                                      <p:to>
                                        <p:strVal val="visible"/>
                                      </p:to>
                                    </p:set>
                                    <p:anim calcmode="lin" valueType="num">
                                      <p:cBhvr>
                                        <p:cTn id="35" dur="500" fill="hold"/>
                                        <p:tgtEl>
                                          <p:spTgt spid="39"/>
                                        </p:tgtEl>
                                        <p:attrNameLst>
                                          <p:attrName>ppt_w</p:attrName>
                                        </p:attrNameLst>
                                      </p:cBhvr>
                                      <p:tavLst>
                                        <p:tav tm="0">
                                          <p:val>
                                            <p:strVal val="4/3*#ppt_w"/>
                                          </p:val>
                                        </p:tav>
                                        <p:tav tm="100000">
                                          <p:val>
                                            <p:strVal val="#ppt_w"/>
                                          </p:val>
                                        </p:tav>
                                      </p:tavLst>
                                    </p:anim>
                                    <p:anim calcmode="lin" valueType="num">
                                      <p:cBhvr>
                                        <p:cTn id="36" dur="500" fill="hold"/>
                                        <p:tgtEl>
                                          <p:spTgt spid="39"/>
                                        </p:tgtEl>
                                        <p:attrNameLst>
                                          <p:attrName>ppt_h</p:attrName>
                                        </p:attrNameLst>
                                      </p:cBhvr>
                                      <p:tavLst>
                                        <p:tav tm="0">
                                          <p:val>
                                            <p:strVal val="4/3*#ppt_h"/>
                                          </p:val>
                                        </p:tav>
                                        <p:tav tm="100000">
                                          <p:val>
                                            <p:strVal val="#ppt_h"/>
                                          </p:val>
                                        </p:tav>
                                      </p:tavLst>
                                    </p:anim>
                                  </p:childTnLst>
                                </p:cTn>
                              </p:par>
                            </p:childTnLst>
                          </p:cTn>
                        </p:par>
                        <p:par>
                          <p:cTn id="37" fill="hold">
                            <p:stCondLst>
                              <p:cond delay="1800"/>
                            </p:stCondLst>
                            <p:childTnLst>
                              <p:par>
                                <p:cTn id="38" presetID="23" presetClass="entr" presetSubtype="288"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strVal val="4/3*#ppt_w"/>
                                          </p:val>
                                        </p:tav>
                                        <p:tav tm="100000">
                                          <p:val>
                                            <p:strVal val="#ppt_w"/>
                                          </p:val>
                                        </p:tav>
                                      </p:tavLst>
                                    </p:anim>
                                    <p:anim calcmode="lin" valueType="num">
                                      <p:cBhvr>
                                        <p:cTn id="41" dur="500" fill="hold"/>
                                        <p:tgtEl>
                                          <p:spTgt spid="16"/>
                                        </p:tgtEl>
                                        <p:attrNameLst>
                                          <p:attrName>ppt_h</p:attrName>
                                        </p:attrNameLst>
                                      </p:cBhvr>
                                      <p:tavLst>
                                        <p:tav tm="0">
                                          <p:val>
                                            <p:strVal val="4/3*#ppt_h"/>
                                          </p:val>
                                        </p:tav>
                                        <p:tav tm="100000">
                                          <p:val>
                                            <p:strVal val="#ppt_h"/>
                                          </p:val>
                                        </p:tav>
                                      </p:tavLst>
                                    </p:anim>
                                  </p:childTnLst>
                                </p:cTn>
                              </p:par>
                              <p:par>
                                <p:cTn id="42" presetID="23" presetClass="entr" presetSubtype="288" fill="hold" grpId="0" nodeType="withEffect">
                                  <p:stCondLst>
                                    <p:cond delay="200"/>
                                  </p:stCondLst>
                                  <p:childTnLst>
                                    <p:set>
                                      <p:cBhvr>
                                        <p:cTn id="43" dur="1" fill="hold">
                                          <p:stCondLst>
                                            <p:cond delay="0"/>
                                          </p:stCondLst>
                                        </p:cTn>
                                        <p:tgtEl>
                                          <p:spTgt spid="17"/>
                                        </p:tgtEl>
                                        <p:attrNameLst>
                                          <p:attrName>style.visibility</p:attrName>
                                        </p:attrNameLst>
                                      </p:cBhvr>
                                      <p:to>
                                        <p:strVal val="visible"/>
                                      </p:to>
                                    </p:set>
                                    <p:anim calcmode="lin" valueType="num">
                                      <p:cBhvr>
                                        <p:cTn id="44" dur="500" fill="hold"/>
                                        <p:tgtEl>
                                          <p:spTgt spid="17"/>
                                        </p:tgtEl>
                                        <p:attrNameLst>
                                          <p:attrName>ppt_w</p:attrName>
                                        </p:attrNameLst>
                                      </p:cBhvr>
                                      <p:tavLst>
                                        <p:tav tm="0">
                                          <p:val>
                                            <p:strVal val="4/3*#ppt_w"/>
                                          </p:val>
                                        </p:tav>
                                        <p:tav tm="100000">
                                          <p:val>
                                            <p:strVal val="#ppt_w"/>
                                          </p:val>
                                        </p:tav>
                                      </p:tavLst>
                                    </p:anim>
                                    <p:anim calcmode="lin" valueType="num">
                                      <p:cBhvr>
                                        <p:cTn id="45" dur="500" fill="hold"/>
                                        <p:tgtEl>
                                          <p:spTgt spid="17"/>
                                        </p:tgtEl>
                                        <p:attrNameLst>
                                          <p:attrName>ppt_h</p:attrName>
                                        </p:attrNameLst>
                                      </p:cBhvr>
                                      <p:tavLst>
                                        <p:tav tm="0">
                                          <p:val>
                                            <p:strVal val="4/3*#ppt_h"/>
                                          </p:val>
                                        </p:tav>
                                        <p:tav tm="100000">
                                          <p:val>
                                            <p:strVal val="#ppt_h"/>
                                          </p:val>
                                        </p:tav>
                                      </p:tavLst>
                                    </p:anim>
                                  </p:childTnLst>
                                </p:cTn>
                              </p:par>
                              <p:par>
                                <p:cTn id="46" presetID="23" presetClass="entr" presetSubtype="288" fill="hold" grpId="0" nodeType="withEffect">
                                  <p:stCondLst>
                                    <p:cond delay="40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strVal val="4/3*#ppt_w"/>
                                          </p:val>
                                        </p:tav>
                                        <p:tav tm="100000">
                                          <p:val>
                                            <p:strVal val="#ppt_w"/>
                                          </p:val>
                                        </p:tav>
                                      </p:tavLst>
                                    </p:anim>
                                    <p:anim calcmode="lin" valueType="num">
                                      <p:cBhvr>
                                        <p:cTn id="49" dur="500" fill="hold"/>
                                        <p:tgtEl>
                                          <p:spTgt spid="18"/>
                                        </p:tgtEl>
                                        <p:attrNameLst>
                                          <p:attrName>ppt_h</p:attrName>
                                        </p:attrNameLst>
                                      </p:cBhvr>
                                      <p:tavLst>
                                        <p:tav tm="0">
                                          <p:val>
                                            <p:strVal val="4/3*#ppt_h"/>
                                          </p:val>
                                        </p:tav>
                                        <p:tav tm="100000">
                                          <p:val>
                                            <p:strVal val="#ppt_h"/>
                                          </p:val>
                                        </p:tav>
                                      </p:tavLst>
                                    </p:anim>
                                  </p:childTnLst>
                                </p:cTn>
                              </p:par>
                              <p:par>
                                <p:cTn id="50" presetID="23" presetClass="entr" presetSubtype="288" fill="hold" grpId="0" nodeType="withEffect">
                                  <p:stCondLst>
                                    <p:cond delay="600"/>
                                  </p:stCondLst>
                                  <p:childTnLst>
                                    <p:set>
                                      <p:cBhvr>
                                        <p:cTn id="51" dur="1" fill="hold">
                                          <p:stCondLst>
                                            <p:cond delay="0"/>
                                          </p:stCondLst>
                                        </p:cTn>
                                        <p:tgtEl>
                                          <p:spTgt spid="19"/>
                                        </p:tgtEl>
                                        <p:attrNameLst>
                                          <p:attrName>style.visibility</p:attrName>
                                        </p:attrNameLst>
                                      </p:cBhvr>
                                      <p:to>
                                        <p:strVal val="visible"/>
                                      </p:to>
                                    </p:set>
                                    <p:anim calcmode="lin" valueType="num">
                                      <p:cBhvr>
                                        <p:cTn id="52" dur="500" fill="hold"/>
                                        <p:tgtEl>
                                          <p:spTgt spid="19"/>
                                        </p:tgtEl>
                                        <p:attrNameLst>
                                          <p:attrName>ppt_w</p:attrName>
                                        </p:attrNameLst>
                                      </p:cBhvr>
                                      <p:tavLst>
                                        <p:tav tm="0">
                                          <p:val>
                                            <p:strVal val="4/3*#ppt_w"/>
                                          </p:val>
                                        </p:tav>
                                        <p:tav tm="100000">
                                          <p:val>
                                            <p:strVal val="#ppt_w"/>
                                          </p:val>
                                        </p:tav>
                                      </p:tavLst>
                                    </p:anim>
                                    <p:anim calcmode="lin" valueType="num">
                                      <p:cBhvr>
                                        <p:cTn id="53" dur="500" fill="hold"/>
                                        <p:tgtEl>
                                          <p:spTgt spid="19"/>
                                        </p:tgtEl>
                                        <p:attrNameLst>
                                          <p:attrName>ppt_h</p:attrName>
                                        </p:attrNameLst>
                                      </p:cBhvr>
                                      <p:tavLst>
                                        <p:tav tm="0">
                                          <p:val>
                                            <p:strVal val="4/3*#ppt_h"/>
                                          </p:val>
                                        </p:tav>
                                        <p:tav tm="100000">
                                          <p:val>
                                            <p:strVal val="#ppt_h"/>
                                          </p:val>
                                        </p:tav>
                                      </p:tavLst>
                                    </p:anim>
                                  </p:childTnLst>
                                </p:cTn>
                              </p:par>
                              <p:par>
                                <p:cTn id="54" presetID="23" presetClass="entr" presetSubtype="288" fill="hold" grpId="0" nodeType="withEffect">
                                  <p:stCondLst>
                                    <p:cond delay="800"/>
                                  </p:stCondLst>
                                  <p:childTnLst>
                                    <p:set>
                                      <p:cBhvr>
                                        <p:cTn id="55" dur="1" fill="hold">
                                          <p:stCondLst>
                                            <p:cond delay="0"/>
                                          </p:stCondLst>
                                        </p:cTn>
                                        <p:tgtEl>
                                          <p:spTgt spid="20"/>
                                        </p:tgtEl>
                                        <p:attrNameLst>
                                          <p:attrName>style.visibility</p:attrName>
                                        </p:attrNameLst>
                                      </p:cBhvr>
                                      <p:to>
                                        <p:strVal val="visible"/>
                                      </p:to>
                                    </p:set>
                                    <p:anim calcmode="lin" valueType="num">
                                      <p:cBhvr>
                                        <p:cTn id="56" dur="500" fill="hold"/>
                                        <p:tgtEl>
                                          <p:spTgt spid="20"/>
                                        </p:tgtEl>
                                        <p:attrNameLst>
                                          <p:attrName>ppt_w</p:attrName>
                                        </p:attrNameLst>
                                      </p:cBhvr>
                                      <p:tavLst>
                                        <p:tav tm="0">
                                          <p:val>
                                            <p:strVal val="4/3*#ppt_w"/>
                                          </p:val>
                                        </p:tav>
                                        <p:tav tm="100000">
                                          <p:val>
                                            <p:strVal val="#ppt_w"/>
                                          </p:val>
                                        </p:tav>
                                      </p:tavLst>
                                    </p:anim>
                                    <p:anim calcmode="lin" valueType="num">
                                      <p:cBhvr>
                                        <p:cTn id="57" dur="500" fill="hold"/>
                                        <p:tgtEl>
                                          <p:spTgt spid="20"/>
                                        </p:tgtEl>
                                        <p:attrNameLst>
                                          <p:attrName>ppt_h</p:attrName>
                                        </p:attrNameLst>
                                      </p:cBhvr>
                                      <p:tavLst>
                                        <p:tav tm="0">
                                          <p:val>
                                            <p:strVal val="4/3*#ppt_h"/>
                                          </p:val>
                                        </p:tav>
                                        <p:tav tm="100000">
                                          <p:val>
                                            <p:strVal val="#ppt_h"/>
                                          </p:val>
                                        </p:tav>
                                      </p:tavLst>
                                    </p:anim>
                                  </p:childTnLst>
                                </p:cTn>
                              </p:par>
                              <p:par>
                                <p:cTn id="58" presetID="22" presetClass="entr" presetSubtype="4" fill="hold" grpId="0" nodeType="withEffect">
                                  <p:stCondLst>
                                    <p:cond delay="800"/>
                                  </p:stCondLst>
                                  <p:childTnLst>
                                    <p:set>
                                      <p:cBhvr>
                                        <p:cTn id="59" dur="1" fill="hold">
                                          <p:stCondLst>
                                            <p:cond delay="0"/>
                                          </p:stCondLst>
                                        </p:cTn>
                                        <p:tgtEl>
                                          <p:spTgt spid="40"/>
                                        </p:tgtEl>
                                        <p:attrNameLst>
                                          <p:attrName>style.visibility</p:attrName>
                                        </p:attrNameLst>
                                      </p:cBhvr>
                                      <p:to>
                                        <p:strVal val="visible"/>
                                      </p:to>
                                    </p:set>
                                    <p:animEffect transition="in" filter="wipe(down)">
                                      <p:cBhvr>
                                        <p:cTn id="60" dur="500"/>
                                        <p:tgtEl>
                                          <p:spTgt spid="40"/>
                                        </p:tgtEl>
                                      </p:cBhvr>
                                    </p:animEffect>
                                  </p:childTnLst>
                                </p:cTn>
                              </p:par>
                            </p:childTnLst>
                          </p:cTn>
                        </p:par>
                        <p:par>
                          <p:cTn id="61" fill="hold">
                            <p:stCondLst>
                              <p:cond delay="3100"/>
                            </p:stCondLst>
                            <p:childTnLst>
                              <p:par>
                                <p:cTn id="62" presetID="22" presetClass="entr" presetSubtype="1" fill="hold" grpId="0" nodeType="after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wipe(up)">
                                      <p:cBhvr>
                                        <p:cTn id="64" dur="500"/>
                                        <p:tgtEl>
                                          <p:spTgt spid="21"/>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down)">
                                      <p:cBhvr>
                                        <p:cTn id="67" dur="500"/>
                                        <p:tgtEl>
                                          <p:spTgt spid="25"/>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wipe(up)">
                                      <p:cBhvr>
                                        <p:cTn id="70" dur="500"/>
                                        <p:tgtEl>
                                          <p:spTgt spid="23"/>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26"/>
                                        </p:tgtEl>
                                        <p:attrNameLst>
                                          <p:attrName>style.visibility</p:attrName>
                                        </p:attrNameLst>
                                      </p:cBhvr>
                                      <p:to>
                                        <p:strVal val="visible"/>
                                      </p:to>
                                    </p:set>
                                    <p:animEffect transition="in" filter="wipe(down)">
                                      <p:cBhvr>
                                        <p:cTn id="73" dur="500"/>
                                        <p:tgtEl>
                                          <p:spTgt spid="26"/>
                                        </p:tgtEl>
                                      </p:cBhvr>
                                    </p:animEffect>
                                  </p:childTnLst>
                                </p:cTn>
                              </p:par>
                              <p:par>
                                <p:cTn id="74" presetID="22" presetClass="entr" presetSubtype="1" fill="hold" grpId="0" nodeType="with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wipe(up)">
                                      <p:cBhvr>
                                        <p:cTn id="76" dur="500"/>
                                        <p:tgtEl>
                                          <p:spTgt spid="24"/>
                                        </p:tgtEl>
                                      </p:cBhvr>
                                    </p:animEffect>
                                  </p:childTnLst>
                                </p:cTn>
                              </p:par>
                            </p:childTnLst>
                          </p:cTn>
                        </p:par>
                        <p:par>
                          <p:cTn id="77" fill="hold">
                            <p:stCondLst>
                              <p:cond delay="3600"/>
                            </p:stCondLst>
                            <p:childTnLst>
                              <p:par>
                                <p:cTn id="78" presetID="22" presetClass="entr" presetSubtype="8" fill="hold" grpId="0" nodeType="after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wipe(left)">
                                      <p:cBhvr>
                                        <p:cTn id="80" dur="500"/>
                                        <p:tgtEl>
                                          <p:spTgt spid="27"/>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left)">
                                      <p:cBhvr>
                                        <p:cTn id="83" dur="500"/>
                                        <p:tgtEl>
                                          <p:spTgt spid="29"/>
                                        </p:tgtEl>
                                      </p:cBhvr>
                                    </p:animEffect>
                                  </p:childTnLst>
                                </p:cTn>
                              </p:par>
                            </p:childTnLst>
                          </p:cTn>
                        </p:par>
                        <p:par>
                          <p:cTn id="84" fill="hold">
                            <p:stCondLst>
                              <p:cond delay="4100"/>
                            </p:stCondLst>
                            <p:childTnLst>
                              <p:par>
                                <p:cTn id="85" presetID="22" presetClass="entr" presetSubtype="8" fill="hold" grpId="0" nodeType="afterEffect">
                                  <p:stCondLst>
                                    <p:cond delay="0"/>
                                  </p:stCondLst>
                                  <p:childTnLst>
                                    <p:set>
                                      <p:cBhvr>
                                        <p:cTn id="86" dur="1" fill="hold">
                                          <p:stCondLst>
                                            <p:cond delay="0"/>
                                          </p:stCondLst>
                                        </p:cTn>
                                        <p:tgtEl>
                                          <p:spTgt spid="41"/>
                                        </p:tgtEl>
                                        <p:attrNameLst>
                                          <p:attrName>style.visibility</p:attrName>
                                        </p:attrNameLst>
                                      </p:cBhvr>
                                      <p:to>
                                        <p:strVal val="visible"/>
                                      </p:to>
                                    </p:set>
                                    <p:animEffect transition="in" filter="wipe(left)">
                                      <p:cBhvr>
                                        <p:cTn id="87" dur="500"/>
                                        <p:tgtEl>
                                          <p:spTgt spid="41"/>
                                        </p:tgtEl>
                                      </p:cBhvr>
                                    </p:animEffect>
                                  </p:childTnLst>
                                </p:cTn>
                              </p:par>
                              <p:par>
                                <p:cTn id="88" presetID="22" presetClass="entr" presetSubtype="8" fill="hold" grpId="0" nodeType="withEffect">
                                  <p:stCondLst>
                                    <p:cond delay="0"/>
                                  </p:stCondLst>
                                  <p:childTnLst>
                                    <p:set>
                                      <p:cBhvr>
                                        <p:cTn id="89" dur="1" fill="hold">
                                          <p:stCondLst>
                                            <p:cond delay="0"/>
                                          </p:stCondLst>
                                        </p:cTn>
                                        <p:tgtEl>
                                          <p:spTgt spid="22"/>
                                        </p:tgtEl>
                                        <p:attrNameLst>
                                          <p:attrName>style.visibility</p:attrName>
                                        </p:attrNameLst>
                                      </p:cBhvr>
                                      <p:to>
                                        <p:strVal val="visible"/>
                                      </p:to>
                                    </p:set>
                                    <p:animEffect transition="in" filter="wipe(left)">
                                      <p:cBhvr>
                                        <p:cTn id="90" dur="500"/>
                                        <p:tgtEl>
                                          <p:spTgt spid="22"/>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wipe(left)">
                                      <p:cBhvr>
                                        <p:cTn id="93" dur="500"/>
                                        <p:tgtEl>
                                          <p:spTgt spid="28"/>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30"/>
                                        </p:tgtEl>
                                        <p:attrNameLst>
                                          <p:attrName>style.visibility</p:attrName>
                                        </p:attrNameLst>
                                      </p:cBhvr>
                                      <p:to>
                                        <p:strVal val="visible"/>
                                      </p:to>
                                    </p:set>
                                    <p:animEffect transition="in" filter="wipe(left)">
                                      <p:cBhvr>
                                        <p:cTn id="9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p:bldP spid="23" grpId="0" animBg="1"/>
      <p:bldP spid="24" grpId="0" animBg="1"/>
      <p:bldP spid="25" grpId="0" animBg="1"/>
      <p:bldP spid="26" grpId="0" animBg="1"/>
      <p:bldP spid="27" grpId="0"/>
      <p:bldP spid="28" grpId="0"/>
      <p:bldP spid="29" grpId="0"/>
      <p:bldP spid="30" grpId="0"/>
      <p:bldP spid="38" grpId="0" animBg="1"/>
      <p:bldP spid="39" grpId="0" animBg="1"/>
      <p:bldP spid="40" grpId="0" animBg="1"/>
      <p:bldP spid="4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344"/>
          <p:cNvSpPr/>
          <p:nvPr/>
        </p:nvSpPr>
        <p:spPr>
          <a:xfrm flipH="1">
            <a:off x="5195134" y="1801845"/>
            <a:ext cx="1018372" cy="1"/>
          </a:xfrm>
          <a:prstGeom prst="line">
            <a:avLst/>
          </a:prstGeom>
          <a:ln w="6350">
            <a:solidFill>
              <a:schemeClr val="bg1">
                <a:lumMod val="65000"/>
              </a:schemeClr>
            </a:solidFill>
            <a:prstDash val="dash"/>
            <a:round/>
            <a:headEnd type="oval"/>
          </a:ln>
        </p:spPr>
        <p:txBody>
          <a:bodyPr lIns="0" tIns="0" rIns="0" bIns="0"/>
          <a:lstStyle/>
          <a:p>
            <a:pPr lvl="0">
              <a:defRPr sz="1200">
                <a:uFillTx/>
                <a:latin typeface="+mj-lt"/>
                <a:ea typeface="+mj-ea"/>
                <a:cs typeface="+mj-cs"/>
                <a:sym typeface="Helvetica"/>
              </a:defRPr>
            </a:pPr>
            <a:endParaRPr sz="1200">
              <a:solidFill>
                <a:schemeClr val="tx1">
                  <a:lumMod val="75000"/>
                  <a:lumOff val="25000"/>
                </a:schemeClr>
              </a:solidFill>
              <a:cs typeface="+mn-ea"/>
              <a:sym typeface="+mn-lt"/>
            </a:endParaRPr>
          </a:p>
        </p:txBody>
      </p:sp>
      <p:sp>
        <p:nvSpPr>
          <p:cNvPr id="15" name="Shape 14345"/>
          <p:cNvSpPr/>
          <p:nvPr/>
        </p:nvSpPr>
        <p:spPr>
          <a:xfrm>
            <a:off x="6251628" y="1638548"/>
            <a:ext cx="2565675" cy="307698"/>
          </a:xfrm>
          <a:prstGeom prst="rect">
            <a:avLst/>
          </a:prstGeom>
          <a:noFill/>
          <a:ln w="12700" cap="flat">
            <a:noFill/>
            <a:miter lim="400000"/>
          </a:ln>
          <a:effectLst/>
        </p:spPr>
        <p:txBody>
          <a:bodyPr wrap="square" lIns="45714" tIns="45714" rIns="45714" bIns="45714" numCol="1" anchor="t">
            <a:spAutoFit/>
          </a:bodyPr>
          <a:lstStyle>
            <a:lvl1pPr>
              <a:spcBef>
                <a:spcPts val="200"/>
              </a:spcBef>
              <a:defRPr sz="1200">
                <a:solidFill>
                  <a:srgbClr val="3A5063"/>
                </a:solidFill>
                <a:uFill>
                  <a:solidFill>
                    <a:srgbClr val="3A5063"/>
                  </a:solidFill>
                </a:uFill>
                <a:latin typeface="Roboto condensed"/>
                <a:ea typeface="Roboto condensed"/>
                <a:cs typeface="Roboto condensed"/>
                <a:sym typeface="Roboto condensed"/>
              </a:defRPr>
            </a:lvl1pPr>
          </a:lstStyle>
          <a:p>
            <a:pPr lvl="0">
              <a:defRPr sz="1800">
                <a:solidFill>
                  <a:srgbClr val="000000"/>
                </a:solidFill>
                <a:uFillTx/>
              </a:defRPr>
            </a:pPr>
            <a:r>
              <a:rPr lang="zh-CN" altLang="en-US" sz="1400" dirty="0">
                <a:solidFill>
                  <a:schemeClr val="bg1">
                    <a:lumMod val="50000"/>
                  </a:schemeClr>
                </a:solidFill>
                <a:latin typeface="微软雅黑" pitchFamily="34" charset="-122"/>
                <a:ea typeface="微软雅黑" pitchFamily="34" charset="-122"/>
                <a:cs typeface="+mn-ea"/>
                <a:sym typeface="+mn-lt"/>
              </a:rPr>
              <a:t>Add a title.</a:t>
            </a:r>
            <a:endParaRPr sz="1400" dirty="0">
              <a:solidFill>
                <a:schemeClr val="bg1">
                  <a:lumMod val="50000"/>
                </a:schemeClr>
              </a:solidFill>
              <a:latin typeface="微软雅黑" pitchFamily="34" charset="-122"/>
              <a:ea typeface="微软雅黑" pitchFamily="34" charset="-122"/>
              <a:cs typeface="+mn-ea"/>
              <a:sym typeface="+mn-lt"/>
            </a:endParaRPr>
          </a:p>
        </p:txBody>
      </p:sp>
      <p:sp>
        <p:nvSpPr>
          <p:cNvPr id="16" name="Shape 14346"/>
          <p:cNvSpPr/>
          <p:nvPr/>
        </p:nvSpPr>
        <p:spPr>
          <a:xfrm>
            <a:off x="6251627" y="1854497"/>
            <a:ext cx="1905764" cy="535382"/>
          </a:xfrm>
          <a:prstGeom prst="rect">
            <a:avLst/>
          </a:prstGeom>
          <a:noFill/>
          <a:ln w="12700" cap="flat">
            <a:noFill/>
            <a:miter lim="400000"/>
          </a:ln>
          <a:effectLst/>
        </p:spPr>
        <p:txBody>
          <a:bodyPr wrap="square" lIns="45714" tIns="45714" rIns="45714" bIns="45714" numCol="1" anchor="t">
            <a:spAutoFit/>
          </a:bodyPr>
          <a:lstStyle>
            <a:lvl1pPr>
              <a:lnSpc>
                <a:spcPct val="120000"/>
              </a:lnSpc>
              <a:spcBef>
                <a:spcPts val="100"/>
              </a:spcBef>
              <a:defRPr sz="700">
                <a:solidFill>
                  <a:srgbClr val="808080"/>
                </a:solidFill>
                <a:uFill>
                  <a:solidFill>
                    <a:srgbClr val="808080"/>
                  </a:solidFill>
                </a:uFill>
                <a:latin typeface="Roboto condensed"/>
                <a:ea typeface="Roboto condensed"/>
                <a:cs typeface="Roboto condensed"/>
                <a:sym typeface="Roboto condensed"/>
              </a:defRPr>
            </a:lvl1pPr>
          </a:lstStyle>
          <a:p>
            <a:pPr lvl="0">
              <a:defRPr sz="1800">
                <a:solidFill>
                  <a:srgbClr val="000000"/>
                </a:solidFill>
                <a:uFillTx/>
              </a:defRPr>
            </a:pPr>
            <a:r>
              <a:rPr lang="zh-CN" altLang="en-US" sz="800" dirty="0">
                <a:solidFill>
                  <a:schemeClr val="bg1">
                    <a:lumMod val="50000"/>
                  </a:schemeClr>
                </a:solidFill>
                <a:latin typeface="微软雅黑" pitchFamily="34" charset="-122"/>
                <a:ea typeface="微软雅黑" pitchFamily="34" charset="-122"/>
                <a:cs typeface="+mn-ea"/>
                <a:sym typeface="+mn-lt"/>
              </a:rPr>
              <a:t>Add a detailed text description here, recommended to be relevant to the title and in line with the overall language style, the language description as simple and vivid as possible.</a:t>
            </a:r>
            <a:endParaRPr sz="800" dirty="0">
              <a:solidFill>
                <a:schemeClr val="bg1">
                  <a:lumMod val="50000"/>
                </a:schemeClr>
              </a:solidFill>
              <a:latin typeface="微软雅黑" pitchFamily="34" charset="-122"/>
              <a:ea typeface="微软雅黑" pitchFamily="34" charset="-122"/>
              <a:cs typeface="+mn-ea"/>
              <a:sym typeface="+mn-lt"/>
            </a:endParaRPr>
          </a:p>
        </p:txBody>
      </p:sp>
      <p:sp>
        <p:nvSpPr>
          <p:cNvPr id="17" name="Shape 14348"/>
          <p:cNvSpPr/>
          <p:nvPr/>
        </p:nvSpPr>
        <p:spPr>
          <a:xfrm>
            <a:off x="6664073" y="2897927"/>
            <a:ext cx="2235768" cy="307698"/>
          </a:xfrm>
          <a:prstGeom prst="rect">
            <a:avLst/>
          </a:prstGeom>
          <a:noFill/>
          <a:ln w="12700" cap="flat">
            <a:noFill/>
            <a:miter lim="400000"/>
          </a:ln>
          <a:effectLst/>
        </p:spPr>
        <p:txBody>
          <a:bodyPr wrap="square" lIns="45714" tIns="45714" rIns="45714" bIns="45714" numCol="1" anchor="t">
            <a:spAutoFit/>
          </a:bodyPr>
          <a:lstStyle>
            <a:lvl1pPr>
              <a:spcBef>
                <a:spcPts val="200"/>
              </a:spcBef>
              <a:defRPr sz="1200">
                <a:solidFill>
                  <a:srgbClr val="3A5063"/>
                </a:solidFill>
                <a:uFill>
                  <a:solidFill>
                    <a:srgbClr val="3A5063"/>
                  </a:solidFill>
                </a:uFill>
                <a:latin typeface="Roboto condensed"/>
                <a:ea typeface="Roboto condensed"/>
                <a:cs typeface="Roboto condensed"/>
                <a:sym typeface="Roboto condensed"/>
              </a:defRPr>
            </a:lvl1pPr>
          </a:lstStyle>
          <a:p>
            <a:pPr lvl="0">
              <a:defRPr sz="1800">
                <a:solidFill>
                  <a:srgbClr val="000000"/>
                </a:solidFill>
                <a:uFillTx/>
              </a:defRPr>
            </a:pPr>
            <a:r>
              <a:rPr lang="zh-CN" altLang="en-US" sz="1400" dirty="0">
                <a:solidFill>
                  <a:schemeClr val="bg1">
                    <a:lumMod val="50000"/>
                  </a:schemeClr>
                </a:solidFill>
                <a:latin typeface="微软雅黑" pitchFamily="34" charset="-122"/>
                <a:ea typeface="微软雅黑" pitchFamily="34" charset="-122"/>
                <a:cs typeface="+mn-ea"/>
                <a:sym typeface="+mn-lt"/>
              </a:rPr>
              <a:t>Add a title.</a:t>
            </a:r>
            <a:endParaRPr sz="1400" dirty="0">
              <a:solidFill>
                <a:schemeClr val="bg1">
                  <a:lumMod val="50000"/>
                </a:schemeClr>
              </a:solidFill>
              <a:latin typeface="微软雅黑" pitchFamily="34" charset="-122"/>
              <a:ea typeface="微软雅黑" pitchFamily="34" charset="-122"/>
              <a:cs typeface="+mn-ea"/>
              <a:sym typeface="+mn-lt"/>
            </a:endParaRPr>
          </a:p>
        </p:txBody>
      </p:sp>
      <p:sp>
        <p:nvSpPr>
          <p:cNvPr id="18" name="Shape 14349"/>
          <p:cNvSpPr/>
          <p:nvPr/>
        </p:nvSpPr>
        <p:spPr>
          <a:xfrm>
            <a:off x="6664074" y="3113876"/>
            <a:ext cx="1493318" cy="523016"/>
          </a:xfrm>
          <a:prstGeom prst="rect">
            <a:avLst/>
          </a:prstGeom>
          <a:noFill/>
          <a:ln w="12700" cap="flat">
            <a:noFill/>
            <a:miter lim="400000"/>
          </a:ln>
          <a:effectLst/>
        </p:spPr>
        <p:txBody>
          <a:bodyPr wrap="square" lIns="45714" tIns="45714" rIns="45714" bIns="45714" numCol="1" anchor="t">
            <a:spAutoFit/>
          </a:bodyPr>
          <a:lstStyle>
            <a:lvl1pPr>
              <a:lnSpc>
                <a:spcPct val="120000"/>
              </a:lnSpc>
              <a:spcBef>
                <a:spcPts val="100"/>
              </a:spcBef>
              <a:defRPr sz="700">
                <a:solidFill>
                  <a:srgbClr val="808080"/>
                </a:solidFill>
                <a:uFill>
                  <a:solidFill>
                    <a:srgbClr val="808080"/>
                  </a:solidFill>
                </a:uFill>
                <a:latin typeface="Roboto condensed"/>
                <a:ea typeface="Roboto condensed"/>
                <a:cs typeface="Roboto condensed"/>
                <a:sym typeface="Roboto condensed"/>
              </a:defRPr>
            </a:lvl1pPr>
          </a:lstStyle>
          <a:p>
            <a:pPr lvl="0">
              <a:defRPr sz="1800">
                <a:solidFill>
                  <a:srgbClr val="000000"/>
                </a:solidFill>
                <a:uFillTx/>
              </a:defRPr>
            </a:pPr>
            <a:r>
              <a:rPr lang="zh-CN" altLang="en-US" sz="800" dirty="0">
                <a:solidFill>
                  <a:schemeClr val="bg1">
                    <a:lumMod val="50000"/>
                  </a:schemeClr>
                </a:solidFill>
                <a:latin typeface="微软雅黑" pitchFamily="34" charset="-122"/>
                <a:ea typeface="微软雅黑" pitchFamily="34" charset="-122"/>
                <a:cs typeface="+mn-ea"/>
                <a:sym typeface="+mn-lt"/>
              </a:rPr>
              <a:t>Add a detailed text description here, recommended to be relevant to the title and in line with the overall language style, the language description as simple and vivid as possible.</a:t>
            </a:r>
            <a:endParaRPr sz="800" dirty="0">
              <a:solidFill>
                <a:schemeClr val="bg1">
                  <a:lumMod val="50000"/>
                </a:schemeClr>
              </a:solidFill>
              <a:latin typeface="微软雅黑" pitchFamily="34" charset="-122"/>
              <a:ea typeface="微软雅黑" pitchFamily="34" charset="-122"/>
              <a:cs typeface="+mn-ea"/>
              <a:sym typeface="+mn-lt"/>
            </a:endParaRPr>
          </a:p>
        </p:txBody>
      </p:sp>
      <p:sp>
        <p:nvSpPr>
          <p:cNvPr id="19" name="Shape 14351"/>
          <p:cNvSpPr/>
          <p:nvPr/>
        </p:nvSpPr>
        <p:spPr>
          <a:xfrm flipH="1">
            <a:off x="6136380" y="3058452"/>
            <a:ext cx="484396" cy="1"/>
          </a:xfrm>
          <a:prstGeom prst="line">
            <a:avLst/>
          </a:prstGeom>
          <a:ln w="6350">
            <a:solidFill>
              <a:schemeClr val="bg1">
                <a:lumMod val="65000"/>
              </a:schemeClr>
            </a:solidFill>
            <a:prstDash val="dash"/>
            <a:round/>
            <a:headEnd type="oval"/>
          </a:ln>
        </p:spPr>
        <p:txBody>
          <a:bodyPr lIns="0" tIns="0" rIns="0" bIns="0"/>
          <a:lstStyle/>
          <a:p>
            <a:pPr lvl="0">
              <a:defRPr sz="1200">
                <a:uFillTx/>
                <a:latin typeface="+mj-lt"/>
                <a:ea typeface="+mj-ea"/>
                <a:cs typeface="+mj-cs"/>
                <a:sym typeface="Helvetica"/>
              </a:defRPr>
            </a:pPr>
            <a:endParaRPr sz="1200">
              <a:solidFill>
                <a:schemeClr val="tx1">
                  <a:lumMod val="75000"/>
                  <a:lumOff val="25000"/>
                </a:schemeClr>
              </a:solidFill>
              <a:cs typeface="+mn-ea"/>
              <a:sym typeface="+mn-lt"/>
            </a:endParaRPr>
          </a:p>
        </p:txBody>
      </p:sp>
      <p:sp>
        <p:nvSpPr>
          <p:cNvPr id="20" name="Shape 14352"/>
          <p:cNvSpPr/>
          <p:nvPr/>
        </p:nvSpPr>
        <p:spPr>
          <a:xfrm>
            <a:off x="2335199" y="3720626"/>
            <a:ext cx="2235767" cy="307698"/>
          </a:xfrm>
          <a:prstGeom prst="rect">
            <a:avLst/>
          </a:prstGeom>
          <a:noFill/>
          <a:ln w="12700" cap="flat">
            <a:noFill/>
            <a:miter lim="400000"/>
          </a:ln>
          <a:effectLst/>
        </p:spPr>
        <p:txBody>
          <a:bodyPr wrap="square" lIns="45714" tIns="45714" rIns="45714" bIns="45714" numCol="1" anchor="t">
            <a:spAutoFit/>
          </a:bodyPr>
          <a:lstStyle>
            <a:lvl1pPr algn="r">
              <a:spcBef>
                <a:spcPts val="200"/>
              </a:spcBef>
              <a:defRPr sz="1200">
                <a:solidFill>
                  <a:srgbClr val="3A5063"/>
                </a:solidFill>
                <a:uFill>
                  <a:solidFill>
                    <a:srgbClr val="3A5063"/>
                  </a:solidFill>
                </a:uFill>
                <a:latin typeface="Roboto condensed"/>
                <a:ea typeface="Roboto condensed"/>
                <a:cs typeface="Roboto condensed"/>
                <a:sym typeface="Roboto condensed"/>
              </a:defRPr>
            </a:lvl1pPr>
          </a:lstStyle>
          <a:p>
            <a:pPr lvl="0">
              <a:defRPr sz="1800">
                <a:solidFill>
                  <a:srgbClr val="000000"/>
                </a:solidFill>
                <a:uFillTx/>
              </a:defRPr>
            </a:pPr>
            <a:r>
              <a:rPr lang="zh-CN" altLang="en-US" sz="1400" dirty="0">
                <a:solidFill>
                  <a:schemeClr val="bg1">
                    <a:lumMod val="50000"/>
                  </a:schemeClr>
                </a:solidFill>
                <a:latin typeface="微软雅黑" pitchFamily="34" charset="-122"/>
                <a:ea typeface="微软雅黑" pitchFamily="34" charset="-122"/>
                <a:cs typeface="+mn-ea"/>
                <a:sym typeface="+mn-lt"/>
              </a:rPr>
              <a:t>Add a title.</a:t>
            </a:r>
            <a:endParaRPr sz="1400" dirty="0">
              <a:solidFill>
                <a:schemeClr val="bg1">
                  <a:lumMod val="50000"/>
                </a:schemeClr>
              </a:solidFill>
              <a:latin typeface="微软雅黑" pitchFamily="34" charset="-122"/>
              <a:ea typeface="微软雅黑" pitchFamily="34" charset="-122"/>
              <a:cs typeface="+mn-ea"/>
              <a:sym typeface="+mn-lt"/>
            </a:endParaRPr>
          </a:p>
        </p:txBody>
      </p:sp>
      <p:sp>
        <p:nvSpPr>
          <p:cNvPr id="21" name="Shape 14353"/>
          <p:cNvSpPr/>
          <p:nvPr/>
        </p:nvSpPr>
        <p:spPr>
          <a:xfrm>
            <a:off x="2901516" y="3936575"/>
            <a:ext cx="1669449" cy="523016"/>
          </a:xfrm>
          <a:prstGeom prst="rect">
            <a:avLst/>
          </a:prstGeom>
          <a:noFill/>
          <a:ln w="12700" cap="flat">
            <a:noFill/>
            <a:miter lim="400000"/>
          </a:ln>
          <a:effectLst/>
        </p:spPr>
        <p:txBody>
          <a:bodyPr wrap="square" lIns="45714" tIns="45714" rIns="45714" bIns="45714" numCol="1" anchor="t">
            <a:spAutoFit/>
          </a:bodyPr>
          <a:lstStyle>
            <a:lvl1pPr algn="r">
              <a:lnSpc>
                <a:spcPct val="120000"/>
              </a:lnSpc>
              <a:spcBef>
                <a:spcPts val="100"/>
              </a:spcBef>
              <a:defRPr sz="700">
                <a:solidFill>
                  <a:srgbClr val="808080"/>
                </a:solidFill>
                <a:uFill>
                  <a:solidFill>
                    <a:srgbClr val="808080"/>
                  </a:solidFill>
                </a:uFill>
                <a:latin typeface="Roboto condensed"/>
                <a:ea typeface="Roboto condensed"/>
                <a:cs typeface="Roboto condensed"/>
                <a:sym typeface="Roboto condensed"/>
              </a:defRPr>
            </a:lvl1pPr>
          </a:lstStyle>
          <a:p>
            <a:pPr lvl="0">
              <a:defRPr sz="1800">
                <a:solidFill>
                  <a:srgbClr val="000000"/>
                </a:solidFill>
                <a:uFillTx/>
              </a:defRPr>
            </a:pPr>
            <a:r>
              <a:rPr lang="zh-CN" altLang="en-US" sz="800" dirty="0">
                <a:solidFill>
                  <a:schemeClr val="bg1">
                    <a:lumMod val="50000"/>
                  </a:schemeClr>
                </a:solidFill>
                <a:latin typeface="微软雅黑" pitchFamily="34" charset="-122"/>
                <a:ea typeface="微软雅黑" pitchFamily="34" charset="-122"/>
                <a:cs typeface="+mn-ea"/>
                <a:sym typeface="+mn-lt"/>
              </a:rPr>
              <a:t>Add a detailed text description here, recommended to be relevant to the title and in line with the overall language style, the language description as simple and vivid as possible.</a:t>
            </a:r>
            <a:endParaRPr sz="800" dirty="0">
              <a:solidFill>
                <a:schemeClr val="bg1">
                  <a:lumMod val="50000"/>
                </a:schemeClr>
              </a:solidFill>
              <a:latin typeface="微软雅黑" pitchFamily="34" charset="-122"/>
              <a:ea typeface="微软雅黑" pitchFamily="34" charset="-122"/>
              <a:cs typeface="+mn-ea"/>
              <a:sym typeface="+mn-lt"/>
            </a:endParaRPr>
          </a:p>
        </p:txBody>
      </p:sp>
      <p:sp>
        <p:nvSpPr>
          <p:cNvPr id="22" name="Shape 14355"/>
          <p:cNvSpPr/>
          <p:nvPr/>
        </p:nvSpPr>
        <p:spPr>
          <a:xfrm>
            <a:off x="3735649" y="3585818"/>
            <a:ext cx="484396" cy="1"/>
          </a:xfrm>
          <a:prstGeom prst="line">
            <a:avLst/>
          </a:prstGeom>
          <a:ln w="6350">
            <a:solidFill>
              <a:schemeClr val="bg1">
                <a:lumMod val="65000"/>
              </a:schemeClr>
            </a:solidFill>
            <a:prstDash val="dash"/>
            <a:round/>
            <a:headEnd type="oval"/>
          </a:ln>
        </p:spPr>
        <p:txBody>
          <a:bodyPr lIns="0" tIns="0" rIns="0" bIns="0"/>
          <a:lstStyle/>
          <a:p>
            <a:pPr lvl="0">
              <a:defRPr sz="1200">
                <a:uFillTx/>
                <a:latin typeface="+mj-lt"/>
                <a:ea typeface="+mj-ea"/>
                <a:cs typeface="+mj-cs"/>
                <a:sym typeface="Helvetica"/>
              </a:defRPr>
            </a:pPr>
            <a:endParaRPr sz="1200">
              <a:solidFill>
                <a:schemeClr val="tx1">
                  <a:lumMod val="75000"/>
                  <a:lumOff val="25000"/>
                </a:schemeClr>
              </a:solidFill>
              <a:cs typeface="+mn-ea"/>
              <a:sym typeface="+mn-lt"/>
            </a:endParaRPr>
          </a:p>
        </p:txBody>
      </p:sp>
      <p:grpSp>
        <p:nvGrpSpPr>
          <p:cNvPr id="2" name="组合 1"/>
          <p:cNvGrpSpPr/>
          <p:nvPr/>
        </p:nvGrpSpPr>
        <p:grpSpPr>
          <a:xfrm>
            <a:off x="849411" y="1823514"/>
            <a:ext cx="1722093" cy="2646598"/>
            <a:chOff x="719417" y="924194"/>
            <a:chExt cx="2177519" cy="3346065"/>
          </a:xfrm>
        </p:grpSpPr>
        <p:grpSp>
          <p:nvGrpSpPr>
            <p:cNvPr id="3" name="Group 14"/>
            <p:cNvGrpSpPr/>
            <p:nvPr/>
          </p:nvGrpSpPr>
          <p:grpSpPr bwMode="auto">
            <a:xfrm flipH="1">
              <a:off x="719417" y="1320154"/>
              <a:ext cx="1517119" cy="2950105"/>
              <a:chOff x="6476" y="614"/>
              <a:chExt cx="559" cy="1087"/>
            </a:xfrm>
            <a:solidFill>
              <a:schemeClr val="tx1">
                <a:lumMod val="65000"/>
                <a:lumOff val="35000"/>
              </a:schemeClr>
            </a:solidFill>
          </p:grpSpPr>
          <p:sp>
            <p:nvSpPr>
              <p:cNvPr id="25" name="Freeform 10"/>
              <p:cNvSpPr/>
              <p:nvPr/>
            </p:nvSpPr>
            <p:spPr bwMode="auto">
              <a:xfrm flipV="1">
                <a:off x="6727" y="614"/>
                <a:ext cx="272" cy="265"/>
              </a:xfrm>
              <a:custGeom>
                <a:avLst/>
                <a:gdLst>
                  <a:gd name="T0" fmla="*/ 546 w 1187"/>
                  <a:gd name="T1" fmla="*/ 1128 h 1165"/>
                  <a:gd name="T2" fmla="*/ 1159 w 1187"/>
                  <a:gd name="T3" fmla="*/ 626 h 1165"/>
                  <a:gd name="T4" fmla="*/ 767 w 1187"/>
                  <a:gd name="T5" fmla="*/ 43 h 1165"/>
                  <a:gd name="T6" fmla="*/ 308 w 1187"/>
                  <a:gd name="T7" fmla="*/ 105 h 1165"/>
                  <a:gd name="T8" fmla="*/ 68 w 1187"/>
                  <a:gd name="T9" fmla="*/ 715 h 1165"/>
                  <a:gd name="T10" fmla="*/ 546 w 1187"/>
                  <a:gd name="T11" fmla="*/ 1128 h 1165"/>
                </a:gdLst>
                <a:ahLst/>
                <a:cxnLst>
                  <a:cxn ang="0">
                    <a:pos x="T0" y="T1"/>
                  </a:cxn>
                  <a:cxn ang="0">
                    <a:pos x="T2" y="T3"/>
                  </a:cxn>
                  <a:cxn ang="0">
                    <a:pos x="T4" y="T5"/>
                  </a:cxn>
                  <a:cxn ang="0">
                    <a:pos x="T6" y="T7"/>
                  </a:cxn>
                  <a:cxn ang="0">
                    <a:pos x="T8" y="T9"/>
                  </a:cxn>
                  <a:cxn ang="0">
                    <a:pos x="T10" y="T11"/>
                  </a:cxn>
                </a:cxnLst>
                <a:rect l="0" t="0" r="r" b="b"/>
                <a:pathLst>
                  <a:path w="1187" h="1165">
                    <a:moveTo>
                      <a:pt x="546" y="1128"/>
                    </a:moveTo>
                    <a:cubicBezTo>
                      <a:pt x="843" y="1165"/>
                      <a:pt x="1137" y="923"/>
                      <a:pt x="1159" y="626"/>
                    </a:cubicBezTo>
                    <a:cubicBezTo>
                      <a:pt x="1187" y="371"/>
                      <a:pt x="1012" y="114"/>
                      <a:pt x="767" y="43"/>
                    </a:cubicBezTo>
                    <a:cubicBezTo>
                      <a:pt x="615" y="0"/>
                      <a:pt x="443" y="20"/>
                      <a:pt x="308" y="105"/>
                    </a:cubicBezTo>
                    <a:cubicBezTo>
                      <a:pt x="111" y="230"/>
                      <a:pt x="0" y="487"/>
                      <a:pt x="68" y="715"/>
                    </a:cubicBezTo>
                    <a:cubicBezTo>
                      <a:pt x="121" y="936"/>
                      <a:pt x="323" y="1102"/>
                      <a:pt x="546" y="112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sz="1999" dirty="0">
                  <a:cs typeface="+mn-ea"/>
                  <a:sym typeface="+mn-lt"/>
                </a:endParaRPr>
              </a:p>
            </p:txBody>
          </p:sp>
          <p:sp>
            <p:nvSpPr>
              <p:cNvPr id="26" name="Freeform 12"/>
              <p:cNvSpPr/>
              <p:nvPr/>
            </p:nvSpPr>
            <p:spPr bwMode="auto">
              <a:xfrm flipV="1">
                <a:off x="6476" y="903"/>
                <a:ext cx="485" cy="798"/>
              </a:xfrm>
              <a:custGeom>
                <a:avLst/>
                <a:gdLst>
                  <a:gd name="T0" fmla="*/ 1539 w 2208"/>
                  <a:gd name="T1" fmla="*/ 3515 h 3515"/>
                  <a:gd name="T2" fmla="*/ 2070 w 2208"/>
                  <a:gd name="T3" fmla="*/ 3487 h 3515"/>
                  <a:gd name="T4" fmla="*/ 2131 w 2208"/>
                  <a:gd name="T5" fmla="*/ 2626 h 3515"/>
                  <a:gd name="T6" fmla="*/ 2123 w 2208"/>
                  <a:gd name="T7" fmla="*/ 1758 h 3515"/>
                  <a:gd name="T8" fmla="*/ 1927 w 2208"/>
                  <a:gd name="T9" fmla="*/ 1030 h 3515"/>
                  <a:gd name="T10" fmla="*/ 2056 w 2208"/>
                  <a:gd name="T11" fmla="*/ 837 h 3515"/>
                  <a:gd name="T12" fmla="*/ 1679 w 2208"/>
                  <a:gd name="T13" fmla="*/ 525 h 3515"/>
                  <a:gd name="T14" fmla="*/ 1545 w 2208"/>
                  <a:gd name="T15" fmla="*/ 821 h 3515"/>
                  <a:gd name="T16" fmla="*/ 1487 w 2208"/>
                  <a:gd name="T17" fmla="*/ 1610 h 3515"/>
                  <a:gd name="T18" fmla="*/ 1072 w 2208"/>
                  <a:gd name="T19" fmla="*/ 976 h 3515"/>
                  <a:gd name="T20" fmla="*/ 1216 w 2208"/>
                  <a:gd name="T21" fmla="*/ 73 h 3515"/>
                  <a:gd name="T22" fmla="*/ 789 w 2208"/>
                  <a:gd name="T23" fmla="*/ 49 h 3515"/>
                  <a:gd name="T24" fmla="*/ 616 w 2208"/>
                  <a:gd name="T25" fmla="*/ 1012 h 3515"/>
                  <a:gd name="T26" fmla="*/ 1152 w 2208"/>
                  <a:gd name="T27" fmla="*/ 1926 h 3515"/>
                  <a:gd name="T28" fmla="*/ 1211 w 2208"/>
                  <a:gd name="T29" fmla="*/ 2413 h 3515"/>
                  <a:gd name="T30" fmla="*/ 842 w 2208"/>
                  <a:gd name="T31" fmla="*/ 2303 h 3515"/>
                  <a:gd name="T32" fmla="*/ 56 w 2208"/>
                  <a:gd name="T33" fmla="*/ 2338 h 3515"/>
                  <a:gd name="T34" fmla="*/ 63 w 2208"/>
                  <a:gd name="T35" fmla="*/ 2756 h 3515"/>
                  <a:gd name="T36" fmla="*/ 680 w 2208"/>
                  <a:gd name="T37" fmla="*/ 2748 h 3515"/>
                  <a:gd name="T38" fmla="*/ 694 w 2208"/>
                  <a:gd name="T39" fmla="*/ 2700 h 3515"/>
                  <a:gd name="T40" fmla="*/ 391 w 2208"/>
                  <a:gd name="T41" fmla="*/ 2370 h 3515"/>
                  <a:gd name="T42" fmla="*/ 789 w 2208"/>
                  <a:gd name="T43" fmla="*/ 2742 h 3515"/>
                  <a:gd name="T44" fmla="*/ 1006 w 2208"/>
                  <a:gd name="T45" fmla="*/ 2733 h 3515"/>
                  <a:gd name="T46" fmla="*/ 1539 w 2208"/>
                  <a:gd name="T47" fmla="*/ 3515 h 3515"/>
                  <a:gd name="connsiteX0" fmla="*/ 6896 w 9724"/>
                  <a:gd name="connsiteY0" fmla="*/ 9952 h 9952"/>
                  <a:gd name="connsiteX1" fmla="*/ 9301 w 9724"/>
                  <a:gd name="connsiteY1" fmla="*/ 9872 h 9952"/>
                  <a:gd name="connsiteX2" fmla="*/ 9577 w 9724"/>
                  <a:gd name="connsiteY2" fmla="*/ 7423 h 9952"/>
                  <a:gd name="connsiteX3" fmla="*/ 9541 w 9724"/>
                  <a:gd name="connsiteY3" fmla="*/ 4953 h 9952"/>
                  <a:gd name="connsiteX4" fmla="*/ 8653 w 9724"/>
                  <a:gd name="connsiteY4" fmla="*/ 2882 h 9952"/>
                  <a:gd name="connsiteX5" fmla="*/ 9238 w 9724"/>
                  <a:gd name="connsiteY5" fmla="*/ 2333 h 9952"/>
                  <a:gd name="connsiteX6" fmla="*/ 7530 w 9724"/>
                  <a:gd name="connsiteY6" fmla="*/ 1446 h 9952"/>
                  <a:gd name="connsiteX7" fmla="*/ 6923 w 9724"/>
                  <a:gd name="connsiteY7" fmla="*/ 2288 h 9952"/>
                  <a:gd name="connsiteX8" fmla="*/ 6661 w 9724"/>
                  <a:gd name="connsiteY8" fmla="*/ 4532 h 9952"/>
                  <a:gd name="connsiteX9" fmla="*/ 4781 w 9724"/>
                  <a:gd name="connsiteY9" fmla="*/ 2729 h 9952"/>
                  <a:gd name="connsiteX10" fmla="*/ 5433 w 9724"/>
                  <a:gd name="connsiteY10" fmla="*/ 160 h 9952"/>
                  <a:gd name="connsiteX11" fmla="*/ 3499 w 9724"/>
                  <a:gd name="connsiteY11" fmla="*/ 91 h 9952"/>
                  <a:gd name="connsiteX12" fmla="*/ 2716 w 9724"/>
                  <a:gd name="connsiteY12" fmla="*/ 2831 h 9952"/>
                  <a:gd name="connsiteX13" fmla="*/ 5143 w 9724"/>
                  <a:gd name="connsiteY13" fmla="*/ 5431 h 9952"/>
                  <a:gd name="connsiteX14" fmla="*/ 5411 w 9724"/>
                  <a:gd name="connsiteY14" fmla="*/ 6817 h 9952"/>
                  <a:gd name="connsiteX15" fmla="*/ 3739 w 9724"/>
                  <a:gd name="connsiteY15" fmla="*/ 6504 h 9952"/>
                  <a:gd name="connsiteX16" fmla="*/ 180 w 9724"/>
                  <a:gd name="connsiteY16" fmla="*/ 6603 h 9952"/>
                  <a:gd name="connsiteX17" fmla="*/ 211 w 9724"/>
                  <a:gd name="connsiteY17" fmla="*/ 7793 h 9952"/>
                  <a:gd name="connsiteX18" fmla="*/ 3006 w 9724"/>
                  <a:gd name="connsiteY18" fmla="*/ 7770 h 9952"/>
                  <a:gd name="connsiteX19" fmla="*/ 3069 w 9724"/>
                  <a:gd name="connsiteY19" fmla="*/ 7633 h 9952"/>
                  <a:gd name="connsiteX20" fmla="*/ 3499 w 9724"/>
                  <a:gd name="connsiteY20" fmla="*/ 7753 h 9952"/>
                  <a:gd name="connsiteX21" fmla="*/ 4482 w 9724"/>
                  <a:gd name="connsiteY21" fmla="*/ 7727 h 9952"/>
                  <a:gd name="connsiteX22" fmla="*/ 6896 w 9724"/>
                  <a:gd name="connsiteY22" fmla="*/ 9952 h 9952"/>
                  <a:gd name="connsiteX0-1" fmla="*/ 7092 w 10000"/>
                  <a:gd name="connsiteY0-2" fmla="*/ 10000 h 10000"/>
                  <a:gd name="connsiteX1-3" fmla="*/ 9565 w 10000"/>
                  <a:gd name="connsiteY1-4" fmla="*/ 9920 h 10000"/>
                  <a:gd name="connsiteX2-5" fmla="*/ 9849 w 10000"/>
                  <a:gd name="connsiteY2-6" fmla="*/ 7459 h 10000"/>
                  <a:gd name="connsiteX3-7" fmla="*/ 9812 w 10000"/>
                  <a:gd name="connsiteY3-8" fmla="*/ 4977 h 10000"/>
                  <a:gd name="connsiteX4-9" fmla="*/ 8899 w 10000"/>
                  <a:gd name="connsiteY4-10" fmla="*/ 2896 h 10000"/>
                  <a:gd name="connsiteX5-11" fmla="*/ 9500 w 10000"/>
                  <a:gd name="connsiteY5-12" fmla="*/ 2344 h 10000"/>
                  <a:gd name="connsiteX6-13" fmla="*/ 7744 w 10000"/>
                  <a:gd name="connsiteY6-14" fmla="*/ 1453 h 10000"/>
                  <a:gd name="connsiteX7-15" fmla="*/ 7119 w 10000"/>
                  <a:gd name="connsiteY7-16" fmla="*/ 2299 h 10000"/>
                  <a:gd name="connsiteX8-17" fmla="*/ 6850 w 10000"/>
                  <a:gd name="connsiteY8-18" fmla="*/ 4554 h 10000"/>
                  <a:gd name="connsiteX9-19" fmla="*/ 4917 w 10000"/>
                  <a:gd name="connsiteY9-20" fmla="*/ 2742 h 10000"/>
                  <a:gd name="connsiteX10-21" fmla="*/ 5587 w 10000"/>
                  <a:gd name="connsiteY10-22" fmla="*/ 161 h 10000"/>
                  <a:gd name="connsiteX11-23" fmla="*/ 3598 w 10000"/>
                  <a:gd name="connsiteY11-24" fmla="*/ 91 h 10000"/>
                  <a:gd name="connsiteX12-25" fmla="*/ 2793 w 10000"/>
                  <a:gd name="connsiteY12-26" fmla="*/ 2845 h 10000"/>
                  <a:gd name="connsiteX13-27" fmla="*/ 5289 w 10000"/>
                  <a:gd name="connsiteY13-28" fmla="*/ 5457 h 10000"/>
                  <a:gd name="connsiteX14-29" fmla="*/ 5565 w 10000"/>
                  <a:gd name="connsiteY14-30" fmla="*/ 6850 h 10000"/>
                  <a:gd name="connsiteX15-31" fmla="*/ 3845 w 10000"/>
                  <a:gd name="connsiteY15-32" fmla="*/ 6535 h 10000"/>
                  <a:gd name="connsiteX16-33" fmla="*/ 185 w 10000"/>
                  <a:gd name="connsiteY16-34" fmla="*/ 6635 h 10000"/>
                  <a:gd name="connsiteX17-35" fmla="*/ 217 w 10000"/>
                  <a:gd name="connsiteY17-36" fmla="*/ 7831 h 10000"/>
                  <a:gd name="connsiteX18-37" fmla="*/ 3091 w 10000"/>
                  <a:gd name="connsiteY18-38" fmla="*/ 7807 h 10000"/>
                  <a:gd name="connsiteX19-39" fmla="*/ 3598 w 10000"/>
                  <a:gd name="connsiteY19-40" fmla="*/ 7790 h 10000"/>
                  <a:gd name="connsiteX20-41" fmla="*/ 4609 w 10000"/>
                  <a:gd name="connsiteY20-42" fmla="*/ 7764 h 10000"/>
                  <a:gd name="connsiteX21-43" fmla="*/ 7092 w 10000"/>
                  <a:gd name="connsiteY21-44" fmla="*/ 10000 h 10000"/>
                  <a:gd name="connsiteX0-45" fmla="*/ 7092 w 10000"/>
                  <a:gd name="connsiteY0-46" fmla="*/ 10000 h 10000"/>
                  <a:gd name="connsiteX1-47" fmla="*/ 9565 w 10000"/>
                  <a:gd name="connsiteY1-48" fmla="*/ 9920 h 10000"/>
                  <a:gd name="connsiteX2-49" fmla="*/ 9849 w 10000"/>
                  <a:gd name="connsiteY2-50" fmla="*/ 7459 h 10000"/>
                  <a:gd name="connsiteX3-51" fmla="*/ 9812 w 10000"/>
                  <a:gd name="connsiteY3-52" fmla="*/ 4977 h 10000"/>
                  <a:gd name="connsiteX4-53" fmla="*/ 8899 w 10000"/>
                  <a:gd name="connsiteY4-54" fmla="*/ 2896 h 10000"/>
                  <a:gd name="connsiteX5-55" fmla="*/ 9500 w 10000"/>
                  <a:gd name="connsiteY5-56" fmla="*/ 2344 h 10000"/>
                  <a:gd name="connsiteX6-57" fmla="*/ 7744 w 10000"/>
                  <a:gd name="connsiteY6-58" fmla="*/ 1453 h 10000"/>
                  <a:gd name="connsiteX7-59" fmla="*/ 7119 w 10000"/>
                  <a:gd name="connsiteY7-60" fmla="*/ 2299 h 10000"/>
                  <a:gd name="connsiteX8-61" fmla="*/ 6850 w 10000"/>
                  <a:gd name="connsiteY8-62" fmla="*/ 4554 h 10000"/>
                  <a:gd name="connsiteX9-63" fmla="*/ 4917 w 10000"/>
                  <a:gd name="connsiteY9-64" fmla="*/ 2742 h 10000"/>
                  <a:gd name="connsiteX10-65" fmla="*/ 5587 w 10000"/>
                  <a:gd name="connsiteY10-66" fmla="*/ 161 h 10000"/>
                  <a:gd name="connsiteX11-67" fmla="*/ 3598 w 10000"/>
                  <a:gd name="connsiteY11-68" fmla="*/ 91 h 10000"/>
                  <a:gd name="connsiteX12-69" fmla="*/ 2793 w 10000"/>
                  <a:gd name="connsiteY12-70" fmla="*/ 2845 h 10000"/>
                  <a:gd name="connsiteX13-71" fmla="*/ 5289 w 10000"/>
                  <a:gd name="connsiteY13-72" fmla="*/ 5457 h 10000"/>
                  <a:gd name="connsiteX14-73" fmla="*/ 5565 w 10000"/>
                  <a:gd name="connsiteY14-74" fmla="*/ 6850 h 10000"/>
                  <a:gd name="connsiteX15-75" fmla="*/ 3845 w 10000"/>
                  <a:gd name="connsiteY15-76" fmla="*/ 6535 h 10000"/>
                  <a:gd name="connsiteX16-77" fmla="*/ 185 w 10000"/>
                  <a:gd name="connsiteY16-78" fmla="*/ 6635 h 10000"/>
                  <a:gd name="connsiteX17-79" fmla="*/ 217 w 10000"/>
                  <a:gd name="connsiteY17-80" fmla="*/ 7831 h 10000"/>
                  <a:gd name="connsiteX18-81" fmla="*/ 3598 w 10000"/>
                  <a:gd name="connsiteY18-82" fmla="*/ 7790 h 10000"/>
                  <a:gd name="connsiteX19-83" fmla="*/ 4609 w 10000"/>
                  <a:gd name="connsiteY19-84" fmla="*/ 7764 h 10000"/>
                  <a:gd name="connsiteX20-85" fmla="*/ 7092 w 10000"/>
                  <a:gd name="connsiteY20-86" fmla="*/ 10000 h 10000"/>
                  <a:gd name="connsiteX0-87" fmla="*/ 6965 w 9873"/>
                  <a:gd name="connsiteY0-88" fmla="*/ 10000 h 10000"/>
                  <a:gd name="connsiteX1-89" fmla="*/ 9438 w 9873"/>
                  <a:gd name="connsiteY1-90" fmla="*/ 9920 h 10000"/>
                  <a:gd name="connsiteX2-91" fmla="*/ 9722 w 9873"/>
                  <a:gd name="connsiteY2-92" fmla="*/ 7459 h 10000"/>
                  <a:gd name="connsiteX3-93" fmla="*/ 9685 w 9873"/>
                  <a:gd name="connsiteY3-94" fmla="*/ 4977 h 10000"/>
                  <a:gd name="connsiteX4-95" fmla="*/ 8772 w 9873"/>
                  <a:gd name="connsiteY4-96" fmla="*/ 2896 h 10000"/>
                  <a:gd name="connsiteX5-97" fmla="*/ 9373 w 9873"/>
                  <a:gd name="connsiteY5-98" fmla="*/ 2344 h 10000"/>
                  <a:gd name="connsiteX6-99" fmla="*/ 7617 w 9873"/>
                  <a:gd name="connsiteY6-100" fmla="*/ 1453 h 10000"/>
                  <a:gd name="connsiteX7-101" fmla="*/ 6992 w 9873"/>
                  <a:gd name="connsiteY7-102" fmla="*/ 2299 h 10000"/>
                  <a:gd name="connsiteX8-103" fmla="*/ 6723 w 9873"/>
                  <a:gd name="connsiteY8-104" fmla="*/ 4554 h 10000"/>
                  <a:gd name="connsiteX9-105" fmla="*/ 4790 w 9873"/>
                  <a:gd name="connsiteY9-106" fmla="*/ 2742 h 10000"/>
                  <a:gd name="connsiteX10-107" fmla="*/ 5460 w 9873"/>
                  <a:gd name="connsiteY10-108" fmla="*/ 161 h 10000"/>
                  <a:gd name="connsiteX11-109" fmla="*/ 3471 w 9873"/>
                  <a:gd name="connsiteY11-110" fmla="*/ 91 h 10000"/>
                  <a:gd name="connsiteX12-111" fmla="*/ 2666 w 9873"/>
                  <a:gd name="connsiteY12-112" fmla="*/ 2845 h 10000"/>
                  <a:gd name="connsiteX13-113" fmla="*/ 5162 w 9873"/>
                  <a:gd name="connsiteY13-114" fmla="*/ 5457 h 10000"/>
                  <a:gd name="connsiteX14-115" fmla="*/ 5438 w 9873"/>
                  <a:gd name="connsiteY14-116" fmla="*/ 6850 h 10000"/>
                  <a:gd name="connsiteX15-117" fmla="*/ 3718 w 9873"/>
                  <a:gd name="connsiteY15-118" fmla="*/ 6535 h 10000"/>
                  <a:gd name="connsiteX16-119" fmla="*/ 58 w 9873"/>
                  <a:gd name="connsiteY16-120" fmla="*/ 6635 h 10000"/>
                  <a:gd name="connsiteX17-121" fmla="*/ 692 w 9873"/>
                  <a:gd name="connsiteY17-122" fmla="*/ 7831 h 10000"/>
                  <a:gd name="connsiteX18-123" fmla="*/ 3471 w 9873"/>
                  <a:gd name="connsiteY18-124" fmla="*/ 7790 h 10000"/>
                  <a:gd name="connsiteX19-125" fmla="*/ 4482 w 9873"/>
                  <a:gd name="connsiteY19-126" fmla="*/ 7764 h 10000"/>
                  <a:gd name="connsiteX20-127" fmla="*/ 6965 w 9873"/>
                  <a:gd name="connsiteY20-128"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Lst>
                <a:rect l="l" t="t" r="r" b="b"/>
                <a:pathLst>
                  <a:path w="9873" h="10000">
                    <a:moveTo>
                      <a:pt x="6965" y="10000"/>
                    </a:moveTo>
                    <a:cubicBezTo>
                      <a:pt x="7789" y="9963"/>
                      <a:pt x="8613" y="9940"/>
                      <a:pt x="9438" y="9920"/>
                    </a:cubicBezTo>
                    <a:cubicBezTo>
                      <a:pt x="9563" y="9100"/>
                      <a:pt x="9582" y="8276"/>
                      <a:pt x="9722" y="7459"/>
                    </a:cubicBezTo>
                    <a:cubicBezTo>
                      <a:pt x="9731" y="6633"/>
                      <a:pt x="10081" y="5787"/>
                      <a:pt x="9685" y="4977"/>
                    </a:cubicBezTo>
                    <a:cubicBezTo>
                      <a:pt x="9377" y="4286"/>
                      <a:pt x="8869" y="3619"/>
                      <a:pt x="8772" y="2896"/>
                    </a:cubicBezTo>
                    <a:cubicBezTo>
                      <a:pt x="8884" y="2685"/>
                      <a:pt x="9168" y="2524"/>
                      <a:pt x="9373" y="2344"/>
                    </a:cubicBezTo>
                    <a:cubicBezTo>
                      <a:pt x="8744" y="2076"/>
                      <a:pt x="8436" y="1532"/>
                      <a:pt x="7617" y="1453"/>
                    </a:cubicBezTo>
                    <a:cubicBezTo>
                      <a:pt x="7543" y="1767"/>
                      <a:pt x="6946" y="1955"/>
                      <a:pt x="6992" y="2299"/>
                    </a:cubicBezTo>
                    <a:cubicBezTo>
                      <a:pt x="6941" y="3054"/>
                      <a:pt x="6788" y="3799"/>
                      <a:pt x="6723" y="4554"/>
                    </a:cubicBezTo>
                    <a:cubicBezTo>
                      <a:pt x="6052" y="3960"/>
                      <a:pt x="5438" y="3342"/>
                      <a:pt x="4790" y="2742"/>
                    </a:cubicBezTo>
                    <a:cubicBezTo>
                      <a:pt x="5051" y="1884"/>
                      <a:pt x="5200" y="1015"/>
                      <a:pt x="5460" y="161"/>
                    </a:cubicBezTo>
                    <a:cubicBezTo>
                      <a:pt x="4841" y="-28"/>
                      <a:pt x="4123" y="-48"/>
                      <a:pt x="3471" y="91"/>
                    </a:cubicBezTo>
                    <a:cubicBezTo>
                      <a:pt x="3183" y="1007"/>
                      <a:pt x="2950" y="1927"/>
                      <a:pt x="2666" y="2845"/>
                    </a:cubicBezTo>
                    <a:cubicBezTo>
                      <a:pt x="3519" y="3708"/>
                      <a:pt x="4320" y="4591"/>
                      <a:pt x="5162" y="5457"/>
                    </a:cubicBezTo>
                    <a:cubicBezTo>
                      <a:pt x="5661" y="5858"/>
                      <a:pt x="5372" y="6387"/>
                      <a:pt x="5438" y="6850"/>
                    </a:cubicBezTo>
                    <a:cubicBezTo>
                      <a:pt x="4878" y="6727"/>
                      <a:pt x="4342" y="6469"/>
                      <a:pt x="3718" y="6535"/>
                    </a:cubicBezTo>
                    <a:cubicBezTo>
                      <a:pt x="2503" y="6604"/>
                      <a:pt x="1278" y="6618"/>
                      <a:pt x="58" y="6635"/>
                    </a:cubicBezTo>
                    <a:cubicBezTo>
                      <a:pt x="-185" y="7022"/>
                      <a:pt x="399" y="7453"/>
                      <a:pt x="692" y="7831"/>
                    </a:cubicBezTo>
                    <a:cubicBezTo>
                      <a:pt x="1261" y="8023"/>
                      <a:pt x="2739" y="7801"/>
                      <a:pt x="3471" y="7790"/>
                    </a:cubicBezTo>
                    <a:lnTo>
                      <a:pt x="4482" y="7764"/>
                    </a:lnTo>
                    <a:cubicBezTo>
                      <a:pt x="5320" y="8505"/>
                      <a:pt x="6099" y="9272"/>
                      <a:pt x="6965" y="1000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sz="1999" dirty="0">
                  <a:cs typeface="+mn-ea"/>
                  <a:sym typeface="+mn-lt"/>
                </a:endParaRPr>
              </a:p>
            </p:txBody>
          </p:sp>
          <p:sp>
            <p:nvSpPr>
              <p:cNvPr id="27" name="Freeform 13"/>
              <p:cNvSpPr/>
              <p:nvPr/>
            </p:nvSpPr>
            <p:spPr bwMode="auto">
              <a:xfrm flipV="1">
                <a:off x="6854" y="1507"/>
                <a:ext cx="181" cy="193"/>
              </a:xfrm>
              <a:custGeom>
                <a:avLst/>
                <a:gdLst>
                  <a:gd name="T0" fmla="*/ 0 w 774"/>
                  <a:gd name="T1" fmla="*/ 458 h 861"/>
                  <a:gd name="T2" fmla="*/ 327 w 774"/>
                  <a:gd name="T3" fmla="*/ 861 h 861"/>
                  <a:gd name="T4" fmla="*/ 774 w 774"/>
                  <a:gd name="T5" fmla="*/ 229 h 861"/>
                  <a:gd name="T6" fmla="*/ 362 w 774"/>
                  <a:gd name="T7" fmla="*/ 15 h 861"/>
                  <a:gd name="T8" fmla="*/ 30 w 774"/>
                  <a:gd name="T9" fmla="*/ 475 h 861"/>
                  <a:gd name="T10" fmla="*/ 0 w 774"/>
                  <a:gd name="T11" fmla="*/ 458 h 861"/>
                  <a:gd name="connsiteX0" fmla="*/ 0 w 10000"/>
                  <a:gd name="connsiteY0" fmla="*/ 5167 h 9848"/>
                  <a:gd name="connsiteX1" fmla="*/ 4225 w 10000"/>
                  <a:gd name="connsiteY1" fmla="*/ 9848 h 9848"/>
                  <a:gd name="connsiteX2" fmla="*/ 10000 w 10000"/>
                  <a:gd name="connsiteY2" fmla="*/ 2508 h 9848"/>
                  <a:gd name="connsiteX3" fmla="*/ 4677 w 10000"/>
                  <a:gd name="connsiteY3" fmla="*/ 22 h 9848"/>
                  <a:gd name="connsiteX4" fmla="*/ 388 w 10000"/>
                  <a:gd name="connsiteY4" fmla="*/ 5365 h 9848"/>
                  <a:gd name="connsiteX0-1" fmla="*/ 0 w 10000"/>
                  <a:gd name="connsiteY0-2" fmla="*/ 5247 h 10000"/>
                  <a:gd name="connsiteX1-3" fmla="*/ 4225 w 10000"/>
                  <a:gd name="connsiteY1-4" fmla="*/ 10000 h 10000"/>
                  <a:gd name="connsiteX2-5" fmla="*/ 10000 w 10000"/>
                  <a:gd name="connsiteY2-6" fmla="*/ 2547 h 10000"/>
                  <a:gd name="connsiteX3-7" fmla="*/ 4677 w 10000"/>
                  <a:gd name="connsiteY3-8" fmla="*/ 22 h 10000"/>
                  <a:gd name="connsiteX0-9" fmla="*/ 0 w 10226"/>
                  <a:gd name="connsiteY0-10" fmla="*/ 5972 h 10000"/>
                  <a:gd name="connsiteX1-11" fmla="*/ 4451 w 10226"/>
                  <a:gd name="connsiteY1-12" fmla="*/ 10000 h 10000"/>
                  <a:gd name="connsiteX2-13" fmla="*/ 10226 w 10226"/>
                  <a:gd name="connsiteY2-14" fmla="*/ 2547 h 10000"/>
                  <a:gd name="connsiteX3-15" fmla="*/ 4903 w 10226"/>
                  <a:gd name="connsiteY3-16" fmla="*/ 22 h 10000"/>
                </a:gdLst>
                <a:ahLst/>
                <a:cxnLst>
                  <a:cxn ang="0">
                    <a:pos x="connsiteX0-1" y="connsiteY0-2"/>
                  </a:cxn>
                  <a:cxn ang="0">
                    <a:pos x="connsiteX1-3" y="connsiteY1-4"/>
                  </a:cxn>
                  <a:cxn ang="0">
                    <a:pos x="connsiteX2-5" y="connsiteY2-6"/>
                  </a:cxn>
                  <a:cxn ang="0">
                    <a:pos x="connsiteX3-7" y="connsiteY3-8"/>
                  </a:cxn>
                </a:cxnLst>
                <a:rect l="l" t="t" r="r" b="b"/>
                <a:pathLst>
                  <a:path w="10226" h="10000">
                    <a:moveTo>
                      <a:pt x="0" y="5972"/>
                    </a:moveTo>
                    <a:cubicBezTo>
                      <a:pt x="233" y="8189"/>
                      <a:pt x="2952" y="8514"/>
                      <a:pt x="4451" y="10000"/>
                    </a:cubicBezTo>
                    <a:cubicBezTo>
                      <a:pt x="6234" y="7429"/>
                      <a:pt x="8288" y="5023"/>
                      <a:pt x="10226" y="2547"/>
                    </a:cubicBezTo>
                    <a:cubicBezTo>
                      <a:pt x="9192" y="766"/>
                      <a:pt x="7074" y="-154"/>
                      <a:pt x="4903" y="2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sz="1999" dirty="0">
                  <a:cs typeface="+mn-ea"/>
                  <a:sym typeface="+mn-lt"/>
                </a:endParaRPr>
              </a:p>
            </p:txBody>
          </p:sp>
        </p:grpSp>
        <p:sp>
          <p:nvSpPr>
            <p:cNvPr id="28" name="圆角矩形 27"/>
            <p:cNvSpPr/>
            <p:nvPr/>
          </p:nvSpPr>
          <p:spPr>
            <a:xfrm>
              <a:off x="1690656" y="1579434"/>
              <a:ext cx="1206280" cy="971055"/>
            </a:xfrm>
            <a:prstGeom prst="roundRect">
              <a:avLst>
                <a:gd name="adj" fmla="val 1107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99" dirty="0">
                <a:cs typeface="+mn-ea"/>
                <a:sym typeface="+mn-lt"/>
              </a:endParaRPr>
            </a:p>
          </p:txBody>
        </p:sp>
        <p:sp>
          <p:nvSpPr>
            <p:cNvPr id="29" name="圆角矩形 28"/>
            <p:cNvSpPr/>
            <p:nvPr/>
          </p:nvSpPr>
          <p:spPr>
            <a:xfrm rot="1046250">
              <a:off x="1934125" y="995115"/>
              <a:ext cx="783207" cy="630482"/>
            </a:xfrm>
            <a:prstGeom prst="roundRect">
              <a:avLst>
                <a:gd name="adj" fmla="val 1107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99" dirty="0">
                <a:cs typeface="+mn-ea"/>
                <a:sym typeface="+mn-lt"/>
              </a:endParaRPr>
            </a:p>
          </p:txBody>
        </p:sp>
        <p:sp>
          <p:nvSpPr>
            <p:cNvPr id="30" name="文本框 24"/>
            <p:cNvSpPr txBox="1"/>
            <p:nvPr/>
          </p:nvSpPr>
          <p:spPr>
            <a:xfrm rot="908242">
              <a:off x="2059063" y="924194"/>
              <a:ext cx="533324" cy="739097"/>
            </a:xfrm>
            <a:prstGeom prst="rect">
              <a:avLst/>
            </a:prstGeom>
            <a:noFill/>
          </p:spPr>
          <p:txBody>
            <a:bodyPr wrap="none" rtlCol="0">
              <a:spAutoFit/>
            </a:bodyPr>
            <a:lstStyle/>
            <a:p>
              <a:r>
                <a:rPr lang="en-US" altLang="zh-CN" sz="3199" dirty="0">
                  <a:solidFill>
                    <a:schemeClr val="bg1"/>
                  </a:solidFill>
                  <a:effectLst>
                    <a:outerShdw blurRad="38100" dist="38100" dir="2700000" algn="tl">
                      <a:srgbClr val="000000">
                        <a:alpha val="43137"/>
                      </a:srgbClr>
                    </a:outerShdw>
                  </a:effectLst>
                  <a:cs typeface="+mn-ea"/>
                  <a:sym typeface="+mn-lt"/>
                </a:rPr>
                <a:t>A.</a:t>
              </a:r>
              <a:endParaRPr lang="zh-CN" altLang="en-US" sz="3199" dirty="0">
                <a:solidFill>
                  <a:schemeClr val="bg1"/>
                </a:solidFill>
                <a:effectLst>
                  <a:outerShdw blurRad="38100" dist="38100" dir="2700000" algn="tl">
                    <a:srgbClr val="000000">
                      <a:alpha val="43137"/>
                    </a:srgbClr>
                  </a:outerShdw>
                </a:effectLst>
                <a:cs typeface="+mn-ea"/>
                <a:sym typeface="+mn-lt"/>
              </a:endParaRPr>
            </a:p>
          </p:txBody>
        </p:sp>
        <p:sp>
          <p:nvSpPr>
            <p:cNvPr id="35" name="文本框 25"/>
            <p:cNvSpPr txBox="1"/>
            <p:nvPr/>
          </p:nvSpPr>
          <p:spPr>
            <a:xfrm>
              <a:off x="1920332" y="1577693"/>
              <a:ext cx="810793" cy="1167356"/>
            </a:xfrm>
            <a:prstGeom prst="rect">
              <a:avLst/>
            </a:prstGeom>
            <a:noFill/>
          </p:spPr>
          <p:txBody>
            <a:bodyPr wrap="square" rtlCol="0">
              <a:spAutoFit/>
            </a:bodyPr>
            <a:lstStyle/>
            <a:p>
              <a:r>
                <a:rPr lang="en-US" altLang="zh-CN" sz="5398" dirty="0">
                  <a:solidFill>
                    <a:schemeClr val="bg1"/>
                  </a:solidFill>
                  <a:effectLst>
                    <a:outerShdw blurRad="38100" dist="38100" dir="2700000" algn="tl">
                      <a:srgbClr val="000000">
                        <a:alpha val="43137"/>
                      </a:srgbClr>
                    </a:outerShdw>
                  </a:effectLst>
                  <a:cs typeface="+mn-ea"/>
                  <a:sym typeface="+mn-lt"/>
                </a:rPr>
                <a:t>B.</a:t>
              </a:r>
              <a:endParaRPr lang="zh-CN" altLang="en-US" sz="5398" dirty="0">
                <a:solidFill>
                  <a:schemeClr val="bg1"/>
                </a:solidFill>
                <a:effectLst>
                  <a:outerShdw blurRad="38100" dist="38100" dir="2700000" algn="tl">
                    <a:srgbClr val="000000">
                      <a:alpha val="43137"/>
                    </a:srgbClr>
                  </a:outerShdw>
                </a:effectLst>
                <a:cs typeface="+mn-ea"/>
                <a:sym typeface="+mn-lt"/>
              </a:endParaRPr>
            </a:p>
          </p:txBody>
        </p:sp>
        <p:sp>
          <p:nvSpPr>
            <p:cNvPr id="36" name="圆角矩形 35"/>
            <p:cNvSpPr/>
            <p:nvPr/>
          </p:nvSpPr>
          <p:spPr>
            <a:xfrm rot="20277632">
              <a:off x="1549765" y="1206059"/>
              <a:ext cx="618564" cy="497944"/>
            </a:xfrm>
            <a:prstGeom prst="roundRect">
              <a:avLst>
                <a:gd name="adj" fmla="val 1107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99" dirty="0">
                <a:cs typeface="+mn-ea"/>
                <a:sym typeface="+mn-lt"/>
              </a:endParaRPr>
            </a:p>
          </p:txBody>
        </p:sp>
        <p:sp>
          <p:nvSpPr>
            <p:cNvPr id="37" name="文本框 24"/>
            <p:cNvSpPr txBox="1"/>
            <p:nvPr/>
          </p:nvSpPr>
          <p:spPr>
            <a:xfrm rot="20139624">
              <a:off x="1682233" y="1208313"/>
              <a:ext cx="405668" cy="505699"/>
            </a:xfrm>
            <a:prstGeom prst="rect">
              <a:avLst/>
            </a:prstGeom>
            <a:noFill/>
          </p:spPr>
          <p:txBody>
            <a:bodyPr wrap="none" rtlCol="0">
              <a:spAutoFit/>
            </a:bodyPr>
            <a:lstStyle/>
            <a:p>
              <a:r>
                <a:rPr lang="en-US" altLang="zh-CN" sz="1999" dirty="0">
                  <a:solidFill>
                    <a:schemeClr val="bg1"/>
                  </a:solidFill>
                  <a:effectLst>
                    <a:outerShdw blurRad="38100" dist="38100" dir="2700000" algn="tl">
                      <a:srgbClr val="000000">
                        <a:alpha val="43137"/>
                      </a:srgbClr>
                    </a:outerShdw>
                  </a:effectLst>
                  <a:cs typeface="+mn-ea"/>
                  <a:sym typeface="+mn-lt"/>
                </a:rPr>
                <a:t>C.</a:t>
              </a:r>
              <a:endParaRPr lang="zh-CN" altLang="en-US" sz="1999" dirty="0">
                <a:solidFill>
                  <a:schemeClr val="bg1"/>
                </a:solidFill>
                <a:effectLst>
                  <a:outerShdw blurRad="38100" dist="38100" dir="2700000" algn="tl">
                    <a:srgbClr val="000000">
                      <a:alpha val="43137"/>
                    </a:srgbClr>
                  </a:outerShdw>
                </a:effectLst>
                <a:cs typeface="+mn-ea"/>
                <a:sym typeface="+mn-lt"/>
              </a:endParaRPr>
            </a:p>
          </p:txBody>
        </p:sp>
      </p:grpSp>
      <p:grpSp>
        <p:nvGrpSpPr>
          <p:cNvPr id="4" name="组合 2"/>
          <p:cNvGrpSpPr/>
          <p:nvPr/>
        </p:nvGrpSpPr>
        <p:grpSpPr>
          <a:xfrm>
            <a:off x="3087736" y="2082452"/>
            <a:ext cx="1247018" cy="1247186"/>
            <a:chOff x="3087535" y="2200113"/>
            <a:chExt cx="1247186" cy="1247186"/>
          </a:xfrm>
          <a:solidFill>
            <a:schemeClr val="accent1"/>
          </a:solidFill>
        </p:grpSpPr>
        <p:sp>
          <p:nvSpPr>
            <p:cNvPr id="12" name="Shape 14341"/>
            <p:cNvSpPr/>
            <p:nvPr/>
          </p:nvSpPr>
          <p:spPr>
            <a:xfrm rot="18900000">
              <a:off x="3087535" y="2200113"/>
              <a:ext cx="1247186" cy="1247186"/>
            </a:xfrm>
            <a:custGeom>
              <a:avLst/>
              <a:gdLst/>
              <a:ahLst/>
              <a:cxnLst>
                <a:cxn ang="0">
                  <a:pos x="wd2" y="hd2"/>
                </a:cxn>
                <a:cxn ang="5400000">
                  <a:pos x="wd2" y="hd2"/>
                </a:cxn>
                <a:cxn ang="10800000">
                  <a:pos x="wd2" y="hd2"/>
                </a:cxn>
                <a:cxn ang="16200000">
                  <a:pos x="wd2" y="hd2"/>
                </a:cxn>
              </a:cxnLst>
              <a:rect l="0" t="0" r="r" b="b"/>
              <a:pathLst>
                <a:path w="21600" h="21600" extrusionOk="0">
                  <a:moveTo>
                    <a:pt x="21600" y="13590"/>
                  </a:moveTo>
                  <a:cubicBezTo>
                    <a:pt x="21600" y="14730"/>
                    <a:pt x="20700" y="15660"/>
                    <a:pt x="19560" y="15660"/>
                  </a:cubicBezTo>
                  <a:cubicBezTo>
                    <a:pt x="19560" y="15660"/>
                    <a:pt x="19560" y="15660"/>
                    <a:pt x="19560" y="15660"/>
                  </a:cubicBezTo>
                  <a:cubicBezTo>
                    <a:pt x="19500" y="15660"/>
                    <a:pt x="19350" y="15660"/>
                    <a:pt x="19170" y="15600"/>
                  </a:cubicBezTo>
                  <a:cubicBezTo>
                    <a:pt x="18990" y="15540"/>
                    <a:pt x="18750" y="15420"/>
                    <a:pt x="18510" y="15210"/>
                  </a:cubicBezTo>
                  <a:cubicBezTo>
                    <a:pt x="18450" y="15150"/>
                    <a:pt x="18360" y="15090"/>
                    <a:pt x="18300" y="15030"/>
                  </a:cubicBezTo>
                  <a:cubicBezTo>
                    <a:pt x="18000" y="14760"/>
                    <a:pt x="17700" y="14460"/>
                    <a:pt x="17340" y="14460"/>
                  </a:cubicBezTo>
                  <a:cubicBezTo>
                    <a:pt x="16710" y="14460"/>
                    <a:pt x="16470" y="15270"/>
                    <a:pt x="16290" y="15960"/>
                  </a:cubicBezTo>
                  <a:cubicBezTo>
                    <a:pt x="16260" y="16080"/>
                    <a:pt x="16260" y="16170"/>
                    <a:pt x="16260" y="16290"/>
                  </a:cubicBezTo>
                  <a:cubicBezTo>
                    <a:pt x="16260" y="21600"/>
                    <a:pt x="16260" y="21600"/>
                    <a:pt x="16260" y="21600"/>
                  </a:cubicBezTo>
                  <a:cubicBezTo>
                    <a:pt x="16260" y="21600"/>
                    <a:pt x="16260" y="21600"/>
                    <a:pt x="16260" y="21600"/>
                  </a:cubicBezTo>
                  <a:cubicBezTo>
                    <a:pt x="16260" y="21600"/>
                    <a:pt x="16260" y="21600"/>
                    <a:pt x="16260" y="21600"/>
                  </a:cubicBezTo>
                  <a:cubicBezTo>
                    <a:pt x="10950" y="21600"/>
                    <a:pt x="10950" y="21600"/>
                    <a:pt x="10950" y="21600"/>
                  </a:cubicBezTo>
                  <a:cubicBezTo>
                    <a:pt x="10860" y="21600"/>
                    <a:pt x="10800" y="21600"/>
                    <a:pt x="10740" y="21570"/>
                  </a:cubicBezTo>
                  <a:cubicBezTo>
                    <a:pt x="9780" y="21360"/>
                    <a:pt x="9660" y="21120"/>
                    <a:pt x="9630" y="21060"/>
                  </a:cubicBezTo>
                  <a:cubicBezTo>
                    <a:pt x="9570" y="20910"/>
                    <a:pt x="9840" y="20610"/>
                    <a:pt x="10050" y="20400"/>
                  </a:cubicBezTo>
                  <a:cubicBezTo>
                    <a:pt x="10110" y="20340"/>
                    <a:pt x="10200" y="20250"/>
                    <a:pt x="10260" y="20190"/>
                  </a:cubicBezTo>
                  <a:cubicBezTo>
                    <a:pt x="10800" y="19560"/>
                    <a:pt x="10800" y="18900"/>
                    <a:pt x="10800" y="18810"/>
                  </a:cubicBezTo>
                  <a:cubicBezTo>
                    <a:pt x="10800" y="17400"/>
                    <a:pt x="9660" y="16260"/>
                    <a:pt x="8250" y="16260"/>
                  </a:cubicBezTo>
                  <a:cubicBezTo>
                    <a:pt x="6840" y="16260"/>
                    <a:pt x="5700" y="17400"/>
                    <a:pt x="5700" y="18810"/>
                  </a:cubicBezTo>
                  <a:cubicBezTo>
                    <a:pt x="5700" y="18900"/>
                    <a:pt x="5700" y="19560"/>
                    <a:pt x="6240" y="20190"/>
                  </a:cubicBezTo>
                  <a:cubicBezTo>
                    <a:pt x="6300" y="20250"/>
                    <a:pt x="6390" y="20340"/>
                    <a:pt x="6450" y="20400"/>
                  </a:cubicBezTo>
                  <a:cubicBezTo>
                    <a:pt x="6660" y="20610"/>
                    <a:pt x="6930" y="20910"/>
                    <a:pt x="6870" y="21060"/>
                  </a:cubicBezTo>
                  <a:cubicBezTo>
                    <a:pt x="6870" y="21120"/>
                    <a:pt x="6720" y="21360"/>
                    <a:pt x="5760" y="21570"/>
                  </a:cubicBezTo>
                  <a:cubicBezTo>
                    <a:pt x="5700" y="21600"/>
                    <a:pt x="5640" y="21600"/>
                    <a:pt x="5550" y="21600"/>
                  </a:cubicBezTo>
                  <a:cubicBezTo>
                    <a:pt x="0" y="21600"/>
                    <a:pt x="0" y="21600"/>
                    <a:pt x="0" y="21600"/>
                  </a:cubicBezTo>
                  <a:cubicBezTo>
                    <a:pt x="0" y="16290"/>
                    <a:pt x="0" y="16290"/>
                    <a:pt x="0" y="16290"/>
                  </a:cubicBezTo>
                  <a:cubicBezTo>
                    <a:pt x="0" y="16200"/>
                    <a:pt x="0" y="16110"/>
                    <a:pt x="30" y="16020"/>
                  </a:cubicBezTo>
                  <a:cubicBezTo>
                    <a:pt x="270" y="15030"/>
                    <a:pt x="540" y="14730"/>
                    <a:pt x="840" y="14730"/>
                  </a:cubicBezTo>
                  <a:cubicBezTo>
                    <a:pt x="1170" y="14730"/>
                    <a:pt x="1530" y="15150"/>
                    <a:pt x="1830" y="15420"/>
                  </a:cubicBezTo>
                  <a:cubicBezTo>
                    <a:pt x="2370" y="15870"/>
                    <a:pt x="2910" y="15900"/>
                    <a:pt x="3030" y="15900"/>
                  </a:cubicBezTo>
                  <a:cubicBezTo>
                    <a:pt x="3030" y="15900"/>
                    <a:pt x="3060" y="15900"/>
                    <a:pt x="3060" y="15900"/>
                  </a:cubicBezTo>
                  <a:cubicBezTo>
                    <a:pt x="4320" y="15900"/>
                    <a:pt x="5340" y="14880"/>
                    <a:pt x="5340" y="13590"/>
                  </a:cubicBezTo>
                  <a:cubicBezTo>
                    <a:pt x="5340" y="12330"/>
                    <a:pt x="4320" y="11310"/>
                    <a:pt x="3060" y="11310"/>
                  </a:cubicBezTo>
                  <a:cubicBezTo>
                    <a:pt x="3060" y="11310"/>
                    <a:pt x="3030" y="11310"/>
                    <a:pt x="3030" y="11310"/>
                  </a:cubicBezTo>
                  <a:cubicBezTo>
                    <a:pt x="2910" y="11310"/>
                    <a:pt x="2370" y="11340"/>
                    <a:pt x="1830" y="11790"/>
                  </a:cubicBezTo>
                  <a:cubicBezTo>
                    <a:pt x="1530" y="12060"/>
                    <a:pt x="1170" y="12480"/>
                    <a:pt x="840" y="12480"/>
                  </a:cubicBezTo>
                  <a:cubicBezTo>
                    <a:pt x="540" y="12480"/>
                    <a:pt x="270" y="12180"/>
                    <a:pt x="30" y="11190"/>
                  </a:cubicBezTo>
                  <a:cubicBezTo>
                    <a:pt x="0" y="11100"/>
                    <a:pt x="0" y="11010"/>
                    <a:pt x="0" y="10920"/>
                  </a:cubicBezTo>
                  <a:cubicBezTo>
                    <a:pt x="0" y="5340"/>
                    <a:pt x="0" y="5340"/>
                    <a:pt x="0" y="5340"/>
                  </a:cubicBezTo>
                  <a:cubicBezTo>
                    <a:pt x="5550" y="5340"/>
                    <a:pt x="5550" y="5340"/>
                    <a:pt x="5550" y="5340"/>
                  </a:cubicBezTo>
                  <a:cubicBezTo>
                    <a:pt x="5640" y="5340"/>
                    <a:pt x="5730" y="5340"/>
                    <a:pt x="5820" y="5310"/>
                  </a:cubicBezTo>
                  <a:cubicBezTo>
                    <a:pt x="7980" y="4830"/>
                    <a:pt x="6960" y="4110"/>
                    <a:pt x="6450" y="3510"/>
                  </a:cubicBezTo>
                  <a:cubicBezTo>
                    <a:pt x="5910" y="2910"/>
                    <a:pt x="5940" y="2310"/>
                    <a:pt x="5940" y="2310"/>
                  </a:cubicBezTo>
                  <a:cubicBezTo>
                    <a:pt x="5940" y="1020"/>
                    <a:pt x="6990" y="0"/>
                    <a:pt x="8250" y="0"/>
                  </a:cubicBezTo>
                  <a:cubicBezTo>
                    <a:pt x="9510" y="0"/>
                    <a:pt x="10560" y="1020"/>
                    <a:pt x="10560" y="2310"/>
                  </a:cubicBezTo>
                  <a:cubicBezTo>
                    <a:pt x="10560" y="2310"/>
                    <a:pt x="10590" y="2910"/>
                    <a:pt x="10050" y="3510"/>
                  </a:cubicBezTo>
                  <a:cubicBezTo>
                    <a:pt x="9540" y="4110"/>
                    <a:pt x="8550" y="4830"/>
                    <a:pt x="10680" y="5310"/>
                  </a:cubicBezTo>
                  <a:cubicBezTo>
                    <a:pt x="10770" y="5340"/>
                    <a:pt x="10860" y="5340"/>
                    <a:pt x="10950" y="5340"/>
                  </a:cubicBezTo>
                  <a:cubicBezTo>
                    <a:pt x="16260" y="5340"/>
                    <a:pt x="16260" y="5340"/>
                    <a:pt x="16260" y="5340"/>
                  </a:cubicBezTo>
                  <a:cubicBezTo>
                    <a:pt x="16260" y="10920"/>
                    <a:pt x="16260" y="10920"/>
                    <a:pt x="16260" y="10920"/>
                  </a:cubicBezTo>
                  <a:cubicBezTo>
                    <a:pt x="16260" y="11010"/>
                    <a:pt x="16260" y="11130"/>
                    <a:pt x="16290" y="11220"/>
                  </a:cubicBezTo>
                  <a:cubicBezTo>
                    <a:pt x="16470" y="11940"/>
                    <a:pt x="16710" y="12720"/>
                    <a:pt x="17340" y="12720"/>
                  </a:cubicBezTo>
                  <a:cubicBezTo>
                    <a:pt x="17700" y="12720"/>
                    <a:pt x="18000" y="12450"/>
                    <a:pt x="18300" y="12180"/>
                  </a:cubicBezTo>
                  <a:cubicBezTo>
                    <a:pt x="18360" y="12090"/>
                    <a:pt x="18450" y="12030"/>
                    <a:pt x="18510" y="11970"/>
                  </a:cubicBezTo>
                  <a:cubicBezTo>
                    <a:pt x="18990" y="11580"/>
                    <a:pt x="19440" y="11550"/>
                    <a:pt x="19530" y="11550"/>
                  </a:cubicBezTo>
                  <a:cubicBezTo>
                    <a:pt x="19560" y="11550"/>
                    <a:pt x="19560" y="11550"/>
                    <a:pt x="19560" y="11550"/>
                  </a:cubicBezTo>
                  <a:cubicBezTo>
                    <a:pt x="20700" y="11550"/>
                    <a:pt x="21600" y="12480"/>
                    <a:pt x="21600" y="13590"/>
                  </a:cubicBezTo>
                  <a:close/>
                </a:path>
              </a:pathLst>
            </a:custGeom>
            <a:grpFill/>
            <a:ln w="12700" cap="flat">
              <a:noFill/>
              <a:miter lim="400000"/>
            </a:ln>
            <a:effectLst/>
          </p:spPr>
          <p:txBody>
            <a:bodyPr wrap="square" lIns="0" tIns="0" rIns="0" bIns="0" numCol="1" anchor="t">
              <a:noAutofit/>
            </a:bodyPr>
            <a:lstStyle/>
            <a:p>
              <a:pPr lvl="0">
                <a:defRPr>
                  <a:latin typeface="Roboto condensed"/>
                  <a:ea typeface="Roboto condensed"/>
                  <a:cs typeface="Roboto condensed"/>
                  <a:sym typeface="Roboto condensed"/>
                </a:defRPr>
              </a:pPr>
              <a:endParaRPr sz="1799">
                <a:solidFill>
                  <a:schemeClr val="tx1">
                    <a:lumMod val="75000"/>
                    <a:lumOff val="25000"/>
                  </a:schemeClr>
                </a:solidFill>
                <a:cs typeface="+mn-ea"/>
                <a:sym typeface="+mn-lt"/>
              </a:endParaRPr>
            </a:p>
          </p:txBody>
        </p:sp>
        <p:sp>
          <p:nvSpPr>
            <p:cNvPr id="38" name="文本框 24"/>
            <p:cNvSpPr txBox="1"/>
            <p:nvPr/>
          </p:nvSpPr>
          <p:spPr>
            <a:xfrm rot="908242">
              <a:off x="3490397" y="2566022"/>
              <a:ext cx="421837" cy="584595"/>
            </a:xfrm>
            <a:prstGeom prst="rect">
              <a:avLst/>
            </a:prstGeom>
            <a:noFill/>
          </p:spPr>
          <p:txBody>
            <a:bodyPr wrap="none" rtlCol="0">
              <a:spAutoFit/>
            </a:bodyPr>
            <a:lstStyle/>
            <a:p>
              <a:r>
                <a:rPr lang="en-US" altLang="zh-CN" sz="3199" dirty="0">
                  <a:solidFill>
                    <a:schemeClr val="bg1"/>
                  </a:solidFill>
                  <a:effectLst>
                    <a:outerShdw blurRad="38100" dist="38100" dir="2700000" algn="tl">
                      <a:srgbClr val="000000">
                        <a:alpha val="43137"/>
                      </a:srgbClr>
                    </a:outerShdw>
                  </a:effectLst>
                  <a:cs typeface="+mn-ea"/>
                  <a:sym typeface="+mn-lt"/>
                </a:rPr>
                <a:t>A.</a:t>
              </a:r>
              <a:endParaRPr lang="zh-CN" altLang="en-US" sz="3199" dirty="0">
                <a:solidFill>
                  <a:schemeClr val="bg1"/>
                </a:solidFill>
                <a:effectLst>
                  <a:outerShdw blurRad="38100" dist="38100" dir="2700000" algn="tl">
                    <a:srgbClr val="000000">
                      <a:alpha val="43137"/>
                    </a:srgbClr>
                  </a:outerShdw>
                </a:effectLst>
                <a:cs typeface="+mn-ea"/>
                <a:sym typeface="+mn-lt"/>
              </a:endParaRPr>
            </a:p>
          </p:txBody>
        </p:sp>
      </p:grpSp>
      <p:grpSp>
        <p:nvGrpSpPr>
          <p:cNvPr id="5" name="组合 3"/>
          <p:cNvGrpSpPr/>
          <p:nvPr/>
        </p:nvGrpSpPr>
        <p:grpSpPr>
          <a:xfrm>
            <a:off x="4294141" y="1347992"/>
            <a:ext cx="1247018" cy="1247186"/>
            <a:chOff x="4294103" y="1465653"/>
            <a:chExt cx="1247186" cy="1247186"/>
          </a:xfrm>
          <a:solidFill>
            <a:schemeClr val="accent2"/>
          </a:solidFill>
        </p:grpSpPr>
        <p:sp>
          <p:nvSpPr>
            <p:cNvPr id="6" name="Shape 14331"/>
            <p:cNvSpPr/>
            <p:nvPr/>
          </p:nvSpPr>
          <p:spPr>
            <a:xfrm rot="18900000">
              <a:off x="4294103" y="1465653"/>
              <a:ext cx="1247186" cy="1247186"/>
            </a:xfrm>
            <a:custGeom>
              <a:avLst/>
              <a:gdLst/>
              <a:ahLst/>
              <a:cxnLst>
                <a:cxn ang="0">
                  <a:pos x="wd2" y="hd2"/>
                </a:cxn>
                <a:cxn ang="5400000">
                  <a:pos x="wd2" y="hd2"/>
                </a:cxn>
                <a:cxn ang="10800000">
                  <a:pos x="wd2" y="hd2"/>
                </a:cxn>
                <a:cxn ang="16200000">
                  <a:pos x="wd2" y="hd2"/>
                </a:cxn>
              </a:cxnLst>
              <a:rect l="0" t="0" r="r" b="b"/>
              <a:pathLst>
                <a:path w="21600" h="21600" extrusionOk="0">
                  <a:moveTo>
                    <a:pt x="21600" y="8250"/>
                  </a:moveTo>
                  <a:cubicBezTo>
                    <a:pt x="21600" y="9540"/>
                    <a:pt x="20580" y="10560"/>
                    <a:pt x="19290" y="10560"/>
                  </a:cubicBezTo>
                  <a:cubicBezTo>
                    <a:pt x="19290" y="10560"/>
                    <a:pt x="19290" y="10560"/>
                    <a:pt x="19290" y="10560"/>
                  </a:cubicBezTo>
                  <a:cubicBezTo>
                    <a:pt x="19170" y="10560"/>
                    <a:pt x="18630" y="10530"/>
                    <a:pt x="18090" y="10080"/>
                  </a:cubicBezTo>
                  <a:cubicBezTo>
                    <a:pt x="17760" y="9810"/>
                    <a:pt x="17400" y="9390"/>
                    <a:pt x="17070" y="9390"/>
                  </a:cubicBezTo>
                  <a:cubicBezTo>
                    <a:pt x="16770" y="9390"/>
                    <a:pt x="16500" y="9690"/>
                    <a:pt x="16290" y="10680"/>
                  </a:cubicBezTo>
                  <a:cubicBezTo>
                    <a:pt x="16260" y="10770"/>
                    <a:pt x="16260" y="10860"/>
                    <a:pt x="16260" y="10950"/>
                  </a:cubicBezTo>
                  <a:cubicBezTo>
                    <a:pt x="16260" y="16260"/>
                    <a:pt x="16260" y="16260"/>
                    <a:pt x="16260" y="16260"/>
                  </a:cubicBezTo>
                  <a:cubicBezTo>
                    <a:pt x="16260" y="16260"/>
                    <a:pt x="16260" y="16260"/>
                    <a:pt x="16260" y="16260"/>
                  </a:cubicBezTo>
                  <a:cubicBezTo>
                    <a:pt x="10680" y="16260"/>
                    <a:pt x="10680" y="16260"/>
                    <a:pt x="10680" y="16260"/>
                  </a:cubicBezTo>
                  <a:cubicBezTo>
                    <a:pt x="10560" y="16260"/>
                    <a:pt x="10470" y="16290"/>
                    <a:pt x="10350" y="16290"/>
                  </a:cubicBezTo>
                  <a:cubicBezTo>
                    <a:pt x="9450" y="16500"/>
                    <a:pt x="9000" y="16770"/>
                    <a:pt x="8880" y="17160"/>
                  </a:cubicBezTo>
                  <a:cubicBezTo>
                    <a:pt x="8760" y="17580"/>
                    <a:pt x="9120" y="17970"/>
                    <a:pt x="9420" y="18300"/>
                  </a:cubicBezTo>
                  <a:cubicBezTo>
                    <a:pt x="9480" y="18390"/>
                    <a:pt x="9540" y="18450"/>
                    <a:pt x="9600" y="18510"/>
                  </a:cubicBezTo>
                  <a:cubicBezTo>
                    <a:pt x="10050" y="19020"/>
                    <a:pt x="10050" y="19530"/>
                    <a:pt x="10050" y="19560"/>
                  </a:cubicBezTo>
                  <a:cubicBezTo>
                    <a:pt x="10050" y="20700"/>
                    <a:pt x="9120" y="21600"/>
                    <a:pt x="7980" y="21600"/>
                  </a:cubicBezTo>
                  <a:cubicBezTo>
                    <a:pt x="6870" y="21600"/>
                    <a:pt x="5940" y="20700"/>
                    <a:pt x="5940" y="19560"/>
                  </a:cubicBezTo>
                  <a:cubicBezTo>
                    <a:pt x="5940" y="19560"/>
                    <a:pt x="5940" y="19560"/>
                    <a:pt x="5940" y="19560"/>
                  </a:cubicBezTo>
                  <a:cubicBezTo>
                    <a:pt x="5940" y="19530"/>
                    <a:pt x="5910" y="19020"/>
                    <a:pt x="6360" y="18510"/>
                  </a:cubicBezTo>
                  <a:cubicBezTo>
                    <a:pt x="6420" y="18450"/>
                    <a:pt x="6480" y="18390"/>
                    <a:pt x="6570" y="18300"/>
                  </a:cubicBezTo>
                  <a:cubicBezTo>
                    <a:pt x="6870" y="17970"/>
                    <a:pt x="7230" y="17580"/>
                    <a:pt x="7110" y="17160"/>
                  </a:cubicBezTo>
                  <a:cubicBezTo>
                    <a:pt x="6990" y="16770"/>
                    <a:pt x="6510" y="16500"/>
                    <a:pt x="5610" y="16290"/>
                  </a:cubicBezTo>
                  <a:cubicBezTo>
                    <a:pt x="5520" y="16290"/>
                    <a:pt x="5400" y="16260"/>
                    <a:pt x="5310" y="16260"/>
                  </a:cubicBezTo>
                  <a:cubicBezTo>
                    <a:pt x="0" y="16260"/>
                    <a:pt x="0" y="16260"/>
                    <a:pt x="0" y="16260"/>
                  </a:cubicBezTo>
                  <a:cubicBezTo>
                    <a:pt x="0" y="10950"/>
                    <a:pt x="0" y="10950"/>
                    <a:pt x="0" y="10950"/>
                  </a:cubicBezTo>
                  <a:cubicBezTo>
                    <a:pt x="0" y="10890"/>
                    <a:pt x="0" y="10800"/>
                    <a:pt x="30" y="10740"/>
                  </a:cubicBezTo>
                  <a:cubicBezTo>
                    <a:pt x="240" y="9720"/>
                    <a:pt x="510" y="9630"/>
                    <a:pt x="570" y="9630"/>
                  </a:cubicBezTo>
                  <a:cubicBezTo>
                    <a:pt x="720" y="9630"/>
                    <a:pt x="990" y="9870"/>
                    <a:pt x="1200" y="10050"/>
                  </a:cubicBezTo>
                  <a:cubicBezTo>
                    <a:pt x="1260" y="10140"/>
                    <a:pt x="1350" y="10200"/>
                    <a:pt x="1410" y="10260"/>
                  </a:cubicBezTo>
                  <a:cubicBezTo>
                    <a:pt x="2010" y="10770"/>
                    <a:pt x="2610" y="10800"/>
                    <a:pt x="2760" y="10800"/>
                  </a:cubicBezTo>
                  <a:cubicBezTo>
                    <a:pt x="2790" y="10800"/>
                    <a:pt x="2790" y="10800"/>
                    <a:pt x="2790" y="10800"/>
                  </a:cubicBezTo>
                  <a:cubicBezTo>
                    <a:pt x="4200" y="10800"/>
                    <a:pt x="5340" y="9660"/>
                    <a:pt x="5340" y="8250"/>
                  </a:cubicBezTo>
                  <a:cubicBezTo>
                    <a:pt x="5340" y="6870"/>
                    <a:pt x="4200" y="5700"/>
                    <a:pt x="2790" y="5700"/>
                  </a:cubicBezTo>
                  <a:cubicBezTo>
                    <a:pt x="2760" y="5700"/>
                    <a:pt x="2760" y="5700"/>
                    <a:pt x="2760" y="5700"/>
                  </a:cubicBezTo>
                  <a:cubicBezTo>
                    <a:pt x="2610" y="5700"/>
                    <a:pt x="2010" y="5760"/>
                    <a:pt x="1410" y="6270"/>
                  </a:cubicBezTo>
                  <a:cubicBezTo>
                    <a:pt x="1350" y="6330"/>
                    <a:pt x="1260" y="6390"/>
                    <a:pt x="1200" y="6450"/>
                  </a:cubicBezTo>
                  <a:cubicBezTo>
                    <a:pt x="990" y="6660"/>
                    <a:pt x="720" y="6900"/>
                    <a:pt x="570" y="6900"/>
                  </a:cubicBezTo>
                  <a:cubicBezTo>
                    <a:pt x="510" y="6900"/>
                    <a:pt x="240" y="6810"/>
                    <a:pt x="30" y="5790"/>
                  </a:cubicBezTo>
                  <a:cubicBezTo>
                    <a:pt x="0" y="5700"/>
                    <a:pt x="0" y="5640"/>
                    <a:pt x="0" y="5580"/>
                  </a:cubicBezTo>
                  <a:cubicBezTo>
                    <a:pt x="0" y="0"/>
                    <a:pt x="0" y="0"/>
                    <a:pt x="0" y="0"/>
                  </a:cubicBezTo>
                  <a:cubicBezTo>
                    <a:pt x="5310" y="0"/>
                    <a:pt x="5310" y="0"/>
                    <a:pt x="5310" y="0"/>
                  </a:cubicBezTo>
                  <a:cubicBezTo>
                    <a:pt x="5400" y="0"/>
                    <a:pt x="5490" y="30"/>
                    <a:pt x="5580" y="30"/>
                  </a:cubicBezTo>
                  <a:cubicBezTo>
                    <a:pt x="7710" y="540"/>
                    <a:pt x="6690" y="1260"/>
                    <a:pt x="6180" y="1830"/>
                  </a:cubicBezTo>
                  <a:cubicBezTo>
                    <a:pt x="5670" y="2460"/>
                    <a:pt x="5700" y="3060"/>
                    <a:pt x="5700" y="3060"/>
                  </a:cubicBezTo>
                  <a:cubicBezTo>
                    <a:pt x="5700" y="4320"/>
                    <a:pt x="6720" y="5370"/>
                    <a:pt x="7980" y="5370"/>
                  </a:cubicBezTo>
                  <a:cubicBezTo>
                    <a:pt x="9270" y="5370"/>
                    <a:pt x="10290" y="4320"/>
                    <a:pt x="10290" y="3060"/>
                  </a:cubicBezTo>
                  <a:cubicBezTo>
                    <a:pt x="10290" y="3060"/>
                    <a:pt x="10320" y="2460"/>
                    <a:pt x="9810" y="1830"/>
                  </a:cubicBezTo>
                  <a:cubicBezTo>
                    <a:pt x="9300" y="1260"/>
                    <a:pt x="8280" y="540"/>
                    <a:pt x="10410" y="30"/>
                  </a:cubicBezTo>
                  <a:cubicBezTo>
                    <a:pt x="10500" y="30"/>
                    <a:pt x="10590" y="0"/>
                    <a:pt x="10680" y="0"/>
                  </a:cubicBezTo>
                  <a:cubicBezTo>
                    <a:pt x="16260" y="0"/>
                    <a:pt x="16260" y="0"/>
                    <a:pt x="16260" y="0"/>
                  </a:cubicBezTo>
                  <a:cubicBezTo>
                    <a:pt x="16260" y="5580"/>
                    <a:pt x="16260" y="5580"/>
                    <a:pt x="16260" y="5580"/>
                  </a:cubicBezTo>
                  <a:cubicBezTo>
                    <a:pt x="16260" y="5670"/>
                    <a:pt x="16260" y="5760"/>
                    <a:pt x="16290" y="5820"/>
                  </a:cubicBezTo>
                  <a:cubicBezTo>
                    <a:pt x="16500" y="6840"/>
                    <a:pt x="16770" y="7140"/>
                    <a:pt x="17070" y="7140"/>
                  </a:cubicBezTo>
                  <a:cubicBezTo>
                    <a:pt x="17400" y="7140"/>
                    <a:pt x="17760" y="6720"/>
                    <a:pt x="18090" y="6450"/>
                  </a:cubicBezTo>
                  <a:cubicBezTo>
                    <a:pt x="18600" y="6000"/>
                    <a:pt x="19140" y="5970"/>
                    <a:pt x="19260" y="5970"/>
                  </a:cubicBezTo>
                  <a:cubicBezTo>
                    <a:pt x="19290" y="5970"/>
                    <a:pt x="19290" y="5970"/>
                    <a:pt x="19290" y="5970"/>
                  </a:cubicBezTo>
                  <a:cubicBezTo>
                    <a:pt x="20580" y="5970"/>
                    <a:pt x="21600" y="6990"/>
                    <a:pt x="21600" y="8250"/>
                  </a:cubicBezTo>
                  <a:close/>
                </a:path>
              </a:pathLst>
            </a:custGeom>
            <a:grpFill/>
            <a:ln w="12700" cap="flat">
              <a:noFill/>
              <a:miter lim="400000"/>
            </a:ln>
            <a:effectLst/>
          </p:spPr>
          <p:txBody>
            <a:bodyPr wrap="square" lIns="0" tIns="0" rIns="0" bIns="0" numCol="1" anchor="t">
              <a:noAutofit/>
            </a:bodyPr>
            <a:lstStyle/>
            <a:p>
              <a:pPr lvl="0">
                <a:defRPr>
                  <a:latin typeface="Roboto condensed"/>
                  <a:ea typeface="Roboto condensed"/>
                  <a:cs typeface="Roboto condensed"/>
                  <a:sym typeface="Roboto condensed"/>
                </a:defRPr>
              </a:pPr>
              <a:endParaRPr sz="1799">
                <a:solidFill>
                  <a:schemeClr val="tx1">
                    <a:lumMod val="75000"/>
                    <a:lumOff val="25000"/>
                  </a:schemeClr>
                </a:solidFill>
                <a:cs typeface="+mn-ea"/>
                <a:sym typeface="+mn-lt"/>
              </a:endParaRPr>
            </a:p>
          </p:txBody>
        </p:sp>
        <p:sp>
          <p:nvSpPr>
            <p:cNvPr id="39" name="文本框 24"/>
            <p:cNvSpPr txBox="1"/>
            <p:nvPr/>
          </p:nvSpPr>
          <p:spPr>
            <a:xfrm rot="908242">
              <a:off x="4637700" y="1738009"/>
              <a:ext cx="407413" cy="584595"/>
            </a:xfrm>
            <a:prstGeom prst="rect">
              <a:avLst/>
            </a:prstGeom>
            <a:noFill/>
          </p:spPr>
          <p:txBody>
            <a:bodyPr wrap="none" rtlCol="0">
              <a:spAutoFit/>
            </a:bodyPr>
            <a:lstStyle/>
            <a:p>
              <a:r>
                <a:rPr lang="en-US" altLang="zh-CN" sz="3199" dirty="0">
                  <a:solidFill>
                    <a:schemeClr val="bg1"/>
                  </a:solidFill>
                  <a:effectLst>
                    <a:outerShdw blurRad="38100" dist="38100" dir="2700000" algn="tl">
                      <a:srgbClr val="000000">
                        <a:alpha val="43137"/>
                      </a:srgbClr>
                    </a:outerShdw>
                  </a:effectLst>
                  <a:cs typeface="+mn-ea"/>
                  <a:sym typeface="+mn-lt"/>
                </a:rPr>
                <a:t>B.</a:t>
              </a:r>
              <a:endParaRPr lang="zh-CN" altLang="en-US" sz="3199" dirty="0">
                <a:solidFill>
                  <a:schemeClr val="bg1"/>
                </a:solidFill>
                <a:effectLst>
                  <a:outerShdw blurRad="38100" dist="38100" dir="2700000" algn="tl">
                    <a:srgbClr val="000000">
                      <a:alpha val="43137"/>
                    </a:srgbClr>
                  </a:outerShdw>
                </a:effectLst>
                <a:cs typeface="+mn-ea"/>
                <a:sym typeface="+mn-lt"/>
              </a:endParaRPr>
            </a:p>
          </p:txBody>
        </p:sp>
      </p:grpSp>
      <p:grpSp>
        <p:nvGrpSpPr>
          <p:cNvPr id="7" name="组合 4"/>
          <p:cNvGrpSpPr/>
          <p:nvPr/>
        </p:nvGrpSpPr>
        <p:grpSpPr>
          <a:xfrm>
            <a:off x="5074355" y="2568601"/>
            <a:ext cx="1249240" cy="1247186"/>
            <a:chOff x="5074422" y="2686262"/>
            <a:chExt cx="1249409" cy="1247186"/>
          </a:xfrm>
          <a:solidFill>
            <a:schemeClr val="accent3"/>
          </a:solidFill>
        </p:grpSpPr>
        <p:sp>
          <p:nvSpPr>
            <p:cNvPr id="9" name="Shape 14336"/>
            <p:cNvSpPr/>
            <p:nvPr/>
          </p:nvSpPr>
          <p:spPr>
            <a:xfrm rot="18900000">
              <a:off x="5074422" y="2686262"/>
              <a:ext cx="1249409" cy="1247186"/>
            </a:xfrm>
            <a:custGeom>
              <a:avLst/>
              <a:gdLst/>
              <a:ahLst/>
              <a:cxnLst>
                <a:cxn ang="0">
                  <a:pos x="wd2" y="hd2"/>
                </a:cxn>
                <a:cxn ang="5400000">
                  <a:pos x="wd2" y="hd2"/>
                </a:cxn>
                <a:cxn ang="10800000">
                  <a:pos x="wd2" y="hd2"/>
                </a:cxn>
                <a:cxn ang="16200000">
                  <a:pos x="wd2" y="hd2"/>
                </a:cxn>
              </a:cxnLst>
              <a:rect l="0" t="0" r="r" b="b"/>
              <a:pathLst>
                <a:path w="21600" h="21600" extrusionOk="0">
                  <a:moveTo>
                    <a:pt x="21570" y="10680"/>
                  </a:moveTo>
                  <a:cubicBezTo>
                    <a:pt x="21600" y="16260"/>
                    <a:pt x="21600" y="16260"/>
                    <a:pt x="21600" y="16260"/>
                  </a:cubicBezTo>
                  <a:cubicBezTo>
                    <a:pt x="16028" y="16260"/>
                    <a:pt x="16028" y="16260"/>
                    <a:pt x="16028" y="16260"/>
                  </a:cubicBezTo>
                  <a:cubicBezTo>
                    <a:pt x="15938" y="16260"/>
                    <a:pt x="15848" y="16260"/>
                    <a:pt x="15758" y="16290"/>
                  </a:cubicBezTo>
                  <a:cubicBezTo>
                    <a:pt x="13631" y="16770"/>
                    <a:pt x="14650" y="17490"/>
                    <a:pt x="15159" y="18090"/>
                  </a:cubicBezTo>
                  <a:cubicBezTo>
                    <a:pt x="15668" y="18690"/>
                    <a:pt x="15638" y="19290"/>
                    <a:pt x="15638" y="19290"/>
                  </a:cubicBezTo>
                  <a:cubicBezTo>
                    <a:pt x="15638" y="20580"/>
                    <a:pt x="14620" y="21600"/>
                    <a:pt x="13331" y="21600"/>
                  </a:cubicBezTo>
                  <a:cubicBezTo>
                    <a:pt x="12073" y="21600"/>
                    <a:pt x="11055" y="20580"/>
                    <a:pt x="11055" y="19290"/>
                  </a:cubicBezTo>
                  <a:cubicBezTo>
                    <a:pt x="11055" y="19290"/>
                    <a:pt x="11025" y="18690"/>
                    <a:pt x="11534" y="18090"/>
                  </a:cubicBezTo>
                  <a:cubicBezTo>
                    <a:pt x="12043" y="17490"/>
                    <a:pt x="13062" y="16770"/>
                    <a:pt x="10935" y="16290"/>
                  </a:cubicBezTo>
                  <a:cubicBezTo>
                    <a:pt x="10845" y="16260"/>
                    <a:pt x="10755" y="16260"/>
                    <a:pt x="10665" y="16260"/>
                  </a:cubicBezTo>
                  <a:cubicBezTo>
                    <a:pt x="5363" y="16260"/>
                    <a:pt x="5363" y="16260"/>
                    <a:pt x="5363" y="16260"/>
                  </a:cubicBezTo>
                  <a:cubicBezTo>
                    <a:pt x="5363" y="10680"/>
                    <a:pt x="5363" y="10680"/>
                    <a:pt x="5363" y="10680"/>
                  </a:cubicBezTo>
                  <a:cubicBezTo>
                    <a:pt x="5363" y="10590"/>
                    <a:pt x="5333" y="10470"/>
                    <a:pt x="5303" y="10380"/>
                  </a:cubicBezTo>
                  <a:cubicBezTo>
                    <a:pt x="5153" y="9660"/>
                    <a:pt x="4883" y="8880"/>
                    <a:pt x="4284" y="8880"/>
                  </a:cubicBezTo>
                  <a:cubicBezTo>
                    <a:pt x="3925" y="8880"/>
                    <a:pt x="3595" y="9150"/>
                    <a:pt x="3295" y="9420"/>
                  </a:cubicBezTo>
                  <a:cubicBezTo>
                    <a:pt x="3236" y="9510"/>
                    <a:pt x="3176" y="9570"/>
                    <a:pt x="3116" y="9630"/>
                  </a:cubicBezTo>
                  <a:cubicBezTo>
                    <a:pt x="2636" y="10020"/>
                    <a:pt x="2157" y="10050"/>
                    <a:pt x="2067" y="10050"/>
                  </a:cubicBezTo>
                  <a:cubicBezTo>
                    <a:pt x="2037" y="10050"/>
                    <a:pt x="2037" y="10050"/>
                    <a:pt x="2037" y="10050"/>
                  </a:cubicBezTo>
                  <a:cubicBezTo>
                    <a:pt x="929" y="10050"/>
                    <a:pt x="0" y="9120"/>
                    <a:pt x="0" y="8010"/>
                  </a:cubicBezTo>
                  <a:cubicBezTo>
                    <a:pt x="0" y="6870"/>
                    <a:pt x="929" y="5940"/>
                    <a:pt x="2037" y="5940"/>
                  </a:cubicBezTo>
                  <a:cubicBezTo>
                    <a:pt x="2067" y="5940"/>
                    <a:pt x="2067" y="5940"/>
                    <a:pt x="2067" y="5940"/>
                  </a:cubicBezTo>
                  <a:cubicBezTo>
                    <a:pt x="2127" y="5940"/>
                    <a:pt x="2247" y="5970"/>
                    <a:pt x="2457" y="6000"/>
                  </a:cubicBezTo>
                  <a:cubicBezTo>
                    <a:pt x="2636" y="6060"/>
                    <a:pt x="2876" y="6180"/>
                    <a:pt x="3116" y="6390"/>
                  </a:cubicBezTo>
                  <a:cubicBezTo>
                    <a:pt x="3176" y="6450"/>
                    <a:pt x="3236" y="6510"/>
                    <a:pt x="3295" y="6570"/>
                  </a:cubicBezTo>
                  <a:cubicBezTo>
                    <a:pt x="3595" y="6840"/>
                    <a:pt x="3925" y="7140"/>
                    <a:pt x="4284" y="7140"/>
                  </a:cubicBezTo>
                  <a:cubicBezTo>
                    <a:pt x="4883" y="7140"/>
                    <a:pt x="5153" y="6330"/>
                    <a:pt x="5303" y="5640"/>
                  </a:cubicBezTo>
                  <a:cubicBezTo>
                    <a:pt x="5333" y="5520"/>
                    <a:pt x="5363" y="5430"/>
                    <a:pt x="5363" y="5310"/>
                  </a:cubicBezTo>
                  <a:cubicBezTo>
                    <a:pt x="5363" y="0"/>
                    <a:pt x="5363" y="0"/>
                    <a:pt x="5363" y="0"/>
                  </a:cubicBezTo>
                  <a:cubicBezTo>
                    <a:pt x="5363" y="0"/>
                    <a:pt x="5363" y="0"/>
                    <a:pt x="5363" y="0"/>
                  </a:cubicBezTo>
                  <a:cubicBezTo>
                    <a:pt x="5363" y="0"/>
                    <a:pt x="5363" y="0"/>
                    <a:pt x="5363" y="0"/>
                  </a:cubicBezTo>
                  <a:cubicBezTo>
                    <a:pt x="10665" y="0"/>
                    <a:pt x="10665" y="0"/>
                    <a:pt x="10665" y="0"/>
                  </a:cubicBezTo>
                  <a:cubicBezTo>
                    <a:pt x="10725" y="0"/>
                    <a:pt x="10785" y="0"/>
                    <a:pt x="10875" y="30"/>
                  </a:cubicBezTo>
                  <a:cubicBezTo>
                    <a:pt x="11804" y="240"/>
                    <a:pt x="11953" y="480"/>
                    <a:pt x="11983" y="540"/>
                  </a:cubicBezTo>
                  <a:cubicBezTo>
                    <a:pt x="12013" y="690"/>
                    <a:pt x="11744" y="990"/>
                    <a:pt x="11564" y="1200"/>
                  </a:cubicBezTo>
                  <a:cubicBezTo>
                    <a:pt x="11474" y="1260"/>
                    <a:pt x="11414" y="1350"/>
                    <a:pt x="11354" y="1410"/>
                  </a:cubicBezTo>
                  <a:cubicBezTo>
                    <a:pt x="10785" y="2070"/>
                    <a:pt x="10785" y="2700"/>
                    <a:pt x="10785" y="2790"/>
                  </a:cubicBezTo>
                  <a:cubicBezTo>
                    <a:pt x="10785" y="4200"/>
                    <a:pt x="11953" y="5340"/>
                    <a:pt x="13331" y="5340"/>
                  </a:cubicBezTo>
                  <a:cubicBezTo>
                    <a:pt x="14740" y="5340"/>
                    <a:pt x="15878" y="4200"/>
                    <a:pt x="15878" y="2790"/>
                  </a:cubicBezTo>
                  <a:cubicBezTo>
                    <a:pt x="15878" y="2700"/>
                    <a:pt x="15908" y="2040"/>
                    <a:pt x="15339" y="1410"/>
                  </a:cubicBezTo>
                  <a:cubicBezTo>
                    <a:pt x="15279" y="1350"/>
                    <a:pt x="15219" y="1260"/>
                    <a:pt x="15129" y="1200"/>
                  </a:cubicBezTo>
                  <a:cubicBezTo>
                    <a:pt x="14949" y="990"/>
                    <a:pt x="14680" y="690"/>
                    <a:pt x="14710" y="540"/>
                  </a:cubicBezTo>
                  <a:cubicBezTo>
                    <a:pt x="14740" y="480"/>
                    <a:pt x="14889" y="240"/>
                    <a:pt x="15818" y="30"/>
                  </a:cubicBezTo>
                  <a:cubicBezTo>
                    <a:pt x="15878" y="0"/>
                    <a:pt x="15968" y="0"/>
                    <a:pt x="16028" y="0"/>
                  </a:cubicBezTo>
                  <a:cubicBezTo>
                    <a:pt x="21600" y="0"/>
                    <a:pt x="21600" y="0"/>
                    <a:pt x="21600" y="0"/>
                  </a:cubicBezTo>
                  <a:cubicBezTo>
                    <a:pt x="21570" y="5310"/>
                    <a:pt x="21570" y="5310"/>
                    <a:pt x="21570" y="5310"/>
                  </a:cubicBezTo>
                  <a:cubicBezTo>
                    <a:pt x="21570" y="5400"/>
                    <a:pt x="21570" y="5490"/>
                    <a:pt x="21540" y="5580"/>
                  </a:cubicBezTo>
                  <a:cubicBezTo>
                    <a:pt x="21330" y="6570"/>
                    <a:pt x="21061" y="6870"/>
                    <a:pt x="20761" y="6870"/>
                  </a:cubicBezTo>
                  <a:cubicBezTo>
                    <a:pt x="20432" y="6870"/>
                    <a:pt x="20072" y="6450"/>
                    <a:pt x="19743" y="6180"/>
                  </a:cubicBezTo>
                  <a:cubicBezTo>
                    <a:pt x="19233" y="5730"/>
                    <a:pt x="18694" y="5700"/>
                    <a:pt x="18574" y="5700"/>
                  </a:cubicBezTo>
                  <a:cubicBezTo>
                    <a:pt x="18544" y="5700"/>
                    <a:pt x="18544" y="5700"/>
                    <a:pt x="18544" y="5700"/>
                  </a:cubicBezTo>
                  <a:cubicBezTo>
                    <a:pt x="17256" y="5700"/>
                    <a:pt x="16237" y="6720"/>
                    <a:pt x="16237" y="8010"/>
                  </a:cubicBezTo>
                  <a:cubicBezTo>
                    <a:pt x="16237" y="9270"/>
                    <a:pt x="17256" y="10290"/>
                    <a:pt x="18544" y="10290"/>
                  </a:cubicBezTo>
                  <a:cubicBezTo>
                    <a:pt x="18544" y="10290"/>
                    <a:pt x="18544" y="10290"/>
                    <a:pt x="18574" y="10290"/>
                  </a:cubicBezTo>
                  <a:cubicBezTo>
                    <a:pt x="18664" y="10290"/>
                    <a:pt x="19203" y="10260"/>
                    <a:pt x="19743" y="9810"/>
                  </a:cubicBezTo>
                  <a:cubicBezTo>
                    <a:pt x="20072" y="9540"/>
                    <a:pt x="20432" y="9120"/>
                    <a:pt x="20761" y="9120"/>
                  </a:cubicBezTo>
                  <a:cubicBezTo>
                    <a:pt x="21061" y="9120"/>
                    <a:pt x="21330" y="9420"/>
                    <a:pt x="21540" y="10440"/>
                  </a:cubicBezTo>
                  <a:cubicBezTo>
                    <a:pt x="21570" y="10500"/>
                    <a:pt x="21570" y="10590"/>
                    <a:pt x="21570" y="10680"/>
                  </a:cubicBezTo>
                  <a:close/>
                </a:path>
              </a:pathLst>
            </a:custGeom>
            <a:grpFill/>
            <a:ln w="12700" cap="flat">
              <a:noFill/>
              <a:miter lim="400000"/>
            </a:ln>
            <a:effectLst/>
          </p:spPr>
          <p:txBody>
            <a:bodyPr wrap="square" lIns="0" tIns="0" rIns="0" bIns="0" numCol="1" anchor="t">
              <a:noAutofit/>
            </a:bodyPr>
            <a:lstStyle/>
            <a:p>
              <a:pPr lvl="0">
                <a:defRPr>
                  <a:latin typeface="Roboto condensed"/>
                  <a:ea typeface="Roboto condensed"/>
                  <a:cs typeface="Roboto condensed"/>
                  <a:sym typeface="Roboto condensed"/>
                </a:defRPr>
              </a:pPr>
              <a:endParaRPr sz="1799">
                <a:solidFill>
                  <a:schemeClr val="tx1">
                    <a:lumMod val="75000"/>
                    <a:lumOff val="25000"/>
                  </a:schemeClr>
                </a:solidFill>
                <a:cs typeface="+mn-ea"/>
                <a:sym typeface="+mn-lt"/>
              </a:endParaRPr>
            </a:p>
          </p:txBody>
        </p:sp>
        <p:sp>
          <p:nvSpPr>
            <p:cNvPr id="40" name="文本框 24"/>
            <p:cNvSpPr txBox="1"/>
            <p:nvPr/>
          </p:nvSpPr>
          <p:spPr>
            <a:xfrm rot="908242">
              <a:off x="5497024" y="2942085"/>
              <a:ext cx="404208" cy="584595"/>
            </a:xfrm>
            <a:prstGeom prst="rect">
              <a:avLst/>
            </a:prstGeom>
            <a:noFill/>
          </p:spPr>
          <p:txBody>
            <a:bodyPr wrap="none" rtlCol="0">
              <a:spAutoFit/>
            </a:bodyPr>
            <a:lstStyle/>
            <a:p>
              <a:r>
                <a:rPr lang="en-US" altLang="zh-CN" sz="3199" dirty="0">
                  <a:solidFill>
                    <a:schemeClr val="bg1"/>
                  </a:solidFill>
                  <a:effectLst>
                    <a:outerShdw blurRad="38100" dist="38100" dir="2700000" algn="tl">
                      <a:srgbClr val="000000">
                        <a:alpha val="43137"/>
                      </a:srgbClr>
                    </a:outerShdw>
                  </a:effectLst>
                  <a:cs typeface="+mn-ea"/>
                  <a:sym typeface="+mn-lt"/>
                </a:rPr>
                <a:t>C.</a:t>
              </a:r>
              <a:endParaRPr lang="zh-CN" altLang="en-US" sz="3199" dirty="0">
                <a:solidFill>
                  <a:schemeClr val="bg1"/>
                </a:solidFill>
                <a:effectLst>
                  <a:outerShdw blurRad="38100" dist="38100" dir="2700000" algn="tl">
                    <a:srgbClr val="000000">
                      <a:alpha val="43137"/>
                    </a:srgbClr>
                  </a:outerShdw>
                </a:effectLst>
                <a:cs typeface="+mn-ea"/>
                <a:sym typeface="+mn-lt"/>
              </a:endParaRPr>
            </a:p>
          </p:txBody>
        </p:sp>
      </p:grpSp>
    </p:spTree>
    <p:extLst>
      <p:ext uri="{BB962C8B-B14F-4D97-AF65-F5344CB8AC3E}">
        <p14:creationId xmlns:p14="http://schemas.microsoft.com/office/powerpoint/2010/main" val="322952286"/>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5" presetClass="entr" presetSubtype="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ppt_w</p:attrName>
                                        </p:attrNameLst>
                                      </p:cBhvr>
                                      <p:tavLst>
                                        <p:tav tm="0" fmla="#ppt_w*sin(2.5*pi*$)">
                                          <p:val>
                                            <p:fltVal val="0"/>
                                          </p:val>
                                        </p:tav>
                                        <p:tav tm="100000">
                                          <p:val>
                                            <p:fltVal val="1"/>
                                          </p:val>
                                        </p:tav>
                                      </p:tavLst>
                                    </p:anim>
                                    <p:anim calcmode="lin" valueType="num">
                                      <p:cBhvr>
                                        <p:cTn id="14" dur="2000" fill="hold"/>
                                        <p:tgtEl>
                                          <p:spTgt spid="4"/>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anim calcmode="lin" valueType="num">
                                      <p:cBhvr>
                                        <p:cTn id="18" dur="2000" fill="hold"/>
                                        <p:tgtEl>
                                          <p:spTgt spid="5"/>
                                        </p:tgtEl>
                                        <p:attrNameLst>
                                          <p:attrName>ppt_w</p:attrName>
                                        </p:attrNameLst>
                                      </p:cBhvr>
                                      <p:tavLst>
                                        <p:tav tm="0" fmla="#ppt_w*sin(2.5*pi*$)">
                                          <p:val>
                                            <p:fltVal val="0"/>
                                          </p:val>
                                        </p:tav>
                                        <p:tav tm="100000">
                                          <p:val>
                                            <p:fltVal val="1"/>
                                          </p:val>
                                        </p:tav>
                                      </p:tavLst>
                                    </p:anim>
                                    <p:anim calcmode="lin" valueType="num">
                                      <p:cBhvr>
                                        <p:cTn id="19" dur="2000" fill="hold"/>
                                        <p:tgtEl>
                                          <p:spTgt spid="5"/>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anim calcmode="lin" valueType="num">
                                      <p:cBhvr>
                                        <p:cTn id="23" dur="2000" fill="hold"/>
                                        <p:tgtEl>
                                          <p:spTgt spid="7"/>
                                        </p:tgtEl>
                                        <p:attrNameLst>
                                          <p:attrName>ppt_w</p:attrName>
                                        </p:attrNameLst>
                                      </p:cBhvr>
                                      <p:tavLst>
                                        <p:tav tm="0" fmla="#ppt_w*sin(2.5*pi*$)">
                                          <p:val>
                                            <p:fltVal val="0"/>
                                          </p:val>
                                        </p:tav>
                                        <p:tav tm="100000">
                                          <p:val>
                                            <p:fltVal val="1"/>
                                          </p:val>
                                        </p:tav>
                                      </p:tavLst>
                                    </p:anim>
                                    <p:anim calcmode="lin" valueType="num">
                                      <p:cBhvr>
                                        <p:cTn id="24" dur="2000" fill="hold"/>
                                        <p:tgtEl>
                                          <p:spTgt spid="7"/>
                                        </p:tgtEl>
                                        <p:attrNameLst>
                                          <p:attrName>ppt_h</p:attrName>
                                        </p:attrNameLst>
                                      </p:cBhvr>
                                      <p:tavLst>
                                        <p:tav tm="0">
                                          <p:val>
                                            <p:strVal val="#ppt_h"/>
                                          </p:val>
                                        </p:tav>
                                        <p:tav tm="100000">
                                          <p:val>
                                            <p:strVal val="#ppt_h"/>
                                          </p:val>
                                        </p:tav>
                                      </p:tavLst>
                                    </p:anim>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p:bldP spid="17" grpId="0"/>
      <p:bldP spid="18" grpId="0"/>
      <p:bldP spid="19" grpId="0" animBg="1"/>
      <p:bldP spid="21" grpId="0"/>
      <p:bldP spid="2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19"/>
          <p:cNvSpPr/>
          <p:nvPr/>
        </p:nvSpPr>
        <p:spPr>
          <a:xfrm>
            <a:off x="1696" y="956"/>
            <a:ext cx="9144545" cy="2570798"/>
          </a:xfrm>
          <a:prstGeom prst="rect">
            <a:avLst/>
          </a:prstGeom>
          <a:blipFill dpi="0" rotWithShape="1">
            <a:blip r:embed="rId3">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0" dirty="0"/>
          </a:p>
        </p:txBody>
      </p:sp>
      <p:sp>
        <p:nvSpPr>
          <p:cNvPr id="20" name="Rectangle 19"/>
          <p:cNvSpPr/>
          <p:nvPr/>
        </p:nvSpPr>
        <p:spPr>
          <a:xfrm>
            <a:off x="1696" y="956"/>
            <a:ext cx="3392720" cy="257079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0"/>
          </a:p>
        </p:txBody>
      </p:sp>
      <p:sp>
        <p:nvSpPr>
          <p:cNvPr id="25" name="Rectangle 24"/>
          <p:cNvSpPr/>
          <p:nvPr/>
        </p:nvSpPr>
        <p:spPr>
          <a:xfrm>
            <a:off x="2512708" y="3763485"/>
            <a:ext cx="1753722" cy="1379064"/>
          </a:xfrm>
          <a:prstGeom prst="rect">
            <a:avLst/>
          </a:prstGeom>
          <a:solidFill>
            <a:schemeClr val="accent2"/>
          </a:solidFill>
          <a:ln>
            <a:noFill/>
          </a:ln>
          <a:effectLst>
            <a:outerShdw blurRad="127000" dist="12700" dir="135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0"/>
          </a:p>
        </p:txBody>
      </p:sp>
      <p:sp>
        <p:nvSpPr>
          <p:cNvPr id="29" name="Rectangle 28"/>
          <p:cNvSpPr/>
          <p:nvPr/>
        </p:nvSpPr>
        <p:spPr>
          <a:xfrm>
            <a:off x="4266430" y="3253312"/>
            <a:ext cx="1753722" cy="1889236"/>
          </a:xfrm>
          <a:prstGeom prst="rect">
            <a:avLst/>
          </a:prstGeom>
          <a:solidFill>
            <a:schemeClr val="accent3"/>
          </a:solidFill>
          <a:ln w="25400" cap="flat" cmpd="sng" algn="ctr">
            <a:noFill/>
            <a:prstDash val="solid"/>
          </a:ln>
          <a:effectLst/>
        </p:spPr>
        <p:txBody>
          <a:bodyPr rot="0" spcFirstLastPara="0" vertOverflow="overflow" horzOverflow="overflow" vert="horz" wrap="square" lIns="68546" tIns="34273" rIns="68546" bIns="34273" numCol="1" spcCol="0" rtlCol="0" fromWordArt="0" anchor="ctr" anchorCtr="0" forceAA="0" compatLnSpc="1">
            <a:prstTxWarp prst="textNoShape">
              <a:avLst/>
            </a:prstTxWarp>
            <a:noAutofit/>
          </a:bodyPr>
          <a:lstStyle/>
          <a:p>
            <a:pPr algn="ctr">
              <a:lnSpc>
                <a:spcPct val="130000"/>
              </a:lnSpc>
            </a:pPr>
            <a:endParaRPr lang="en-US" sz="1423" kern="0">
              <a:solidFill>
                <a:sysClr val="window" lastClr="FFFFFF"/>
              </a:solidFill>
              <a:latin typeface="Arial" panose="020B0604020202020204" pitchFamily="34" charset="0"/>
              <a:ea typeface="微软雅黑" panose="020B0503020204020204" pitchFamily="34" charset="-122"/>
            </a:endParaRPr>
          </a:p>
        </p:txBody>
      </p:sp>
      <p:sp>
        <p:nvSpPr>
          <p:cNvPr id="30" name="Rectangle 29"/>
          <p:cNvSpPr/>
          <p:nvPr/>
        </p:nvSpPr>
        <p:spPr>
          <a:xfrm>
            <a:off x="6020152" y="3253312"/>
            <a:ext cx="1754997" cy="1889236"/>
          </a:xfrm>
          <a:prstGeom prst="rect">
            <a:avLst/>
          </a:prstGeom>
          <a:solidFill>
            <a:schemeClr val="accent4"/>
          </a:solidFill>
          <a:ln w="25400" cap="flat" cmpd="sng" algn="ctr">
            <a:noFill/>
            <a:prstDash val="solid"/>
          </a:ln>
          <a:effectLst/>
        </p:spPr>
        <p:txBody>
          <a:bodyPr rot="0" spcFirstLastPara="0" vertOverflow="overflow" horzOverflow="overflow" vert="horz" wrap="square" lIns="68546" tIns="34273" rIns="68546" bIns="34273" numCol="1" spcCol="0" rtlCol="0" fromWordArt="0" anchor="ctr" anchorCtr="0" forceAA="0" compatLnSpc="1">
            <a:prstTxWarp prst="textNoShape">
              <a:avLst/>
            </a:prstTxWarp>
            <a:noAutofit/>
          </a:bodyPr>
          <a:lstStyle/>
          <a:p>
            <a:pPr algn="ctr">
              <a:lnSpc>
                <a:spcPct val="130000"/>
              </a:lnSpc>
            </a:pPr>
            <a:endParaRPr lang="en-US" sz="1423" kern="0">
              <a:solidFill>
                <a:sysClr val="window" lastClr="FFFFFF"/>
              </a:solidFill>
              <a:latin typeface="Arial" panose="020B0604020202020204" pitchFamily="34" charset="0"/>
              <a:ea typeface="微软雅黑" panose="020B0503020204020204" pitchFamily="34" charset="-122"/>
            </a:endParaRPr>
          </a:p>
        </p:txBody>
      </p:sp>
      <p:grpSp>
        <p:nvGrpSpPr>
          <p:cNvPr id="2" name="组合 3"/>
          <p:cNvGrpSpPr/>
          <p:nvPr/>
        </p:nvGrpSpPr>
        <p:grpSpPr>
          <a:xfrm>
            <a:off x="2461263" y="3763480"/>
            <a:ext cx="1552387" cy="1047342"/>
            <a:chOff x="3460415" y="5292615"/>
            <a:chExt cx="2183585" cy="1473190"/>
          </a:xfrm>
        </p:grpSpPr>
        <p:sp>
          <p:nvSpPr>
            <p:cNvPr id="31" name="Rectangle 30"/>
            <p:cNvSpPr/>
            <p:nvPr/>
          </p:nvSpPr>
          <p:spPr>
            <a:xfrm>
              <a:off x="3873926" y="5292615"/>
              <a:ext cx="526993" cy="5269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80" dirty="0">
                  <a:solidFill>
                    <a:schemeClr val="bg1"/>
                  </a:solidFill>
                  <a:latin typeface="+mj-lt"/>
                </a:rPr>
                <a:t>01</a:t>
              </a:r>
            </a:p>
          </p:txBody>
        </p:sp>
        <p:sp>
          <p:nvSpPr>
            <p:cNvPr id="38" name="TextBox 37"/>
            <p:cNvSpPr txBox="1"/>
            <p:nvPr/>
          </p:nvSpPr>
          <p:spPr>
            <a:xfrm>
              <a:off x="3460415" y="5819608"/>
              <a:ext cx="1883192" cy="453212"/>
            </a:xfrm>
            <a:prstGeom prst="rect">
              <a:avLst/>
            </a:prstGeom>
            <a:noFill/>
          </p:spPr>
          <p:txBody>
            <a:bodyPr wrap="none" rtlCol="0">
              <a:spAutoFit/>
            </a:bodyPr>
            <a:lstStyle/>
            <a:p>
              <a:pPr>
                <a:lnSpc>
                  <a:spcPct val="150000"/>
                </a:lnSpc>
              </a:pPr>
              <a:r>
                <a:rPr lang="zh-CN" altLang="en-US" sz="996" dirty="0">
                  <a:solidFill>
                    <a:schemeClr val="bg1"/>
                  </a:solidFill>
                  <a:latin typeface="Arial" panose="020B0604020202020204" pitchFamily="34" charset="0"/>
                  <a:ea typeface="微软雅黑" panose="020B0503020204020204" pitchFamily="34" charset="-122"/>
                  <a:sym typeface="Arial" panose="020B0604020202020204" pitchFamily="34" charset="0"/>
                </a:rPr>
                <a:t>Click to replace the text content.</a:t>
              </a:r>
            </a:p>
          </p:txBody>
        </p:sp>
        <p:sp>
          <p:nvSpPr>
            <p:cNvPr id="39" name="Rectangle 38"/>
            <p:cNvSpPr/>
            <p:nvPr/>
          </p:nvSpPr>
          <p:spPr>
            <a:xfrm>
              <a:off x="3671037" y="6266326"/>
              <a:ext cx="1972963" cy="499479"/>
            </a:xfrm>
            <a:prstGeom prst="rect">
              <a:avLst/>
            </a:prstGeom>
          </p:spPr>
          <p:txBody>
            <a:bodyPr wrap="square">
              <a:spAutoFit/>
            </a:bodyPr>
            <a:lstStyle/>
            <a:p>
              <a:pPr>
                <a:lnSpc>
                  <a:spcPct val="150000"/>
                </a:lnSpc>
              </a:pPr>
              <a:r>
                <a:rPr lang="zh-CN" altLang="en-US" sz="569"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Click to add the relevant title text, click to add the relevant title text, click to add the relevant title text,</a:t>
              </a:r>
              <a:endParaRPr lang="en-US" sz="569" dirty="0">
                <a:solidFill>
                  <a:schemeClr val="bg1"/>
                </a:solidFill>
                <a:latin typeface="Roboto" panose="02000000000000000000" pitchFamily="2" charset="0"/>
                <a:ea typeface="Roboto" panose="02000000000000000000" pitchFamily="2" charset="0"/>
              </a:endParaRPr>
            </a:p>
          </p:txBody>
        </p:sp>
      </p:grpSp>
      <p:grpSp>
        <p:nvGrpSpPr>
          <p:cNvPr id="3" name="组合 4"/>
          <p:cNvGrpSpPr/>
          <p:nvPr/>
        </p:nvGrpSpPr>
        <p:grpSpPr>
          <a:xfrm>
            <a:off x="4175766" y="3626884"/>
            <a:ext cx="1773039" cy="1453302"/>
            <a:chOff x="5872029" y="5100469"/>
            <a:chExt cx="2493953" cy="2044211"/>
          </a:xfrm>
        </p:grpSpPr>
        <p:sp>
          <p:nvSpPr>
            <p:cNvPr id="40" name="Rectangle 39"/>
            <p:cNvSpPr/>
            <p:nvPr/>
          </p:nvSpPr>
          <p:spPr>
            <a:xfrm>
              <a:off x="5872029" y="5100469"/>
              <a:ext cx="1883193" cy="453211"/>
            </a:xfrm>
            <a:prstGeom prst="rect">
              <a:avLst/>
            </a:prstGeom>
          </p:spPr>
          <p:txBody>
            <a:bodyPr wrap="none">
              <a:spAutoFit/>
            </a:bodyPr>
            <a:lstStyle/>
            <a:p>
              <a:pPr>
                <a:lnSpc>
                  <a:spcPct val="150000"/>
                </a:lnSpc>
              </a:pPr>
              <a:r>
                <a:rPr lang="zh-CN" altLang="en-US" sz="996" dirty="0">
                  <a:solidFill>
                    <a:schemeClr val="bg1"/>
                  </a:solidFill>
                  <a:latin typeface="Arial" panose="020B0604020202020204" pitchFamily="34" charset="0"/>
                  <a:ea typeface="微软雅黑" panose="020B0503020204020204" pitchFamily="34" charset="-122"/>
                  <a:sym typeface="Arial" panose="020B0604020202020204" pitchFamily="34" charset="0"/>
                </a:rPr>
                <a:t>Click to replace the text content.</a:t>
              </a:r>
            </a:p>
          </p:txBody>
        </p:sp>
        <p:sp>
          <p:nvSpPr>
            <p:cNvPr id="42" name="Rectangle 41"/>
            <p:cNvSpPr/>
            <p:nvPr/>
          </p:nvSpPr>
          <p:spPr>
            <a:xfrm>
              <a:off x="6392558" y="5579415"/>
              <a:ext cx="1973424" cy="684282"/>
            </a:xfrm>
            <a:prstGeom prst="rect">
              <a:avLst/>
            </a:prstGeom>
          </p:spPr>
          <p:txBody>
            <a:bodyPr wrap="square">
              <a:spAutoFit/>
            </a:bodyPr>
            <a:lstStyle/>
            <a:p>
              <a:pPr>
                <a:lnSpc>
                  <a:spcPct val="150000"/>
                </a:lnSpc>
              </a:pPr>
              <a:r>
                <a:rPr lang="zh-CN" altLang="en-US" sz="569"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Click to add the relevant title text, click to add the relevant title text, click to add the relevant title text,</a:t>
              </a:r>
              <a:endParaRPr lang="en-US" sz="569" dirty="0">
                <a:solidFill>
                  <a:schemeClr val="bg1"/>
                </a:solidFill>
                <a:latin typeface="Roboto" panose="02000000000000000000" pitchFamily="2" charset="0"/>
                <a:ea typeface="Roboto" panose="02000000000000000000" pitchFamily="2" charset="0"/>
              </a:endParaRPr>
            </a:p>
          </p:txBody>
        </p:sp>
        <p:sp>
          <p:nvSpPr>
            <p:cNvPr id="43" name="TextBox 42"/>
            <p:cNvSpPr txBox="1"/>
            <p:nvPr/>
          </p:nvSpPr>
          <p:spPr>
            <a:xfrm>
              <a:off x="7003927" y="6430366"/>
              <a:ext cx="751295" cy="714314"/>
            </a:xfrm>
            <a:prstGeom prst="rect">
              <a:avLst/>
            </a:prstGeom>
            <a:noFill/>
          </p:spPr>
          <p:txBody>
            <a:bodyPr wrap="none" rtlCol="0">
              <a:spAutoFit/>
            </a:bodyPr>
            <a:lstStyle/>
            <a:p>
              <a:pPr algn="ctr"/>
              <a:r>
                <a:rPr lang="en-US" sz="2700" dirty="0">
                  <a:solidFill>
                    <a:schemeClr val="bg1"/>
                  </a:solidFill>
                  <a:latin typeface="+mj-lt"/>
                </a:rPr>
                <a:t>02</a:t>
              </a:r>
            </a:p>
          </p:txBody>
        </p:sp>
      </p:grpSp>
      <p:grpSp>
        <p:nvGrpSpPr>
          <p:cNvPr id="4" name="组合 5"/>
          <p:cNvGrpSpPr/>
          <p:nvPr/>
        </p:nvGrpSpPr>
        <p:grpSpPr>
          <a:xfrm>
            <a:off x="5948805" y="3866053"/>
            <a:ext cx="1714775" cy="1214131"/>
            <a:chOff x="8365982" y="5436886"/>
            <a:chExt cx="2412000" cy="1707795"/>
          </a:xfrm>
        </p:grpSpPr>
        <p:sp>
          <p:nvSpPr>
            <p:cNvPr id="44" name="Rectangle 43"/>
            <p:cNvSpPr/>
            <p:nvPr/>
          </p:nvSpPr>
          <p:spPr>
            <a:xfrm>
              <a:off x="8365982" y="5436886"/>
              <a:ext cx="1883193" cy="453212"/>
            </a:xfrm>
            <a:prstGeom prst="rect">
              <a:avLst/>
            </a:prstGeom>
          </p:spPr>
          <p:txBody>
            <a:bodyPr wrap="none">
              <a:spAutoFit/>
            </a:bodyPr>
            <a:lstStyle/>
            <a:p>
              <a:pPr>
                <a:lnSpc>
                  <a:spcPct val="150000"/>
                </a:lnSpc>
              </a:pPr>
              <a:r>
                <a:rPr lang="zh-CN" altLang="en-US" sz="996" dirty="0">
                  <a:solidFill>
                    <a:schemeClr val="bg1"/>
                  </a:solidFill>
                  <a:latin typeface="Arial" panose="020B0604020202020204" pitchFamily="34" charset="0"/>
                  <a:ea typeface="微软雅黑" panose="020B0503020204020204" pitchFamily="34" charset="-122"/>
                  <a:sym typeface="Arial" panose="020B0604020202020204" pitchFamily="34" charset="0"/>
                </a:rPr>
                <a:t>Click to replace the text content.</a:t>
              </a:r>
            </a:p>
          </p:txBody>
        </p:sp>
        <p:sp>
          <p:nvSpPr>
            <p:cNvPr id="45" name="Rectangle 44"/>
            <p:cNvSpPr/>
            <p:nvPr/>
          </p:nvSpPr>
          <p:spPr>
            <a:xfrm>
              <a:off x="8804557" y="5843165"/>
              <a:ext cx="1973425" cy="499479"/>
            </a:xfrm>
            <a:prstGeom prst="rect">
              <a:avLst/>
            </a:prstGeom>
          </p:spPr>
          <p:txBody>
            <a:bodyPr wrap="square">
              <a:spAutoFit/>
            </a:bodyPr>
            <a:lstStyle/>
            <a:p>
              <a:pPr>
                <a:lnSpc>
                  <a:spcPct val="150000"/>
                </a:lnSpc>
              </a:pPr>
              <a:r>
                <a:rPr lang="zh-CN" altLang="en-US" sz="569"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Click to add the relevant title text, click to add the relevant title text, click to add the relevant title text,</a:t>
              </a:r>
              <a:endParaRPr lang="en-US" altLang="zh-CN" sz="569" dirty="0">
                <a:solidFill>
                  <a:schemeClr val="bg1"/>
                </a:solidFill>
                <a:latin typeface="Roboto" panose="02000000000000000000" pitchFamily="2" charset="0"/>
                <a:ea typeface="Roboto" panose="02000000000000000000" pitchFamily="2" charset="0"/>
              </a:endParaRPr>
            </a:p>
          </p:txBody>
        </p:sp>
        <p:sp>
          <p:nvSpPr>
            <p:cNvPr id="46" name="TextBox 45"/>
            <p:cNvSpPr txBox="1"/>
            <p:nvPr/>
          </p:nvSpPr>
          <p:spPr>
            <a:xfrm>
              <a:off x="9325283" y="6430366"/>
              <a:ext cx="751295" cy="714315"/>
            </a:xfrm>
            <a:prstGeom prst="rect">
              <a:avLst/>
            </a:prstGeom>
            <a:noFill/>
          </p:spPr>
          <p:txBody>
            <a:bodyPr wrap="none" rtlCol="0">
              <a:spAutoFit/>
            </a:bodyPr>
            <a:lstStyle/>
            <a:p>
              <a:pPr algn="ctr"/>
              <a:r>
                <a:rPr lang="en-US" sz="2700" dirty="0">
                  <a:solidFill>
                    <a:schemeClr val="bg1"/>
                  </a:solidFill>
                  <a:latin typeface="+mj-lt"/>
                </a:rPr>
                <a:t>03</a:t>
              </a:r>
            </a:p>
          </p:txBody>
        </p:sp>
      </p:grpSp>
      <p:sp>
        <p:nvSpPr>
          <p:cNvPr id="21" name="Rectangle 20"/>
          <p:cNvSpPr/>
          <p:nvPr/>
        </p:nvSpPr>
        <p:spPr>
          <a:xfrm>
            <a:off x="745698" y="1017980"/>
            <a:ext cx="1767008" cy="376578"/>
          </a:xfrm>
          <a:prstGeom prst="rect">
            <a:avLst/>
          </a:prstGeom>
        </p:spPr>
        <p:txBody>
          <a:bodyPr wrap="square">
            <a:spAutoFit/>
          </a:bodyPr>
          <a:lstStyle/>
          <a:p>
            <a:pPr>
              <a:lnSpc>
                <a:spcPct val="130000"/>
              </a:lnSpc>
            </a:pPr>
            <a:r>
              <a:rPr lang="zh-CN" altLang="en-US" sz="747"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Click to add the relevant title text, click to add the relevant title text.</a:t>
            </a:r>
            <a:endParaRPr lang="id-ID" altLang="zh-CN" sz="747"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TextBox 21"/>
          <p:cNvSpPr txBox="1"/>
          <p:nvPr/>
        </p:nvSpPr>
        <p:spPr>
          <a:xfrm>
            <a:off x="747374" y="749872"/>
            <a:ext cx="1338828" cy="322204"/>
          </a:xfrm>
          <a:prstGeom prst="rect">
            <a:avLst/>
          </a:prstGeom>
          <a:noFill/>
        </p:spPr>
        <p:txBody>
          <a:bodyPr wrap="none" rtlCol="0">
            <a:spAutoFit/>
          </a:bodyPr>
          <a:lstStyle/>
          <a:p>
            <a:pPr>
              <a:lnSpc>
                <a:spcPct val="150000"/>
              </a:lnSpc>
            </a:pPr>
            <a:r>
              <a:rPr lang="zh-CN" altLang="en-US" sz="996" dirty="0">
                <a:solidFill>
                  <a:schemeClr val="bg1"/>
                </a:solidFill>
                <a:latin typeface="Arial" panose="020B0604020202020204" pitchFamily="34" charset="0"/>
                <a:ea typeface="微软雅黑" panose="020B0503020204020204" pitchFamily="34" charset="-122"/>
                <a:sym typeface="Arial" panose="020B0604020202020204" pitchFamily="34" charset="0"/>
              </a:rPr>
              <a:t>Click to replace the text content.</a:t>
            </a:r>
          </a:p>
        </p:txBody>
      </p:sp>
    </p:spTree>
    <p:extLst>
      <p:ext uri="{BB962C8B-B14F-4D97-AF65-F5344CB8AC3E}">
        <p14:creationId xmlns:p14="http://schemas.microsoft.com/office/powerpoint/2010/main" val="274169729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0-#ppt_w/2"/>
                                          </p:val>
                                        </p:tav>
                                        <p:tav tm="100000">
                                          <p:val>
                                            <p:strVal val="#ppt_x"/>
                                          </p:val>
                                        </p:tav>
                                      </p:tavLst>
                                    </p:anim>
                                    <p:anim calcmode="lin" valueType="num">
                                      <p:cBhvr additive="base">
                                        <p:cTn id="8" dur="500" fill="hold"/>
                                        <p:tgtEl>
                                          <p:spTgt spid="2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0-#ppt_w/2"/>
                                          </p:val>
                                        </p:tav>
                                        <p:tav tm="100000">
                                          <p:val>
                                            <p:strVal val="#ppt_x"/>
                                          </p:val>
                                        </p:tav>
                                      </p:tavLst>
                                    </p:anim>
                                    <p:anim calcmode="lin" valueType="num">
                                      <p:cBhvr additive="base">
                                        <p:cTn id="13" dur="500" fill="hold"/>
                                        <p:tgtEl>
                                          <p:spTgt spid="2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anim calcmode="lin" valueType="num">
                                      <p:cBhvr>
                                        <p:cTn id="18" dur="500" fill="hold"/>
                                        <p:tgtEl>
                                          <p:spTgt spid="22"/>
                                        </p:tgtEl>
                                        <p:attrNameLst>
                                          <p:attrName>ppt_x</p:attrName>
                                        </p:attrNameLst>
                                      </p:cBhvr>
                                      <p:tavLst>
                                        <p:tav tm="0">
                                          <p:val>
                                            <p:strVal val="#ppt_x"/>
                                          </p:val>
                                        </p:tav>
                                        <p:tav tm="100000">
                                          <p:val>
                                            <p:strVal val="#ppt_x"/>
                                          </p:val>
                                        </p:tav>
                                      </p:tavLst>
                                    </p:anim>
                                    <p:anim calcmode="lin" valueType="num">
                                      <p:cBhvr>
                                        <p:cTn id="19" dur="500" fill="hold"/>
                                        <p:tgtEl>
                                          <p:spTgt spid="2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anim calcmode="lin" valueType="num">
                                      <p:cBhvr>
                                        <p:cTn id="23" dur="500" fill="hold"/>
                                        <p:tgtEl>
                                          <p:spTgt spid="21"/>
                                        </p:tgtEl>
                                        <p:attrNameLst>
                                          <p:attrName>ppt_x</p:attrName>
                                        </p:attrNameLst>
                                      </p:cBhvr>
                                      <p:tavLst>
                                        <p:tav tm="0">
                                          <p:val>
                                            <p:strVal val="#ppt_x"/>
                                          </p:val>
                                        </p:tav>
                                        <p:tav tm="100000">
                                          <p:val>
                                            <p:strVal val="#ppt_x"/>
                                          </p:val>
                                        </p:tav>
                                      </p:tavLst>
                                    </p:anim>
                                    <p:anim calcmode="lin" valueType="num">
                                      <p:cBhvr>
                                        <p:cTn id="24" dur="500" fill="hold"/>
                                        <p:tgtEl>
                                          <p:spTgt spid="21"/>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22" presetClass="entr" presetSubtype="4" fill="hold" grpId="0"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down)">
                                      <p:cBhvr>
                                        <p:cTn id="28" dur="500"/>
                                        <p:tgtEl>
                                          <p:spTgt spid="25"/>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down)">
                                      <p:cBhvr>
                                        <p:cTn id="31" dur="500"/>
                                        <p:tgtEl>
                                          <p:spTgt spid="29"/>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down)">
                                      <p:cBhvr>
                                        <p:cTn id="34" dur="500"/>
                                        <p:tgtEl>
                                          <p:spTgt spid="30"/>
                                        </p:tgtEl>
                                      </p:cBhvr>
                                    </p:animEffect>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500"/>
                                        <p:tgtEl>
                                          <p:spTgt spid="4"/>
                                        </p:tgtEl>
                                      </p:cBhvr>
                                    </p:animEffect>
                                    <p:anim calcmode="lin" valueType="num">
                                      <p:cBhvr>
                                        <p:cTn id="39" dur="500" fill="hold"/>
                                        <p:tgtEl>
                                          <p:spTgt spid="4"/>
                                        </p:tgtEl>
                                        <p:attrNameLst>
                                          <p:attrName>ppt_x</p:attrName>
                                        </p:attrNameLst>
                                      </p:cBhvr>
                                      <p:tavLst>
                                        <p:tav tm="0">
                                          <p:val>
                                            <p:strVal val="#ppt_x"/>
                                          </p:val>
                                        </p:tav>
                                        <p:tav tm="100000">
                                          <p:val>
                                            <p:strVal val="#ppt_x"/>
                                          </p:val>
                                        </p:tav>
                                      </p:tavLst>
                                    </p:anim>
                                    <p:anim calcmode="lin" valueType="num">
                                      <p:cBhvr>
                                        <p:cTn id="40" dur="500" fill="hold"/>
                                        <p:tgtEl>
                                          <p:spTgt spid="4"/>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fade">
                                      <p:cBhvr>
                                        <p:cTn id="43" dur="500"/>
                                        <p:tgtEl>
                                          <p:spTgt spid="3"/>
                                        </p:tgtEl>
                                      </p:cBhvr>
                                    </p:animEffect>
                                    <p:anim calcmode="lin" valueType="num">
                                      <p:cBhvr>
                                        <p:cTn id="44" dur="500" fill="hold"/>
                                        <p:tgtEl>
                                          <p:spTgt spid="3"/>
                                        </p:tgtEl>
                                        <p:attrNameLst>
                                          <p:attrName>ppt_x</p:attrName>
                                        </p:attrNameLst>
                                      </p:cBhvr>
                                      <p:tavLst>
                                        <p:tav tm="0">
                                          <p:val>
                                            <p:strVal val="#ppt_x"/>
                                          </p:val>
                                        </p:tav>
                                        <p:tav tm="100000">
                                          <p:val>
                                            <p:strVal val="#ppt_x"/>
                                          </p:val>
                                        </p:tav>
                                      </p:tavLst>
                                    </p:anim>
                                    <p:anim calcmode="lin" valueType="num">
                                      <p:cBhvr>
                                        <p:cTn id="45" dur="500" fill="hold"/>
                                        <p:tgtEl>
                                          <p:spTgt spid="3"/>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fade">
                                      <p:cBhvr>
                                        <p:cTn id="48" dur="500"/>
                                        <p:tgtEl>
                                          <p:spTgt spid="2"/>
                                        </p:tgtEl>
                                      </p:cBhvr>
                                    </p:animEffect>
                                    <p:anim calcmode="lin" valueType="num">
                                      <p:cBhvr>
                                        <p:cTn id="49" dur="500" fill="hold"/>
                                        <p:tgtEl>
                                          <p:spTgt spid="2"/>
                                        </p:tgtEl>
                                        <p:attrNameLst>
                                          <p:attrName>ppt_x</p:attrName>
                                        </p:attrNameLst>
                                      </p:cBhvr>
                                      <p:tavLst>
                                        <p:tav tm="0">
                                          <p:val>
                                            <p:strVal val="#ppt_x"/>
                                          </p:val>
                                        </p:tav>
                                        <p:tav tm="100000">
                                          <p:val>
                                            <p:strVal val="#ppt_x"/>
                                          </p:val>
                                        </p:tav>
                                      </p:tavLst>
                                    </p:anim>
                                    <p:anim calcmode="lin" valueType="num">
                                      <p:cBhvr>
                                        <p:cTn id="50"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0" grpId="0" animBg="1"/>
      <p:bldP spid="25" grpId="0" animBg="1"/>
      <p:bldP spid="29" grpId="0" animBg="1"/>
      <p:bldP spid="30" grpId="0" animBg="1"/>
      <p:bldP spid="21"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59"/>
          <p:cNvSpPr>
            <a:spLocks noChangeArrowheads="1"/>
          </p:cNvSpPr>
          <p:nvPr/>
        </p:nvSpPr>
        <p:spPr bwMode="auto">
          <a:xfrm>
            <a:off x="885937" y="2275852"/>
            <a:ext cx="5798044" cy="6771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sz="4400" dirty="0">
                <a:solidFill>
                  <a:schemeClr val="tx1">
                    <a:lumMod val="75000"/>
                    <a:lumOff val="25000"/>
                  </a:schemeClr>
                </a:solidFill>
                <a:latin typeface="方正细谭黑简体" panose="02000000000000000000" pitchFamily="2" charset="-122"/>
                <a:ea typeface="方正细谭黑简体" panose="02000000000000000000" pitchFamily="2" charset="-122"/>
                <a:cs typeface="Arial" panose="020B0604020202020204" pitchFamily="34" charset="0"/>
              </a:rPr>
              <a:t>Thanks for watching!</a:t>
            </a:r>
            <a:endParaRPr lang="en-US" altLang="zh-CN" sz="4400" dirty="0">
              <a:solidFill>
                <a:schemeClr val="tx1">
                  <a:lumMod val="75000"/>
                  <a:lumOff val="25000"/>
                </a:schemeClr>
              </a:solidFill>
              <a:latin typeface="方正细谭黑简体" panose="02000000000000000000" pitchFamily="2" charset="-122"/>
              <a:ea typeface="方正细谭黑简体" panose="02000000000000000000" pitchFamily="2" charset="-122"/>
              <a:cs typeface="Arial" panose="020B0604020202020204" pitchFamily="34" charset="0"/>
            </a:endParaRPr>
          </a:p>
        </p:txBody>
      </p:sp>
      <p:pic>
        <p:nvPicPr>
          <p:cNvPr id="28" name="图片 27">
            <a:extLst>
              <a:ext uri="{FF2B5EF4-FFF2-40B4-BE49-F238E27FC236}">
                <a16:creationId xmlns:a16="http://schemas.microsoft.com/office/drawing/2014/main" id="{3CF66B7C-0DB4-4C8D-97E8-0A24101A9F60}"/>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44505" y="0"/>
            <a:ext cx="5199495" cy="5143500"/>
          </a:xfrm>
          <a:prstGeom prst="rect">
            <a:avLst/>
          </a:prstGeom>
        </p:spPr>
      </p:pic>
      <p:sp>
        <p:nvSpPr>
          <p:cNvPr id="9" name="矩形 259"/>
          <p:cNvSpPr>
            <a:spLocks noChangeArrowheads="1"/>
          </p:cNvSpPr>
          <p:nvPr/>
        </p:nvSpPr>
        <p:spPr bwMode="auto">
          <a:xfrm>
            <a:off x="1008112" y="1189075"/>
            <a:ext cx="2664296" cy="101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en-US" altLang="zh-CN" sz="6600" dirty="0">
                <a:solidFill>
                  <a:schemeClr val="accent1"/>
                </a:solidFill>
                <a:latin typeface="方正细谭黑简体" panose="02000000000000000000" pitchFamily="2" charset="-122"/>
                <a:ea typeface="方正细谭黑简体" panose="02000000000000000000" pitchFamily="2" charset="-122"/>
                <a:cs typeface="Arial" panose="020B0604020202020204" pitchFamily="34" charset="0"/>
              </a:rPr>
              <a:t>20X0</a:t>
            </a:r>
          </a:p>
        </p:txBody>
      </p:sp>
      <p:sp>
        <p:nvSpPr>
          <p:cNvPr id="2" name="Rounded Rectangle 7">
            <a:extLst>
              <a:ext uri="{FF2B5EF4-FFF2-40B4-BE49-F238E27FC236}">
                <a16:creationId xmlns:a16="http://schemas.microsoft.com/office/drawing/2014/main" id="{2E597CC5-085D-4A42-8669-99B8EB2A7709}"/>
              </a:ext>
            </a:extLst>
          </p:cNvPr>
          <p:cNvSpPr/>
          <p:nvPr/>
        </p:nvSpPr>
        <p:spPr>
          <a:xfrm>
            <a:off x="6804248" y="339502"/>
            <a:ext cx="1268108" cy="413563"/>
          </a:xfrm>
          <a:prstGeom prst="roundRect">
            <a:avLst>
              <a:gd name="adj" fmla="val 50000"/>
            </a:avLst>
          </a:prstGeom>
          <a:solidFill>
            <a:schemeClr val="bg1">
              <a:alpha val="0"/>
            </a:schemeClr>
          </a:solidFill>
          <a:ln w="158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2">
                    <a:lumMod val="60000"/>
                    <a:lumOff val="40000"/>
                  </a:schemeClr>
                </a:solidFill>
              </a:rPr>
              <a:t>LOGO.</a:t>
            </a:r>
            <a:endParaRPr lang="ko-KR" altLang="en-US" sz="2700" dirty="0">
              <a:solidFill>
                <a:schemeClr val="bg2">
                  <a:lumMod val="60000"/>
                  <a:lumOff val="40000"/>
                </a:schemeClr>
              </a:solidFill>
            </a:endParaRPr>
          </a:p>
        </p:txBody>
      </p:sp>
      <p:sp>
        <p:nvSpPr>
          <p:cNvPr id="3" name="TextBox 3">
            <a:hlinkClick r:id="rId4"/>
            <a:extLst>
              <a:ext uri="{FF2B5EF4-FFF2-40B4-BE49-F238E27FC236}">
                <a16:creationId xmlns:a16="http://schemas.microsoft.com/office/drawing/2014/main" id="{5FCD7940-D118-4518-B39A-D964A21F68EE}"/>
              </a:ext>
            </a:extLst>
          </p:cNvPr>
          <p:cNvSpPr txBox="1"/>
          <p:nvPr/>
        </p:nvSpPr>
        <p:spPr>
          <a:xfrm>
            <a:off x="3182447" y="4680887"/>
            <a:ext cx="5169613" cy="246221"/>
          </a:xfrm>
          <a:prstGeom prst="rect">
            <a:avLst/>
          </a:prstGeom>
          <a:noFill/>
        </p:spPr>
        <p:txBody>
          <a:bodyPr wrap="square" rtlCol="0">
            <a:spAutoFit/>
          </a:bodyPr>
          <a:lstStyle/>
          <a:p>
            <a:pPr algn="r"/>
            <a:r>
              <a:rPr lang="en-US" altLang="zh-CN" sz="1000" dirty="0">
                <a:solidFill>
                  <a:schemeClr val="tx1">
                    <a:lumMod val="75000"/>
                    <a:lumOff val="25000"/>
                  </a:schemeClr>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282263839"/>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hyp="http://schemas.microsoft.com/office/drawing/2018/hyperlinkcolor" xmlns:a16="http://schemas.microsoft.com/office/drawing/2014/main"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1+#ppt_w/2"/>
                                          </p:val>
                                        </p:tav>
                                        <p:tav tm="100000">
                                          <p:val>
                                            <p:strVal val="#ppt_x"/>
                                          </p:val>
                                        </p:tav>
                                      </p:tavLst>
                                    </p:anim>
                                    <p:anim calcmode="lin" valueType="num">
                                      <p:cBhvr additive="base">
                                        <p:cTn id="8"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grpId="0" nodeType="clickEffect">
                                  <p:stCondLst>
                                    <p:cond delay="0"/>
                                  </p:stCondLst>
                                  <p:iterate type="lt">
                                    <p:tmPct val="10000"/>
                                  </p:iterate>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21"/>
                                        </p:tgtEl>
                                        <p:attrNameLst>
                                          <p:attrName>ppt_y</p:attrName>
                                        </p:attrNameLst>
                                      </p:cBhvr>
                                      <p:tavLst>
                                        <p:tav tm="0">
                                          <p:val>
                                            <p:strVal val="#ppt_y"/>
                                          </p:val>
                                        </p:tav>
                                        <p:tav tm="100000">
                                          <p:val>
                                            <p:strVal val="#ppt_y"/>
                                          </p:val>
                                        </p:tav>
                                      </p:tavLst>
                                    </p:anim>
                                    <p:anim calcmode="lin" valueType="num">
                                      <p:cBhvr>
                                        <p:cTn id="15"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21"/>
                                        </p:tgtEl>
                                      </p:cBhvr>
                                    </p:animEffect>
                                  </p:childTnLst>
                                </p:cTn>
                              </p:par>
                            </p:childTnLst>
                          </p:cTn>
                        </p:par>
                        <p:par>
                          <p:cTn id="18" fill="hold">
                            <p:stCondLst>
                              <p:cond delay="700"/>
                            </p:stCondLst>
                            <p:childTnLst>
                              <p:par>
                                <p:cTn id="19" presetID="26" presetClass="emph" presetSubtype="0" fill="hold" grpId="1" nodeType="afterEffect">
                                  <p:stCondLst>
                                    <p:cond delay="0"/>
                                  </p:stCondLst>
                                  <p:iterate type="lt">
                                    <p:tmPct val="0"/>
                                  </p:iterate>
                                  <p:childTnLst>
                                    <p:animEffect transition="out" filter="fade">
                                      <p:cBhvr>
                                        <p:cTn id="20" dur="500" tmFilter="0, 0; .2, .5; .8, .5; 1, 0"/>
                                        <p:tgtEl>
                                          <p:spTgt spid="21"/>
                                        </p:tgtEl>
                                      </p:cBhvr>
                                    </p:animEffect>
                                    <p:animScale>
                                      <p:cBhvr>
                                        <p:cTn id="21" dur="250" autoRev="1" fill="hold"/>
                                        <p:tgtEl>
                                          <p:spTgt spid="21"/>
                                        </p:tgtEl>
                                      </p:cBhvr>
                                      <p:by x="105000" y="105000"/>
                                    </p:animScale>
                                  </p:childTnLst>
                                </p:cTn>
                              </p:par>
                            </p:childTnLst>
                          </p:cTn>
                        </p:par>
                      </p:childTnLst>
                    </p:cTn>
                  </p:par>
                  <p:par>
                    <p:cTn id="22" fill="hold">
                      <p:stCondLst>
                        <p:cond delay="indefinite"/>
                      </p:stCondLst>
                      <p:childTnLst>
                        <p:par>
                          <p:cTn id="23" fill="hold">
                            <p:stCondLst>
                              <p:cond delay="0"/>
                            </p:stCondLst>
                            <p:childTnLst>
                              <p:par>
                                <p:cTn id="24" presetID="41" presetClass="entr" presetSubtype="0" fill="hold" grpId="0" nodeType="clickEffect">
                                  <p:stCondLst>
                                    <p:cond delay="0"/>
                                  </p:stCondLst>
                                  <p:iterate type="lt">
                                    <p:tmPct val="10000"/>
                                  </p:iterate>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9"/>
                                        </p:tgtEl>
                                        <p:attrNameLst>
                                          <p:attrName>ppt_y</p:attrName>
                                        </p:attrNameLst>
                                      </p:cBhvr>
                                      <p:tavLst>
                                        <p:tav tm="0">
                                          <p:val>
                                            <p:strVal val="#ppt_y"/>
                                          </p:val>
                                        </p:tav>
                                        <p:tav tm="100000">
                                          <p:val>
                                            <p:strVal val="#ppt_y"/>
                                          </p:val>
                                        </p:tav>
                                      </p:tavLst>
                                    </p:anim>
                                    <p:anim calcmode="lin" valueType="num">
                                      <p:cBhvr>
                                        <p:cTn id="28"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9"/>
                                        </p:tgtEl>
                                      </p:cBhvr>
                                    </p:animEffect>
                                  </p:childTnLst>
                                </p:cTn>
                              </p:par>
                            </p:childTnLst>
                          </p:cTn>
                        </p:par>
                        <p:par>
                          <p:cTn id="31" fill="hold">
                            <p:stCondLst>
                              <p:cond delay="650"/>
                            </p:stCondLst>
                            <p:childTnLst>
                              <p:par>
                                <p:cTn id="32" presetID="26" presetClass="emph" presetSubtype="0" fill="hold" grpId="1" nodeType="afterEffect">
                                  <p:stCondLst>
                                    <p:cond delay="0"/>
                                  </p:stCondLst>
                                  <p:iterate type="lt">
                                    <p:tmPct val="0"/>
                                  </p:iterate>
                                  <p:childTnLst>
                                    <p:animEffect transition="out" filter="fade">
                                      <p:cBhvr>
                                        <p:cTn id="33" dur="500" tmFilter="0, 0; .2, .5; .8, .5; 1, 0"/>
                                        <p:tgtEl>
                                          <p:spTgt spid="9"/>
                                        </p:tgtEl>
                                      </p:cBhvr>
                                    </p:animEffect>
                                    <p:animScale>
                                      <p:cBhvr>
                                        <p:cTn id="34" dur="25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9" grpId="0"/>
      <p:bldP spid="9"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r>
              <a:rPr lang="en-US" dirty="0"/>
              <a:t>Fully Editable Icon Sets: A</a:t>
            </a:r>
          </a:p>
        </p:txBody>
      </p:sp>
      <p:sp>
        <p:nvSpPr>
          <p:cNvPr id="54" name="Diamond 5">
            <a:extLst>
              <a:ext uri="{FF2B5EF4-FFF2-40B4-BE49-F238E27FC236}">
                <a16:creationId xmlns:a16="http://schemas.microsoft.com/office/drawing/2014/main" id="{AEDEE15B-09BE-4416-8D55-46095E20C00D}"/>
              </a:ext>
            </a:extLst>
          </p:cNvPr>
          <p:cNvSpPr/>
          <p:nvPr/>
        </p:nvSpPr>
        <p:spPr>
          <a:xfrm>
            <a:off x="4584053" y="1119115"/>
            <a:ext cx="392362" cy="393521"/>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5" name="Isosceles Triangle 51">
            <a:extLst>
              <a:ext uri="{FF2B5EF4-FFF2-40B4-BE49-F238E27FC236}">
                <a16:creationId xmlns:a16="http://schemas.microsoft.com/office/drawing/2014/main" id="{2296D13E-298C-4F01-A77D-43547A7AEFA9}"/>
              </a:ext>
            </a:extLst>
          </p:cNvPr>
          <p:cNvSpPr/>
          <p:nvPr/>
        </p:nvSpPr>
        <p:spPr>
          <a:xfrm>
            <a:off x="3954988" y="1172014"/>
            <a:ext cx="392360" cy="287720"/>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6" name="Isosceles Triangle 57">
            <a:extLst>
              <a:ext uri="{FF2B5EF4-FFF2-40B4-BE49-F238E27FC236}">
                <a16:creationId xmlns:a16="http://schemas.microsoft.com/office/drawing/2014/main" id="{4E76B488-B2CD-463B-861A-27D4912FE160}"/>
              </a:ext>
            </a:extLst>
          </p:cNvPr>
          <p:cNvSpPr/>
          <p:nvPr/>
        </p:nvSpPr>
        <p:spPr>
          <a:xfrm>
            <a:off x="4585617" y="3390155"/>
            <a:ext cx="234850" cy="530924"/>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 fmla="*/ 1148449 w 1346449"/>
              <a:gd name="connsiteY0" fmla="*/ 2374775 h 3166775"/>
              <a:gd name="connsiteX1" fmla="*/ 198001 w 1346449"/>
              <a:gd name="connsiteY1" fmla="*/ 2374775 h 3166775"/>
              <a:gd name="connsiteX2" fmla="*/ 1 w 1346449"/>
              <a:gd name="connsiteY2" fmla="*/ 3166775 h 3166775"/>
              <a:gd name="connsiteX3" fmla="*/ 1346449 w 1346449"/>
              <a:gd name="connsiteY3" fmla="*/ 3166775 h 3166775"/>
              <a:gd name="connsiteX4" fmla="*/ 1148449 w 1346449"/>
              <a:gd name="connsiteY4" fmla="*/ 2374775 h 3166775"/>
              <a:gd name="connsiteX5" fmla="*/ 755186 w 1346449"/>
              <a:gd name="connsiteY5" fmla="*/ 0 h 3166775"/>
              <a:gd name="connsiteX6" fmla="*/ 734449 w 1346449"/>
              <a:gd name="connsiteY6" fmla="*/ 1231644 h 3166775"/>
              <a:gd name="connsiteX7" fmla="*/ 853246 w 1346449"/>
              <a:gd name="connsiteY7" fmla="*/ 1400264 h 3166775"/>
              <a:gd name="connsiteX8" fmla="*/ 673226 w 1346449"/>
              <a:gd name="connsiteY8" fmla="*/ 1580284 h 3166775"/>
              <a:gd name="connsiteX9" fmla="*/ 493206 w 1346449"/>
              <a:gd name="connsiteY9" fmla="*/ 1400264 h 3166775"/>
              <a:gd name="connsiteX10" fmla="*/ 612000 w 1346449"/>
              <a:gd name="connsiteY10" fmla="*/ 1231645 h 3166775"/>
              <a:gd name="connsiteX11" fmla="*/ 591263 w 1346449"/>
              <a:gd name="connsiteY11" fmla="*/ 10368 h 3166775"/>
              <a:gd name="connsiteX12" fmla="*/ 2939 w 1346449"/>
              <a:gd name="connsiteY12" fmla="*/ 1491744 h 3166775"/>
              <a:gd name="connsiteX13" fmla="*/ 0 w 1346449"/>
              <a:gd name="connsiteY13" fmla="*/ 1491744 h 3166775"/>
              <a:gd name="connsiteX14" fmla="*/ 2009 w 1346449"/>
              <a:gd name="connsiteY14" fmla="*/ 1494147 h 3166775"/>
              <a:gd name="connsiteX15" fmla="*/ 0 w 1346449"/>
              <a:gd name="connsiteY15" fmla="*/ 1499342 h 3166775"/>
              <a:gd name="connsiteX16" fmla="*/ 6353 w 1346449"/>
              <a:gd name="connsiteY16" fmla="*/ 1499342 h 3166775"/>
              <a:gd name="connsiteX17" fmla="*/ 273414 w 1346449"/>
              <a:gd name="connsiteY17" fmla="*/ 2293171 h 3166775"/>
              <a:gd name="connsiteX18" fmla="*/ 1091887 w 1346449"/>
              <a:gd name="connsiteY18" fmla="*/ 2283744 h 3166775"/>
              <a:gd name="connsiteX19" fmla="*/ 1340768 w 1346449"/>
              <a:gd name="connsiteY19" fmla="*/ 1499342 h 3166775"/>
              <a:gd name="connsiteX20" fmla="*/ 1346449 w 1346449"/>
              <a:gd name="connsiteY20" fmla="*/ 1499342 h 3166775"/>
              <a:gd name="connsiteX21" fmla="*/ 1344512 w 1346449"/>
              <a:gd name="connsiteY21" fmla="*/ 1494334 h 3166775"/>
              <a:gd name="connsiteX22" fmla="*/ 1346448 w 1346449"/>
              <a:gd name="connsiteY22" fmla="*/ 1491744 h 3166775"/>
              <a:gd name="connsiteX23" fmla="*/ 1343510 w 1346449"/>
              <a:gd name="connsiteY23" fmla="*/ 1491744 h 3166775"/>
              <a:gd name="connsiteX24" fmla="*/ 755186 w 1346449"/>
              <a:gd name="connsiteY24" fmla="*/ 0 h 31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dirty="0"/>
          </a:p>
        </p:txBody>
      </p:sp>
      <p:sp>
        <p:nvSpPr>
          <p:cNvPr id="57" name="Rectangle 7">
            <a:extLst>
              <a:ext uri="{FF2B5EF4-FFF2-40B4-BE49-F238E27FC236}">
                <a16:creationId xmlns:a16="http://schemas.microsoft.com/office/drawing/2014/main" id="{84693C49-05C6-4CD0-A900-4B843CF3016D}"/>
              </a:ext>
            </a:extLst>
          </p:cNvPr>
          <p:cNvSpPr/>
          <p:nvPr/>
        </p:nvSpPr>
        <p:spPr>
          <a:xfrm rot="18900000">
            <a:off x="7189301" y="2740919"/>
            <a:ext cx="169248" cy="377049"/>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8" name="Parallelogram 15">
            <a:extLst>
              <a:ext uri="{FF2B5EF4-FFF2-40B4-BE49-F238E27FC236}">
                <a16:creationId xmlns:a16="http://schemas.microsoft.com/office/drawing/2014/main" id="{7A9FBE9D-EE5A-4F1B-8EDD-3D011F43183E}"/>
              </a:ext>
            </a:extLst>
          </p:cNvPr>
          <p:cNvSpPr/>
          <p:nvPr/>
        </p:nvSpPr>
        <p:spPr>
          <a:xfrm flipH="1">
            <a:off x="3950270" y="3481432"/>
            <a:ext cx="348370" cy="348370"/>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9" name="Freeform 19">
            <a:extLst>
              <a:ext uri="{FF2B5EF4-FFF2-40B4-BE49-F238E27FC236}">
                <a16:creationId xmlns:a16="http://schemas.microsoft.com/office/drawing/2014/main" id="{DD59881D-26FD-493B-8AE1-06C59DF34840}"/>
              </a:ext>
            </a:extLst>
          </p:cNvPr>
          <p:cNvSpPr/>
          <p:nvPr/>
        </p:nvSpPr>
        <p:spPr>
          <a:xfrm>
            <a:off x="5809057" y="2731880"/>
            <a:ext cx="345584" cy="340042"/>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0" name="Rectangle 30">
            <a:extLst>
              <a:ext uri="{FF2B5EF4-FFF2-40B4-BE49-F238E27FC236}">
                <a16:creationId xmlns:a16="http://schemas.microsoft.com/office/drawing/2014/main" id="{3BFEE74E-183A-4C32-9BDF-AC2573B061E0}"/>
              </a:ext>
            </a:extLst>
          </p:cNvPr>
          <p:cNvSpPr/>
          <p:nvPr/>
        </p:nvSpPr>
        <p:spPr>
          <a:xfrm>
            <a:off x="8297776" y="2700425"/>
            <a:ext cx="348370" cy="347351"/>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1" name="Rectangle 7">
            <a:extLst>
              <a:ext uri="{FF2B5EF4-FFF2-40B4-BE49-F238E27FC236}">
                <a16:creationId xmlns:a16="http://schemas.microsoft.com/office/drawing/2014/main" id="{A2454068-D6A0-42C7-BCE1-D03833DCF2E4}"/>
              </a:ext>
            </a:extLst>
          </p:cNvPr>
          <p:cNvSpPr/>
          <p:nvPr/>
        </p:nvSpPr>
        <p:spPr>
          <a:xfrm>
            <a:off x="5213119" y="1139038"/>
            <a:ext cx="353675" cy="353675"/>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2" name="Rectangle 15">
            <a:extLst>
              <a:ext uri="{FF2B5EF4-FFF2-40B4-BE49-F238E27FC236}">
                <a16:creationId xmlns:a16="http://schemas.microsoft.com/office/drawing/2014/main" id="{ECBB7944-2021-44C3-960E-8480CFC6DEF9}"/>
              </a:ext>
            </a:extLst>
          </p:cNvPr>
          <p:cNvSpPr/>
          <p:nvPr/>
        </p:nvSpPr>
        <p:spPr>
          <a:xfrm rot="5400000">
            <a:off x="5803264" y="1139036"/>
            <a:ext cx="354146" cy="353676"/>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3" name="Pie 24">
            <a:extLst>
              <a:ext uri="{FF2B5EF4-FFF2-40B4-BE49-F238E27FC236}">
                <a16:creationId xmlns:a16="http://schemas.microsoft.com/office/drawing/2014/main" id="{DB38F196-AF37-4B00-AA3E-183F9372FBAD}"/>
              </a:ext>
            </a:extLst>
          </p:cNvPr>
          <p:cNvSpPr/>
          <p:nvPr/>
        </p:nvSpPr>
        <p:spPr>
          <a:xfrm>
            <a:off x="5107446" y="3464238"/>
            <a:ext cx="384887" cy="382757"/>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4" name="Parallelogram 30">
            <a:extLst>
              <a:ext uri="{FF2B5EF4-FFF2-40B4-BE49-F238E27FC236}">
                <a16:creationId xmlns:a16="http://schemas.microsoft.com/office/drawing/2014/main" id="{07A9DF64-EAEC-4F98-A0C9-E2239CA0F425}"/>
              </a:ext>
            </a:extLst>
          </p:cNvPr>
          <p:cNvSpPr/>
          <p:nvPr/>
        </p:nvSpPr>
        <p:spPr>
          <a:xfrm flipH="1">
            <a:off x="8278844" y="1895824"/>
            <a:ext cx="386232" cy="387188"/>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5" name="Block Arc 14">
            <a:extLst>
              <a:ext uri="{FF2B5EF4-FFF2-40B4-BE49-F238E27FC236}">
                <a16:creationId xmlns:a16="http://schemas.microsoft.com/office/drawing/2014/main" id="{F84CC100-88A8-4E3E-8091-D49E44C308ED}"/>
              </a:ext>
            </a:extLst>
          </p:cNvPr>
          <p:cNvSpPr/>
          <p:nvPr/>
        </p:nvSpPr>
        <p:spPr>
          <a:xfrm rot="16200000">
            <a:off x="6394019" y="1102959"/>
            <a:ext cx="425550" cy="425831"/>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6" name="Block Arc 41">
            <a:extLst>
              <a:ext uri="{FF2B5EF4-FFF2-40B4-BE49-F238E27FC236}">
                <a16:creationId xmlns:a16="http://schemas.microsoft.com/office/drawing/2014/main" id="{39949893-05ED-44C7-999C-84CE9B52D118}"/>
              </a:ext>
            </a:extLst>
          </p:cNvPr>
          <p:cNvSpPr/>
          <p:nvPr/>
        </p:nvSpPr>
        <p:spPr>
          <a:xfrm>
            <a:off x="7056414" y="1068226"/>
            <a:ext cx="354976" cy="495296"/>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7" name="Right Triangle 17">
            <a:extLst>
              <a:ext uri="{FF2B5EF4-FFF2-40B4-BE49-F238E27FC236}">
                <a16:creationId xmlns:a16="http://schemas.microsoft.com/office/drawing/2014/main" id="{6ADCC979-BA1C-4251-B6F5-CE5AA2B72FD0}"/>
              </a:ext>
            </a:extLst>
          </p:cNvPr>
          <p:cNvSpPr/>
          <p:nvPr/>
        </p:nvSpPr>
        <p:spPr>
          <a:xfrm>
            <a:off x="5779309" y="3450719"/>
            <a:ext cx="289343" cy="409794"/>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8" name="Oval 27">
            <a:extLst>
              <a:ext uri="{FF2B5EF4-FFF2-40B4-BE49-F238E27FC236}">
                <a16:creationId xmlns:a16="http://schemas.microsoft.com/office/drawing/2014/main" id="{7DB6E0EE-B33A-443E-887E-C319F0DAF534}"/>
              </a:ext>
            </a:extLst>
          </p:cNvPr>
          <p:cNvSpPr/>
          <p:nvPr/>
        </p:nvSpPr>
        <p:spPr>
          <a:xfrm>
            <a:off x="3313872" y="4101888"/>
            <a:ext cx="307299" cy="584412"/>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9" name="Parallelogram 15">
            <a:extLst>
              <a:ext uri="{FF2B5EF4-FFF2-40B4-BE49-F238E27FC236}">
                <a16:creationId xmlns:a16="http://schemas.microsoft.com/office/drawing/2014/main" id="{24ABDD0B-564D-4579-ACF2-A3B23447A0E6}"/>
              </a:ext>
            </a:extLst>
          </p:cNvPr>
          <p:cNvSpPr/>
          <p:nvPr/>
        </p:nvSpPr>
        <p:spPr>
          <a:xfrm rot="16200000">
            <a:off x="6402647" y="2658849"/>
            <a:ext cx="449073" cy="486106"/>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0" name="Round Same Side Corner Rectangle 21">
            <a:extLst>
              <a:ext uri="{FF2B5EF4-FFF2-40B4-BE49-F238E27FC236}">
                <a16:creationId xmlns:a16="http://schemas.microsoft.com/office/drawing/2014/main" id="{A705FB8C-4E2D-4F93-8F3B-7B97C7830918}"/>
              </a:ext>
            </a:extLst>
          </p:cNvPr>
          <p:cNvSpPr/>
          <p:nvPr/>
        </p:nvSpPr>
        <p:spPr>
          <a:xfrm rot="10800000">
            <a:off x="6983298" y="1907950"/>
            <a:ext cx="289999" cy="32747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1" name="Oval 26">
            <a:extLst>
              <a:ext uri="{FF2B5EF4-FFF2-40B4-BE49-F238E27FC236}">
                <a16:creationId xmlns:a16="http://schemas.microsoft.com/office/drawing/2014/main" id="{A8611118-4553-45C9-837B-A5EA5C617D63}"/>
              </a:ext>
            </a:extLst>
          </p:cNvPr>
          <p:cNvSpPr/>
          <p:nvPr/>
        </p:nvSpPr>
        <p:spPr>
          <a:xfrm>
            <a:off x="5225206" y="2690456"/>
            <a:ext cx="354362" cy="422889"/>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2" name="Freeform 32">
            <a:extLst>
              <a:ext uri="{FF2B5EF4-FFF2-40B4-BE49-F238E27FC236}">
                <a16:creationId xmlns:a16="http://schemas.microsoft.com/office/drawing/2014/main" id="{9C5A04AA-A50B-457A-A783-D941E78BCCDF}"/>
              </a:ext>
            </a:extLst>
          </p:cNvPr>
          <p:cNvSpPr/>
          <p:nvPr/>
        </p:nvSpPr>
        <p:spPr>
          <a:xfrm>
            <a:off x="3270168" y="1110645"/>
            <a:ext cx="448115" cy="410459"/>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3" name="Rounded Rectangle 10">
            <a:extLst>
              <a:ext uri="{FF2B5EF4-FFF2-40B4-BE49-F238E27FC236}">
                <a16:creationId xmlns:a16="http://schemas.microsoft.com/office/drawing/2014/main" id="{B55467B8-5BFB-46FE-82D2-AA896BC192F1}"/>
              </a:ext>
            </a:extLst>
          </p:cNvPr>
          <p:cNvSpPr/>
          <p:nvPr/>
        </p:nvSpPr>
        <p:spPr>
          <a:xfrm>
            <a:off x="6400652" y="1886990"/>
            <a:ext cx="279127" cy="369393"/>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4" name="Rounded Rectangle 32">
            <a:extLst>
              <a:ext uri="{FF2B5EF4-FFF2-40B4-BE49-F238E27FC236}">
                <a16:creationId xmlns:a16="http://schemas.microsoft.com/office/drawing/2014/main" id="{A7C45BCB-0B8E-4E0E-842A-DD554B68B1C0}"/>
              </a:ext>
            </a:extLst>
          </p:cNvPr>
          <p:cNvSpPr/>
          <p:nvPr/>
        </p:nvSpPr>
        <p:spPr>
          <a:xfrm>
            <a:off x="7634696" y="2717591"/>
            <a:ext cx="368619" cy="368619"/>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5" name="Trapezoid 13">
            <a:extLst>
              <a:ext uri="{FF2B5EF4-FFF2-40B4-BE49-F238E27FC236}">
                <a16:creationId xmlns:a16="http://schemas.microsoft.com/office/drawing/2014/main" id="{EAB635DE-58EF-4585-A0F5-0790A1957A5B}"/>
              </a:ext>
            </a:extLst>
          </p:cNvPr>
          <p:cNvSpPr/>
          <p:nvPr/>
        </p:nvSpPr>
        <p:spPr>
          <a:xfrm>
            <a:off x="3993162" y="1903683"/>
            <a:ext cx="397383" cy="336011"/>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6" name="Rounded Rectangle 7">
            <a:extLst>
              <a:ext uri="{FF2B5EF4-FFF2-40B4-BE49-F238E27FC236}">
                <a16:creationId xmlns:a16="http://schemas.microsoft.com/office/drawing/2014/main" id="{890A206E-8EB0-46CB-87E5-BB62DA827BE4}"/>
              </a:ext>
            </a:extLst>
          </p:cNvPr>
          <p:cNvSpPr/>
          <p:nvPr/>
        </p:nvSpPr>
        <p:spPr>
          <a:xfrm>
            <a:off x="5893662" y="1895629"/>
            <a:ext cx="203471" cy="352121"/>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7" name="Rectangle 18">
            <a:extLst>
              <a:ext uri="{FF2B5EF4-FFF2-40B4-BE49-F238E27FC236}">
                <a16:creationId xmlns:a16="http://schemas.microsoft.com/office/drawing/2014/main" id="{D8BFBE69-EC90-491A-A905-789398F4B3A8}"/>
              </a:ext>
            </a:extLst>
          </p:cNvPr>
          <p:cNvSpPr/>
          <p:nvPr/>
        </p:nvSpPr>
        <p:spPr>
          <a:xfrm>
            <a:off x="4694064" y="1925382"/>
            <a:ext cx="368291" cy="292615"/>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8" name="Rounded Rectangle 25">
            <a:extLst>
              <a:ext uri="{FF2B5EF4-FFF2-40B4-BE49-F238E27FC236}">
                <a16:creationId xmlns:a16="http://schemas.microsoft.com/office/drawing/2014/main" id="{4572E89B-D1A8-4A73-807F-C57BE0137D47}"/>
              </a:ext>
            </a:extLst>
          </p:cNvPr>
          <p:cNvSpPr/>
          <p:nvPr/>
        </p:nvSpPr>
        <p:spPr>
          <a:xfrm>
            <a:off x="5365873" y="1914017"/>
            <a:ext cx="224270" cy="315343"/>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9" name="Chord 14">
            <a:extLst>
              <a:ext uri="{FF2B5EF4-FFF2-40B4-BE49-F238E27FC236}">
                <a16:creationId xmlns:a16="http://schemas.microsoft.com/office/drawing/2014/main" id="{55CB0732-5078-415F-A13A-7992B69C1679}"/>
              </a:ext>
            </a:extLst>
          </p:cNvPr>
          <p:cNvSpPr/>
          <p:nvPr/>
        </p:nvSpPr>
        <p:spPr>
          <a:xfrm>
            <a:off x="4439959" y="4151504"/>
            <a:ext cx="384479" cy="485182"/>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80" name="Rounded Rectangle 6">
            <a:extLst>
              <a:ext uri="{FF2B5EF4-FFF2-40B4-BE49-F238E27FC236}">
                <a16:creationId xmlns:a16="http://schemas.microsoft.com/office/drawing/2014/main" id="{11DB8BB9-D675-470D-AC1D-C9EF80405172}"/>
              </a:ext>
            </a:extLst>
          </p:cNvPr>
          <p:cNvSpPr/>
          <p:nvPr/>
        </p:nvSpPr>
        <p:spPr>
          <a:xfrm>
            <a:off x="3308530" y="1853727"/>
            <a:ext cx="381115" cy="387475"/>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81" name="Oval 66">
            <a:extLst>
              <a:ext uri="{FF2B5EF4-FFF2-40B4-BE49-F238E27FC236}">
                <a16:creationId xmlns:a16="http://schemas.microsoft.com/office/drawing/2014/main" id="{64136ECC-E882-4D1E-8298-06A6A02A6E1A}"/>
              </a:ext>
            </a:extLst>
          </p:cNvPr>
          <p:cNvSpPr/>
          <p:nvPr/>
        </p:nvSpPr>
        <p:spPr>
          <a:xfrm rot="20700000">
            <a:off x="4603152" y="2725655"/>
            <a:ext cx="411510" cy="352491"/>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82" name="Isosceles Triangle 13">
            <a:extLst>
              <a:ext uri="{FF2B5EF4-FFF2-40B4-BE49-F238E27FC236}">
                <a16:creationId xmlns:a16="http://schemas.microsoft.com/office/drawing/2014/main" id="{A54A6140-C0D9-4440-A5D4-E05BC900724C}"/>
              </a:ext>
            </a:extLst>
          </p:cNvPr>
          <p:cNvSpPr/>
          <p:nvPr/>
        </p:nvSpPr>
        <p:spPr>
          <a:xfrm rot="10800000">
            <a:off x="3891165" y="4114458"/>
            <a:ext cx="282411" cy="559276"/>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83" name="Smiley Face 14">
            <a:extLst>
              <a:ext uri="{FF2B5EF4-FFF2-40B4-BE49-F238E27FC236}">
                <a16:creationId xmlns:a16="http://schemas.microsoft.com/office/drawing/2014/main" id="{BD37565A-D14C-4133-B9E1-D7F8BF1C6551}"/>
              </a:ext>
            </a:extLst>
          </p:cNvPr>
          <p:cNvSpPr/>
          <p:nvPr/>
        </p:nvSpPr>
        <p:spPr>
          <a:xfrm>
            <a:off x="5712781" y="4184119"/>
            <a:ext cx="419951" cy="419951"/>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84" name="Smiley Face 12">
            <a:extLst>
              <a:ext uri="{FF2B5EF4-FFF2-40B4-BE49-F238E27FC236}">
                <a16:creationId xmlns:a16="http://schemas.microsoft.com/office/drawing/2014/main" id="{7F01996A-EF70-44A8-AD2D-1E270513DCED}"/>
              </a:ext>
            </a:extLst>
          </p:cNvPr>
          <p:cNvSpPr/>
          <p:nvPr/>
        </p:nvSpPr>
        <p:spPr>
          <a:xfrm>
            <a:off x="7620466" y="4184119"/>
            <a:ext cx="419951" cy="419951"/>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85" name="Smiley Face 15">
            <a:extLst>
              <a:ext uri="{FF2B5EF4-FFF2-40B4-BE49-F238E27FC236}">
                <a16:creationId xmlns:a16="http://schemas.microsoft.com/office/drawing/2014/main" id="{7DB0A6EE-0534-4660-BA3C-A3E8C9FF112F}"/>
              </a:ext>
            </a:extLst>
          </p:cNvPr>
          <p:cNvSpPr/>
          <p:nvPr/>
        </p:nvSpPr>
        <p:spPr>
          <a:xfrm>
            <a:off x="6351746" y="4186423"/>
            <a:ext cx="415344" cy="415344"/>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86" name="Oval 37">
            <a:extLst>
              <a:ext uri="{FF2B5EF4-FFF2-40B4-BE49-F238E27FC236}">
                <a16:creationId xmlns:a16="http://schemas.microsoft.com/office/drawing/2014/main" id="{1430B71C-D580-4CA6-A442-26AED5FAE293}"/>
              </a:ext>
            </a:extLst>
          </p:cNvPr>
          <p:cNvSpPr/>
          <p:nvPr/>
        </p:nvSpPr>
        <p:spPr>
          <a:xfrm>
            <a:off x="8259432" y="4181568"/>
            <a:ext cx="425054" cy="425054"/>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7" name="Smiley Face 14">
            <a:extLst>
              <a:ext uri="{FF2B5EF4-FFF2-40B4-BE49-F238E27FC236}">
                <a16:creationId xmlns:a16="http://schemas.microsoft.com/office/drawing/2014/main" id="{77504E11-68B3-460A-979B-D56E2900C922}"/>
              </a:ext>
            </a:extLst>
          </p:cNvPr>
          <p:cNvSpPr/>
          <p:nvPr/>
        </p:nvSpPr>
        <p:spPr>
          <a:xfrm>
            <a:off x="6986106" y="4186423"/>
            <a:ext cx="415344" cy="41534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88" name="Rectangle 16">
            <a:extLst>
              <a:ext uri="{FF2B5EF4-FFF2-40B4-BE49-F238E27FC236}">
                <a16:creationId xmlns:a16="http://schemas.microsoft.com/office/drawing/2014/main" id="{EE8124F3-717D-48CF-A47F-1E6B4110895D}"/>
              </a:ext>
            </a:extLst>
          </p:cNvPr>
          <p:cNvSpPr/>
          <p:nvPr/>
        </p:nvSpPr>
        <p:spPr>
          <a:xfrm rot="2700000">
            <a:off x="3994273" y="2640113"/>
            <a:ext cx="292043" cy="523577"/>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9" name="Rectangle 9">
            <a:extLst>
              <a:ext uri="{FF2B5EF4-FFF2-40B4-BE49-F238E27FC236}">
                <a16:creationId xmlns:a16="http://schemas.microsoft.com/office/drawing/2014/main" id="{444E6227-4972-4DE6-BEB0-C3FC42991182}"/>
              </a:ext>
            </a:extLst>
          </p:cNvPr>
          <p:cNvSpPr/>
          <p:nvPr/>
        </p:nvSpPr>
        <p:spPr>
          <a:xfrm>
            <a:off x="3300881" y="2658936"/>
            <a:ext cx="395501" cy="370225"/>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0" name="Round Same Side Corner Rectangle 6">
            <a:extLst>
              <a:ext uri="{FF2B5EF4-FFF2-40B4-BE49-F238E27FC236}">
                <a16:creationId xmlns:a16="http://schemas.microsoft.com/office/drawing/2014/main" id="{11207448-F26A-4EF1-8764-2D6798600849}"/>
              </a:ext>
            </a:extLst>
          </p:cNvPr>
          <p:cNvSpPr/>
          <p:nvPr/>
        </p:nvSpPr>
        <p:spPr>
          <a:xfrm rot="2700000">
            <a:off x="5234271" y="4107361"/>
            <a:ext cx="143041" cy="573467"/>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91" name="Frame 17">
            <a:extLst>
              <a:ext uri="{FF2B5EF4-FFF2-40B4-BE49-F238E27FC236}">
                <a16:creationId xmlns:a16="http://schemas.microsoft.com/office/drawing/2014/main" id="{1278BF84-DDF3-43F8-88E4-A0F28E4079EF}"/>
              </a:ext>
            </a:extLst>
          </p:cNvPr>
          <p:cNvSpPr/>
          <p:nvPr/>
        </p:nvSpPr>
        <p:spPr>
          <a:xfrm>
            <a:off x="3282177" y="3460063"/>
            <a:ext cx="381115" cy="381115"/>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2" name="Rounded Rectangle 5">
            <a:extLst>
              <a:ext uri="{FF2B5EF4-FFF2-40B4-BE49-F238E27FC236}">
                <a16:creationId xmlns:a16="http://schemas.microsoft.com/office/drawing/2014/main" id="{B5A177C8-7AB0-4E40-873A-70F231B3FA06}"/>
              </a:ext>
            </a:extLst>
          </p:cNvPr>
          <p:cNvSpPr/>
          <p:nvPr/>
        </p:nvSpPr>
        <p:spPr>
          <a:xfrm flipH="1">
            <a:off x="7576815" y="1915580"/>
            <a:ext cx="378475" cy="312218"/>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3" name="Teardrop 1">
            <a:extLst>
              <a:ext uri="{FF2B5EF4-FFF2-40B4-BE49-F238E27FC236}">
                <a16:creationId xmlns:a16="http://schemas.microsoft.com/office/drawing/2014/main" id="{45BBC696-75E7-44AB-A411-9B80C52FFE5A}"/>
              </a:ext>
            </a:extLst>
          </p:cNvPr>
          <p:cNvSpPr/>
          <p:nvPr/>
        </p:nvSpPr>
        <p:spPr>
          <a:xfrm rot="18805991">
            <a:off x="7595020" y="1154511"/>
            <a:ext cx="413882" cy="409565"/>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94" name="Rectangle 130">
            <a:extLst>
              <a:ext uri="{FF2B5EF4-FFF2-40B4-BE49-F238E27FC236}">
                <a16:creationId xmlns:a16="http://schemas.microsoft.com/office/drawing/2014/main" id="{F7759672-254A-46D2-98DF-B919494C603A}"/>
              </a:ext>
            </a:extLst>
          </p:cNvPr>
          <p:cNvSpPr/>
          <p:nvPr/>
        </p:nvSpPr>
        <p:spPr>
          <a:xfrm>
            <a:off x="8199615" y="1154561"/>
            <a:ext cx="408433" cy="410287"/>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5" name="Right Triangle 17">
            <a:extLst>
              <a:ext uri="{FF2B5EF4-FFF2-40B4-BE49-F238E27FC236}">
                <a16:creationId xmlns:a16="http://schemas.microsoft.com/office/drawing/2014/main" id="{5B989D8F-E127-48E7-B329-C52CA522C191}"/>
              </a:ext>
            </a:extLst>
          </p:cNvPr>
          <p:cNvSpPr>
            <a:spLocks noChangeAspect="1"/>
          </p:cNvSpPr>
          <p:nvPr/>
        </p:nvSpPr>
        <p:spPr>
          <a:xfrm>
            <a:off x="7022605" y="3433520"/>
            <a:ext cx="358611" cy="426993"/>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96" name="Right Triangle 17">
            <a:extLst>
              <a:ext uri="{FF2B5EF4-FFF2-40B4-BE49-F238E27FC236}">
                <a16:creationId xmlns:a16="http://schemas.microsoft.com/office/drawing/2014/main" id="{D61B263F-9E2B-4D6D-AE92-C6B011C62C98}"/>
              </a:ext>
            </a:extLst>
          </p:cNvPr>
          <p:cNvSpPr>
            <a:spLocks noChangeAspect="1"/>
          </p:cNvSpPr>
          <p:nvPr/>
        </p:nvSpPr>
        <p:spPr>
          <a:xfrm>
            <a:off x="6366323" y="3433520"/>
            <a:ext cx="358611" cy="426993"/>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97" name="Right Triangle 17">
            <a:extLst>
              <a:ext uri="{FF2B5EF4-FFF2-40B4-BE49-F238E27FC236}">
                <a16:creationId xmlns:a16="http://schemas.microsoft.com/office/drawing/2014/main" id="{5E5AE7B0-988E-44BF-89EA-013033086F96}"/>
              </a:ext>
            </a:extLst>
          </p:cNvPr>
          <p:cNvSpPr>
            <a:spLocks noChangeAspect="1"/>
          </p:cNvSpPr>
          <p:nvPr/>
        </p:nvSpPr>
        <p:spPr>
          <a:xfrm>
            <a:off x="7678886" y="3433520"/>
            <a:ext cx="358611" cy="426993"/>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98" name="Oval 44">
            <a:extLst>
              <a:ext uri="{FF2B5EF4-FFF2-40B4-BE49-F238E27FC236}">
                <a16:creationId xmlns:a16="http://schemas.microsoft.com/office/drawing/2014/main" id="{94195A6D-E3B2-4E10-BD54-AC5E4FED7A15}"/>
              </a:ext>
            </a:extLst>
          </p:cNvPr>
          <p:cNvSpPr>
            <a:spLocks noChangeAspect="1"/>
          </p:cNvSpPr>
          <p:nvPr/>
        </p:nvSpPr>
        <p:spPr>
          <a:xfrm>
            <a:off x="8335167" y="3433520"/>
            <a:ext cx="358611" cy="426993"/>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Tree>
    <p:extLst>
      <p:ext uri="{BB962C8B-B14F-4D97-AF65-F5344CB8AC3E}">
        <p14:creationId xmlns:p14="http://schemas.microsoft.com/office/powerpoint/2010/main" val="313758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r>
              <a:rPr lang="en-US" dirty="0"/>
              <a:t>Fully Editable Icon Sets: B</a:t>
            </a:r>
          </a:p>
        </p:txBody>
      </p:sp>
      <p:sp>
        <p:nvSpPr>
          <p:cNvPr id="54" name="Freeform 47">
            <a:extLst>
              <a:ext uri="{FF2B5EF4-FFF2-40B4-BE49-F238E27FC236}">
                <a16:creationId xmlns:a16="http://schemas.microsoft.com/office/drawing/2014/main" id="{C23D3A46-4648-419A-831A-39A9EF5FA6C6}"/>
              </a:ext>
            </a:extLst>
          </p:cNvPr>
          <p:cNvSpPr>
            <a:spLocks noChangeAspect="1"/>
          </p:cNvSpPr>
          <p:nvPr/>
        </p:nvSpPr>
        <p:spPr>
          <a:xfrm>
            <a:off x="3323145" y="1057922"/>
            <a:ext cx="397601" cy="397359"/>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71474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858302 w 2014192"/>
              <a:gd name="connsiteY0" fmla="*/ 0 h 1958316"/>
              <a:gd name="connsiteX1" fmla="*/ 858302 w 2014192"/>
              <a:gd name="connsiteY1" fmla="*/ 0 h 1958316"/>
              <a:gd name="connsiteX2" fmla="*/ 1093914 w 2014192"/>
              <a:gd name="connsiteY2" fmla="*/ 5610 h 1958316"/>
              <a:gd name="connsiteX3" fmla="*/ 1088304 w 2014192"/>
              <a:gd name="connsiteY3" fmla="*/ 493664 h 1958316"/>
              <a:gd name="connsiteX4" fmla="*/ 1222940 w 2014192"/>
              <a:gd name="connsiteY4" fmla="*/ 572201 h 1958316"/>
              <a:gd name="connsiteX5" fmla="*/ 1419283 w 2014192"/>
              <a:gd name="connsiteY5" fmla="*/ 375858 h 1958316"/>
              <a:gd name="connsiteX6" fmla="*/ 1969045 w 2014192"/>
              <a:gd name="connsiteY6" fmla="*/ 1924167 h 1958316"/>
              <a:gd name="connsiteX7" fmla="*/ 1121962 w 2014192"/>
              <a:gd name="connsiteY7" fmla="*/ 1486600 h 1958316"/>
              <a:gd name="connsiteX8" fmla="*/ 1105134 w 2014192"/>
              <a:gd name="connsiteY8" fmla="*/ 1144403 h 1958316"/>
              <a:gd name="connsiteX9" fmla="*/ 1155622 w 2014192"/>
              <a:gd name="connsiteY9" fmla="*/ 757325 h 1958316"/>
              <a:gd name="connsiteX10" fmla="*/ 987327 w 2014192"/>
              <a:gd name="connsiteY10" fmla="*/ 611470 h 1958316"/>
              <a:gd name="connsiteX11" fmla="*/ 796594 w 2014192"/>
              <a:gd name="connsiteY11" fmla="*/ 751715 h 1958316"/>
              <a:gd name="connsiteX12" fmla="*/ 807813 w 2014192"/>
              <a:gd name="connsiteY12" fmla="*/ 1161232 h 1958316"/>
              <a:gd name="connsiteX13" fmla="*/ 852692 w 2014192"/>
              <a:gd name="connsiteY13" fmla="*/ 1509040 h 1958316"/>
              <a:gd name="connsiteX14" fmla="*/ 0 w 2014192"/>
              <a:gd name="connsiteY14" fmla="*/ 1952216 h 1958316"/>
              <a:gd name="connsiteX15" fmla="*/ 488054 w 2014192"/>
              <a:gd name="connsiteY15" fmla="*/ 375858 h 1958316"/>
              <a:gd name="connsiteX16" fmla="*/ 718056 w 2014192"/>
              <a:gd name="connsiteY16" fmla="*/ 611470 h 1958316"/>
              <a:gd name="connsiteX17" fmla="*/ 880741 w 2014192"/>
              <a:gd name="connsiteY17" fmla="*/ 499274 h 1958316"/>
              <a:gd name="connsiteX18" fmla="*/ 858302 w 2014192"/>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7994 w 2103393"/>
              <a:gd name="connsiteY8" fmla="*/ 1194891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2384 w 2103393"/>
              <a:gd name="connsiteY8" fmla="*/ 117806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3064"/>
              <a:gd name="connsiteX1" fmla="*/ 947503 w 2103393"/>
              <a:gd name="connsiteY1" fmla="*/ 0 h 1963064"/>
              <a:gd name="connsiteX2" fmla="*/ 1183115 w 2103393"/>
              <a:gd name="connsiteY2" fmla="*/ 5610 h 1963064"/>
              <a:gd name="connsiteX3" fmla="*/ 1177505 w 2103393"/>
              <a:gd name="connsiteY3" fmla="*/ 493664 h 1963064"/>
              <a:gd name="connsiteX4" fmla="*/ 1312141 w 2103393"/>
              <a:gd name="connsiteY4" fmla="*/ 572201 h 1963064"/>
              <a:gd name="connsiteX5" fmla="*/ 1508484 w 2103393"/>
              <a:gd name="connsiteY5" fmla="*/ 375858 h 1963064"/>
              <a:gd name="connsiteX6" fmla="*/ 2058246 w 2103393"/>
              <a:gd name="connsiteY6" fmla="*/ 1924167 h 1963064"/>
              <a:gd name="connsiteX7" fmla="*/ 1244822 w 2103393"/>
              <a:gd name="connsiteY7" fmla="*/ 1514649 h 1963064"/>
              <a:gd name="connsiteX8" fmla="*/ 1205554 w 2103393"/>
              <a:gd name="connsiteY8" fmla="*/ 1200502 h 1963064"/>
              <a:gd name="connsiteX9" fmla="*/ 1244823 w 2103393"/>
              <a:gd name="connsiteY9" fmla="*/ 757325 h 1963064"/>
              <a:gd name="connsiteX10" fmla="*/ 1076528 w 2103393"/>
              <a:gd name="connsiteY10" fmla="*/ 611470 h 1963064"/>
              <a:gd name="connsiteX11" fmla="*/ 885795 w 2103393"/>
              <a:gd name="connsiteY11" fmla="*/ 751715 h 1963064"/>
              <a:gd name="connsiteX12" fmla="*/ 919453 w 2103393"/>
              <a:gd name="connsiteY12" fmla="*/ 1189281 h 1963064"/>
              <a:gd name="connsiteX13" fmla="*/ 891405 w 2103393"/>
              <a:gd name="connsiteY13" fmla="*/ 1509040 h 1963064"/>
              <a:gd name="connsiteX14" fmla="*/ 89201 w 2103393"/>
              <a:gd name="connsiteY14" fmla="*/ 1952216 h 1963064"/>
              <a:gd name="connsiteX15" fmla="*/ 577255 w 2103393"/>
              <a:gd name="connsiteY15" fmla="*/ 375858 h 1963064"/>
              <a:gd name="connsiteX16" fmla="*/ 807257 w 2103393"/>
              <a:gd name="connsiteY16" fmla="*/ 611470 h 1963064"/>
              <a:gd name="connsiteX17" fmla="*/ 969942 w 2103393"/>
              <a:gd name="connsiteY17" fmla="*/ 499274 h 1963064"/>
              <a:gd name="connsiteX18" fmla="*/ 947503 w 2103393"/>
              <a:gd name="connsiteY18" fmla="*/ 0 h 1963064"/>
              <a:gd name="connsiteX0" fmla="*/ 947503 w 2103393"/>
              <a:gd name="connsiteY0" fmla="*/ 0 h 1964995"/>
              <a:gd name="connsiteX1" fmla="*/ 947503 w 2103393"/>
              <a:gd name="connsiteY1" fmla="*/ 0 h 1964995"/>
              <a:gd name="connsiteX2" fmla="*/ 1183115 w 2103393"/>
              <a:gd name="connsiteY2" fmla="*/ 5610 h 1964995"/>
              <a:gd name="connsiteX3" fmla="*/ 1177505 w 2103393"/>
              <a:gd name="connsiteY3" fmla="*/ 493664 h 1964995"/>
              <a:gd name="connsiteX4" fmla="*/ 1312141 w 2103393"/>
              <a:gd name="connsiteY4" fmla="*/ 572201 h 1964995"/>
              <a:gd name="connsiteX5" fmla="*/ 1508484 w 2103393"/>
              <a:gd name="connsiteY5" fmla="*/ 375858 h 1964995"/>
              <a:gd name="connsiteX6" fmla="*/ 2058246 w 2103393"/>
              <a:gd name="connsiteY6" fmla="*/ 1924167 h 1964995"/>
              <a:gd name="connsiteX7" fmla="*/ 1244822 w 2103393"/>
              <a:gd name="connsiteY7" fmla="*/ 1514649 h 1964995"/>
              <a:gd name="connsiteX8" fmla="*/ 1205554 w 2103393"/>
              <a:gd name="connsiteY8" fmla="*/ 1200502 h 1964995"/>
              <a:gd name="connsiteX9" fmla="*/ 1244823 w 2103393"/>
              <a:gd name="connsiteY9" fmla="*/ 757325 h 1964995"/>
              <a:gd name="connsiteX10" fmla="*/ 1076528 w 2103393"/>
              <a:gd name="connsiteY10" fmla="*/ 611470 h 1964995"/>
              <a:gd name="connsiteX11" fmla="*/ 885795 w 2103393"/>
              <a:gd name="connsiteY11" fmla="*/ 751715 h 1964995"/>
              <a:gd name="connsiteX12" fmla="*/ 919453 w 2103393"/>
              <a:gd name="connsiteY12" fmla="*/ 1189281 h 1964995"/>
              <a:gd name="connsiteX13" fmla="*/ 891405 w 2103393"/>
              <a:gd name="connsiteY13" fmla="*/ 1509040 h 1964995"/>
              <a:gd name="connsiteX14" fmla="*/ 89201 w 2103393"/>
              <a:gd name="connsiteY14" fmla="*/ 1952216 h 1964995"/>
              <a:gd name="connsiteX15" fmla="*/ 577255 w 2103393"/>
              <a:gd name="connsiteY15" fmla="*/ 375858 h 1964995"/>
              <a:gd name="connsiteX16" fmla="*/ 807257 w 2103393"/>
              <a:gd name="connsiteY16" fmla="*/ 611470 h 1964995"/>
              <a:gd name="connsiteX17" fmla="*/ 969942 w 2103393"/>
              <a:gd name="connsiteY17" fmla="*/ 499274 h 1964995"/>
              <a:gd name="connsiteX18" fmla="*/ 947503 w 2103393"/>
              <a:gd name="connsiteY18" fmla="*/ 0 h 1964995"/>
              <a:gd name="connsiteX0" fmla="*/ 947503 w 2103393"/>
              <a:gd name="connsiteY0" fmla="*/ 13781 h 1978776"/>
              <a:gd name="connsiteX1" fmla="*/ 947503 w 2103393"/>
              <a:gd name="connsiteY1" fmla="*/ 13781 h 1978776"/>
              <a:gd name="connsiteX2" fmla="*/ 1183115 w 2103393"/>
              <a:gd name="connsiteY2" fmla="*/ 19391 h 1978776"/>
              <a:gd name="connsiteX3" fmla="*/ 1177505 w 2103393"/>
              <a:gd name="connsiteY3" fmla="*/ 507445 h 1978776"/>
              <a:gd name="connsiteX4" fmla="*/ 1312141 w 2103393"/>
              <a:gd name="connsiteY4" fmla="*/ 585982 h 1978776"/>
              <a:gd name="connsiteX5" fmla="*/ 1508484 w 2103393"/>
              <a:gd name="connsiteY5" fmla="*/ 389639 h 1978776"/>
              <a:gd name="connsiteX6" fmla="*/ 2058246 w 2103393"/>
              <a:gd name="connsiteY6" fmla="*/ 1937948 h 1978776"/>
              <a:gd name="connsiteX7" fmla="*/ 1244822 w 2103393"/>
              <a:gd name="connsiteY7" fmla="*/ 1528430 h 1978776"/>
              <a:gd name="connsiteX8" fmla="*/ 1205554 w 2103393"/>
              <a:gd name="connsiteY8" fmla="*/ 1214283 h 1978776"/>
              <a:gd name="connsiteX9" fmla="*/ 1244823 w 2103393"/>
              <a:gd name="connsiteY9" fmla="*/ 771106 h 1978776"/>
              <a:gd name="connsiteX10" fmla="*/ 1076528 w 2103393"/>
              <a:gd name="connsiteY10" fmla="*/ 625251 h 1978776"/>
              <a:gd name="connsiteX11" fmla="*/ 885795 w 2103393"/>
              <a:gd name="connsiteY11" fmla="*/ 765496 h 1978776"/>
              <a:gd name="connsiteX12" fmla="*/ 919453 w 2103393"/>
              <a:gd name="connsiteY12" fmla="*/ 1203062 h 1978776"/>
              <a:gd name="connsiteX13" fmla="*/ 891405 w 2103393"/>
              <a:gd name="connsiteY13" fmla="*/ 1522821 h 1978776"/>
              <a:gd name="connsiteX14" fmla="*/ 89201 w 2103393"/>
              <a:gd name="connsiteY14" fmla="*/ 1965997 h 1978776"/>
              <a:gd name="connsiteX15" fmla="*/ 577255 w 2103393"/>
              <a:gd name="connsiteY15" fmla="*/ 389639 h 1978776"/>
              <a:gd name="connsiteX16" fmla="*/ 807257 w 2103393"/>
              <a:gd name="connsiteY16" fmla="*/ 625251 h 1978776"/>
              <a:gd name="connsiteX17" fmla="*/ 969942 w 2103393"/>
              <a:gd name="connsiteY17" fmla="*/ 513055 h 1978776"/>
              <a:gd name="connsiteX18" fmla="*/ 947503 w 2103393"/>
              <a:gd name="connsiteY18" fmla="*/ 13781 h 1978776"/>
              <a:gd name="connsiteX0" fmla="*/ 964333 w 2103393"/>
              <a:gd name="connsiteY0" fmla="*/ 55026 h 1980752"/>
              <a:gd name="connsiteX1" fmla="*/ 947503 w 2103393"/>
              <a:gd name="connsiteY1" fmla="*/ 15757 h 1980752"/>
              <a:gd name="connsiteX2" fmla="*/ 1183115 w 2103393"/>
              <a:gd name="connsiteY2" fmla="*/ 21367 h 1980752"/>
              <a:gd name="connsiteX3" fmla="*/ 1177505 w 2103393"/>
              <a:gd name="connsiteY3" fmla="*/ 509421 h 1980752"/>
              <a:gd name="connsiteX4" fmla="*/ 1312141 w 2103393"/>
              <a:gd name="connsiteY4" fmla="*/ 587958 h 1980752"/>
              <a:gd name="connsiteX5" fmla="*/ 1508484 w 2103393"/>
              <a:gd name="connsiteY5" fmla="*/ 391615 h 1980752"/>
              <a:gd name="connsiteX6" fmla="*/ 2058246 w 2103393"/>
              <a:gd name="connsiteY6" fmla="*/ 1939924 h 1980752"/>
              <a:gd name="connsiteX7" fmla="*/ 1244822 w 2103393"/>
              <a:gd name="connsiteY7" fmla="*/ 1530406 h 1980752"/>
              <a:gd name="connsiteX8" fmla="*/ 1205554 w 2103393"/>
              <a:gd name="connsiteY8" fmla="*/ 1216259 h 1980752"/>
              <a:gd name="connsiteX9" fmla="*/ 1244823 w 2103393"/>
              <a:gd name="connsiteY9" fmla="*/ 773082 h 1980752"/>
              <a:gd name="connsiteX10" fmla="*/ 1076528 w 2103393"/>
              <a:gd name="connsiteY10" fmla="*/ 627227 h 1980752"/>
              <a:gd name="connsiteX11" fmla="*/ 885795 w 2103393"/>
              <a:gd name="connsiteY11" fmla="*/ 767472 h 1980752"/>
              <a:gd name="connsiteX12" fmla="*/ 919453 w 2103393"/>
              <a:gd name="connsiteY12" fmla="*/ 1205038 h 1980752"/>
              <a:gd name="connsiteX13" fmla="*/ 891405 w 2103393"/>
              <a:gd name="connsiteY13" fmla="*/ 1524797 h 1980752"/>
              <a:gd name="connsiteX14" fmla="*/ 89201 w 2103393"/>
              <a:gd name="connsiteY14" fmla="*/ 1967973 h 1980752"/>
              <a:gd name="connsiteX15" fmla="*/ 577255 w 2103393"/>
              <a:gd name="connsiteY15" fmla="*/ 391615 h 1980752"/>
              <a:gd name="connsiteX16" fmla="*/ 807257 w 2103393"/>
              <a:gd name="connsiteY16" fmla="*/ 627227 h 1980752"/>
              <a:gd name="connsiteX17" fmla="*/ 969942 w 2103393"/>
              <a:gd name="connsiteY17" fmla="*/ 515031 h 1980752"/>
              <a:gd name="connsiteX18" fmla="*/ 964333 w 2103393"/>
              <a:gd name="connsiteY18" fmla="*/ 55026 h 1980752"/>
              <a:gd name="connsiteX0" fmla="*/ 913845 w 2103393"/>
              <a:gd name="connsiteY0" fmla="*/ 72662 h 1981559"/>
              <a:gd name="connsiteX1" fmla="*/ 947503 w 2103393"/>
              <a:gd name="connsiteY1" fmla="*/ 16564 h 1981559"/>
              <a:gd name="connsiteX2" fmla="*/ 1183115 w 2103393"/>
              <a:gd name="connsiteY2" fmla="*/ 22174 h 1981559"/>
              <a:gd name="connsiteX3" fmla="*/ 1177505 w 2103393"/>
              <a:gd name="connsiteY3" fmla="*/ 510228 h 1981559"/>
              <a:gd name="connsiteX4" fmla="*/ 1312141 w 2103393"/>
              <a:gd name="connsiteY4" fmla="*/ 588765 h 1981559"/>
              <a:gd name="connsiteX5" fmla="*/ 1508484 w 2103393"/>
              <a:gd name="connsiteY5" fmla="*/ 392422 h 1981559"/>
              <a:gd name="connsiteX6" fmla="*/ 2058246 w 2103393"/>
              <a:gd name="connsiteY6" fmla="*/ 1940731 h 1981559"/>
              <a:gd name="connsiteX7" fmla="*/ 1244822 w 2103393"/>
              <a:gd name="connsiteY7" fmla="*/ 1531213 h 1981559"/>
              <a:gd name="connsiteX8" fmla="*/ 1205554 w 2103393"/>
              <a:gd name="connsiteY8" fmla="*/ 1217066 h 1981559"/>
              <a:gd name="connsiteX9" fmla="*/ 1244823 w 2103393"/>
              <a:gd name="connsiteY9" fmla="*/ 773889 h 1981559"/>
              <a:gd name="connsiteX10" fmla="*/ 1076528 w 2103393"/>
              <a:gd name="connsiteY10" fmla="*/ 628034 h 1981559"/>
              <a:gd name="connsiteX11" fmla="*/ 885795 w 2103393"/>
              <a:gd name="connsiteY11" fmla="*/ 768279 h 1981559"/>
              <a:gd name="connsiteX12" fmla="*/ 919453 w 2103393"/>
              <a:gd name="connsiteY12" fmla="*/ 1205845 h 1981559"/>
              <a:gd name="connsiteX13" fmla="*/ 891405 w 2103393"/>
              <a:gd name="connsiteY13" fmla="*/ 1525604 h 1981559"/>
              <a:gd name="connsiteX14" fmla="*/ 89201 w 2103393"/>
              <a:gd name="connsiteY14" fmla="*/ 1968780 h 1981559"/>
              <a:gd name="connsiteX15" fmla="*/ 577255 w 2103393"/>
              <a:gd name="connsiteY15" fmla="*/ 392422 h 1981559"/>
              <a:gd name="connsiteX16" fmla="*/ 807257 w 2103393"/>
              <a:gd name="connsiteY16" fmla="*/ 628034 h 1981559"/>
              <a:gd name="connsiteX17" fmla="*/ 969942 w 2103393"/>
              <a:gd name="connsiteY17" fmla="*/ 515838 h 1981559"/>
              <a:gd name="connsiteX18" fmla="*/ 913845 w 2103393"/>
              <a:gd name="connsiteY18" fmla="*/ 72662 h 1981559"/>
              <a:gd name="connsiteX0" fmla="*/ 913845 w 2103393"/>
              <a:gd name="connsiteY0" fmla="*/ 103017 h 2011914"/>
              <a:gd name="connsiteX1" fmla="*/ 1003601 w 2103393"/>
              <a:gd name="connsiteY1" fmla="*/ 2040 h 2011914"/>
              <a:gd name="connsiteX2" fmla="*/ 1183115 w 2103393"/>
              <a:gd name="connsiteY2" fmla="*/ 52529 h 2011914"/>
              <a:gd name="connsiteX3" fmla="*/ 1177505 w 2103393"/>
              <a:gd name="connsiteY3" fmla="*/ 540583 h 2011914"/>
              <a:gd name="connsiteX4" fmla="*/ 1312141 w 2103393"/>
              <a:gd name="connsiteY4" fmla="*/ 619120 h 2011914"/>
              <a:gd name="connsiteX5" fmla="*/ 1508484 w 2103393"/>
              <a:gd name="connsiteY5" fmla="*/ 422777 h 2011914"/>
              <a:gd name="connsiteX6" fmla="*/ 2058246 w 2103393"/>
              <a:gd name="connsiteY6" fmla="*/ 1971086 h 2011914"/>
              <a:gd name="connsiteX7" fmla="*/ 1244822 w 2103393"/>
              <a:gd name="connsiteY7" fmla="*/ 1561568 h 2011914"/>
              <a:gd name="connsiteX8" fmla="*/ 1205554 w 2103393"/>
              <a:gd name="connsiteY8" fmla="*/ 1247421 h 2011914"/>
              <a:gd name="connsiteX9" fmla="*/ 1244823 w 2103393"/>
              <a:gd name="connsiteY9" fmla="*/ 804244 h 2011914"/>
              <a:gd name="connsiteX10" fmla="*/ 1076528 w 2103393"/>
              <a:gd name="connsiteY10" fmla="*/ 658389 h 2011914"/>
              <a:gd name="connsiteX11" fmla="*/ 885795 w 2103393"/>
              <a:gd name="connsiteY11" fmla="*/ 798634 h 2011914"/>
              <a:gd name="connsiteX12" fmla="*/ 919453 w 2103393"/>
              <a:gd name="connsiteY12" fmla="*/ 1236200 h 2011914"/>
              <a:gd name="connsiteX13" fmla="*/ 891405 w 2103393"/>
              <a:gd name="connsiteY13" fmla="*/ 1555959 h 2011914"/>
              <a:gd name="connsiteX14" fmla="*/ 89201 w 2103393"/>
              <a:gd name="connsiteY14" fmla="*/ 1999135 h 2011914"/>
              <a:gd name="connsiteX15" fmla="*/ 577255 w 2103393"/>
              <a:gd name="connsiteY15" fmla="*/ 422777 h 2011914"/>
              <a:gd name="connsiteX16" fmla="*/ 807257 w 2103393"/>
              <a:gd name="connsiteY16" fmla="*/ 658389 h 2011914"/>
              <a:gd name="connsiteX17" fmla="*/ 969942 w 2103393"/>
              <a:gd name="connsiteY17" fmla="*/ 546193 h 2011914"/>
              <a:gd name="connsiteX18" fmla="*/ 913845 w 2103393"/>
              <a:gd name="connsiteY18" fmla="*/ 103017 h 2011914"/>
              <a:gd name="connsiteX0" fmla="*/ 930675 w 2103393"/>
              <a:gd name="connsiteY0" fmla="*/ 67702 h 2010258"/>
              <a:gd name="connsiteX1" fmla="*/ 1003601 w 2103393"/>
              <a:gd name="connsiteY1" fmla="*/ 384 h 2010258"/>
              <a:gd name="connsiteX2" fmla="*/ 1183115 w 2103393"/>
              <a:gd name="connsiteY2" fmla="*/ 50873 h 2010258"/>
              <a:gd name="connsiteX3" fmla="*/ 1177505 w 2103393"/>
              <a:gd name="connsiteY3" fmla="*/ 538927 h 2010258"/>
              <a:gd name="connsiteX4" fmla="*/ 1312141 w 2103393"/>
              <a:gd name="connsiteY4" fmla="*/ 617464 h 2010258"/>
              <a:gd name="connsiteX5" fmla="*/ 1508484 w 2103393"/>
              <a:gd name="connsiteY5" fmla="*/ 421121 h 2010258"/>
              <a:gd name="connsiteX6" fmla="*/ 2058246 w 2103393"/>
              <a:gd name="connsiteY6" fmla="*/ 1969430 h 2010258"/>
              <a:gd name="connsiteX7" fmla="*/ 1244822 w 2103393"/>
              <a:gd name="connsiteY7" fmla="*/ 1559912 h 2010258"/>
              <a:gd name="connsiteX8" fmla="*/ 1205554 w 2103393"/>
              <a:gd name="connsiteY8" fmla="*/ 1245765 h 2010258"/>
              <a:gd name="connsiteX9" fmla="*/ 1244823 w 2103393"/>
              <a:gd name="connsiteY9" fmla="*/ 802588 h 2010258"/>
              <a:gd name="connsiteX10" fmla="*/ 1076528 w 2103393"/>
              <a:gd name="connsiteY10" fmla="*/ 656733 h 2010258"/>
              <a:gd name="connsiteX11" fmla="*/ 885795 w 2103393"/>
              <a:gd name="connsiteY11" fmla="*/ 796978 h 2010258"/>
              <a:gd name="connsiteX12" fmla="*/ 919453 w 2103393"/>
              <a:gd name="connsiteY12" fmla="*/ 1234544 h 2010258"/>
              <a:gd name="connsiteX13" fmla="*/ 891405 w 2103393"/>
              <a:gd name="connsiteY13" fmla="*/ 1554303 h 2010258"/>
              <a:gd name="connsiteX14" fmla="*/ 89201 w 2103393"/>
              <a:gd name="connsiteY14" fmla="*/ 1997479 h 2010258"/>
              <a:gd name="connsiteX15" fmla="*/ 577255 w 2103393"/>
              <a:gd name="connsiteY15" fmla="*/ 421121 h 2010258"/>
              <a:gd name="connsiteX16" fmla="*/ 807257 w 2103393"/>
              <a:gd name="connsiteY16" fmla="*/ 656733 h 2010258"/>
              <a:gd name="connsiteX17" fmla="*/ 969942 w 2103393"/>
              <a:gd name="connsiteY17" fmla="*/ 544537 h 2010258"/>
              <a:gd name="connsiteX18" fmla="*/ 930675 w 2103393"/>
              <a:gd name="connsiteY18" fmla="*/ 67702 h 2010258"/>
              <a:gd name="connsiteX0" fmla="*/ 930675 w 2103393"/>
              <a:gd name="connsiteY0" fmla="*/ 69239 h 2011795"/>
              <a:gd name="connsiteX1" fmla="*/ 1183115 w 2103393"/>
              <a:gd name="connsiteY1" fmla="*/ 52410 h 2011795"/>
              <a:gd name="connsiteX2" fmla="*/ 1177505 w 2103393"/>
              <a:gd name="connsiteY2" fmla="*/ 540464 h 2011795"/>
              <a:gd name="connsiteX3" fmla="*/ 1312141 w 2103393"/>
              <a:gd name="connsiteY3" fmla="*/ 619001 h 2011795"/>
              <a:gd name="connsiteX4" fmla="*/ 1508484 w 2103393"/>
              <a:gd name="connsiteY4" fmla="*/ 422658 h 2011795"/>
              <a:gd name="connsiteX5" fmla="*/ 2058246 w 2103393"/>
              <a:gd name="connsiteY5" fmla="*/ 1970967 h 2011795"/>
              <a:gd name="connsiteX6" fmla="*/ 1244822 w 2103393"/>
              <a:gd name="connsiteY6" fmla="*/ 1561449 h 2011795"/>
              <a:gd name="connsiteX7" fmla="*/ 1205554 w 2103393"/>
              <a:gd name="connsiteY7" fmla="*/ 1247302 h 2011795"/>
              <a:gd name="connsiteX8" fmla="*/ 1244823 w 2103393"/>
              <a:gd name="connsiteY8" fmla="*/ 804125 h 2011795"/>
              <a:gd name="connsiteX9" fmla="*/ 1076528 w 2103393"/>
              <a:gd name="connsiteY9" fmla="*/ 658270 h 2011795"/>
              <a:gd name="connsiteX10" fmla="*/ 885795 w 2103393"/>
              <a:gd name="connsiteY10" fmla="*/ 798515 h 2011795"/>
              <a:gd name="connsiteX11" fmla="*/ 919453 w 2103393"/>
              <a:gd name="connsiteY11" fmla="*/ 1236081 h 2011795"/>
              <a:gd name="connsiteX12" fmla="*/ 891405 w 2103393"/>
              <a:gd name="connsiteY12" fmla="*/ 1555840 h 2011795"/>
              <a:gd name="connsiteX13" fmla="*/ 89201 w 2103393"/>
              <a:gd name="connsiteY13" fmla="*/ 1999016 h 2011795"/>
              <a:gd name="connsiteX14" fmla="*/ 577255 w 2103393"/>
              <a:gd name="connsiteY14" fmla="*/ 422658 h 2011795"/>
              <a:gd name="connsiteX15" fmla="*/ 807257 w 2103393"/>
              <a:gd name="connsiteY15" fmla="*/ 658270 h 2011795"/>
              <a:gd name="connsiteX16" fmla="*/ 969942 w 2103393"/>
              <a:gd name="connsiteY16" fmla="*/ 546074 h 2011795"/>
              <a:gd name="connsiteX17" fmla="*/ 930675 w 2103393"/>
              <a:gd name="connsiteY17" fmla="*/ 69239 h 2011795"/>
              <a:gd name="connsiteX0" fmla="*/ 930675 w 2103393"/>
              <a:gd name="connsiteY0" fmla="*/ 63795 h 2006351"/>
              <a:gd name="connsiteX1" fmla="*/ 1183115 w 2103393"/>
              <a:gd name="connsiteY1" fmla="*/ 46966 h 2006351"/>
              <a:gd name="connsiteX2" fmla="*/ 1177505 w 2103393"/>
              <a:gd name="connsiteY2" fmla="*/ 535020 h 2006351"/>
              <a:gd name="connsiteX3" fmla="*/ 1312141 w 2103393"/>
              <a:gd name="connsiteY3" fmla="*/ 613557 h 2006351"/>
              <a:gd name="connsiteX4" fmla="*/ 1508484 w 2103393"/>
              <a:gd name="connsiteY4" fmla="*/ 417214 h 2006351"/>
              <a:gd name="connsiteX5" fmla="*/ 2058246 w 2103393"/>
              <a:gd name="connsiteY5" fmla="*/ 1965523 h 2006351"/>
              <a:gd name="connsiteX6" fmla="*/ 1244822 w 2103393"/>
              <a:gd name="connsiteY6" fmla="*/ 1556005 h 2006351"/>
              <a:gd name="connsiteX7" fmla="*/ 1205554 w 2103393"/>
              <a:gd name="connsiteY7" fmla="*/ 1241858 h 2006351"/>
              <a:gd name="connsiteX8" fmla="*/ 1244823 w 2103393"/>
              <a:gd name="connsiteY8" fmla="*/ 798681 h 2006351"/>
              <a:gd name="connsiteX9" fmla="*/ 1076528 w 2103393"/>
              <a:gd name="connsiteY9" fmla="*/ 652826 h 2006351"/>
              <a:gd name="connsiteX10" fmla="*/ 885795 w 2103393"/>
              <a:gd name="connsiteY10" fmla="*/ 793071 h 2006351"/>
              <a:gd name="connsiteX11" fmla="*/ 919453 w 2103393"/>
              <a:gd name="connsiteY11" fmla="*/ 1230637 h 2006351"/>
              <a:gd name="connsiteX12" fmla="*/ 891405 w 2103393"/>
              <a:gd name="connsiteY12" fmla="*/ 1550396 h 2006351"/>
              <a:gd name="connsiteX13" fmla="*/ 89201 w 2103393"/>
              <a:gd name="connsiteY13" fmla="*/ 1993572 h 2006351"/>
              <a:gd name="connsiteX14" fmla="*/ 577255 w 2103393"/>
              <a:gd name="connsiteY14" fmla="*/ 417214 h 2006351"/>
              <a:gd name="connsiteX15" fmla="*/ 807257 w 2103393"/>
              <a:gd name="connsiteY15" fmla="*/ 652826 h 2006351"/>
              <a:gd name="connsiteX16" fmla="*/ 969942 w 2103393"/>
              <a:gd name="connsiteY16" fmla="*/ 540630 h 2006351"/>
              <a:gd name="connsiteX17" fmla="*/ 930675 w 2103393"/>
              <a:gd name="connsiteY17" fmla="*/ 63795 h 2006351"/>
              <a:gd name="connsiteX0" fmla="*/ 930675 w 2103393"/>
              <a:gd name="connsiteY0" fmla="*/ 51191 h 2016186"/>
              <a:gd name="connsiteX1" fmla="*/ 1183115 w 2103393"/>
              <a:gd name="connsiteY1" fmla="*/ 56801 h 2016186"/>
              <a:gd name="connsiteX2" fmla="*/ 1177505 w 2103393"/>
              <a:gd name="connsiteY2" fmla="*/ 544855 h 2016186"/>
              <a:gd name="connsiteX3" fmla="*/ 1312141 w 2103393"/>
              <a:gd name="connsiteY3" fmla="*/ 623392 h 2016186"/>
              <a:gd name="connsiteX4" fmla="*/ 1508484 w 2103393"/>
              <a:gd name="connsiteY4" fmla="*/ 427049 h 2016186"/>
              <a:gd name="connsiteX5" fmla="*/ 2058246 w 2103393"/>
              <a:gd name="connsiteY5" fmla="*/ 1975358 h 2016186"/>
              <a:gd name="connsiteX6" fmla="*/ 1244822 w 2103393"/>
              <a:gd name="connsiteY6" fmla="*/ 1565840 h 2016186"/>
              <a:gd name="connsiteX7" fmla="*/ 1205554 w 2103393"/>
              <a:gd name="connsiteY7" fmla="*/ 1251693 h 2016186"/>
              <a:gd name="connsiteX8" fmla="*/ 1244823 w 2103393"/>
              <a:gd name="connsiteY8" fmla="*/ 808516 h 2016186"/>
              <a:gd name="connsiteX9" fmla="*/ 1076528 w 2103393"/>
              <a:gd name="connsiteY9" fmla="*/ 662661 h 2016186"/>
              <a:gd name="connsiteX10" fmla="*/ 885795 w 2103393"/>
              <a:gd name="connsiteY10" fmla="*/ 802906 h 2016186"/>
              <a:gd name="connsiteX11" fmla="*/ 919453 w 2103393"/>
              <a:gd name="connsiteY11" fmla="*/ 1240472 h 2016186"/>
              <a:gd name="connsiteX12" fmla="*/ 891405 w 2103393"/>
              <a:gd name="connsiteY12" fmla="*/ 1560231 h 2016186"/>
              <a:gd name="connsiteX13" fmla="*/ 89201 w 2103393"/>
              <a:gd name="connsiteY13" fmla="*/ 2003407 h 2016186"/>
              <a:gd name="connsiteX14" fmla="*/ 577255 w 2103393"/>
              <a:gd name="connsiteY14" fmla="*/ 427049 h 2016186"/>
              <a:gd name="connsiteX15" fmla="*/ 807257 w 2103393"/>
              <a:gd name="connsiteY15" fmla="*/ 662661 h 2016186"/>
              <a:gd name="connsiteX16" fmla="*/ 969942 w 2103393"/>
              <a:gd name="connsiteY16" fmla="*/ 550465 h 2016186"/>
              <a:gd name="connsiteX17" fmla="*/ 930675 w 2103393"/>
              <a:gd name="connsiteY17" fmla="*/ 51191 h 2016186"/>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24191 h 2051098"/>
              <a:gd name="connsiteX1" fmla="*/ 1183115 w 2103393"/>
              <a:gd name="connsiteY1" fmla="*/ 91713 h 2051098"/>
              <a:gd name="connsiteX2" fmla="*/ 1177505 w 2103393"/>
              <a:gd name="connsiteY2" fmla="*/ 579767 h 2051098"/>
              <a:gd name="connsiteX3" fmla="*/ 1312141 w 2103393"/>
              <a:gd name="connsiteY3" fmla="*/ 658304 h 2051098"/>
              <a:gd name="connsiteX4" fmla="*/ 1508484 w 2103393"/>
              <a:gd name="connsiteY4" fmla="*/ 461961 h 2051098"/>
              <a:gd name="connsiteX5" fmla="*/ 2058246 w 2103393"/>
              <a:gd name="connsiteY5" fmla="*/ 2010270 h 2051098"/>
              <a:gd name="connsiteX6" fmla="*/ 1244822 w 2103393"/>
              <a:gd name="connsiteY6" fmla="*/ 1600752 h 2051098"/>
              <a:gd name="connsiteX7" fmla="*/ 1205554 w 2103393"/>
              <a:gd name="connsiteY7" fmla="*/ 1286605 h 2051098"/>
              <a:gd name="connsiteX8" fmla="*/ 1244823 w 2103393"/>
              <a:gd name="connsiteY8" fmla="*/ 843428 h 2051098"/>
              <a:gd name="connsiteX9" fmla="*/ 1076528 w 2103393"/>
              <a:gd name="connsiteY9" fmla="*/ 697573 h 2051098"/>
              <a:gd name="connsiteX10" fmla="*/ 885795 w 2103393"/>
              <a:gd name="connsiteY10" fmla="*/ 837818 h 2051098"/>
              <a:gd name="connsiteX11" fmla="*/ 919453 w 2103393"/>
              <a:gd name="connsiteY11" fmla="*/ 1275384 h 2051098"/>
              <a:gd name="connsiteX12" fmla="*/ 891405 w 2103393"/>
              <a:gd name="connsiteY12" fmla="*/ 1595143 h 2051098"/>
              <a:gd name="connsiteX13" fmla="*/ 89201 w 2103393"/>
              <a:gd name="connsiteY13" fmla="*/ 2038319 h 2051098"/>
              <a:gd name="connsiteX14" fmla="*/ 577255 w 2103393"/>
              <a:gd name="connsiteY14" fmla="*/ 461961 h 2051098"/>
              <a:gd name="connsiteX15" fmla="*/ 807257 w 2103393"/>
              <a:gd name="connsiteY15" fmla="*/ 697573 h 2051098"/>
              <a:gd name="connsiteX16" fmla="*/ 969942 w 2103393"/>
              <a:gd name="connsiteY16" fmla="*/ 585377 h 2051098"/>
              <a:gd name="connsiteX17" fmla="*/ 930675 w 2103393"/>
              <a:gd name="connsiteY17" fmla="*/ 24191 h 2051098"/>
              <a:gd name="connsiteX0" fmla="*/ 930675 w 2103393"/>
              <a:gd name="connsiteY0" fmla="*/ 51153 h 2078060"/>
              <a:gd name="connsiteX1" fmla="*/ 1190398 w 2103393"/>
              <a:gd name="connsiteY1" fmla="*/ 49480 h 2078060"/>
              <a:gd name="connsiteX2" fmla="*/ 1177505 w 2103393"/>
              <a:gd name="connsiteY2" fmla="*/ 606729 h 2078060"/>
              <a:gd name="connsiteX3" fmla="*/ 1312141 w 2103393"/>
              <a:gd name="connsiteY3" fmla="*/ 685266 h 2078060"/>
              <a:gd name="connsiteX4" fmla="*/ 1508484 w 2103393"/>
              <a:gd name="connsiteY4" fmla="*/ 488923 h 2078060"/>
              <a:gd name="connsiteX5" fmla="*/ 2058246 w 2103393"/>
              <a:gd name="connsiteY5" fmla="*/ 2037232 h 2078060"/>
              <a:gd name="connsiteX6" fmla="*/ 1244822 w 2103393"/>
              <a:gd name="connsiteY6" fmla="*/ 1627714 h 2078060"/>
              <a:gd name="connsiteX7" fmla="*/ 1205554 w 2103393"/>
              <a:gd name="connsiteY7" fmla="*/ 1313567 h 2078060"/>
              <a:gd name="connsiteX8" fmla="*/ 1244823 w 2103393"/>
              <a:gd name="connsiteY8" fmla="*/ 870390 h 2078060"/>
              <a:gd name="connsiteX9" fmla="*/ 1076528 w 2103393"/>
              <a:gd name="connsiteY9" fmla="*/ 724535 h 2078060"/>
              <a:gd name="connsiteX10" fmla="*/ 885795 w 2103393"/>
              <a:gd name="connsiteY10" fmla="*/ 864780 h 2078060"/>
              <a:gd name="connsiteX11" fmla="*/ 919453 w 2103393"/>
              <a:gd name="connsiteY11" fmla="*/ 1302346 h 2078060"/>
              <a:gd name="connsiteX12" fmla="*/ 891405 w 2103393"/>
              <a:gd name="connsiteY12" fmla="*/ 1622105 h 2078060"/>
              <a:gd name="connsiteX13" fmla="*/ 89201 w 2103393"/>
              <a:gd name="connsiteY13" fmla="*/ 2065281 h 2078060"/>
              <a:gd name="connsiteX14" fmla="*/ 577255 w 2103393"/>
              <a:gd name="connsiteY14" fmla="*/ 488923 h 2078060"/>
              <a:gd name="connsiteX15" fmla="*/ 807257 w 2103393"/>
              <a:gd name="connsiteY15" fmla="*/ 724535 h 2078060"/>
              <a:gd name="connsiteX16" fmla="*/ 969942 w 2103393"/>
              <a:gd name="connsiteY16" fmla="*/ 612339 h 2078060"/>
              <a:gd name="connsiteX17" fmla="*/ 930675 w 2103393"/>
              <a:gd name="connsiteY17" fmla="*/ 51153 h 2078060"/>
              <a:gd name="connsiteX0" fmla="*/ 930675 w 2103393"/>
              <a:gd name="connsiteY0" fmla="*/ 57180 h 2084087"/>
              <a:gd name="connsiteX1" fmla="*/ 1190398 w 2103393"/>
              <a:gd name="connsiteY1" fmla="*/ 55507 h 2084087"/>
              <a:gd name="connsiteX2" fmla="*/ 1177505 w 2103393"/>
              <a:gd name="connsiteY2" fmla="*/ 612756 h 2084087"/>
              <a:gd name="connsiteX3" fmla="*/ 1312141 w 2103393"/>
              <a:gd name="connsiteY3" fmla="*/ 691293 h 2084087"/>
              <a:gd name="connsiteX4" fmla="*/ 1508484 w 2103393"/>
              <a:gd name="connsiteY4" fmla="*/ 494950 h 2084087"/>
              <a:gd name="connsiteX5" fmla="*/ 2058246 w 2103393"/>
              <a:gd name="connsiteY5" fmla="*/ 2043259 h 2084087"/>
              <a:gd name="connsiteX6" fmla="*/ 1244822 w 2103393"/>
              <a:gd name="connsiteY6" fmla="*/ 1633741 h 2084087"/>
              <a:gd name="connsiteX7" fmla="*/ 1205554 w 2103393"/>
              <a:gd name="connsiteY7" fmla="*/ 1319594 h 2084087"/>
              <a:gd name="connsiteX8" fmla="*/ 1244823 w 2103393"/>
              <a:gd name="connsiteY8" fmla="*/ 876417 h 2084087"/>
              <a:gd name="connsiteX9" fmla="*/ 1076528 w 2103393"/>
              <a:gd name="connsiteY9" fmla="*/ 730562 h 2084087"/>
              <a:gd name="connsiteX10" fmla="*/ 885795 w 2103393"/>
              <a:gd name="connsiteY10" fmla="*/ 870807 h 2084087"/>
              <a:gd name="connsiteX11" fmla="*/ 919453 w 2103393"/>
              <a:gd name="connsiteY11" fmla="*/ 1308373 h 2084087"/>
              <a:gd name="connsiteX12" fmla="*/ 891405 w 2103393"/>
              <a:gd name="connsiteY12" fmla="*/ 1628132 h 2084087"/>
              <a:gd name="connsiteX13" fmla="*/ 89201 w 2103393"/>
              <a:gd name="connsiteY13" fmla="*/ 2071308 h 2084087"/>
              <a:gd name="connsiteX14" fmla="*/ 577255 w 2103393"/>
              <a:gd name="connsiteY14" fmla="*/ 494950 h 2084087"/>
              <a:gd name="connsiteX15" fmla="*/ 807257 w 2103393"/>
              <a:gd name="connsiteY15" fmla="*/ 730562 h 2084087"/>
              <a:gd name="connsiteX16" fmla="*/ 969942 w 2103393"/>
              <a:gd name="connsiteY16" fmla="*/ 618366 h 2084087"/>
              <a:gd name="connsiteX17" fmla="*/ 930675 w 2103393"/>
              <a:gd name="connsiteY17" fmla="*/ 57180 h 2084087"/>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73853 h 2100760"/>
              <a:gd name="connsiteX1" fmla="*/ 1190398 w 2103393"/>
              <a:gd name="connsiteY1" fmla="*/ 72180 h 2100760"/>
              <a:gd name="connsiteX2" fmla="*/ 1177505 w 2103393"/>
              <a:gd name="connsiteY2" fmla="*/ 629429 h 2100760"/>
              <a:gd name="connsiteX3" fmla="*/ 1312141 w 2103393"/>
              <a:gd name="connsiteY3" fmla="*/ 707966 h 2100760"/>
              <a:gd name="connsiteX4" fmla="*/ 1508484 w 2103393"/>
              <a:gd name="connsiteY4" fmla="*/ 511623 h 2100760"/>
              <a:gd name="connsiteX5" fmla="*/ 2058246 w 2103393"/>
              <a:gd name="connsiteY5" fmla="*/ 2059932 h 2100760"/>
              <a:gd name="connsiteX6" fmla="*/ 1244822 w 2103393"/>
              <a:gd name="connsiteY6" fmla="*/ 1650414 h 2100760"/>
              <a:gd name="connsiteX7" fmla="*/ 1205554 w 2103393"/>
              <a:gd name="connsiteY7" fmla="*/ 1336267 h 2100760"/>
              <a:gd name="connsiteX8" fmla="*/ 1244823 w 2103393"/>
              <a:gd name="connsiteY8" fmla="*/ 893090 h 2100760"/>
              <a:gd name="connsiteX9" fmla="*/ 1076528 w 2103393"/>
              <a:gd name="connsiteY9" fmla="*/ 747235 h 2100760"/>
              <a:gd name="connsiteX10" fmla="*/ 885795 w 2103393"/>
              <a:gd name="connsiteY10" fmla="*/ 887480 h 2100760"/>
              <a:gd name="connsiteX11" fmla="*/ 919453 w 2103393"/>
              <a:gd name="connsiteY11" fmla="*/ 1325046 h 2100760"/>
              <a:gd name="connsiteX12" fmla="*/ 891405 w 2103393"/>
              <a:gd name="connsiteY12" fmla="*/ 1644805 h 2100760"/>
              <a:gd name="connsiteX13" fmla="*/ 89201 w 2103393"/>
              <a:gd name="connsiteY13" fmla="*/ 2087981 h 2100760"/>
              <a:gd name="connsiteX14" fmla="*/ 577255 w 2103393"/>
              <a:gd name="connsiteY14" fmla="*/ 511623 h 2100760"/>
              <a:gd name="connsiteX15" fmla="*/ 807257 w 2103393"/>
              <a:gd name="connsiteY15" fmla="*/ 747235 h 2100760"/>
              <a:gd name="connsiteX16" fmla="*/ 969942 w 2103393"/>
              <a:gd name="connsiteY16" fmla="*/ 635039 h 2100760"/>
              <a:gd name="connsiteX17" fmla="*/ 930675 w 2103393"/>
              <a:gd name="connsiteY17" fmla="*/ 73853 h 2100760"/>
              <a:gd name="connsiteX0" fmla="*/ 930675 w 2103393"/>
              <a:gd name="connsiteY0" fmla="*/ 77953 h 2104860"/>
              <a:gd name="connsiteX1" fmla="*/ 1190398 w 2103393"/>
              <a:gd name="connsiteY1" fmla="*/ 76280 h 2104860"/>
              <a:gd name="connsiteX2" fmla="*/ 1177505 w 2103393"/>
              <a:gd name="connsiteY2" fmla="*/ 633529 h 2104860"/>
              <a:gd name="connsiteX3" fmla="*/ 1312141 w 2103393"/>
              <a:gd name="connsiteY3" fmla="*/ 712066 h 2104860"/>
              <a:gd name="connsiteX4" fmla="*/ 1508484 w 2103393"/>
              <a:gd name="connsiteY4" fmla="*/ 515723 h 2104860"/>
              <a:gd name="connsiteX5" fmla="*/ 2058246 w 2103393"/>
              <a:gd name="connsiteY5" fmla="*/ 2064032 h 2104860"/>
              <a:gd name="connsiteX6" fmla="*/ 1244822 w 2103393"/>
              <a:gd name="connsiteY6" fmla="*/ 1654514 h 2104860"/>
              <a:gd name="connsiteX7" fmla="*/ 1205554 w 2103393"/>
              <a:gd name="connsiteY7" fmla="*/ 1340367 h 2104860"/>
              <a:gd name="connsiteX8" fmla="*/ 1244823 w 2103393"/>
              <a:gd name="connsiteY8" fmla="*/ 897190 h 2104860"/>
              <a:gd name="connsiteX9" fmla="*/ 1076528 w 2103393"/>
              <a:gd name="connsiteY9" fmla="*/ 751335 h 2104860"/>
              <a:gd name="connsiteX10" fmla="*/ 885795 w 2103393"/>
              <a:gd name="connsiteY10" fmla="*/ 891580 h 2104860"/>
              <a:gd name="connsiteX11" fmla="*/ 919453 w 2103393"/>
              <a:gd name="connsiteY11" fmla="*/ 1329146 h 2104860"/>
              <a:gd name="connsiteX12" fmla="*/ 891405 w 2103393"/>
              <a:gd name="connsiteY12" fmla="*/ 1648905 h 2104860"/>
              <a:gd name="connsiteX13" fmla="*/ 89201 w 2103393"/>
              <a:gd name="connsiteY13" fmla="*/ 2092081 h 2104860"/>
              <a:gd name="connsiteX14" fmla="*/ 577255 w 2103393"/>
              <a:gd name="connsiteY14" fmla="*/ 515723 h 2104860"/>
              <a:gd name="connsiteX15" fmla="*/ 807257 w 2103393"/>
              <a:gd name="connsiteY15" fmla="*/ 751335 h 2104860"/>
              <a:gd name="connsiteX16" fmla="*/ 969942 w 2103393"/>
              <a:gd name="connsiteY16" fmla="*/ 639139 h 2104860"/>
              <a:gd name="connsiteX17" fmla="*/ 930675 w 2103393"/>
              <a:gd name="connsiteY17" fmla="*/ 77953 h 2104860"/>
              <a:gd name="connsiteX0" fmla="*/ 930675 w 2103393"/>
              <a:gd name="connsiteY0" fmla="*/ 71187 h 2098094"/>
              <a:gd name="connsiteX1" fmla="*/ 1190398 w 2103393"/>
              <a:gd name="connsiteY1" fmla="*/ 69514 h 2098094"/>
              <a:gd name="connsiteX2" fmla="*/ 1177505 w 2103393"/>
              <a:gd name="connsiteY2" fmla="*/ 626763 h 2098094"/>
              <a:gd name="connsiteX3" fmla="*/ 1312141 w 2103393"/>
              <a:gd name="connsiteY3" fmla="*/ 705300 h 2098094"/>
              <a:gd name="connsiteX4" fmla="*/ 1508484 w 2103393"/>
              <a:gd name="connsiteY4" fmla="*/ 508957 h 2098094"/>
              <a:gd name="connsiteX5" fmla="*/ 2058246 w 2103393"/>
              <a:gd name="connsiteY5" fmla="*/ 2057266 h 2098094"/>
              <a:gd name="connsiteX6" fmla="*/ 1244822 w 2103393"/>
              <a:gd name="connsiteY6" fmla="*/ 1647748 h 2098094"/>
              <a:gd name="connsiteX7" fmla="*/ 1205554 w 2103393"/>
              <a:gd name="connsiteY7" fmla="*/ 1333601 h 2098094"/>
              <a:gd name="connsiteX8" fmla="*/ 1244823 w 2103393"/>
              <a:gd name="connsiteY8" fmla="*/ 890424 h 2098094"/>
              <a:gd name="connsiteX9" fmla="*/ 1076528 w 2103393"/>
              <a:gd name="connsiteY9" fmla="*/ 744569 h 2098094"/>
              <a:gd name="connsiteX10" fmla="*/ 885795 w 2103393"/>
              <a:gd name="connsiteY10" fmla="*/ 884814 h 2098094"/>
              <a:gd name="connsiteX11" fmla="*/ 919453 w 2103393"/>
              <a:gd name="connsiteY11" fmla="*/ 1322380 h 2098094"/>
              <a:gd name="connsiteX12" fmla="*/ 891405 w 2103393"/>
              <a:gd name="connsiteY12" fmla="*/ 1642139 h 2098094"/>
              <a:gd name="connsiteX13" fmla="*/ 89201 w 2103393"/>
              <a:gd name="connsiteY13" fmla="*/ 2085315 h 2098094"/>
              <a:gd name="connsiteX14" fmla="*/ 577255 w 2103393"/>
              <a:gd name="connsiteY14" fmla="*/ 508957 h 2098094"/>
              <a:gd name="connsiteX15" fmla="*/ 807257 w 2103393"/>
              <a:gd name="connsiteY15" fmla="*/ 744569 h 2098094"/>
              <a:gd name="connsiteX16" fmla="*/ 969942 w 2103393"/>
              <a:gd name="connsiteY16" fmla="*/ 632373 h 2098094"/>
              <a:gd name="connsiteX17" fmla="*/ 930675 w 2103393"/>
              <a:gd name="connsiteY17" fmla="*/ 71187 h 2098094"/>
              <a:gd name="connsiteX0" fmla="*/ 930675 w 2103393"/>
              <a:gd name="connsiteY0" fmla="*/ 75207 h 2102114"/>
              <a:gd name="connsiteX1" fmla="*/ 1190398 w 2103393"/>
              <a:gd name="connsiteY1" fmla="*/ 73534 h 2102114"/>
              <a:gd name="connsiteX2" fmla="*/ 1177505 w 2103393"/>
              <a:gd name="connsiteY2" fmla="*/ 630783 h 2102114"/>
              <a:gd name="connsiteX3" fmla="*/ 1312141 w 2103393"/>
              <a:gd name="connsiteY3" fmla="*/ 709320 h 2102114"/>
              <a:gd name="connsiteX4" fmla="*/ 1508484 w 2103393"/>
              <a:gd name="connsiteY4" fmla="*/ 512977 h 2102114"/>
              <a:gd name="connsiteX5" fmla="*/ 2058246 w 2103393"/>
              <a:gd name="connsiteY5" fmla="*/ 2061286 h 2102114"/>
              <a:gd name="connsiteX6" fmla="*/ 1244822 w 2103393"/>
              <a:gd name="connsiteY6" fmla="*/ 1651768 h 2102114"/>
              <a:gd name="connsiteX7" fmla="*/ 1205554 w 2103393"/>
              <a:gd name="connsiteY7" fmla="*/ 1337621 h 2102114"/>
              <a:gd name="connsiteX8" fmla="*/ 1244823 w 2103393"/>
              <a:gd name="connsiteY8" fmla="*/ 894444 h 2102114"/>
              <a:gd name="connsiteX9" fmla="*/ 1076528 w 2103393"/>
              <a:gd name="connsiteY9" fmla="*/ 748589 h 2102114"/>
              <a:gd name="connsiteX10" fmla="*/ 885795 w 2103393"/>
              <a:gd name="connsiteY10" fmla="*/ 888834 h 2102114"/>
              <a:gd name="connsiteX11" fmla="*/ 919453 w 2103393"/>
              <a:gd name="connsiteY11" fmla="*/ 1326400 h 2102114"/>
              <a:gd name="connsiteX12" fmla="*/ 891405 w 2103393"/>
              <a:gd name="connsiteY12" fmla="*/ 1646159 h 2102114"/>
              <a:gd name="connsiteX13" fmla="*/ 89201 w 2103393"/>
              <a:gd name="connsiteY13" fmla="*/ 2089335 h 2102114"/>
              <a:gd name="connsiteX14" fmla="*/ 577255 w 2103393"/>
              <a:gd name="connsiteY14" fmla="*/ 512977 h 2102114"/>
              <a:gd name="connsiteX15" fmla="*/ 807257 w 2103393"/>
              <a:gd name="connsiteY15" fmla="*/ 748589 h 2102114"/>
              <a:gd name="connsiteX16" fmla="*/ 969942 w 2103393"/>
              <a:gd name="connsiteY16" fmla="*/ 636393 h 2102114"/>
              <a:gd name="connsiteX17" fmla="*/ 930675 w 2103393"/>
              <a:gd name="connsiteY17" fmla="*/ 75207 h 210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55" name="Freeform 48">
            <a:extLst>
              <a:ext uri="{FF2B5EF4-FFF2-40B4-BE49-F238E27FC236}">
                <a16:creationId xmlns:a16="http://schemas.microsoft.com/office/drawing/2014/main" id="{67772B45-BD3F-44C4-8C3C-0A45A7F5D7AA}"/>
              </a:ext>
            </a:extLst>
          </p:cNvPr>
          <p:cNvSpPr>
            <a:spLocks noChangeAspect="1"/>
          </p:cNvSpPr>
          <p:nvPr/>
        </p:nvSpPr>
        <p:spPr>
          <a:xfrm>
            <a:off x="3958502" y="1091138"/>
            <a:ext cx="397359" cy="330927"/>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6" name="Freeform 49">
            <a:extLst>
              <a:ext uri="{FF2B5EF4-FFF2-40B4-BE49-F238E27FC236}">
                <a16:creationId xmlns:a16="http://schemas.microsoft.com/office/drawing/2014/main" id="{7993CC28-260D-4BB5-BA6E-195B880D9905}"/>
              </a:ext>
            </a:extLst>
          </p:cNvPr>
          <p:cNvSpPr>
            <a:spLocks noChangeAspect="1"/>
          </p:cNvSpPr>
          <p:nvPr/>
        </p:nvSpPr>
        <p:spPr>
          <a:xfrm>
            <a:off x="5246575" y="1080013"/>
            <a:ext cx="353180" cy="353180"/>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 fmla="*/ 1054645 w 3259303"/>
              <a:gd name="connsiteY0" fmla="*/ 0 h 3225645"/>
              <a:gd name="connsiteX1" fmla="*/ 1469772 w 3259303"/>
              <a:gd name="connsiteY1" fmla="*/ 5610 h 3225645"/>
              <a:gd name="connsiteX2" fmla="*/ 1682945 w 3259303"/>
              <a:gd name="connsiteY2" fmla="*/ 718057 h 3225645"/>
              <a:gd name="connsiteX3" fmla="*/ 2417830 w 3259303"/>
              <a:gd name="connsiteY3" fmla="*/ 544153 h 3225645"/>
              <a:gd name="connsiteX4" fmla="*/ 3259303 w 3259303"/>
              <a:gd name="connsiteY4" fmla="*/ 1811971 h 3225645"/>
              <a:gd name="connsiteX5" fmla="*/ 2311244 w 3259303"/>
              <a:gd name="connsiteY5" fmla="*/ 3091009 h 3225645"/>
              <a:gd name="connsiteX6" fmla="*/ 622689 w 3259303"/>
              <a:gd name="connsiteY6" fmla="*/ 2647834 h 3225645"/>
              <a:gd name="connsiteX7" fmla="*/ 398297 w 3259303"/>
              <a:gd name="connsiteY7" fmla="*/ 3225645 h 3225645"/>
              <a:gd name="connsiteX8" fmla="*/ 0 w 3259303"/>
              <a:gd name="connsiteY8" fmla="*/ 3220035 h 3225645"/>
              <a:gd name="connsiteX9" fmla="*/ 218783 w 3259303"/>
              <a:gd name="connsiteY9" fmla="*/ 2311245 h 3225645"/>
              <a:gd name="connsiteX10" fmla="*/ 1593187 w 3259303"/>
              <a:gd name="connsiteY10" fmla="*/ 1974656 h 3225645"/>
              <a:gd name="connsiteX11" fmla="*/ 1250989 w 3259303"/>
              <a:gd name="connsiteY11" fmla="*/ 942450 h 3225645"/>
              <a:gd name="connsiteX12" fmla="*/ 1054645 w 3259303"/>
              <a:gd name="connsiteY12" fmla="*/ 0 h 3225645"/>
              <a:gd name="connsiteX0" fmla="*/ 1054645 w 3259303"/>
              <a:gd name="connsiteY0" fmla="*/ 0 h 3242475"/>
              <a:gd name="connsiteX1" fmla="*/ 1469772 w 3259303"/>
              <a:gd name="connsiteY1" fmla="*/ 22440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54645 w 3259303"/>
              <a:gd name="connsiteY0" fmla="*/ 0 h 3242475"/>
              <a:gd name="connsiteX1" fmla="*/ 1464162 w 3259303"/>
              <a:gd name="connsiteY1" fmla="*/ 1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65864 w 3259303"/>
              <a:gd name="connsiteY0" fmla="*/ 5609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5609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04156 w 3197595"/>
              <a:gd name="connsiteY0" fmla="*/ 16828 h 3242474"/>
              <a:gd name="connsiteX1" fmla="*/ 1402454 w 3197595"/>
              <a:gd name="connsiteY1" fmla="*/ 0 h 3242474"/>
              <a:gd name="connsiteX2" fmla="*/ 1621237 w 3197595"/>
              <a:gd name="connsiteY2" fmla="*/ 734886 h 3242474"/>
              <a:gd name="connsiteX3" fmla="*/ 2356122 w 3197595"/>
              <a:gd name="connsiteY3" fmla="*/ 560982 h 3242474"/>
              <a:gd name="connsiteX4" fmla="*/ 3197595 w 3197595"/>
              <a:gd name="connsiteY4" fmla="*/ 1828800 h 3242474"/>
              <a:gd name="connsiteX5" fmla="*/ 2249536 w 3197595"/>
              <a:gd name="connsiteY5" fmla="*/ 3107838 h 3242474"/>
              <a:gd name="connsiteX6" fmla="*/ 560981 w 3197595"/>
              <a:gd name="connsiteY6" fmla="*/ 2664663 h 3242474"/>
              <a:gd name="connsiteX7" fmla="*/ 336589 w 3197595"/>
              <a:gd name="connsiteY7" fmla="*/ 3242474 h 3242474"/>
              <a:gd name="connsiteX8" fmla="*/ 0 w 3197595"/>
              <a:gd name="connsiteY8" fmla="*/ 3236864 h 3242474"/>
              <a:gd name="connsiteX9" fmla="*/ 387077 w 3197595"/>
              <a:gd name="connsiteY9" fmla="*/ 2232708 h 3242474"/>
              <a:gd name="connsiteX10" fmla="*/ 1514650 w 3197595"/>
              <a:gd name="connsiteY10" fmla="*/ 1991485 h 3242474"/>
              <a:gd name="connsiteX11" fmla="*/ 1189281 w 3197595"/>
              <a:gd name="connsiteY11" fmla="*/ 959279 h 3242474"/>
              <a:gd name="connsiteX12" fmla="*/ 1004156 w 3197595"/>
              <a:gd name="connsiteY12" fmla="*/ 16828 h 3242474"/>
              <a:gd name="connsiteX0" fmla="*/ 1011476 w 3204915"/>
              <a:gd name="connsiteY0" fmla="*/ 16828 h 3242474"/>
              <a:gd name="connsiteX1" fmla="*/ 1409774 w 3204915"/>
              <a:gd name="connsiteY1" fmla="*/ 0 h 3242474"/>
              <a:gd name="connsiteX2" fmla="*/ 1628557 w 3204915"/>
              <a:gd name="connsiteY2" fmla="*/ 734886 h 3242474"/>
              <a:gd name="connsiteX3" fmla="*/ 2363442 w 3204915"/>
              <a:gd name="connsiteY3" fmla="*/ 560982 h 3242474"/>
              <a:gd name="connsiteX4" fmla="*/ 3204915 w 3204915"/>
              <a:gd name="connsiteY4" fmla="*/ 1828800 h 3242474"/>
              <a:gd name="connsiteX5" fmla="*/ 2256856 w 3204915"/>
              <a:gd name="connsiteY5" fmla="*/ 3107838 h 3242474"/>
              <a:gd name="connsiteX6" fmla="*/ 568301 w 3204915"/>
              <a:gd name="connsiteY6" fmla="*/ 2664663 h 3242474"/>
              <a:gd name="connsiteX7" fmla="*/ 343909 w 3204915"/>
              <a:gd name="connsiteY7" fmla="*/ 3242474 h 3242474"/>
              <a:gd name="connsiteX8" fmla="*/ 7320 w 3204915"/>
              <a:gd name="connsiteY8" fmla="*/ 3236864 h 3242474"/>
              <a:gd name="connsiteX9" fmla="*/ 394397 w 3204915"/>
              <a:gd name="connsiteY9" fmla="*/ 2232708 h 3242474"/>
              <a:gd name="connsiteX10" fmla="*/ 1521970 w 3204915"/>
              <a:gd name="connsiteY10" fmla="*/ 1991485 h 3242474"/>
              <a:gd name="connsiteX11" fmla="*/ 1196601 w 3204915"/>
              <a:gd name="connsiteY11" fmla="*/ 959279 h 3242474"/>
              <a:gd name="connsiteX12" fmla="*/ 1011476 w 3204915"/>
              <a:gd name="connsiteY12" fmla="*/ 16828 h 3242474"/>
              <a:gd name="connsiteX0" fmla="*/ 1007292 w 3200731"/>
              <a:gd name="connsiteY0" fmla="*/ 16828 h 3242474"/>
              <a:gd name="connsiteX1" fmla="*/ 1405590 w 3200731"/>
              <a:gd name="connsiteY1" fmla="*/ 0 h 3242474"/>
              <a:gd name="connsiteX2" fmla="*/ 1624373 w 3200731"/>
              <a:gd name="connsiteY2" fmla="*/ 734886 h 3242474"/>
              <a:gd name="connsiteX3" fmla="*/ 2359258 w 3200731"/>
              <a:gd name="connsiteY3" fmla="*/ 560982 h 3242474"/>
              <a:gd name="connsiteX4" fmla="*/ 3200731 w 3200731"/>
              <a:gd name="connsiteY4" fmla="*/ 1828800 h 3242474"/>
              <a:gd name="connsiteX5" fmla="*/ 2252672 w 3200731"/>
              <a:gd name="connsiteY5" fmla="*/ 3107838 h 3242474"/>
              <a:gd name="connsiteX6" fmla="*/ 564117 w 3200731"/>
              <a:gd name="connsiteY6" fmla="*/ 2664663 h 3242474"/>
              <a:gd name="connsiteX7" fmla="*/ 339725 w 3200731"/>
              <a:gd name="connsiteY7" fmla="*/ 3242474 h 3242474"/>
              <a:gd name="connsiteX8" fmla="*/ 3136 w 3200731"/>
              <a:gd name="connsiteY8" fmla="*/ 3236864 h 3242474"/>
              <a:gd name="connsiteX9" fmla="*/ 390213 w 3200731"/>
              <a:gd name="connsiteY9" fmla="*/ 2232708 h 3242474"/>
              <a:gd name="connsiteX10" fmla="*/ 1517786 w 3200731"/>
              <a:gd name="connsiteY10" fmla="*/ 1991485 h 3242474"/>
              <a:gd name="connsiteX11" fmla="*/ 1192417 w 3200731"/>
              <a:gd name="connsiteY11" fmla="*/ 959279 h 3242474"/>
              <a:gd name="connsiteX12" fmla="*/ 1007292 w 3200731"/>
              <a:gd name="connsiteY12" fmla="*/ 16828 h 3242474"/>
              <a:gd name="connsiteX0" fmla="*/ 1051443 w 3244882"/>
              <a:gd name="connsiteY0" fmla="*/ 16828 h 3242474"/>
              <a:gd name="connsiteX1" fmla="*/ 1449741 w 3244882"/>
              <a:gd name="connsiteY1" fmla="*/ 0 h 3242474"/>
              <a:gd name="connsiteX2" fmla="*/ 1668524 w 3244882"/>
              <a:gd name="connsiteY2" fmla="*/ 734886 h 3242474"/>
              <a:gd name="connsiteX3" fmla="*/ 2403409 w 3244882"/>
              <a:gd name="connsiteY3" fmla="*/ 560982 h 3242474"/>
              <a:gd name="connsiteX4" fmla="*/ 3244882 w 3244882"/>
              <a:gd name="connsiteY4" fmla="*/ 1828800 h 3242474"/>
              <a:gd name="connsiteX5" fmla="*/ 2296823 w 3244882"/>
              <a:gd name="connsiteY5" fmla="*/ 3107838 h 3242474"/>
              <a:gd name="connsiteX6" fmla="*/ 608268 w 3244882"/>
              <a:gd name="connsiteY6" fmla="*/ 2664663 h 3242474"/>
              <a:gd name="connsiteX7" fmla="*/ 383876 w 3244882"/>
              <a:gd name="connsiteY7" fmla="*/ 3242474 h 3242474"/>
              <a:gd name="connsiteX8" fmla="*/ 2408 w 3244882"/>
              <a:gd name="connsiteY8" fmla="*/ 3236864 h 3242474"/>
              <a:gd name="connsiteX9" fmla="*/ 434364 w 3244882"/>
              <a:gd name="connsiteY9" fmla="*/ 2232708 h 3242474"/>
              <a:gd name="connsiteX10" fmla="*/ 1561937 w 3244882"/>
              <a:gd name="connsiteY10" fmla="*/ 1991485 h 3242474"/>
              <a:gd name="connsiteX11" fmla="*/ 1236568 w 3244882"/>
              <a:gd name="connsiteY11" fmla="*/ 959279 h 3242474"/>
              <a:gd name="connsiteX12" fmla="*/ 1051443 w 3244882"/>
              <a:gd name="connsiteY12" fmla="*/ 16828 h 3242474"/>
              <a:gd name="connsiteX0" fmla="*/ 1049313 w 3242752"/>
              <a:gd name="connsiteY0" fmla="*/ 16828 h 3242474"/>
              <a:gd name="connsiteX1" fmla="*/ 1447611 w 3242752"/>
              <a:gd name="connsiteY1" fmla="*/ 0 h 3242474"/>
              <a:gd name="connsiteX2" fmla="*/ 1666394 w 3242752"/>
              <a:gd name="connsiteY2" fmla="*/ 734886 h 3242474"/>
              <a:gd name="connsiteX3" fmla="*/ 2401279 w 3242752"/>
              <a:gd name="connsiteY3" fmla="*/ 560982 h 3242474"/>
              <a:gd name="connsiteX4" fmla="*/ 3242752 w 3242752"/>
              <a:gd name="connsiteY4" fmla="*/ 1828800 h 3242474"/>
              <a:gd name="connsiteX5" fmla="*/ 2294693 w 3242752"/>
              <a:gd name="connsiteY5" fmla="*/ 3107838 h 3242474"/>
              <a:gd name="connsiteX6" fmla="*/ 606138 w 3242752"/>
              <a:gd name="connsiteY6" fmla="*/ 2664663 h 3242474"/>
              <a:gd name="connsiteX7" fmla="*/ 381746 w 3242752"/>
              <a:gd name="connsiteY7" fmla="*/ 3242474 h 3242474"/>
              <a:gd name="connsiteX8" fmla="*/ 278 w 3242752"/>
              <a:gd name="connsiteY8" fmla="*/ 3236864 h 3242474"/>
              <a:gd name="connsiteX9" fmla="*/ 432234 w 3242752"/>
              <a:gd name="connsiteY9" fmla="*/ 2232708 h 3242474"/>
              <a:gd name="connsiteX10" fmla="*/ 1559807 w 3242752"/>
              <a:gd name="connsiteY10" fmla="*/ 1991485 h 3242474"/>
              <a:gd name="connsiteX11" fmla="*/ 1234438 w 3242752"/>
              <a:gd name="connsiteY11" fmla="*/ 959279 h 3242474"/>
              <a:gd name="connsiteX12" fmla="*/ 1049313 w 3242752"/>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34409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516103 w 3203206"/>
              <a:gd name="connsiteY9" fmla="*/ 224953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7" name="Freeform 50">
            <a:extLst>
              <a:ext uri="{FF2B5EF4-FFF2-40B4-BE49-F238E27FC236}">
                <a16:creationId xmlns:a16="http://schemas.microsoft.com/office/drawing/2014/main" id="{605A5CD8-DE95-4E92-98B2-C8DFAA6AF85E}"/>
              </a:ext>
            </a:extLst>
          </p:cNvPr>
          <p:cNvSpPr>
            <a:spLocks noChangeAspect="1"/>
          </p:cNvSpPr>
          <p:nvPr/>
        </p:nvSpPr>
        <p:spPr>
          <a:xfrm>
            <a:off x="4586990" y="1088828"/>
            <a:ext cx="397359" cy="335547"/>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8" name="Teardrop 9">
            <a:extLst>
              <a:ext uri="{FF2B5EF4-FFF2-40B4-BE49-F238E27FC236}">
                <a16:creationId xmlns:a16="http://schemas.microsoft.com/office/drawing/2014/main" id="{4408BA9B-C6A7-4C33-9FEA-0E214549F256}"/>
              </a:ext>
            </a:extLst>
          </p:cNvPr>
          <p:cNvSpPr>
            <a:spLocks noChangeAspect="1"/>
          </p:cNvSpPr>
          <p:nvPr/>
        </p:nvSpPr>
        <p:spPr>
          <a:xfrm rot="18900000">
            <a:off x="5880567" y="1856358"/>
            <a:ext cx="384658" cy="328295"/>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59" name="Freeform 97">
            <a:extLst>
              <a:ext uri="{FF2B5EF4-FFF2-40B4-BE49-F238E27FC236}">
                <a16:creationId xmlns:a16="http://schemas.microsoft.com/office/drawing/2014/main" id="{EC2CC9E2-613C-4C7C-AA96-FC8E238EAB9F}"/>
              </a:ext>
            </a:extLst>
          </p:cNvPr>
          <p:cNvSpPr>
            <a:spLocks noChangeAspect="1"/>
          </p:cNvSpPr>
          <p:nvPr/>
        </p:nvSpPr>
        <p:spPr>
          <a:xfrm>
            <a:off x="6420607" y="1083113"/>
            <a:ext cx="464330" cy="346977"/>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0" name="Donut 22">
            <a:extLst>
              <a:ext uri="{FF2B5EF4-FFF2-40B4-BE49-F238E27FC236}">
                <a16:creationId xmlns:a16="http://schemas.microsoft.com/office/drawing/2014/main" id="{CE7A0D83-9523-4EB8-8677-1D7D4415C973}"/>
              </a:ext>
            </a:extLst>
          </p:cNvPr>
          <p:cNvSpPr>
            <a:spLocks noChangeAspect="1"/>
          </p:cNvSpPr>
          <p:nvPr/>
        </p:nvSpPr>
        <p:spPr>
          <a:xfrm>
            <a:off x="7708072" y="1154838"/>
            <a:ext cx="397359" cy="203528"/>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61" name="Freeform 99">
            <a:extLst>
              <a:ext uri="{FF2B5EF4-FFF2-40B4-BE49-F238E27FC236}">
                <a16:creationId xmlns:a16="http://schemas.microsoft.com/office/drawing/2014/main" id="{6EFBEDF3-F563-421B-9E3D-7024636F370F}"/>
              </a:ext>
            </a:extLst>
          </p:cNvPr>
          <p:cNvSpPr>
            <a:spLocks noChangeAspect="1"/>
          </p:cNvSpPr>
          <p:nvPr/>
        </p:nvSpPr>
        <p:spPr>
          <a:xfrm>
            <a:off x="5927108" y="1074186"/>
            <a:ext cx="291575" cy="36483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2" name="Oval 10">
            <a:extLst>
              <a:ext uri="{FF2B5EF4-FFF2-40B4-BE49-F238E27FC236}">
                <a16:creationId xmlns:a16="http://schemas.microsoft.com/office/drawing/2014/main" id="{8624E4A5-1602-4F93-B497-F8D7323B39B1}"/>
              </a:ext>
            </a:extLst>
          </p:cNvPr>
          <p:cNvSpPr/>
          <p:nvPr/>
        </p:nvSpPr>
        <p:spPr>
          <a:xfrm>
            <a:off x="7095227" y="1074949"/>
            <a:ext cx="364990" cy="363305"/>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3" name="Freeform 101">
            <a:extLst>
              <a:ext uri="{FF2B5EF4-FFF2-40B4-BE49-F238E27FC236}">
                <a16:creationId xmlns:a16="http://schemas.microsoft.com/office/drawing/2014/main" id="{398DE87D-E996-4168-8931-FBF1633FDCD5}"/>
              </a:ext>
            </a:extLst>
          </p:cNvPr>
          <p:cNvSpPr/>
          <p:nvPr/>
        </p:nvSpPr>
        <p:spPr>
          <a:xfrm>
            <a:off x="8385402" y="1114467"/>
            <a:ext cx="213518" cy="284272"/>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326627 w 2094012"/>
              <a:gd name="connsiteY0" fmla="*/ 27296 h 3261815"/>
              <a:gd name="connsiteX1" fmla="*/ 183326 w 2094012"/>
              <a:gd name="connsiteY1" fmla="*/ 1699146 h 3261815"/>
              <a:gd name="connsiteX2" fmla="*/ 620054 w 2094012"/>
              <a:gd name="connsiteY2" fmla="*/ 3261815 h 3261815"/>
              <a:gd name="connsiteX3" fmla="*/ 1111373 w 2094012"/>
              <a:gd name="connsiteY3" fmla="*/ 1937982 h 3261815"/>
              <a:gd name="connsiteX4" fmla="*/ 1548102 w 2094012"/>
              <a:gd name="connsiteY4" fmla="*/ 3261815 h 3261815"/>
              <a:gd name="connsiteX5" fmla="*/ 2094012 w 2094012"/>
              <a:gd name="connsiteY5" fmla="*/ 1719618 h 3261815"/>
              <a:gd name="connsiteX6" fmla="*/ 1786938 w 2094012"/>
              <a:gd name="connsiteY6" fmla="*/ 0 h 3261815"/>
              <a:gd name="connsiteX7" fmla="*/ 1705051 w 2094012"/>
              <a:gd name="connsiteY7" fmla="*/ 13648 h 3261815"/>
              <a:gd name="connsiteX8" fmla="*/ 1090902 w 2094012"/>
              <a:gd name="connsiteY8" fmla="*/ 156949 h 3261815"/>
              <a:gd name="connsiteX9" fmla="*/ 326627 w 2094012"/>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377501 w 2144886"/>
              <a:gd name="connsiteY0" fmla="*/ 27296 h 3261815"/>
              <a:gd name="connsiteX1" fmla="*/ 295615 w 2144886"/>
              <a:gd name="connsiteY1" fmla="*/ 1774209 h 3261815"/>
              <a:gd name="connsiteX2" fmla="*/ 670928 w 2144886"/>
              <a:gd name="connsiteY2" fmla="*/ 3261815 h 3261815"/>
              <a:gd name="connsiteX3" fmla="*/ 1162247 w 2144886"/>
              <a:gd name="connsiteY3" fmla="*/ 1937982 h 3261815"/>
              <a:gd name="connsiteX4" fmla="*/ 1598976 w 2144886"/>
              <a:gd name="connsiteY4" fmla="*/ 3261815 h 3261815"/>
              <a:gd name="connsiteX5" fmla="*/ 2144886 w 2144886"/>
              <a:gd name="connsiteY5" fmla="*/ 1719618 h 3261815"/>
              <a:gd name="connsiteX6" fmla="*/ 1837812 w 2144886"/>
              <a:gd name="connsiteY6" fmla="*/ 0 h 3261815"/>
              <a:gd name="connsiteX7" fmla="*/ 1755925 w 2144886"/>
              <a:gd name="connsiteY7" fmla="*/ 13648 h 3261815"/>
              <a:gd name="connsiteX8" fmla="*/ 1141776 w 2144886"/>
              <a:gd name="connsiteY8" fmla="*/ 156949 h 3261815"/>
              <a:gd name="connsiteX9" fmla="*/ 377501 w 2144886"/>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80396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205171"/>
              <a:gd name="connsiteY0" fmla="*/ 27296 h 3261815"/>
              <a:gd name="connsiteX1" fmla="*/ 322444 w 2205171"/>
              <a:gd name="connsiteY1" fmla="*/ 1801504 h 3261815"/>
              <a:gd name="connsiteX2" fmla="*/ 704581 w 2205171"/>
              <a:gd name="connsiteY2" fmla="*/ 3261815 h 3261815"/>
              <a:gd name="connsiteX3" fmla="*/ 1216372 w 2205171"/>
              <a:gd name="connsiteY3" fmla="*/ 1951629 h 3261815"/>
              <a:gd name="connsiteX4" fmla="*/ 1707692 w 2205171"/>
              <a:gd name="connsiteY4" fmla="*/ 3254991 h 3261815"/>
              <a:gd name="connsiteX5" fmla="*/ 2144420 w 2205171"/>
              <a:gd name="connsiteY5" fmla="*/ 1753737 h 3261815"/>
              <a:gd name="connsiteX6" fmla="*/ 1871465 w 2205171"/>
              <a:gd name="connsiteY6" fmla="*/ 0 h 3261815"/>
              <a:gd name="connsiteX7" fmla="*/ 1789578 w 2205171"/>
              <a:gd name="connsiteY7" fmla="*/ 13648 h 3261815"/>
              <a:gd name="connsiteX8" fmla="*/ 1175429 w 2205171"/>
              <a:gd name="connsiteY8" fmla="*/ 156949 h 3261815"/>
              <a:gd name="connsiteX9" fmla="*/ 411154 w 2205171"/>
              <a:gd name="connsiteY9" fmla="*/ 27296 h 3261815"/>
              <a:gd name="connsiteX0" fmla="*/ 411154 w 2145061"/>
              <a:gd name="connsiteY0" fmla="*/ 23869 h 3258388"/>
              <a:gd name="connsiteX1" fmla="*/ 322444 w 2145061"/>
              <a:gd name="connsiteY1" fmla="*/ 1798077 h 3258388"/>
              <a:gd name="connsiteX2" fmla="*/ 704581 w 2145061"/>
              <a:gd name="connsiteY2" fmla="*/ 3258388 h 3258388"/>
              <a:gd name="connsiteX3" fmla="*/ 1216372 w 2145061"/>
              <a:gd name="connsiteY3" fmla="*/ 1948202 h 3258388"/>
              <a:gd name="connsiteX4" fmla="*/ 1707692 w 2145061"/>
              <a:gd name="connsiteY4" fmla="*/ 3251564 h 3258388"/>
              <a:gd name="connsiteX5" fmla="*/ 2144420 w 2145061"/>
              <a:gd name="connsiteY5" fmla="*/ 1750310 h 3258388"/>
              <a:gd name="connsiteX6" fmla="*/ 1789578 w 2145061"/>
              <a:gd name="connsiteY6" fmla="*/ 10221 h 3258388"/>
              <a:gd name="connsiteX7" fmla="*/ 1175429 w 2145061"/>
              <a:gd name="connsiteY7" fmla="*/ 153522 h 3258388"/>
              <a:gd name="connsiteX8" fmla="*/ 411154 w 2145061"/>
              <a:gd name="connsiteY8" fmla="*/ 23869 h 3258388"/>
              <a:gd name="connsiteX0" fmla="*/ 411154 w 2146076"/>
              <a:gd name="connsiteY0" fmla="*/ 23869 h 3258388"/>
              <a:gd name="connsiteX1" fmla="*/ 322444 w 2146076"/>
              <a:gd name="connsiteY1" fmla="*/ 1798077 h 3258388"/>
              <a:gd name="connsiteX2" fmla="*/ 704581 w 2146076"/>
              <a:gd name="connsiteY2" fmla="*/ 3258388 h 3258388"/>
              <a:gd name="connsiteX3" fmla="*/ 1216372 w 2146076"/>
              <a:gd name="connsiteY3" fmla="*/ 1948202 h 3258388"/>
              <a:gd name="connsiteX4" fmla="*/ 1707692 w 2146076"/>
              <a:gd name="connsiteY4" fmla="*/ 3251564 h 3258388"/>
              <a:gd name="connsiteX5" fmla="*/ 2144420 w 2146076"/>
              <a:gd name="connsiteY5" fmla="*/ 1750310 h 3258388"/>
              <a:gd name="connsiteX6" fmla="*/ 1926056 w 2146076"/>
              <a:gd name="connsiteY6" fmla="*/ 17045 h 3258388"/>
              <a:gd name="connsiteX7" fmla="*/ 1175429 w 2146076"/>
              <a:gd name="connsiteY7" fmla="*/ 153522 h 3258388"/>
              <a:gd name="connsiteX8" fmla="*/ 411154 w 2146076"/>
              <a:gd name="connsiteY8" fmla="*/ 23869 h 3258388"/>
              <a:gd name="connsiteX0" fmla="*/ 411154 w 2374416"/>
              <a:gd name="connsiteY0" fmla="*/ 23869 h 3258388"/>
              <a:gd name="connsiteX1" fmla="*/ 322444 w 2374416"/>
              <a:gd name="connsiteY1" fmla="*/ 1798077 h 3258388"/>
              <a:gd name="connsiteX2" fmla="*/ 704581 w 2374416"/>
              <a:gd name="connsiteY2" fmla="*/ 3258388 h 3258388"/>
              <a:gd name="connsiteX3" fmla="*/ 1216372 w 2374416"/>
              <a:gd name="connsiteY3" fmla="*/ 1948202 h 3258388"/>
              <a:gd name="connsiteX4" fmla="*/ 1707692 w 2374416"/>
              <a:gd name="connsiteY4" fmla="*/ 3251564 h 3258388"/>
              <a:gd name="connsiteX5" fmla="*/ 2144420 w 2374416"/>
              <a:gd name="connsiteY5" fmla="*/ 1750310 h 3258388"/>
              <a:gd name="connsiteX6" fmla="*/ 1926056 w 2374416"/>
              <a:gd name="connsiteY6" fmla="*/ 17045 h 3258388"/>
              <a:gd name="connsiteX7" fmla="*/ 1175429 w 2374416"/>
              <a:gd name="connsiteY7" fmla="*/ 153522 h 3258388"/>
              <a:gd name="connsiteX8" fmla="*/ 411154 w 2374416"/>
              <a:gd name="connsiteY8" fmla="*/ 23869 h 3258388"/>
              <a:gd name="connsiteX0" fmla="*/ 411154 w 2441693"/>
              <a:gd name="connsiteY0" fmla="*/ 23869 h 3258388"/>
              <a:gd name="connsiteX1" fmla="*/ 322444 w 2441693"/>
              <a:gd name="connsiteY1" fmla="*/ 1798077 h 3258388"/>
              <a:gd name="connsiteX2" fmla="*/ 704581 w 2441693"/>
              <a:gd name="connsiteY2" fmla="*/ 3258388 h 3258388"/>
              <a:gd name="connsiteX3" fmla="*/ 1216372 w 2441693"/>
              <a:gd name="connsiteY3" fmla="*/ 1948202 h 3258388"/>
              <a:gd name="connsiteX4" fmla="*/ 1707692 w 2441693"/>
              <a:gd name="connsiteY4" fmla="*/ 3251564 h 3258388"/>
              <a:gd name="connsiteX5" fmla="*/ 2144420 w 2441693"/>
              <a:gd name="connsiteY5" fmla="*/ 1750310 h 3258388"/>
              <a:gd name="connsiteX6" fmla="*/ 1926056 w 2441693"/>
              <a:gd name="connsiteY6" fmla="*/ 17045 h 3258388"/>
              <a:gd name="connsiteX7" fmla="*/ 1175429 w 2441693"/>
              <a:gd name="connsiteY7" fmla="*/ 153522 h 3258388"/>
              <a:gd name="connsiteX8" fmla="*/ 411154 w 2441693"/>
              <a:gd name="connsiteY8" fmla="*/ 23869 h 3258388"/>
              <a:gd name="connsiteX0" fmla="*/ 411154 w 2377348"/>
              <a:gd name="connsiteY0" fmla="*/ 23869 h 3258388"/>
              <a:gd name="connsiteX1" fmla="*/ 322444 w 2377348"/>
              <a:gd name="connsiteY1" fmla="*/ 1798077 h 3258388"/>
              <a:gd name="connsiteX2" fmla="*/ 704581 w 2377348"/>
              <a:gd name="connsiteY2" fmla="*/ 3258388 h 3258388"/>
              <a:gd name="connsiteX3" fmla="*/ 1216372 w 2377348"/>
              <a:gd name="connsiteY3" fmla="*/ 1948202 h 3258388"/>
              <a:gd name="connsiteX4" fmla="*/ 1707692 w 2377348"/>
              <a:gd name="connsiteY4" fmla="*/ 3251564 h 3258388"/>
              <a:gd name="connsiteX5" fmla="*/ 2144420 w 2377348"/>
              <a:gd name="connsiteY5" fmla="*/ 1750310 h 3258388"/>
              <a:gd name="connsiteX6" fmla="*/ 1926056 w 2377348"/>
              <a:gd name="connsiteY6" fmla="*/ 17045 h 3258388"/>
              <a:gd name="connsiteX7" fmla="*/ 1175429 w 2377348"/>
              <a:gd name="connsiteY7" fmla="*/ 153522 h 3258388"/>
              <a:gd name="connsiteX8" fmla="*/ 411154 w 2377348"/>
              <a:gd name="connsiteY8" fmla="*/ 23869 h 3258388"/>
              <a:gd name="connsiteX0" fmla="*/ 411154 w 2424220"/>
              <a:gd name="connsiteY0" fmla="*/ 23869 h 3258388"/>
              <a:gd name="connsiteX1" fmla="*/ 322444 w 2424220"/>
              <a:gd name="connsiteY1" fmla="*/ 1798077 h 3258388"/>
              <a:gd name="connsiteX2" fmla="*/ 704581 w 2424220"/>
              <a:gd name="connsiteY2" fmla="*/ 3258388 h 3258388"/>
              <a:gd name="connsiteX3" fmla="*/ 1216372 w 2424220"/>
              <a:gd name="connsiteY3" fmla="*/ 1948202 h 3258388"/>
              <a:gd name="connsiteX4" fmla="*/ 1707692 w 2424220"/>
              <a:gd name="connsiteY4" fmla="*/ 3251564 h 3258388"/>
              <a:gd name="connsiteX5" fmla="*/ 2144420 w 2424220"/>
              <a:gd name="connsiteY5" fmla="*/ 1750310 h 3258388"/>
              <a:gd name="connsiteX6" fmla="*/ 1926056 w 2424220"/>
              <a:gd name="connsiteY6" fmla="*/ 17045 h 3258388"/>
              <a:gd name="connsiteX7" fmla="*/ 1175429 w 2424220"/>
              <a:gd name="connsiteY7" fmla="*/ 153522 h 3258388"/>
              <a:gd name="connsiteX8" fmla="*/ 411154 w 2424220"/>
              <a:gd name="connsiteY8" fmla="*/ 23869 h 3258388"/>
              <a:gd name="connsiteX0" fmla="*/ 411154 w 2449010"/>
              <a:gd name="connsiteY0" fmla="*/ 23869 h 3258388"/>
              <a:gd name="connsiteX1" fmla="*/ 322444 w 2449010"/>
              <a:gd name="connsiteY1" fmla="*/ 1798077 h 3258388"/>
              <a:gd name="connsiteX2" fmla="*/ 704581 w 2449010"/>
              <a:gd name="connsiteY2" fmla="*/ 3258388 h 3258388"/>
              <a:gd name="connsiteX3" fmla="*/ 1216372 w 2449010"/>
              <a:gd name="connsiteY3" fmla="*/ 1948202 h 3258388"/>
              <a:gd name="connsiteX4" fmla="*/ 1707692 w 2449010"/>
              <a:gd name="connsiteY4" fmla="*/ 3251564 h 3258388"/>
              <a:gd name="connsiteX5" fmla="*/ 2144420 w 2449010"/>
              <a:gd name="connsiteY5" fmla="*/ 1750310 h 3258388"/>
              <a:gd name="connsiteX6" fmla="*/ 1926056 w 2449010"/>
              <a:gd name="connsiteY6" fmla="*/ 17045 h 3258388"/>
              <a:gd name="connsiteX7" fmla="*/ 1175429 w 2449010"/>
              <a:gd name="connsiteY7" fmla="*/ 153522 h 3258388"/>
              <a:gd name="connsiteX8" fmla="*/ 411154 w 2449010"/>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nvGrpSpPr>
          <p:cNvPr id="64" name="Group 102">
            <a:extLst>
              <a:ext uri="{FF2B5EF4-FFF2-40B4-BE49-F238E27FC236}">
                <a16:creationId xmlns:a16="http://schemas.microsoft.com/office/drawing/2014/main" id="{3B22177F-3D45-4A9B-976C-0E5FC31B92C4}"/>
              </a:ext>
            </a:extLst>
          </p:cNvPr>
          <p:cNvGrpSpPr>
            <a:grpSpLocks noChangeAspect="1"/>
          </p:cNvGrpSpPr>
          <p:nvPr/>
        </p:nvGrpSpPr>
        <p:grpSpPr>
          <a:xfrm>
            <a:off x="6530620" y="1821826"/>
            <a:ext cx="244301" cy="397359"/>
            <a:chOff x="2071598" y="2060848"/>
            <a:chExt cx="1917605" cy="3137144"/>
          </a:xfrm>
          <a:solidFill>
            <a:schemeClr val="accent4"/>
          </a:solidFill>
        </p:grpSpPr>
        <p:sp>
          <p:nvSpPr>
            <p:cNvPr id="65" name="Freeform 103">
              <a:extLst>
                <a:ext uri="{FF2B5EF4-FFF2-40B4-BE49-F238E27FC236}">
                  <a16:creationId xmlns:a16="http://schemas.microsoft.com/office/drawing/2014/main" id="{45551A25-8F0E-4347-975E-A924A7130E47}"/>
                </a:ext>
              </a:extLst>
            </p:cNvPr>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6" name="Freeform 104">
              <a:extLst>
                <a:ext uri="{FF2B5EF4-FFF2-40B4-BE49-F238E27FC236}">
                  <a16:creationId xmlns:a16="http://schemas.microsoft.com/office/drawing/2014/main" id="{1D56ED84-718A-4F64-9201-3371A122B353}"/>
                </a:ext>
              </a:extLst>
            </p:cNvPr>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7" name="Freeform 105">
              <a:extLst>
                <a:ext uri="{FF2B5EF4-FFF2-40B4-BE49-F238E27FC236}">
                  <a16:creationId xmlns:a16="http://schemas.microsoft.com/office/drawing/2014/main" id="{C13BBB19-70FE-4952-97D0-FDEBC2A1BBF6}"/>
                </a:ext>
              </a:extLst>
            </p:cNvPr>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8" name="Freeform 106">
              <a:extLst>
                <a:ext uri="{FF2B5EF4-FFF2-40B4-BE49-F238E27FC236}">
                  <a16:creationId xmlns:a16="http://schemas.microsoft.com/office/drawing/2014/main" id="{7ABD01DA-F7D7-478D-A532-2A1B78A013CF}"/>
                </a:ext>
              </a:extLst>
            </p:cNvPr>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sp>
        <p:nvSpPr>
          <p:cNvPr id="69" name="Freeform 107">
            <a:extLst>
              <a:ext uri="{FF2B5EF4-FFF2-40B4-BE49-F238E27FC236}">
                <a16:creationId xmlns:a16="http://schemas.microsoft.com/office/drawing/2014/main" id="{5F7DADB8-BA7C-4AE5-BF1E-BC82543D1EA9}"/>
              </a:ext>
            </a:extLst>
          </p:cNvPr>
          <p:cNvSpPr>
            <a:spLocks noChangeAspect="1"/>
          </p:cNvSpPr>
          <p:nvPr/>
        </p:nvSpPr>
        <p:spPr>
          <a:xfrm>
            <a:off x="7214011" y="1821826"/>
            <a:ext cx="127421" cy="397359"/>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25685 w 779830"/>
              <a:gd name="connsiteY0" fmla="*/ 1331843 h 2449001"/>
              <a:gd name="connsiteX1" fmla="*/ 537004 w 779830"/>
              <a:gd name="connsiteY1" fmla="*/ 1379551 h 2449001"/>
              <a:gd name="connsiteX2" fmla="*/ 758434 w 779830"/>
              <a:gd name="connsiteY2" fmla="*/ 1406369 h 2449001"/>
              <a:gd name="connsiteX3" fmla="*/ 620492 w 779830"/>
              <a:gd name="connsiteY3" fmla="*/ 1741335 h 2449001"/>
              <a:gd name="connsiteX4" fmla="*/ 604589 w 779830"/>
              <a:gd name="connsiteY4" fmla="*/ 2441050 h 2449001"/>
              <a:gd name="connsiteX5" fmla="*/ 314367 w 779830"/>
              <a:gd name="connsiteY5" fmla="*/ 2445025 h 2449001"/>
              <a:gd name="connsiteX6" fmla="*/ 207024 w 779830"/>
              <a:gd name="connsiteY6" fmla="*/ 1673750 h 2449001"/>
              <a:gd name="connsiteX7" fmla="*/ 203049 w 779830"/>
              <a:gd name="connsiteY7" fmla="*/ 2441050 h 2449001"/>
              <a:gd name="connsiteX8" fmla="*/ 131487 w 779830"/>
              <a:gd name="connsiteY8" fmla="*/ 2449001 h 2449001"/>
              <a:gd name="connsiteX9" fmla="*/ 290 w 779830"/>
              <a:gd name="connsiteY9" fmla="*/ 1701579 h 2449001"/>
              <a:gd name="connsiteX10" fmla="*/ 95803 w 779830"/>
              <a:gd name="connsiteY10" fmla="*/ 1597201 h 2449001"/>
              <a:gd name="connsiteX11" fmla="*/ 84332 w 779830"/>
              <a:gd name="connsiteY11" fmla="*/ 1389262 h 2449001"/>
              <a:gd name="connsiteX12" fmla="*/ 334245 w 779830"/>
              <a:gd name="connsiteY12" fmla="*/ 1375575 h 2449001"/>
              <a:gd name="connsiteX13" fmla="*/ 425685 w 779830"/>
              <a:gd name="connsiteY13" fmla="*/ 1331843 h 2449001"/>
              <a:gd name="connsiteX14" fmla="*/ 238828 w 779830"/>
              <a:gd name="connsiteY14" fmla="*/ 0 h 2449001"/>
              <a:gd name="connsiteX15" fmla="*/ 552904 w 779830"/>
              <a:gd name="connsiteY15" fmla="*/ 0 h 2449001"/>
              <a:gd name="connsiteX16" fmla="*/ 684102 w 779830"/>
              <a:gd name="connsiteY16" fmla="*/ 962108 h 2449001"/>
              <a:gd name="connsiteX17" fmla="*/ 719882 w 779830"/>
              <a:gd name="connsiteY17" fmla="*/ 1307990 h 2449001"/>
              <a:gd name="connsiteX18" fmla="*/ 409781 w 779830"/>
              <a:gd name="connsiteY18" fmla="*/ 1268233 h 2449001"/>
              <a:gd name="connsiteX19" fmla="*/ 99681 w 779830"/>
              <a:gd name="connsiteY19" fmla="*/ 1288111 h 2449001"/>
              <a:gd name="connsiteX20" fmla="*/ 119559 w 779830"/>
              <a:gd name="connsiteY20" fmla="*/ 1017766 h 2449001"/>
              <a:gd name="connsiteX21" fmla="*/ 238828 w 779830"/>
              <a:gd name="connsiteY21" fmla="*/ 0 h 2449001"/>
              <a:gd name="connsiteX0" fmla="*/ 425766 w 779911"/>
              <a:gd name="connsiteY0" fmla="*/ 1331843 h 2449001"/>
              <a:gd name="connsiteX1" fmla="*/ 537085 w 779911"/>
              <a:gd name="connsiteY1" fmla="*/ 1379551 h 2449001"/>
              <a:gd name="connsiteX2" fmla="*/ 758515 w 779911"/>
              <a:gd name="connsiteY2" fmla="*/ 1406369 h 2449001"/>
              <a:gd name="connsiteX3" fmla="*/ 620573 w 779911"/>
              <a:gd name="connsiteY3" fmla="*/ 1741335 h 2449001"/>
              <a:gd name="connsiteX4" fmla="*/ 604670 w 779911"/>
              <a:gd name="connsiteY4" fmla="*/ 2441050 h 2449001"/>
              <a:gd name="connsiteX5" fmla="*/ 314448 w 779911"/>
              <a:gd name="connsiteY5" fmla="*/ 2445025 h 2449001"/>
              <a:gd name="connsiteX6" fmla="*/ 207105 w 779911"/>
              <a:gd name="connsiteY6" fmla="*/ 1673750 h 2449001"/>
              <a:gd name="connsiteX7" fmla="*/ 203130 w 779911"/>
              <a:gd name="connsiteY7" fmla="*/ 2441050 h 2449001"/>
              <a:gd name="connsiteX8" fmla="*/ 131568 w 779911"/>
              <a:gd name="connsiteY8" fmla="*/ 2449001 h 2449001"/>
              <a:gd name="connsiteX9" fmla="*/ 371 w 779911"/>
              <a:gd name="connsiteY9" fmla="*/ 1701579 h 2449001"/>
              <a:gd name="connsiteX10" fmla="*/ 95884 w 779911"/>
              <a:gd name="connsiteY10" fmla="*/ 1597201 h 2449001"/>
              <a:gd name="connsiteX11" fmla="*/ 84413 w 779911"/>
              <a:gd name="connsiteY11" fmla="*/ 1389262 h 2449001"/>
              <a:gd name="connsiteX12" fmla="*/ 334326 w 779911"/>
              <a:gd name="connsiteY12" fmla="*/ 1375575 h 2449001"/>
              <a:gd name="connsiteX13" fmla="*/ 425766 w 779911"/>
              <a:gd name="connsiteY13" fmla="*/ 1331843 h 2449001"/>
              <a:gd name="connsiteX14" fmla="*/ 238909 w 779911"/>
              <a:gd name="connsiteY14" fmla="*/ 0 h 2449001"/>
              <a:gd name="connsiteX15" fmla="*/ 552985 w 779911"/>
              <a:gd name="connsiteY15" fmla="*/ 0 h 2449001"/>
              <a:gd name="connsiteX16" fmla="*/ 684183 w 779911"/>
              <a:gd name="connsiteY16" fmla="*/ 962108 h 2449001"/>
              <a:gd name="connsiteX17" fmla="*/ 719963 w 779911"/>
              <a:gd name="connsiteY17" fmla="*/ 1307990 h 2449001"/>
              <a:gd name="connsiteX18" fmla="*/ 409862 w 779911"/>
              <a:gd name="connsiteY18" fmla="*/ 1268233 h 2449001"/>
              <a:gd name="connsiteX19" fmla="*/ 99762 w 779911"/>
              <a:gd name="connsiteY19" fmla="*/ 1288111 h 2449001"/>
              <a:gd name="connsiteX20" fmla="*/ 119640 w 779911"/>
              <a:gd name="connsiteY20" fmla="*/ 1017766 h 2449001"/>
              <a:gd name="connsiteX21" fmla="*/ 238909 w 779911"/>
              <a:gd name="connsiteY21" fmla="*/ 0 h 2449001"/>
              <a:gd name="connsiteX0" fmla="*/ 425696 w 779841"/>
              <a:gd name="connsiteY0" fmla="*/ 1331843 h 2449001"/>
              <a:gd name="connsiteX1" fmla="*/ 537015 w 779841"/>
              <a:gd name="connsiteY1" fmla="*/ 1379551 h 2449001"/>
              <a:gd name="connsiteX2" fmla="*/ 758445 w 779841"/>
              <a:gd name="connsiteY2" fmla="*/ 1406369 h 2449001"/>
              <a:gd name="connsiteX3" fmla="*/ 620503 w 779841"/>
              <a:gd name="connsiteY3" fmla="*/ 1741335 h 2449001"/>
              <a:gd name="connsiteX4" fmla="*/ 604600 w 779841"/>
              <a:gd name="connsiteY4" fmla="*/ 2441050 h 2449001"/>
              <a:gd name="connsiteX5" fmla="*/ 314378 w 779841"/>
              <a:gd name="connsiteY5" fmla="*/ 2445025 h 2449001"/>
              <a:gd name="connsiteX6" fmla="*/ 207035 w 779841"/>
              <a:gd name="connsiteY6" fmla="*/ 1673750 h 2449001"/>
              <a:gd name="connsiteX7" fmla="*/ 203060 w 779841"/>
              <a:gd name="connsiteY7" fmla="*/ 2441050 h 2449001"/>
              <a:gd name="connsiteX8" fmla="*/ 131498 w 779841"/>
              <a:gd name="connsiteY8" fmla="*/ 2449001 h 2449001"/>
              <a:gd name="connsiteX9" fmla="*/ 301 w 779841"/>
              <a:gd name="connsiteY9" fmla="*/ 1701579 h 2449001"/>
              <a:gd name="connsiteX10" fmla="*/ 95814 w 779841"/>
              <a:gd name="connsiteY10" fmla="*/ 1597201 h 2449001"/>
              <a:gd name="connsiteX11" fmla="*/ 84343 w 779841"/>
              <a:gd name="connsiteY11" fmla="*/ 1389262 h 2449001"/>
              <a:gd name="connsiteX12" fmla="*/ 334256 w 779841"/>
              <a:gd name="connsiteY12" fmla="*/ 1375575 h 2449001"/>
              <a:gd name="connsiteX13" fmla="*/ 425696 w 779841"/>
              <a:gd name="connsiteY13" fmla="*/ 1331843 h 2449001"/>
              <a:gd name="connsiteX14" fmla="*/ 238839 w 779841"/>
              <a:gd name="connsiteY14" fmla="*/ 0 h 2449001"/>
              <a:gd name="connsiteX15" fmla="*/ 552915 w 779841"/>
              <a:gd name="connsiteY15" fmla="*/ 0 h 2449001"/>
              <a:gd name="connsiteX16" fmla="*/ 684113 w 779841"/>
              <a:gd name="connsiteY16" fmla="*/ 962108 h 2449001"/>
              <a:gd name="connsiteX17" fmla="*/ 719893 w 779841"/>
              <a:gd name="connsiteY17" fmla="*/ 1307990 h 2449001"/>
              <a:gd name="connsiteX18" fmla="*/ 409792 w 779841"/>
              <a:gd name="connsiteY18" fmla="*/ 1268233 h 2449001"/>
              <a:gd name="connsiteX19" fmla="*/ 99692 w 779841"/>
              <a:gd name="connsiteY19" fmla="*/ 1288111 h 2449001"/>
              <a:gd name="connsiteX20" fmla="*/ 119570 w 779841"/>
              <a:gd name="connsiteY20" fmla="*/ 1017766 h 2449001"/>
              <a:gd name="connsiteX21" fmla="*/ 238839 w 779841"/>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19570 w 794874"/>
              <a:gd name="connsiteY20" fmla="*/ 1017766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1314"/>
              <a:gd name="connsiteY0" fmla="*/ 1331843 h 2449001"/>
              <a:gd name="connsiteX1" fmla="*/ 537015 w 791314"/>
              <a:gd name="connsiteY1" fmla="*/ 1379551 h 2449001"/>
              <a:gd name="connsiteX2" fmla="*/ 758445 w 791314"/>
              <a:gd name="connsiteY2" fmla="*/ 1406369 h 2449001"/>
              <a:gd name="connsiteX3" fmla="*/ 620503 w 791314"/>
              <a:gd name="connsiteY3" fmla="*/ 1741335 h 2449001"/>
              <a:gd name="connsiteX4" fmla="*/ 604600 w 791314"/>
              <a:gd name="connsiteY4" fmla="*/ 2441050 h 2449001"/>
              <a:gd name="connsiteX5" fmla="*/ 314378 w 791314"/>
              <a:gd name="connsiteY5" fmla="*/ 2445025 h 2449001"/>
              <a:gd name="connsiteX6" fmla="*/ 207035 w 791314"/>
              <a:gd name="connsiteY6" fmla="*/ 1673750 h 2449001"/>
              <a:gd name="connsiteX7" fmla="*/ 203060 w 791314"/>
              <a:gd name="connsiteY7" fmla="*/ 2441050 h 2449001"/>
              <a:gd name="connsiteX8" fmla="*/ 131498 w 791314"/>
              <a:gd name="connsiteY8" fmla="*/ 2449001 h 2449001"/>
              <a:gd name="connsiteX9" fmla="*/ 301 w 791314"/>
              <a:gd name="connsiteY9" fmla="*/ 1701579 h 2449001"/>
              <a:gd name="connsiteX10" fmla="*/ 95814 w 791314"/>
              <a:gd name="connsiteY10" fmla="*/ 1597201 h 2449001"/>
              <a:gd name="connsiteX11" fmla="*/ 84343 w 791314"/>
              <a:gd name="connsiteY11" fmla="*/ 1389262 h 2449001"/>
              <a:gd name="connsiteX12" fmla="*/ 334256 w 791314"/>
              <a:gd name="connsiteY12" fmla="*/ 1375575 h 2449001"/>
              <a:gd name="connsiteX13" fmla="*/ 425696 w 791314"/>
              <a:gd name="connsiteY13" fmla="*/ 1331843 h 2449001"/>
              <a:gd name="connsiteX14" fmla="*/ 218310 w 791314"/>
              <a:gd name="connsiteY14" fmla="*/ 0 h 2449001"/>
              <a:gd name="connsiteX15" fmla="*/ 570023 w 791314"/>
              <a:gd name="connsiteY15" fmla="*/ 3422 h 2449001"/>
              <a:gd name="connsiteX16" fmla="*/ 677271 w 791314"/>
              <a:gd name="connsiteY16" fmla="*/ 938156 h 2449001"/>
              <a:gd name="connsiteX17" fmla="*/ 719893 w 791314"/>
              <a:gd name="connsiteY17" fmla="*/ 1307990 h 2449001"/>
              <a:gd name="connsiteX18" fmla="*/ 409792 w 791314"/>
              <a:gd name="connsiteY18" fmla="*/ 1268233 h 2449001"/>
              <a:gd name="connsiteX19" fmla="*/ 99692 w 791314"/>
              <a:gd name="connsiteY19" fmla="*/ 1288111 h 2449001"/>
              <a:gd name="connsiteX20" fmla="*/ 133257 w 791314"/>
              <a:gd name="connsiteY20" fmla="*/ 945913 h 2449001"/>
              <a:gd name="connsiteX21" fmla="*/ 218310 w 791314"/>
              <a:gd name="connsiteY21" fmla="*/ 0 h 2449001"/>
              <a:gd name="connsiteX0" fmla="*/ 425696 w 791740"/>
              <a:gd name="connsiteY0" fmla="*/ 1331843 h 2449001"/>
              <a:gd name="connsiteX1" fmla="*/ 537015 w 791740"/>
              <a:gd name="connsiteY1" fmla="*/ 1379551 h 2449001"/>
              <a:gd name="connsiteX2" fmla="*/ 775553 w 791740"/>
              <a:gd name="connsiteY2" fmla="*/ 1406369 h 2449001"/>
              <a:gd name="connsiteX3" fmla="*/ 620503 w 791740"/>
              <a:gd name="connsiteY3" fmla="*/ 1741335 h 2449001"/>
              <a:gd name="connsiteX4" fmla="*/ 604600 w 791740"/>
              <a:gd name="connsiteY4" fmla="*/ 2441050 h 2449001"/>
              <a:gd name="connsiteX5" fmla="*/ 314378 w 791740"/>
              <a:gd name="connsiteY5" fmla="*/ 2445025 h 2449001"/>
              <a:gd name="connsiteX6" fmla="*/ 207035 w 791740"/>
              <a:gd name="connsiteY6" fmla="*/ 1673750 h 2449001"/>
              <a:gd name="connsiteX7" fmla="*/ 203060 w 791740"/>
              <a:gd name="connsiteY7" fmla="*/ 2441050 h 2449001"/>
              <a:gd name="connsiteX8" fmla="*/ 131498 w 791740"/>
              <a:gd name="connsiteY8" fmla="*/ 2449001 h 2449001"/>
              <a:gd name="connsiteX9" fmla="*/ 301 w 791740"/>
              <a:gd name="connsiteY9" fmla="*/ 1701579 h 2449001"/>
              <a:gd name="connsiteX10" fmla="*/ 95814 w 791740"/>
              <a:gd name="connsiteY10" fmla="*/ 1597201 h 2449001"/>
              <a:gd name="connsiteX11" fmla="*/ 84343 w 791740"/>
              <a:gd name="connsiteY11" fmla="*/ 1389262 h 2449001"/>
              <a:gd name="connsiteX12" fmla="*/ 334256 w 791740"/>
              <a:gd name="connsiteY12" fmla="*/ 1375575 h 2449001"/>
              <a:gd name="connsiteX13" fmla="*/ 425696 w 791740"/>
              <a:gd name="connsiteY13" fmla="*/ 1331843 h 2449001"/>
              <a:gd name="connsiteX14" fmla="*/ 218310 w 791740"/>
              <a:gd name="connsiteY14" fmla="*/ 0 h 2449001"/>
              <a:gd name="connsiteX15" fmla="*/ 570023 w 791740"/>
              <a:gd name="connsiteY15" fmla="*/ 3422 h 2449001"/>
              <a:gd name="connsiteX16" fmla="*/ 677271 w 791740"/>
              <a:gd name="connsiteY16" fmla="*/ 938156 h 2449001"/>
              <a:gd name="connsiteX17" fmla="*/ 719893 w 791740"/>
              <a:gd name="connsiteY17" fmla="*/ 1307990 h 2449001"/>
              <a:gd name="connsiteX18" fmla="*/ 409792 w 791740"/>
              <a:gd name="connsiteY18" fmla="*/ 1268233 h 2449001"/>
              <a:gd name="connsiteX19" fmla="*/ 99692 w 791740"/>
              <a:gd name="connsiteY19" fmla="*/ 1288111 h 2449001"/>
              <a:gd name="connsiteX20" fmla="*/ 133257 w 791740"/>
              <a:gd name="connsiteY20" fmla="*/ 945913 h 2449001"/>
              <a:gd name="connsiteX21" fmla="*/ 218310 w 791740"/>
              <a:gd name="connsiteY21" fmla="*/ 0 h 2449001"/>
              <a:gd name="connsiteX0" fmla="*/ 425696 w 798638"/>
              <a:gd name="connsiteY0" fmla="*/ 1331843 h 2449001"/>
              <a:gd name="connsiteX1" fmla="*/ 537015 w 798638"/>
              <a:gd name="connsiteY1" fmla="*/ 1379551 h 2449001"/>
              <a:gd name="connsiteX2" fmla="*/ 775553 w 798638"/>
              <a:gd name="connsiteY2" fmla="*/ 1406369 h 2449001"/>
              <a:gd name="connsiteX3" fmla="*/ 620503 w 798638"/>
              <a:gd name="connsiteY3" fmla="*/ 1741335 h 2449001"/>
              <a:gd name="connsiteX4" fmla="*/ 604600 w 798638"/>
              <a:gd name="connsiteY4" fmla="*/ 2441050 h 2449001"/>
              <a:gd name="connsiteX5" fmla="*/ 314378 w 798638"/>
              <a:gd name="connsiteY5" fmla="*/ 2445025 h 2449001"/>
              <a:gd name="connsiteX6" fmla="*/ 207035 w 798638"/>
              <a:gd name="connsiteY6" fmla="*/ 1673750 h 2449001"/>
              <a:gd name="connsiteX7" fmla="*/ 203060 w 798638"/>
              <a:gd name="connsiteY7" fmla="*/ 2441050 h 2449001"/>
              <a:gd name="connsiteX8" fmla="*/ 131498 w 798638"/>
              <a:gd name="connsiteY8" fmla="*/ 2449001 h 2449001"/>
              <a:gd name="connsiteX9" fmla="*/ 301 w 798638"/>
              <a:gd name="connsiteY9" fmla="*/ 1701579 h 2449001"/>
              <a:gd name="connsiteX10" fmla="*/ 95814 w 798638"/>
              <a:gd name="connsiteY10" fmla="*/ 1597201 h 2449001"/>
              <a:gd name="connsiteX11" fmla="*/ 84343 w 798638"/>
              <a:gd name="connsiteY11" fmla="*/ 1389262 h 2449001"/>
              <a:gd name="connsiteX12" fmla="*/ 334256 w 798638"/>
              <a:gd name="connsiteY12" fmla="*/ 1375575 h 2449001"/>
              <a:gd name="connsiteX13" fmla="*/ 425696 w 798638"/>
              <a:gd name="connsiteY13" fmla="*/ 1331843 h 2449001"/>
              <a:gd name="connsiteX14" fmla="*/ 218310 w 798638"/>
              <a:gd name="connsiteY14" fmla="*/ 0 h 2449001"/>
              <a:gd name="connsiteX15" fmla="*/ 570023 w 798638"/>
              <a:gd name="connsiteY15" fmla="*/ 3422 h 2449001"/>
              <a:gd name="connsiteX16" fmla="*/ 677271 w 798638"/>
              <a:gd name="connsiteY16" fmla="*/ 938156 h 2449001"/>
              <a:gd name="connsiteX17" fmla="*/ 719893 w 798638"/>
              <a:gd name="connsiteY17" fmla="*/ 1307990 h 2449001"/>
              <a:gd name="connsiteX18" fmla="*/ 409792 w 798638"/>
              <a:gd name="connsiteY18" fmla="*/ 1268233 h 2449001"/>
              <a:gd name="connsiteX19" fmla="*/ 99692 w 798638"/>
              <a:gd name="connsiteY19" fmla="*/ 1288111 h 2449001"/>
              <a:gd name="connsiteX20" fmla="*/ 133257 w 798638"/>
              <a:gd name="connsiteY20" fmla="*/ 945913 h 2449001"/>
              <a:gd name="connsiteX21" fmla="*/ 218310 w 798638"/>
              <a:gd name="connsiteY21" fmla="*/ 0 h 2449001"/>
              <a:gd name="connsiteX0" fmla="*/ 425696 w 798137"/>
              <a:gd name="connsiteY0" fmla="*/ 1331843 h 2449001"/>
              <a:gd name="connsiteX1" fmla="*/ 537015 w 798137"/>
              <a:gd name="connsiteY1" fmla="*/ 1379551 h 2449001"/>
              <a:gd name="connsiteX2" fmla="*/ 775553 w 798137"/>
              <a:gd name="connsiteY2" fmla="*/ 1406369 h 2449001"/>
              <a:gd name="connsiteX3" fmla="*/ 613659 w 798137"/>
              <a:gd name="connsiteY3" fmla="*/ 1785816 h 2449001"/>
              <a:gd name="connsiteX4" fmla="*/ 604600 w 798137"/>
              <a:gd name="connsiteY4" fmla="*/ 2441050 h 2449001"/>
              <a:gd name="connsiteX5" fmla="*/ 314378 w 798137"/>
              <a:gd name="connsiteY5" fmla="*/ 2445025 h 2449001"/>
              <a:gd name="connsiteX6" fmla="*/ 207035 w 798137"/>
              <a:gd name="connsiteY6" fmla="*/ 1673750 h 2449001"/>
              <a:gd name="connsiteX7" fmla="*/ 203060 w 798137"/>
              <a:gd name="connsiteY7" fmla="*/ 2441050 h 2449001"/>
              <a:gd name="connsiteX8" fmla="*/ 131498 w 798137"/>
              <a:gd name="connsiteY8" fmla="*/ 2449001 h 2449001"/>
              <a:gd name="connsiteX9" fmla="*/ 301 w 798137"/>
              <a:gd name="connsiteY9" fmla="*/ 1701579 h 2449001"/>
              <a:gd name="connsiteX10" fmla="*/ 95814 w 798137"/>
              <a:gd name="connsiteY10" fmla="*/ 1597201 h 2449001"/>
              <a:gd name="connsiteX11" fmla="*/ 84343 w 798137"/>
              <a:gd name="connsiteY11" fmla="*/ 1389262 h 2449001"/>
              <a:gd name="connsiteX12" fmla="*/ 334256 w 798137"/>
              <a:gd name="connsiteY12" fmla="*/ 1375575 h 2449001"/>
              <a:gd name="connsiteX13" fmla="*/ 425696 w 798137"/>
              <a:gd name="connsiteY13" fmla="*/ 1331843 h 2449001"/>
              <a:gd name="connsiteX14" fmla="*/ 218310 w 798137"/>
              <a:gd name="connsiteY14" fmla="*/ 0 h 2449001"/>
              <a:gd name="connsiteX15" fmla="*/ 570023 w 798137"/>
              <a:gd name="connsiteY15" fmla="*/ 3422 h 2449001"/>
              <a:gd name="connsiteX16" fmla="*/ 677271 w 798137"/>
              <a:gd name="connsiteY16" fmla="*/ 938156 h 2449001"/>
              <a:gd name="connsiteX17" fmla="*/ 719893 w 798137"/>
              <a:gd name="connsiteY17" fmla="*/ 1307990 h 2449001"/>
              <a:gd name="connsiteX18" fmla="*/ 409792 w 798137"/>
              <a:gd name="connsiteY18" fmla="*/ 1268233 h 2449001"/>
              <a:gd name="connsiteX19" fmla="*/ 99692 w 798137"/>
              <a:gd name="connsiteY19" fmla="*/ 1288111 h 2449001"/>
              <a:gd name="connsiteX20" fmla="*/ 133257 w 798137"/>
              <a:gd name="connsiteY20" fmla="*/ 945913 h 2449001"/>
              <a:gd name="connsiteX21" fmla="*/ 218310 w 798137"/>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07035 w 797686"/>
              <a:gd name="connsiteY6" fmla="*/ 1673750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24143 w 797686"/>
              <a:gd name="connsiteY6" fmla="*/ 1721654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05179 w 777169"/>
              <a:gd name="connsiteY0" fmla="*/ 1331843 h 2449001"/>
              <a:gd name="connsiteX1" fmla="*/ 516498 w 777169"/>
              <a:gd name="connsiteY1" fmla="*/ 1379551 h 2449001"/>
              <a:gd name="connsiteX2" fmla="*/ 755036 w 777169"/>
              <a:gd name="connsiteY2" fmla="*/ 1406369 h 2449001"/>
              <a:gd name="connsiteX3" fmla="*/ 593142 w 777169"/>
              <a:gd name="connsiteY3" fmla="*/ 1785816 h 2449001"/>
              <a:gd name="connsiteX4" fmla="*/ 584083 w 777169"/>
              <a:gd name="connsiteY4" fmla="*/ 2441050 h 2449001"/>
              <a:gd name="connsiteX5" fmla="*/ 293861 w 777169"/>
              <a:gd name="connsiteY5" fmla="*/ 2445025 h 2449001"/>
              <a:gd name="connsiteX6" fmla="*/ 203626 w 777169"/>
              <a:gd name="connsiteY6" fmla="*/ 1721654 h 2449001"/>
              <a:gd name="connsiteX7" fmla="*/ 182543 w 777169"/>
              <a:gd name="connsiteY7" fmla="*/ 2441050 h 2449001"/>
              <a:gd name="connsiteX8" fmla="*/ 110981 w 777169"/>
              <a:gd name="connsiteY8" fmla="*/ 2449001 h 2449001"/>
              <a:gd name="connsiteX9" fmla="*/ 313 w 777169"/>
              <a:gd name="connsiteY9" fmla="*/ 1749481 h 2449001"/>
              <a:gd name="connsiteX10" fmla="*/ 92405 w 777169"/>
              <a:gd name="connsiteY10" fmla="*/ 1641682 h 2449001"/>
              <a:gd name="connsiteX11" fmla="*/ 63826 w 777169"/>
              <a:gd name="connsiteY11" fmla="*/ 1389262 h 2449001"/>
              <a:gd name="connsiteX12" fmla="*/ 313739 w 777169"/>
              <a:gd name="connsiteY12" fmla="*/ 1375575 h 2449001"/>
              <a:gd name="connsiteX13" fmla="*/ 405179 w 777169"/>
              <a:gd name="connsiteY13" fmla="*/ 1331843 h 2449001"/>
              <a:gd name="connsiteX14" fmla="*/ 197793 w 777169"/>
              <a:gd name="connsiteY14" fmla="*/ 0 h 2449001"/>
              <a:gd name="connsiteX15" fmla="*/ 549506 w 777169"/>
              <a:gd name="connsiteY15" fmla="*/ 3422 h 2449001"/>
              <a:gd name="connsiteX16" fmla="*/ 656754 w 777169"/>
              <a:gd name="connsiteY16" fmla="*/ 938156 h 2449001"/>
              <a:gd name="connsiteX17" fmla="*/ 699376 w 777169"/>
              <a:gd name="connsiteY17" fmla="*/ 1307990 h 2449001"/>
              <a:gd name="connsiteX18" fmla="*/ 389275 w 777169"/>
              <a:gd name="connsiteY18" fmla="*/ 1268233 h 2449001"/>
              <a:gd name="connsiteX19" fmla="*/ 79175 w 777169"/>
              <a:gd name="connsiteY19" fmla="*/ 1288111 h 2449001"/>
              <a:gd name="connsiteX20" fmla="*/ 112740 w 777169"/>
              <a:gd name="connsiteY20" fmla="*/ 945913 h 2449001"/>
              <a:gd name="connsiteX21" fmla="*/ 197793 w 777169"/>
              <a:gd name="connsiteY21" fmla="*/ 0 h 2449001"/>
              <a:gd name="connsiteX0" fmla="*/ 413332 w 785322"/>
              <a:gd name="connsiteY0" fmla="*/ 1331843 h 2449001"/>
              <a:gd name="connsiteX1" fmla="*/ 524651 w 785322"/>
              <a:gd name="connsiteY1" fmla="*/ 1379551 h 2449001"/>
              <a:gd name="connsiteX2" fmla="*/ 763189 w 785322"/>
              <a:gd name="connsiteY2" fmla="*/ 1406369 h 2449001"/>
              <a:gd name="connsiteX3" fmla="*/ 601295 w 785322"/>
              <a:gd name="connsiteY3" fmla="*/ 1785816 h 2449001"/>
              <a:gd name="connsiteX4" fmla="*/ 592236 w 785322"/>
              <a:gd name="connsiteY4" fmla="*/ 2441050 h 2449001"/>
              <a:gd name="connsiteX5" fmla="*/ 302014 w 785322"/>
              <a:gd name="connsiteY5" fmla="*/ 2445025 h 2449001"/>
              <a:gd name="connsiteX6" fmla="*/ 211779 w 785322"/>
              <a:gd name="connsiteY6" fmla="*/ 1721654 h 2449001"/>
              <a:gd name="connsiteX7" fmla="*/ 190696 w 785322"/>
              <a:gd name="connsiteY7" fmla="*/ 2441050 h 2449001"/>
              <a:gd name="connsiteX8" fmla="*/ 119134 w 785322"/>
              <a:gd name="connsiteY8" fmla="*/ 2449001 h 2449001"/>
              <a:gd name="connsiteX9" fmla="*/ 8466 w 785322"/>
              <a:gd name="connsiteY9" fmla="*/ 1749481 h 2449001"/>
              <a:gd name="connsiteX10" fmla="*/ 100558 w 785322"/>
              <a:gd name="connsiteY10" fmla="*/ 1641682 h 2449001"/>
              <a:gd name="connsiteX11" fmla="*/ 71979 w 785322"/>
              <a:gd name="connsiteY11" fmla="*/ 1389262 h 2449001"/>
              <a:gd name="connsiteX12" fmla="*/ 321892 w 785322"/>
              <a:gd name="connsiteY12" fmla="*/ 1375575 h 2449001"/>
              <a:gd name="connsiteX13" fmla="*/ 413332 w 785322"/>
              <a:gd name="connsiteY13" fmla="*/ 1331843 h 2449001"/>
              <a:gd name="connsiteX14" fmla="*/ 205946 w 785322"/>
              <a:gd name="connsiteY14" fmla="*/ 0 h 2449001"/>
              <a:gd name="connsiteX15" fmla="*/ 557659 w 785322"/>
              <a:gd name="connsiteY15" fmla="*/ 3422 h 2449001"/>
              <a:gd name="connsiteX16" fmla="*/ 664907 w 785322"/>
              <a:gd name="connsiteY16" fmla="*/ 938156 h 2449001"/>
              <a:gd name="connsiteX17" fmla="*/ 707529 w 785322"/>
              <a:gd name="connsiteY17" fmla="*/ 1307990 h 2449001"/>
              <a:gd name="connsiteX18" fmla="*/ 397428 w 785322"/>
              <a:gd name="connsiteY18" fmla="*/ 1268233 h 2449001"/>
              <a:gd name="connsiteX19" fmla="*/ 87328 w 785322"/>
              <a:gd name="connsiteY19" fmla="*/ 1288111 h 2449001"/>
              <a:gd name="connsiteX20" fmla="*/ 120893 w 785322"/>
              <a:gd name="connsiteY20" fmla="*/ 945913 h 2449001"/>
              <a:gd name="connsiteX21" fmla="*/ 205946 w 785322"/>
              <a:gd name="connsiteY21" fmla="*/ 0 h 244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0" name="Freeform 108">
            <a:extLst>
              <a:ext uri="{FF2B5EF4-FFF2-40B4-BE49-F238E27FC236}">
                <a16:creationId xmlns:a16="http://schemas.microsoft.com/office/drawing/2014/main" id="{6A02011B-41CE-4E20-9214-001F7D847E12}"/>
              </a:ext>
            </a:extLst>
          </p:cNvPr>
          <p:cNvSpPr/>
          <p:nvPr/>
        </p:nvSpPr>
        <p:spPr>
          <a:xfrm>
            <a:off x="4597476" y="1812547"/>
            <a:ext cx="376393" cy="415916"/>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1" name="Oval 8">
            <a:extLst>
              <a:ext uri="{FF2B5EF4-FFF2-40B4-BE49-F238E27FC236}">
                <a16:creationId xmlns:a16="http://schemas.microsoft.com/office/drawing/2014/main" id="{E3D5639C-49CF-43D9-965F-7653D69F451F}"/>
              </a:ext>
            </a:extLst>
          </p:cNvPr>
          <p:cNvSpPr/>
          <p:nvPr/>
        </p:nvSpPr>
        <p:spPr>
          <a:xfrm>
            <a:off x="5225481" y="1821804"/>
            <a:ext cx="395364" cy="397403"/>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nvGrpSpPr>
          <p:cNvPr id="72" name="Group 110">
            <a:extLst>
              <a:ext uri="{FF2B5EF4-FFF2-40B4-BE49-F238E27FC236}">
                <a16:creationId xmlns:a16="http://schemas.microsoft.com/office/drawing/2014/main" id="{D519BD50-C580-4623-8810-E04695FA5F45}"/>
              </a:ext>
            </a:extLst>
          </p:cNvPr>
          <p:cNvGrpSpPr/>
          <p:nvPr/>
        </p:nvGrpSpPr>
        <p:grpSpPr>
          <a:xfrm>
            <a:off x="3968986" y="1812547"/>
            <a:ext cx="376393" cy="415916"/>
            <a:chOff x="4835382" y="73243"/>
            <a:chExt cx="2920830" cy="3227535"/>
          </a:xfrm>
          <a:solidFill>
            <a:schemeClr val="accent4"/>
          </a:solidFill>
        </p:grpSpPr>
        <p:sp>
          <p:nvSpPr>
            <p:cNvPr id="73" name="Freeform 111">
              <a:extLst>
                <a:ext uri="{FF2B5EF4-FFF2-40B4-BE49-F238E27FC236}">
                  <a16:creationId xmlns:a16="http://schemas.microsoft.com/office/drawing/2014/main" id="{BBCCCC44-B257-423A-BB40-01303C1A40E8}"/>
                </a:ext>
              </a:extLst>
            </p:cNvPr>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 fmla="*/ 3030279 w 4784651"/>
                <a:gd name="connsiteY0" fmla="*/ 114 h 5890551"/>
                <a:gd name="connsiteX1" fmla="*/ 765544 w 4784651"/>
                <a:gd name="connsiteY1" fmla="*/ 1935240 h 5890551"/>
                <a:gd name="connsiteX2" fmla="*/ 0 w 4784651"/>
                <a:gd name="connsiteY2" fmla="*/ 3051658 h 5890551"/>
                <a:gd name="connsiteX3" fmla="*/ 510363 w 4784651"/>
                <a:gd name="connsiteY3" fmla="*/ 3328105 h 5890551"/>
                <a:gd name="connsiteX4" fmla="*/ 297711 w 4784651"/>
                <a:gd name="connsiteY4" fmla="*/ 3657714 h 5890551"/>
                <a:gd name="connsiteX5" fmla="*/ 489097 w 4784651"/>
                <a:gd name="connsiteY5" fmla="*/ 3870365 h 5890551"/>
                <a:gd name="connsiteX6" fmla="*/ 372139 w 4784651"/>
                <a:gd name="connsiteY6" fmla="*/ 4061751 h 5890551"/>
                <a:gd name="connsiteX7" fmla="*/ 563525 w 4784651"/>
                <a:gd name="connsiteY7" fmla="*/ 4316933 h 5890551"/>
                <a:gd name="connsiteX8" fmla="*/ 499730 w 4784651"/>
                <a:gd name="connsiteY8" fmla="*/ 4976151 h 5890551"/>
                <a:gd name="connsiteX9" fmla="*/ 1754372 w 4784651"/>
                <a:gd name="connsiteY9" fmla="*/ 5199435 h 5890551"/>
                <a:gd name="connsiteX10" fmla="*/ 1945758 w 4784651"/>
                <a:gd name="connsiteY10" fmla="*/ 5890551 h 5890551"/>
                <a:gd name="connsiteX11" fmla="*/ 4784651 w 4784651"/>
                <a:gd name="connsiteY11" fmla="*/ 5858654 h 5890551"/>
                <a:gd name="connsiteX12" fmla="*/ 4561367 w 4784651"/>
                <a:gd name="connsiteY12" fmla="*/ 4189342 h 5890551"/>
                <a:gd name="connsiteX13" fmla="*/ 3030279 w 4784651"/>
                <a:gd name="connsiteY13" fmla="*/ 114 h 5890551"/>
                <a:gd name="connsiteX0" fmla="*/ 3030279 w 4784651"/>
                <a:gd name="connsiteY0" fmla="*/ 398 h 5890835"/>
                <a:gd name="connsiteX1" fmla="*/ 765544 w 4784651"/>
                <a:gd name="connsiteY1" fmla="*/ 1935524 h 5890835"/>
                <a:gd name="connsiteX2" fmla="*/ 0 w 4784651"/>
                <a:gd name="connsiteY2" fmla="*/ 3051942 h 5890835"/>
                <a:gd name="connsiteX3" fmla="*/ 510363 w 4784651"/>
                <a:gd name="connsiteY3" fmla="*/ 3328389 h 5890835"/>
                <a:gd name="connsiteX4" fmla="*/ 297711 w 4784651"/>
                <a:gd name="connsiteY4" fmla="*/ 3657998 h 5890835"/>
                <a:gd name="connsiteX5" fmla="*/ 489097 w 4784651"/>
                <a:gd name="connsiteY5" fmla="*/ 3870649 h 5890835"/>
                <a:gd name="connsiteX6" fmla="*/ 372139 w 4784651"/>
                <a:gd name="connsiteY6" fmla="*/ 4062035 h 5890835"/>
                <a:gd name="connsiteX7" fmla="*/ 563525 w 4784651"/>
                <a:gd name="connsiteY7" fmla="*/ 4317217 h 5890835"/>
                <a:gd name="connsiteX8" fmla="*/ 499730 w 4784651"/>
                <a:gd name="connsiteY8" fmla="*/ 4976435 h 5890835"/>
                <a:gd name="connsiteX9" fmla="*/ 1754372 w 4784651"/>
                <a:gd name="connsiteY9" fmla="*/ 5199719 h 5890835"/>
                <a:gd name="connsiteX10" fmla="*/ 1945758 w 4784651"/>
                <a:gd name="connsiteY10" fmla="*/ 5890835 h 5890835"/>
                <a:gd name="connsiteX11" fmla="*/ 4784651 w 4784651"/>
                <a:gd name="connsiteY11" fmla="*/ 5858938 h 5890835"/>
                <a:gd name="connsiteX12" fmla="*/ 4561367 w 4784651"/>
                <a:gd name="connsiteY12" fmla="*/ 4189626 h 5890835"/>
                <a:gd name="connsiteX13" fmla="*/ 3030279 w 4784651"/>
                <a:gd name="connsiteY13" fmla="*/ 398 h 5890835"/>
                <a:gd name="connsiteX0" fmla="*/ 3030279 w 5042277"/>
                <a:gd name="connsiteY0" fmla="*/ 663 h 5891100"/>
                <a:gd name="connsiteX1" fmla="*/ 765544 w 5042277"/>
                <a:gd name="connsiteY1" fmla="*/ 1935789 h 5891100"/>
                <a:gd name="connsiteX2" fmla="*/ 0 w 5042277"/>
                <a:gd name="connsiteY2" fmla="*/ 3052207 h 5891100"/>
                <a:gd name="connsiteX3" fmla="*/ 510363 w 5042277"/>
                <a:gd name="connsiteY3" fmla="*/ 3328654 h 5891100"/>
                <a:gd name="connsiteX4" fmla="*/ 297711 w 5042277"/>
                <a:gd name="connsiteY4" fmla="*/ 3658263 h 5891100"/>
                <a:gd name="connsiteX5" fmla="*/ 489097 w 5042277"/>
                <a:gd name="connsiteY5" fmla="*/ 3870914 h 5891100"/>
                <a:gd name="connsiteX6" fmla="*/ 372139 w 5042277"/>
                <a:gd name="connsiteY6" fmla="*/ 4062300 h 5891100"/>
                <a:gd name="connsiteX7" fmla="*/ 563525 w 5042277"/>
                <a:gd name="connsiteY7" fmla="*/ 4317482 h 5891100"/>
                <a:gd name="connsiteX8" fmla="*/ 499730 w 5042277"/>
                <a:gd name="connsiteY8" fmla="*/ 4976700 h 5891100"/>
                <a:gd name="connsiteX9" fmla="*/ 1754372 w 5042277"/>
                <a:gd name="connsiteY9" fmla="*/ 5199984 h 5891100"/>
                <a:gd name="connsiteX10" fmla="*/ 1945758 w 5042277"/>
                <a:gd name="connsiteY10" fmla="*/ 5891100 h 5891100"/>
                <a:gd name="connsiteX11" fmla="*/ 4784651 w 5042277"/>
                <a:gd name="connsiteY11" fmla="*/ 5859203 h 5891100"/>
                <a:gd name="connsiteX12" fmla="*/ 4561367 w 5042277"/>
                <a:gd name="connsiteY12" fmla="*/ 4189891 h 5891100"/>
                <a:gd name="connsiteX13" fmla="*/ 3030279 w 5042277"/>
                <a:gd name="connsiteY13" fmla="*/ 663 h 5891100"/>
                <a:gd name="connsiteX0" fmla="*/ 3030279 w 5316637"/>
                <a:gd name="connsiteY0" fmla="*/ 1079 h 5891516"/>
                <a:gd name="connsiteX1" fmla="*/ 765544 w 5316637"/>
                <a:gd name="connsiteY1" fmla="*/ 1936205 h 5891516"/>
                <a:gd name="connsiteX2" fmla="*/ 0 w 5316637"/>
                <a:gd name="connsiteY2" fmla="*/ 3052623 h 5891516"/>
                <a:gd name="connsiteX3" fmla="*/ 510363 w 5316637"/>
                <a:gd name="connsiteY3" fmla="*/ 3329070 h 5891516"/>
                <a:gd name="connsiteX4" fmla="*/ 297711 w 5316637"/>
                <a:gd name="connsiteY4" fmla="*/ 3658679 h 5891516"/>
                <a:gd name="connsiteX5" fmla="*/ 489097 w 5316637"/>
                <a:gd name="connsiteY5" fmla="*/ 3871330 h 5891516"/>
                <a:gd name="connsiteX6" fmla="*/ 372139 w 5316637"/>
                <a:gd name="connsiteY6" fmla="*/ 4062716 h 5891516"/>
                <a:gd name="connsiteX7" fmla="*/ 563525 w 5316637"/>
                <a:gd name="connsiteY7" fmla="*/ 4317898 h 5891516"/>
                <a:gd name="connsiteX8" fmla="*/ 499730 w 5316637"/>
                <a:gd name="connsiteY8" fmla="*/ 4977116 h 5891516"/>
                <a:gd name="connsiteX9" fmla="*/ 1754372 w 5316637"/>
                <a:gd name="connsiteY9" fmla="*/ 5200400 h 5891516"/>
                <a:gd name="connsiteX10" fmla="*/ 1945758 w 5316637"/>
                <a:gd name="connsiteY10" fmla="*/ 5891516 h 5891516"/>
                <a:gd name="connsiteX11" fmla="*/ 4784651 w 5316637"/>
                <a:gd name="connsiteY11" fmla="*/ 5859619 h 5891516"/>
                <a:gd name="connsiteX12" fmla="*/ 4890977 w 5316637"/>
                <a:gd name="connsiteY12" fmla="*/ 3520456 h 5891516"/>
                <a:gd name="connsiteX13" fmla="*/ 3030279 w 5316637"/>
                <a:gd name="connsiteY13" fmla="*/ 1079 h 5891516"/>
                <a:gd name="connsiteX0" fmla="*/ 3030279 w 5338934"/>
                <a:gd name="connsiteY0" fmla="*/ 561 h 5890998"/>
                <a:gd name="connsiteX1" fmla="*/ 765544 w 5338934"/>
                <a:gd name="connsiteY1" fmla="*/ 1935687 h 5890998"/>
                <a:gd name="connsiteX2" fmla="*/ 0 w 5338934"/>
                <a:gd name="connsiteY2" fmla="*/ 3052105 h 5890998"/>
                <a:gd name="connsiteX3" fmla="*/ 510363 w 5338934"/>
                <a:gd name="connsiteY3" fmla="*/ 3328552 h 5890998"/>
                <a:gd name="connsiteX4" fmla="*/ 297711 w 5338934"/>
                <a:gd name="connsiteY4" fmla="*/ 3658161 h 5890998"/>
                <a:gd name="connsiteX5" fmla="*/ 489097 w 5338934"/>
                <a:gd name="connsiteY5" fmla="*/ 3870812 h 5890998"/>
                <a:gd name="connsiteX6" fmla="*/ 372139 w 5338934"/>
                <a:gd name="connsiteY6" fmla="*/ 4062198 h 5890998"/>
                <a:gd name="connsiteX7" fmla="*/ 563525 w 5338934"/>
                <a:gd name="connsiteY7" fmla="*/ 4317380 h 5890998"/>
                <a:gd name="connsiteX8" fmla="*/ 499730 w 5338934"/>
                <a:gd name="connsiteY8" fmla="*/ 4976598 h 5890998"/>
                <a:gd name="connsiteX9" fmla="*/ 1754372 w 5338934"/>
                <a:gd name="connsiteY9" fmla="*/ 5199882 h 5890998"/>
                <a:gd name="connsiteX10" fmla="*/ 1945758 w 5338934"/>
                <a:gd name="connsiteY10" fmla="*/ 5890998 h 5890998"/>
                <a:gd name="connsiteX11" fmla="*/ 4784651 w 5338934"/>
                <a:gd name="connsiteY11" fmla="*/ 5859101 h 5890998"/>
                <a:gd name="connsiteX12" fmla="*/ 4890977 w 5338934"/>
                <a:gd name="connsiteY12" fmla="*/ 3519938 h 5890998"/>
                <a:gd name="connsiteX13" fmla="*/ 3030279 w 5338934"/>
                <a:gd name="connsiteY13" fmla="*/ 561 h 5890998"/>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75 h 5890612"/>
                <a:gd name="connsiteX1" fmla="*/ 765544 w 5381346"/>
                <a:gd name="connsiteY1" fmla="*/ 1935301 h 5890612"/>
                <a:gd name="connsiteX2" fmla="*/ 0 w 5381346"/>
                <a:gd name="connsiteY2" fmla="*/ 3051719 h 5890612"/>
                <a:gd name="connsiteX3" fmla="*/ 510363 w 5381346"/>
                <a:gd name="connsiteY3" fmla="*/ 3328166 h 5890612"/>
                <a:gd name="connsiteX4" fmla="*/ 297711 w 5381346"/>
                <a:gd name="connsiteY4" fmla="*/ 3657775 h 5890612"/>
                <a:gd name="connsiteX5" fmla="*/ 489097 w 5381346"/>
                <a:gd name="connsiteY5" fmla="*/ 3870426 h 5890612"/>
                <a:gd name="connsiteX6" fmla="*/ 372139 w 5381346"/>
                <a:gd name="connsiteY6" fmla="*/ 4061812 h 5890612"/>
                <a:gd name="connsiteX7" fmla="*/ 563525 w 5381346"/>
                <a:gd name="connsiteY7" fmla="*/ 4316994 h 5890612"/>
                <a:gd name="connsiteX8" fmla="*/ 499730 w 5381346"/>
                <a:gd name="connsiteY8" fmla="*/ 4976212 h 5890612"/>
                <a:gd name="connsiteX9" fmla="*/ 1754372 w 5381346"/>
                <a:gd name="connsiteY9" fmla="*/ 5199496 h 5890612"/>
                <a:gd name="connsiteX10" fmla="*/ 1945758 w 5381346"/>
                <a:gd name="connsiteY10" fmla="*/ 5890612 h 5890612"/>
                <a:gd name="connsiteX11" fmla="*/ 4784651 w 5381346"/>
                <a:gd name="connsiteY11" fmla="*/ 5858715 h 5890612"/>
                <a:gd name="connsiteX12" fmla="*/ 4890977 w 5381346"/>
                <a:gd name="connsiteY12" fmla="*/ 3519552 h 5890612"/>
                <a:gd name="connsiteX13" fmla="*/ 3030279 w 5381346"/>
                <a:gd name="connsiteY13" fmla="*/ 175 h 5890612"/>
                <a:gd name="connsiteX0" fmla="*/ 3030279 w 5381346"/>
                <a:gd name="connsiteY0" fmla="*/ 1733 h 5892170"/>
                <a:gd name="connsiteX1" fmla="*/ 0 w 5381346"/>
                <a:gd name="connsiteY1" fmla="*/ 3053277 h 5892170"/>
                <a:gd name="connsiteX2" fmla="*/ 510363 w 5381346"/>
                <a:gd name="connsiteY2" fmla="*/ 3329724 h 5892170"/>
                <a:gd name="connsiteX3" fmla="*/ 297711 w 5381346"/>
                <a:gd name="connsiteY3" fmla="*/ 3659333 h 5892170"/>
                <a:gd name="connsiteX4" fmla="*/ 489097 w 5381346"/>
                <a:gd name="connsiteY4" fmla="*/ 3871984 h 5892170"/>
                <a:gd name="connsiteX5" fmla="*/ 372139 w 5381346"/>
                <a:gd name="connsiteY5" fmla="*/ 4063370 h 5892170"/>
                <a:gd name="connsiteX6" fmla="*/ 563525 w 5381346"/>
                <a:gd name="connsiteY6" fmla="*/ 4318552 h 5892170"/>
                <a:gd name="connsiteX7" fmla="*/ 499730 w 5381346"/>
                <a:gd name="connsiteY7" fmla="*/ 4977770 h 5892170"/>
                <a:gd name="connsiteX8" fmla="*/ 1754372 w 5381346"/>
                <a:gd name="connsiteY8" fmla="*/ 5201054 h 5892170"/>
                <a:gd name="connsiteX9" fmla="*/ 1945758 w 5381346"/>
                <a:gd name="connsiteY9" fmla="*/ 5892170 h 5892170"/>
                <a:gd name="connsiteX10" fmla="*/ 4784651 w 5381346"/>
                <a:gd name="connsiteY10" fmla="*/ 5860273 h 5892170"/>
                <a:gd name="connsiteX11" fmla="*/ 4890977 w 5381346"/>
                <a:gd name="connsiteY11" fmla="*/ 3521110 h 5892170"/>
                <a:gd name="connsiteX12" fmla="*/ 3030279 w 5381346"/>
                <a:gd name="connsiteY12" fmla="*/ 1733 h 5892170"/>
                <a:gd name="connsiteX0" fmla="*/ 3030279 w 5381346"/>
                <a:gd name="connsiteY0" fmla="*/ 4 h 5890441"/>
                <a:gd name="connsiteX1" fmla="*/ 0 w 5381346"/>
                <a:gd name="connsiteY1" fmla="*/ 3051548 h 5890441"/>
                <a:gd name="connsiteX2" fmla="*/ 510363 w 5381346"/>
                <a:gd name="connsiteY2" fmla="*/ 3327995 h 5890441"/>
                <a:gd name="connsiteX3" fmla="*/ 297711 w 5381346"/>
                <a:gd name="connsiteY3" fmla="*/ 3657604 h 5890441"/>
                <a:gd name="connsiteX4" fmla="*/ 489097 w 5381346"/>
                <a:gd name="connsiteY4" fmla="*/ 3870255 h 5890441"/>
                <a:gd name="connsiteX5" fmla="*/ 372139 w 5381346"/>
                <a:gd name="connsiteY5" fmla="*/ 4061641 h 5890441"/>
                <a:gd name="connsiteX6" fmla="*/ 563525 w 5381346"/>
                <a:gd name="connsiteY6" fmla="*/ 4316823 h 5890441"/>
                <a:gd name="connsiteX7" fmla="*/ 499730 w 5381346"/>
                <a:gd name="connsiteY7" fmla="*/ 4976041 h 5890441"/>
                <a:gd name="connsiteX8" fmla="*/ 1754372 w 5381346"/>
                <a:gd name="connsiteY8" fmla="*/ 5199325 h 5890441"/>
                <a:gd name="connsiteX9" fmla="*/ 1945758 w 5381346"/>
                <a:gd name="connsiteY9" fmla="*/ 5890441 h 5890441"/>
                <a:gd name="connsiteX10" fmla="*/ 4784651 w 5381346"/>
                <a:gd name="connsiteY10" fmla="*/ 5858544 h 5890441"/>
                <a:gd name="connsiteX11" fmla="*/ 4890977 w 5381346"/>
                <a:gd name="connsiteY11" fmla="*/ 3519381 h 5890441"/>
                <a:gd name="connsiteX12" fmla="*/ 3030279 w 5381346"/>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30279 w 5381346"/>
                <a:gd name="connsiteY0" fmla="*/ 92120 h 5982557"/>
                <a:gd name="connsiteX1" fmla="*/ 914399 w 5381346"/>
                <a:gd name="connsiteY1" fmla="*/ 1187274 h 5982557"/>
                <a:gd name="connsiteX2" fmla="*/ 0 w 5381346"/>
                <a:gd name="connsiteY2" fmla="*/ 3143664 h 5982557"/>
                <a:gd name="connsiteX3" fmla="*/ 510363 w 5381346"/>
                <a:gd name="connsiteY3" fmla="*/ 3420111 h 5982557"/>
                <a:gd name="connsiteX4" fmla="*/ 297711 w 5381346"/>
                <a:gd name="connsiteY4" fmla="*/ 3749720 h 5982557"/>
                <a:gd name="connsiteX5" fmla="*/ 489097 w 5381346"/>
                <a:gd name="connsiteY5" fmla="*/ 3962371 h 5982557"/>
                <a:gd name="connsiteX6" fmla="*/ 372139 w 5381346"/>
                <a:gd name="connsiteY6" fmla="*/ 4153757 h 5982557"/>
                <a:gd name="connsiteX7" fmla="*/ 563525 w 5381346"/>
                <a:gd name="connsiteY7" fmla="*/ 4408939 h 5982557"/>
                <a:gd name="connsiteX8" fmla="*/ 499730 w 5381346"/>
                <a:gd name="connsiteY8" fmla="*/ 5068157 h 5982557"/>
                <a:gd name="connsiteX9" fmla="*/ 1754372 w 5381346"/>
                <a:gd name="connsiteY9" fmla="*/ 5291441 h 5982557"/>
                <a:gd name="connsiteX10" fmla="*/ 1945758 w 5381346"/>
                <a:gd name="connsiteY10" fmla="*/ 5982557 h 5982557"/>
                <a:gd name="connsiteX11" fmla="*/ 4784651 w 5381346"/>
                <a:gd name="connsiteY11" fmla="*/ 5950660 h 5982557"/>
                <a:gd name="connsiteX12" fmla="*/ 4890977 w 5381346"/>
                <a:gd name="connsiteY12" fmla="*/ 3611497 h 5982557"/>
                <a:gd name="connsiteX13" fmla="*/ 3030279 w 5381346"/>
                <a:gd name="connsiteY13" fmla="*/ 92120 h 5982557"/>
                <a:gd name="connsiteX0" fmla="*/ 3030279 w 5381346"/>
                <a:gd name="connsiteY0" fmla="*/ 94250 h 5984687"/>
                <a:gd name="connsiteX1" fmla="*/ 914399 w 5381346"/>
                <a:gd name="connsiteY1" fmla="*/ 1189404 h 5984687"/>
                <a:gd name="connsiteX2" fmla="*/ 0 w 5381346"/>
                <a:gd name="connsiteY2" fmla="*/ 3145794 h 5984687"/>
                <a:gd name="connsiteX3" fmla="*/ 510363 w 5381346"/>
                <a:gd name="connsiteY3" fmla="*/ 3422241 h 5984687"/>
                <a:gd name="connsiteX4" fmla="*/ 297711 w 5381346"/>
                <a:gd name="connsiteY4" fmla="*/ 3751850 h 5984687"/>
                <a:gd name="connsiteX5" fmla="*/ 489097 w 5381346"/>
                <a:gd name="connsiteY5" fmla="*/ 3964501 h 5984687"/>
                <a:gd name="connsiteX6" fmla="*/ 372139 w 5381346"/>
                <a:gd name="connsiteY6" fmla="*/ 4155887 h 5984687"/>
                <a:gd name="connsiteX7" fmla="*/ 563525 w 5381346"/>
                <a:gd name="connsiteY7" fmla="*/ 4411069 h 5984687"/>
                <a:gd name="connsiteX8" fmla="*/ 499730 w 5381346"/>
                <a:gd name="connsiteY8" fmla="*/ 5070287 h 5984687"/>
                <a:gd name="connsiteX9" fmla="*/ 1754372 w 5381346"/>
                <a:gd name="connsiteY9" fmla="*/ 5293571 h 5984687"/>
                <a:gd name="connsiteX10" fmla="*/ 1945758 w 5381346"/>
                <a:gd name="connsiteY10" fmla="*/ 5984687 h 5984687"/>
                <a:gd name="connsiteX11" fmla="*/ 4784651 w 5381346"/>
                <a:gd name="connsiteY11" fmla="*/ 5952790 h 5984687"/>
                <a:gd name="connsiteX12" fmla="*/ 4890977 w 5381346"/>
                <a:gd name="connsiteY12" fmla="*/ 3613627 h 5984687"/>
                <a:gd name="connsiteX13" fmla="*/ 3030279 w 5381346"/>
                <a:gd name="connsiteY13" fmla="*/ 94250 h 598468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765 w 5381832"/>
                <a:gd name="connsiteY0" fmla="*/ 0 h 5890437"/>
                <a:gd name="connsiteX1" fmla="*/ 890167 w 5381832"/>
                <a:gd name="connsiteY1" fmla="*/ 1098883 h 5890437"/>
                <a:gd name="connsiteX2" fmla="*/ 672821 w 5381832"/>
                <a:gd name="connsiteY2" fmla="*/ 2220272 h 5890437"/>
                <a:gd name="connsiteX3" fmla="*/ 486 w 5381832"/>
                <a:gd name="connsiteY3" fmla="*/ 3051544 h 5890437"/>
                <a:gd name="connsiteX4" fmla="*/ 510849 w 5381832"/>
                <a:gd name="connsiteY4" fmla="*/ 3327991 h 5890437"/>
                <a:gd name="connsiteX5" fmla="*/ 339761 w 5381832"/>
                <a:gd name="connsiteY5" fmla="*/ 3734790 h 5890437"/>
                <a:gd name="connsiteX6" fmla="*/ 531147 w 5381832"/>
                <a:gd name="connsiteY6" fmla="*/ 3870251 h 5890437"/>
                <a:gd name="connsiteX7" fmla="*/ 372625 w 5381832"/>
                <a:gd name="connsiteY7" fmla="*/ 4061637 h 5890437"/>
                <a:gd name="connsiteX8" fmla="*/ 564011 w 5381832"/>
                <a:gd name="connsiteY8" fmla="*/ 4316819 h 5890437"/>
                <a:gd name="connsiteX9" fmla="*/ 500216 w 5381832"/>
                <a:gd name="connsiteY9" fmla="*/ 4976037 h 5890437"/>
                <a:gd name="connsiteX10" fmla="*/ 1754858 w 5381832"/>
                <a:gd name="connsiteY10" fmla="*/ 5039004 h 5890437"/>
                <a:gd name="connsiteX11" fmla="*/ 1946244 w 5381832"/>
                <a:gd name="connsiteY11" fmla="*/ 5890437 h 5890437"/>
                <a:gd name="connsiteX12" fmla="*/ 4785137 w 5381832"/>
                <a:gd name="connsiteY12" fmla="*/ 5858540 h 5890437"/>
                <a:gd name="connsiteX13" fmla="*/ 4891463 w 5381832"/>
                <a:gd name="connsiteY13" fmla="*/ 3519377 h 5890437"/>
                <a:gd name="connsiteX14" fmla="*/ 3030765 w 5381832"/>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1751 h 5892188"/>
                <a:gd name="connsiteX1" fmla="*/ 927042 w 5381929"/>
                <a:gd name="connsiteY1" fmla="*/ 868002 h 5892188"/>
                <a:gd name="connsiteX2" fmla="*/ 672918 w 5381929"/>
                <a:gd name="connsiteY2" fmla="*/ 2222023 h 5892188"/>
                <a:gd name="connsiteX3" fmla="*/ 583 w 5381929"/>
                <a:gd name="connsiteY3" fmla="*/ 3053295 h 5892188"/>
                <a:gd name="connsiteX4" fmla="*/ 510946 w 5381929"/>
                <a:gd name="connsiteY4" fmla="*/ 3329742 h 5892188"/>
                <a:gd name="connsiteX5" fmla="*/ 339858 w 5381929"/>
                <a:gd name="connsiteY5" fmla="*/ 3736541 h 5892188"/>
                <a:gd name="connsiteX6" fmla="*/ 531244 w 5381929"/>
                <a:gd name="connsiteY6" fmla="*/ 3872002 h 5892188"/>
                <a:gd name="connsiteX7" fmla="*/ 372722 w 5381929"/>
                <a:gd name="connsiteY7" fmla="*/ 4063388 h 5892188"/>
                <a:gd name="connsiteX8" fmla="*/ 564108 w 5381929"/>
                <a:gd name="connsiteY8" fmla="*/ 4318570 h 5892188"/>
                <a:gd name="connsiteX9" fmla="*/ 500313 w 5381929"/>
                <a:gd name="connsiteY9" fmla="*/ 4977788 h 5892188"/>
                <a:gd name="connsiteX10" fmla="*/ 1754955 w 5381929"/>
                <a:gd name="connsiteY10" fmla="*/ 5040755 h 5892188"/>
                <a:gd name="connsiteX11" fmla="*/ 1946341 w 5381929"/>
                <a:gd name="connsiteY11" fmla="*/ 5892188 h 5892188"/>
                <a:gd name="connsiteX12" fmla="*/ 4785234 w 5381929"/>
                <a:gd name="connsiteY12" fmla="*/ 5860291 h 5892188"/>
                <a:gd name="connsiteX13" fmla="*/ 4891560 w 5381929"/>
                <a:gd name="connsiteY13" fmla="*/ 3521128 h 5892188"/>
                <a:gd name="connsiteX14" fmla="*/ 3030862 w 5381929"/>
                <a:gd name="connsiteY14" fmla="*/ 1751 h 5892188"/>
                <a:gd name="connsiteX0" fmla="*/ 3031042 w 5382109"/>
                <a:gd name="connsiteY0" fmla="*/ 1751 h 5892188"/>
                <a:gd name="connsiteX1" fmla="*/ 927222 w 5382109"/>
                <a:gd name="connsiteY1" fmla="*/ 868002 h 5892188"/>
                <a:gd name="connsiteX2" fmla="*/ 577563 w 5382109"/>
                <a:gd name="connsiteY2" fmla="*/ 2303910 h 5892188"/>
                <a:gd name="connsiteX3" fmla="*/ 763 w 5382109"/>
                <a:gd name="connsiteY3" fmla="*/ 3053295 h 5892188"/>
                <a:gd name="connsiteX4" fmla="*/ 511126 w 5382109"/>
                <a:gd name="connsiteY4" fmla="*/ 3329742 h 5892188"/>
                <a:gd name="connsiteX5" fmla="*/ 340038 w 5382109"/>
                <a:gd name="connsiteY5" fmla="*/ 3736541 h 5892188"/>
                <a:gd name="connsiteX6" fmla="*/ 531424 w 5382109"/>
                <a:gd name="connsiteY6" fmla="*/ 3872002 h 5892188"/>
                <a:gd name="connsiteX7" fmla="*/ 372902 w 5382109"/>
                <a:gd name="connsiteY7" fmla="*/ 4063388 h 5892188"/>
                <a:gd name="connsiteX8" fmla="*/ 564288 w 5382109"/>
                <a:gd name="connsiteY8" fmla="*/ 4318570 h 5892188"/>
                <a:gd name="connsiteX9" fmla="*/ 500493 w 5382109"/>
                <a:gd name="connsiteY9" fmla="*/ 4977788 h 5892188"/>
                <a:gd name="connsiteX10" fmla="*/ 1755135 w 5382109"/>
                <a:gd name="connsiteY10" fmla="*/ 5040755 h 5892188"/>
                <a:gd name="connsiteX11" fmla="*/ 1946521 w 5382109"/>
                <a:gd name="connsiteY11" fmla="*/ 5892188 h 5892188"/>
                <a:gd name="connsiteX12" fmla="*/ 4785414 w 5382109"/>
                <a:gd name="connsiteY12" fmla="*/ 5860291 h 5892188"/>
                <a:gd name="connsiteX13" fmla="*/ 4891740 w 5382109"/>
                <a:gd name="connsiteY13" fmla="*/ 3521128 h 5892188"/>
                <a:gd name="connsiteX14" fmla="*/ 3031042 w 5382109"/>
                <a:gd name="connsiteY14" fmla="*/ 1751 h 5892188"/>
                <a:gd name="connsiteX0" fmla="*/ 3031042 w 5382109"/>
                <a:gd name="connsiteY0" fmla="*/ 2101 h 5892538"/>
                <a:gd name="connsiteX1" fmla="*/ 913575 w 5382109"/>
                <a:gd name="connsiteY1" fmla="*/ 827408 h 5892538"/>
                <a:gd name="connsiteX2" fmla="*/ 577563 w 5382109"/>
                <a:gd name="connsiteY2" fmla="*/ 2304260 h 5892538"/>
                <a:gd name="connsiteX3" fmla="*/ 763 w 5382109"/>
                <a:gd name="connsiteY3" fmla="*/ 3053645 h 5892538"/>
                <a:gd name="connsiteX4" fmla="*/ 511126 w 5382109"/>
                <a:gd name="connsiteY4" fmla="*/ 3330092 h 5892538"/>
                <a:gd name="connsiteX5" fmla="*/ 340038 w 5382109"/>
                <a:gd name="connsiteY5" fmla="*/ 3736891 h 5892538"/>
                <a:gd name="connsiteX6" fmla="*/ 531424 w 5382109"/>
                <a:gd name="connsiteY6" fmla="*/ 3872352 h 5892538"/>
                <a:gd name="connsiteX7" fmla="*/ 372902 w 5382109"/>
                <a:gd name="connsiteY7" fmla="*/ 4063738 h 5892538"/>
                <a:gd name="connsiteX8" fmla="*/ 564288 w 5382109"/>
                <a:gd name="connsiteY8" fmla="*/ 4318920 h 5892538"/>
                <a:gd name="connsiteX9" fmla="*/ 500493 w 5382109"/>
                <a:gd name="connsiteY9" fmla="*/ 4978138 h 5892538"/>
                <a:gd name="connsiteX10" fmla="*/ 1755135 w 5382109"/>
                <a:gd name="connsiteY10" fmla="*/ 5041105 h 5892538"/>
                <a:gd name="connsiteX11" fmla="*/ 1946521 w 5382109"/>
                <a:gd name="connsiteY11" fmla="*/ 5892538 h 5892538"/>
                <a:gd name="connsiteX12" fmla="*/ 4785414 w 5382109"/>
                <a:gd name="connsiteY12" fmla="*/ 5860641 h 5892538"/>
                <a:gd name="connsiteX13" fmla="*/ 4891740 w 5382109"/>
                <a:gd name="connsiteY13" fmla="*/ 3521478 h 5892538"/>
                <a:gd name="connsiteX14" fmla="*/ 3031042 w 5382109"/>
                <a:gd name="connsiteY14" fmla="*/ 2101 h 5892538"/>
                <a:gd name="connsiteX0" fmla="*/ 3031042 w 5382109"/>
                <a:gd name="connsiteY0" fmla="*/ 941 h 5891378"/>
                <a:gd name="connsiteX1" fmla="*/ 886280 w 5382109"/>
                <a:gd name="connsiteY1" fmla="*/ 1071908 h 5891378"/>
                <a:gd name="connsiteX2" fmla="*/ 577563 w 5382109"/>
                <a:gd name="connsiteY2" fmla="*/ 2303100 h 5891378"/>
                <a:gd name="connsiteX3" fmla="*/ 763 w 5382109"/>
                <a:gd name="connsiteY3" fmla="*/ 3052485 h 5891378"/>
                <a:gd name="connsiteX4" fmla="*/ 511126 w 5382109"/>
                <a:gd name="connsiteY4" fmla="*/ 3328932 h 5891378"/>
                <a:gd name="connsiteX5" fmla="*/ 340038 w 5382109"/>
                <a:gd name="connsiteY5" fmla="*/ 3735731 h 5891378"/>
                <a:gd name="connsiteX6" fmla="*/ 531424 w 5382109"/>
                <a:gd name="connsiteY6" fmla="*/ 3871192 h 5891378"/>
                <a:gd name="connsiteX7" fmla="*/ 372902 w 5382109"/>
                <a:gd name="connsiteY7" fmla="*/ 4062578 h 5891378"/>
                <a:gd name="connsiteX8" fmla="*/ 564288 w 5382109"/>
                <a:gd name="connsiteY8" fmla="*/ 4317760 h 5891378"/>
                <a:gd name="connsiteX9" fmla="*/ 500493 w 5382109"/>
                <a:gd name="connsiteY9" fmla="*/ 4976978 h 5891378"/>
                <a:gd name="connsiteX10" fmla="*/ 1755135 w 5382109"/>
                <a:gd name="connsiteY10" fmla="*/ 5039945 h 5891378"/>
                <a:gd name="connsiteX11" fmla="*/ 1946521 w 5382109"/>
                <a:gd name="connsiteY11" fmla="*/ 5891378 h 5891378"/>
                <a:gd name="connsiteX12" fmla="*/ 4785414 w 5382109"/>
                <a:gd name="connsiteY12" fmla="*/ 5859481 h 5891378"/>
                <a:gd name="connsiteX13" fmla="*/ 4891740 w 5382109"/>
                <a:gd name="connsiteY13" fmla="*/ 3520318 h 5891378"/>
                <a:gd name="connsiteX14" fmla="*/ 3031042 w 5382109"/>
                <a:gd name="connsiteY14" fmla="*/ 941 h 5891378"/>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627 h 5891064"/>
                <a:gd name="connsiteX1" fmla="*/ 777098 w 5382109"/>
                <a:gd name="connsiteY1" fmla="*/ 1180776 h 5891064"/>
                <a:gd name="connsiteX2" fmla="*/ 577563 w 5382109"/>
                <a:gd name="connsiteY2" fmla="*/ 2302786 h 5891064"/>
                <a:gd name="connsiteX3" fmla="*/ 763 w 5382109"/>
                <a:gd name="connsiteY3" fmla="*/ 3052171 h 5891064"/>
                <a:gd name="connsiteX4" fmla="*/ 511126 w 5382109"/>
                <a:gd name="connsiteY4" fmla="*/ 3328618 h 5891064"/>
                <a:gd name="connsiteX5" fmla="*/ 340038 w 5382109"/>
                <a:gd name="connsiteY5" fmla="*/ 3735417 h 5891064"/>
                <a:gd name="connsiteX6" fmla="*/ 531424 w 5382109"/>
                <a:gd name="connsiteY6" fmla="*/ 3870878 h 5891064"/>
                <a:gd name="connsiteX7" fmla="*/ 372902 w 5382109"/>
                <a:gd name="connsiteY7" fmla="*/ 4062264 h 5891064"/>
                <a:gd name="connsiteX8" fmla="*/ 564288 w 5382109"/>
                <a:gd name="connsiteY8" fmla="*/ 4317446 h 5891064"/>
                <a:gd name="connsiteX9" fmla="*/ 500493 w 5382109"/>
                <a:gd name="connsiteY9" fmla="*/ 4976664 h 5891064"/>
                <a:gd name="connsiteX10" fmla="*/ 1755135 w 5382109"/>
                <a:gd name="connsiteY10" fmla="*/ 5039631 h 5891064"/>
                <a:gd name="connsiteX11" fmla="*/ 1946521 w 5382109"/>
                <a:gd name="connsiteY11" fmla="*/ 5891064 h 5891064"/>
                <a:gd name="connsiteX12" fmla="*/ 4785414 w 5382109"/>
                <a:gd name="connsiteY12" fmla="*/ 5859167 h 5891064"/>
                <a:gd name="connsiteX13" fmla="*/ 4891740 w 5382109"/>
                <a:gd name="connsiteY13" fmla="*/ 3520004 h 5891064"/>
                <a:gd name="connsiteX14" fmla="*/ 3031042 w 5382109"/>
                <a:gd name="connsiteY14" fmla="*/ 627 h 5891064"/>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8119 w 5389186"/>
                <a:gd name="connsiteY0" fmla="*/ 968 h 5891405"/>
                <a:gd name="connsiteX1" fmla="*/ 784175 w 5389186"/>
                <a:gd name="connsiteY1" fmla="*/ 1181117 h 5891405"/>
                <a:gd name="connsiteX2" fmla="*/ 530049 w 5389186"/>
                <a:gd name="connsiteY2" fmla="*/ 2303127 h 5891405"/>
                <a:gd name="connsiteX3" fmla="*/ 7840 w 5389186"/>
                <a:gd name="connsiteY3" fmla="*/ 3052512 h 5891405"/>
                <a:gd name="connsiteX4" fmla="*/ 518203 w 5389186"/>
                <a:gd name="connsiteY4" fmla="*/ 3328959 h 5891405"/>
                <a:gd name="connsiteX5" fmla="*/ 347115 w 5389186"/>
                <a:gd name="connsiteY5" fmla="*/ 3735758 h 5891405"/>
                <a:gd name="connsiteX6" fmla="*/ 538501 w 5389186"/>
                <a:gd name="connsiteY6" fmla="*/ 3871219 h 5891405"/>
                <a:gd name="connsiteX7" fmla="*/ 379979 w 5389186"/>
                <a:gd name="connsiteY7" fmla="*/ 4062605 h 5891405"/>
                <a:gd name="connsiteX8" fmla="*/ 571365 w 5389186"/>
                <a:gd name="connsiteY8" fmla="*/ 4317787 h 5891405"/>
                <a:gd name="connsiteX9" fmla="*/ 507570 w 5389186"/>
                <a:gd name="connsiteY9" fmla="*/ 4977005 h 5891405"/>
                <a:gd name="connsiteX10" fmla="*/ 1762212 w 5389186"/>
                <a:gd name="connsiteY10" fmla="*/ 5039972 h 5891405"/>
                <a:gd name="connsiteX11" fmla="*/ 1953598 w 5389186"/>
                <a:gd name="connsiteY11" fmla="*/ 5891405 h 5891405"/>
                <a:gd name="connsiteX12" fmla="*/ 4792491 w 5389186"/>
                <a:gd name="connsiteY12" fmla="*/ 5859508 h 5891405"/>
                <a:gd name="connsiteX13" fmla="*/ 4898817 w 5389186"/>
                <a:gd name="connsiteY13" fmla="*/ 3520345 h 5891405"/>
                <a:gd name="connsiteX14" fmla="*/ 3038119 w 5389186"/>
                <a:gd name="connsiteY14" fmla="*/ 968 h 5891405"/>
                <a:gd name="connsiteX0" fmla="*/ 3037057 w 5388124"/>
                <a:gd name="connsiteY0" fmla="*/ 968 h 5891405"/>
                <a:gd name="connsiteX1" fmla="*/ 783113 w 5388124"/>
                <a:gd name="connsiteY1" fmla="*/ 1181117 h 5891405"/>
                <a:gd name="connsiteX2" fmla="*/ 528987 w 5388124"/>
                <a:gd name="connsiteY2" fmla="*/ 2303127 h 5891405"/>
                <a:gd name="connsiteX3" fmla="*/ 6778 w 5388124"/>
                <a:gd name="connsiteY3" fmla="*/ 3052512 h 5891405"/>
                <a:gd name="connsiteX4" fmla="*/ 517141 w 5388124"/>
                <a:gd name="connsiteY4" fmla="*/ 3328959 h 5891405"/>
                <a:gd name="connsiteX5" fmla="*/ 346053 w 5388124"/>
                <a:gd name="connsiteY5" fmla="*/ 3735758 h 5891405"/>
                <a:gd name="connsiteX6" fmla="*/ 537439 w 5388124"/>
                <a:gd name="connsiteY6" fmla="*/ 3871219 h 5891405"/>
                <a:gd name="connsiteX7" fmla="*/ 378917 w 5388124"/>
                <a:gd name="connsiteY7" fmla="*/ 4062605 h 5891405"/>
                <a:gd name="connsiteX8" fmla="*/ 570303 w 5388124"/>
                <a:gd name="connsiteY8" fmla="*/ 4317787 h 5891405"/>
                <a:gd name="connsiteX9" fmla="*/ 506508 w 5388124"/>
                <a:gd name="connsiteY9" fmla="*/ 4977005 h 5891405"/>
                <a:gd name="connsiteX10" fmla="*/ 1761150 w 5388124"/>
                <a:gd name="connsiteY10" fmla="*/ 5039972 h 5891405"/>
                <a:gd name="connsiteX11" fmla="*/ 1952536 w 5388124"/>
                <a:gd name="connsiteY11" fmla="*/ 5891405 h 5891405"/>
                <a:gd name="connsiteX12" fmla="*/ 4791429 w 5388124"/>
                <a:gd name="connsiteY12" fmla="*/ 5859508 h 5891405"/>
                <a:gd name="connsiteX13" fmla="*/ 4897755 w 5388124"/>
                <a:gd name="connsiteY13" fmla="*/ 3520345 h 5891405"/>
                <a:gd name="connsiteX14" fmla="*/ 3037057 w 5388124"/>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2980702 w 5331769"/>
                <a:gd name="connsiteY0" fmla="*/ 968 h 5891405"/>
                <a:gd name="connsiteX1" fmla="*/ 726758 w 5331769"/>
                <a:gd name="connsiteY1" fmla="*/ 1181117 h 5891405"/>
                <a:gd name="connsiteX2" fmla="*/ 472632 w 5331769"/>
                <a:gd name="connsiteY2" fmla="*/ 2303127 h 5891405"/>
                <a:gd name="connsiteX3" fmla="*/ 5014 w 5331769"/>
                <a:gd name="connsiteY3" fmla="*/ 3079808 h 5891405"/>
                <a:gd name="connsiteX4" fmla="*/ 460786 w 5331769"/>
                <a:gd name="connsiteY4" fmla="*/ 3328959 h 5891405"/>
                <a:gd name="connsiteX5" fmla="*/ 289698 w 5331769"/>
                <a:gd name="connsiteY5" fmla="*/ 3735758 h 5891405"/>
                <a:gd name="connsiteX6" fmla="*/ 481084 w 5331769"/>
                <a:gd name="connsiteY6" fmla="*/ 3871219 h 5891405"/>
                <a:gd name="connsiteX7" fmla="*/ 322562 w 5331769"/>
                <a:gd name="connsiteY7" fmla="*/ 4062605 h 5891405"/>
                <a:gd name="connsiteX8" fmla="*/ 513948 w 5331769"/>
                <a:gd name="connsiteY8" fmla="*/ 4317787 h 5891405"/>
                <a:gd name="connsiteX9" fmla="*/ 450153 w 5331769"/>
                <a:gd name="connsiteY9" fmla="*/ 4977005 h 5891405"/>
                <a:gd name="connsiteX10" fmla="*/ 1704795 w 5331769"/>
                <a:gd name="connsiteY10" fmla="*/ 5039972 h 5891405"/>
                <a:gd name="connsiteX11" fmla="*/ 1896181 w 5331769"/>
                <a:gd name="connsiteY11" fmla="*/ 5891405 h 5891405"/>
                <a:gd name="connsiteX12" fmla="*/ 4735074 w 5331769"/>
                <a:gd name="connsiteY12" fmla="*/ 5859508 h 5891405"/>
                <a:gd name="connsiteX13" fmla="*/ 4841400 w 5331769"/>
                <a:gd name="connsiteY13" fmla="*/ 3520345 h 5891405"/>
                <a:gd name="connsiteX14" fmla="*/ 2980702 w 5331769"/>
                <a:gd name="connsiteY14" fmla="*/ 968 h 5891405"/>
                <a:gd name="connsiteX0" fmla="*/ 2980491 w 5331558"/>
                <a:gd name="connsiteY0" fmla="*/ 968 h 5891405"/>
                <a:gd name="connsiteX1" fmla="*/ 726547 w 5331558"/>
                <a:gd name="connsiteY1" fmla="*/ 1181117 h 5891405"/>
                <a:gd name="connsiteX2" fmla="*/ 486068 w 5331558"/>
                <a:gd name="connsiteY2" fmla="*/ 2371366 h 5891405"/>
                <a:gd name="connsiteX3" fmla="*/ 4803 w 5331558"/>
                <a:gd name="connsiteY3" fmla="*/ 3079808 h 5891405"/>
                <a:gd name="connsiteX4" fmla="*/ 460575 w 5331558"/>
                <a:gd name="connsiteY4" fmla="*/ 3328959 h 5891405"/>
                <a:gd name="connsiteX5" fmla="*/ 289487 w 5331558"/>
                <a:gd name="connsiteY5" fmla="*/ 3735758 h 5891405"/>
                <a:gd name="connsiteX6" fmla="*/ 480873 w 5331558"/>
                <a:gd name="connsiteY6" fmla="*/ 3871219 h 5891405"/>
                <a:gd name="connsiteX7" fmla="*/ 322351 w 5331558"/>
                <a:gd name="connsiteY7" fmla="*/ 4062605 h 5891405"/>
                <a:gd name="connsiteX8" fmla="*/ 513737 w 5331558"/>
                <a:gd name="connsiteY8" fmla="*/ 4317787 h 5891405"/>
                <a:gd name="connsiteX9" fmla="*/ 449942 w 5331558"/>
                <a:gd name="connsiteY9" fmla="*/ 4977005 h 5891405"/>
                <a:gd name="connsiteX10" fmla="*/ 1704584 w 5331558"/>
                <a:gd name="connsiteY10" fmla="*/ 5039972 h 5891405"/>
                <a:gd name="connsiteX11" fmla="*/ 1895970 w 5331558"/>
                <a:gd name="connsiteY11" fmla="*/ 5891405 h 5891405"/>
                <a:gd name="connsiteX12" fmla="*/ 4734863 w 5331558"/>
                <a:gd name="connsiteY12" fmla="*/ 5859508 h 5891405"/>
                <a:gd name="connsiteX13" fmla="*/ 4841189 w 5331558"/>
                <a:gd name="connsiteY13" fmla="*/ 3520345 h 5891405"/>
                <a:gd name="connsiteX14" fmla="*/ 2980491 w 5331558"/>
                <a:gd name="connsiteY14" fmla="*/ 968 h 58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4" name="Oval 37">
              <a:extLst>
                <a:ext uri="{FF2B5EF4-FFF2-40B4-BE49-F238E27FC236}">
                  <a16:creationId xmlns:a16="http://schemas.microsoft.com/office/drawing/2014/main" id="{0711327E-9191-4394-B64D-73AD56C41377}"/>
                </a:ext>
              </a:extLst>
            </p:cNvPr>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sp>
        <p:nvSpPr>
          <p:cNvPr id="75" name="Rectangle 19">
            <a:extLst>
              <a:ext uri="{FF2B5EF4-FFF2-40B4-BE49-F238E27FC236}">
                <a16:creationId xmlns:a16="http://schemas.microsoft.com/office/drawing/2014/main" id="{8025BC4E-7A4E-42D9-9569-8844F8906CE5}"/>
              </a:ext>
            </a:extLst>
          </p:cNvPr>
          <p:cNvSpPr/>
          <p:nvPr/>
        </p:nvSpPr>
        <p:spPr>
          <a:xfrm>
            <a:off x="3353290" y="1835116"/>
            <a:ext cx="337313" cy="370778"/>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6" name="Freeform 114">
            <a:extLst>
              <a:ext uri="{FF2B5EF4-FFF2-40B4-BE49-F238E27FC236}">
                <a16:creationId xmlns:a16="http://schemas.microsoft.com/office/drawing/2014/main" id="{353DEA2B-7F2E-4C6B-B5D7-248AF895CCDB}"/>
              </a:ext>
            </a:extLst>
          </p:cNvPr>
          <p:cNvSpPr>
            <a:spLocks noChangeAspect="1"/>
          </p:cNvSpPr>
          <p:nvPr/>
        </p:nvSpPr>
        <p:spPr>
          <a:xfrm>
            <a:off x="7700735" y="1821826"/>
            <a:ext cx="412034" cy="397359"/>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7" name="Rounded Rectangle 31">
            <a:extLst>
              <a:ext uri="{FF2B5EF4-FFF2-40B4-BE49-F238E27FC236}">
                <a16:creationId xmlns:a16="http://schemas.microsoft.com/office/drawing/2014/main" id="{B25FCE9B-6DC5-4836-8DD9-E737D6782AA3}"/>
              </a:ext>
            </a:extLst>
          </p:cNvPr>
          <p:cNvSpPr>
            <a:spLocks noChangeAspect="1"/>
          </p:cNvSpPr>
          <p:nvPr/>
        </p:nvSpPr>
        <p:spPr>
          <a:xfrm>
            <a:off x="3382207" y="2678255"/>
            <a:ext cx="279476" cy="397359"/>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8" name="Oval 47">
            <a:extLst>
              <a:ext uri="{FF2B5EF4-FFF2-40B4-BE49-F238E27FC236}">
                <a16:creationId xmlns:a16="http://schemas.microsoft.com/office/drawing/2014/main" id="{2A7B72D2-455E-4647-BA7D-2D9A0D0187FB}"/>
              </a:ext>
            </a:extLst>
          </p:cNvPr>
          <p:cNvSpPr>
            <a:spLocks noChangeAspect="1"/>
          </p:cNvSpPr>
          <p:nvPr/>
        </p:nvSpPr>
        <p:spPr>
          <a:xfrm>
            <a:off x="8293481" y="1821826"/>
            <a:ext cx="397359" cy="397359"/>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9" name="Oval 50">
            <a:extLst>
              <a:ext uri="{FF2B5EF4-FFF2-40B4-BE49-F238E27FC236}">
                <a16:creationId xmlns:a16="http://schemas.microsoft.com/office/drawing/2014/main" id="{91CDD124-ED61-4ED3-81C2-B526853B9B84}"/>
              </a:ext>
            </a:extLst>
          </p:cNvPr>
          <p:cNvSpPr>
            <a:spLocks noChangeAspect="1"/>
          </p:cNvSpPr>
          <p:nvPr/>
        </p:nvSpPr>
        <p:spPr>
          <a:xfrm>
            <a:off x="3981271" y="2678255"/>
            <a:ext cx="351821" cy="397359"/>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0" name="Heart 17">
            <a:extLst>
              <a:ext uri="{FF2B5EF4-FFF2-40B4-BE49-F238E27FC236}">
                <a16:creationId xmlns:a16="http://schemas.microsoft.com/office/drawing/2014/main" id="{FD25AA3C-FD36-4FC1-9406-60F9CCE3DC0D}"/>
              </a:ext>
            </a:extLst>
          </p:cNvPr>
          <p:cNvSpPr/>
          <p:nvPr/>
        </p:nvSpPr>
        <p:spPr>
          <a:xfrm>
            <a:off x="5884909" y="2691372"/>
            <a:ext cx="375974" cy="368630"/>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1" name="Rounded Rectangle 25">
            <a:extLst>
              <a:ext uri="{FF2B5EF4-FFF2-40B4-BE49-F238E27FC236}">
                <a16:creationId xmlns:a16="http://schemas.microsoft.com/office/drawing/2014/main" id="{A53FDB1A-403D-4EBD-8EB6-3E1911FAEEC5}"/>
              </a:ext>
            </a:extLst>
          </p:cNvPr>
          <p:cNvSpPr/>
          <p:nvPr/>
        </p:nvSpPr>
        <p:spPr>
          <a:xfrm>
            <a:off x="5236536" y="2719648"/>
            <a:ext cx="373253" cy="314575"/>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2" name="Chord 32">
            <a:extLst>
              <a:ext uri="{FF2B5EF4-FFF2-40B4-BE49-F238E27FC236}">
                <a16:creationId xmlns:a16="http://schemas.microsoft.com/office/drawing/2014/main" id="{3D1BBD17-EB21-4265-8BCB-65380AD568C6}"/>
              </a:ext>
            </a:extLst>
          </p:cNvPr>
          <p:cNvSpPr/>
          <p:nvPr/>
        </p:nvSpPr>
        <p:spPr>
          <a:xfrm>
            <a:off x="4599043" y="2691945"/>
            <a:ext cx="373253" cy="369979"/>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3" name="Rounded Rectangle 40">
            <a:extLst>
              <a:ext uri="{FF2B5EF4-FFF2-40B4-BE49-F238E27FC236}">
                <a16:creationId xmlns:a16="http://schemas.microsoft.com/office/drawing/2014/main" id="{9EAE5B7B-9157-44FC-AC9D-E519CCFB3F84}"/>
              </a:ext>
            </a:extLst>
          </p:cNvPr>
          <p:cNvSpPr/>
          <p:nvPr/>
        </p:nvSpPr>
        <p:spPr>
          <a:xfrm rot="2942052">
            <a:off x="6479294" y="2692382"/>
            <a:ext cx="346953" cy="369105"/>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4" name="Rounded Rectangle 7">
            <a:extLst>
              <a:ext uri="{FF2B5EF4-FFF2-40B4-BE49-F238E27FC236}">
                <a16:creationId xmlns:a16="http://schemas.microsoft.com/office/drawing/2014/main" id="{EC656316-B78D-4EC1-9C72-547CA566FED0}"/>
              </a:ext>
            </a:extLst>
          </p:cNvPr>
          <p:cNvSpPr>
            <a:spLocks noChangeAspect="1"/>
          </p:cNvSpPr>
          <p:nvPr/>
        </p:nvSpPr>
        <p:spPr>
          <a:xfrm rot="18924894" flipH="1">
            <a:off x="4724712" y="3466491"/>
            <a:ext cx="121917" cy="476831"/>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85" name="Rounded Rectangle 17">
            <a:extLst>
              <a:ext uri="{FF2B5EF4-FFF2-40B4-BE49-F238E27FC236}">
                <a16:creationId xmlns:a16="http://schemas.microsoft.com/office/drawing/2014/main" id="{6B94B2D2-8266-41F5-8364-5F47F1CD6CCC}"/>
              </a:ext>
            </a:extLst>
          </p:cNvPr>
          <p:cNvSpPr>
            <a:spLocks noChangeAspect="1"/>
          </p:cNvSpPr>
          <p:nvPr/>
        </p:nvSpPr>
        <p:spPr>
          <a:xfrm>
            <a:off x="8367289" y="2678255"/>
            <a:ext cx="249743" cy="397359"/>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6" name="Oval 21">
            <a:extLst>
              <a:ext uri="{FF2B5EF4-FFF2-40B4-BE49-F238E27FC236}">
                <a16:creationId xmlns:a16="http://schemas.microsoft.com/office/drawing/2014/main" id="{97FCD430-8257-484B-9F8F-22D7D55C6EEE}"/>
              </a:ext>
            </a:extLst>
          </p:cNvPr>
          <p:cNvSpPr>
            <a:spLocks noChangeAspect="1"/>
          </p:cNvSpPr>
          <p:nvPr/>
        </p:nvSpPr>
        <p:spPr>
          <a:xfrm>
            <a:off x="7079041" y="2678255"/>
            <a:ext cx="397359" cy="397359"/>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7" name="Oval 25">
            <a:extLst>
              <a:ext uri="{FF2B5EF4-FFF2-40B4-BE49-F238E27FC236}">
                <a16:creationId xmlns:a16="http://schemas.microsoft.com/office/drawing/2014/main" id="{662B9A10-B959-4031-98B4-3EA3760E7508}"/>
              </a:ext>
            </a:extLst>
          </p:cNvPr>
          <p:cNvSpPr>
            <a:spLocks noChangeAspect="1"/>
          </p:cNvSpPr>
          <p:nvPr/>
        </p:nvSpPr>
        <p:spPr>
          <a:xfrm>
            <a:off x="7708342" y="2678255"/>
            <a:ext cx="396818" cy="397359"/>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8" name="Block Arc 20">
            <a:extLst>
              <a:ext uri="{FF2B5EF4-FFF2-40B4-BE49-F238E27FC236}">
                <a16:creationId xmlns:a16="http://schemas.microsoft.com/office/drawing/2014/main" id="{442BD419-0F67-4BAB-976B-E90CC1C4AECE}"/>
              </a:ext>
            </a:extLst>
          </p:cNvPr>
          <p:cNvSpPr>
            <a:spLocks noChangeAspect="1"/>
          </p:cNvSpPr>
          <p:nvPr/>
        </p:nvSpPr>
        <p:spPr>
          <a:xfrm rot="10800000">
            <a:off x="3973951" y="3506226"/>
            <a:ext cx="366464" cy="397359"/>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89" name="Block Arc 11">
            <a:extLst>
              <a:ext uri="{FF2B5EF4-FFF2-40B4-BE49-F238E27FC236}">
                <a16:creationId xmlns:a16="http://schemas.microsoft.com/office/drawing/2014/main" id="{6237B46C-EE2F-45F5-A452-AEF5853F7D2C}"/>
              </a:ext>
            </a:extLst>
          </p:cNvPr>
          <p:cNvSpPr/>
          <p:nvPr/>
        </p:nvSpPr>
        <p:spPr>
          <a:xfrm rot="10800000">
            <a:off x="6532732" y="3494484"/>
            <a:ext cx="240079" cy="390638"/>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0" name="Rectangle 21">
            <a:extLst>
              <a:ext uri="{FF2B5EF4-FFF2-40B4-BE49-F238E27FC236}">
                <a16:creationId xmlns:a16="http://schemas.microsoft.com/office/drawing/2014/main" id="{3DFB5373-0015-4A31-8F01-1597E404815D}"/>
              </a:ext>
            </a:extLst>
          </p:cNvPr>
          <p:cNvSpPr/>
          <p:nvPr/>
        </p:nvSpPr>
        <p:spPr>
          <a:xfrm>
            <a:off x="5233452" y="3598633"/>
            <a:ext cx="379424" cy="21254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1" name="Round Same Side Corner Rectangle 8">
            <a:extLst>
              <a:ext uri="{FF2B5EF4-FFF2-40B4-BE49-F238E27FC236}">
                <a16:creationId xmlns:a16="http://schemas.microsoft.com/office/drawing/2014/main" id="{E4451B41-2F0A-4F98-8F16-0D0192492445}"/>
              </a:ext>
            </a:extLst>
          </p:cNvPr>
          <p:cNvSpPr/>
          <p:nvPr/>
        </p:nvSpPr>
        <p:spPr>
          <a:xfrm>
            <a:off x="8296245" y="3525067"/>
            <a:ext cx="391831" cy="39243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2" name="Rounded Rectangle 51">
            <a:extLst>
              <a:ext uri="{FF2B5EF4-FFF2-40B4-BE49-F238E27FC236}">
                <a16:creationId xmlns:a16="http://schemas.microsoft.com/office/drawing/2014/main" id="{B83253D3-E181-4488-9CD9-39D21527F719}"/>
              </a:ext>
            </a:extLst>
          </p:cNvPr>
          <p:cNvSpPr/>
          <p:nvPr/>
        </p:nvSpPr>
        <p:spPr>
          <a:xfrm rot="16200000" flipH="1">
            <a:off x="7082052" y="4221169"/>
            <a:ext cx="406175" cy="382520"/>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93" name="Isosceles Triangle 5">
            <a:extLst>
              <a:ext uri="{FF2B5EF4-FFF2-40B4-BE49-F238E27FC236}">
                <a16:creationId xmlns:a16="http://schemas.microsoft.com/office/drawing/2014/main" id="{C90FA9E7-BC2A-492A-9790-9857E5ADE9BC}"/>
              </a:ext>
            </a:extLst>
          </p:cNvPr>
          <p:cNvSpPr>
            <a:spLocks noChangeAspect="1"/>
          </p:cNvSpPr>
          <p:nvPr/>
        </p:nvSpPr>
        <p:spPr>
          <a:xfrm>
            <a:off x="5921312" y="3553489"/>
            <a:ext cx="303165" cy="302837"/>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4" name="Trapezoid 22">
            <a:extLst>
              <a:ext uri="{FF2B5EF4-FFF2-40B4-BE49-F238E27FC236}">
                <a16:creationId xmlns:a16="http://schemas.microsoft.com/office/drawing/2014/main" id="{D2EC6B0A-E896-40D9-B4A8-1556019F68B9}"/>
              </a:ext>
            </a:extLst>
          </p:cNvPr>
          <p:cNvSpPr>
            <a:spLocks noChangeAspect="1"/>
          </p:cNvSpPr>
          <p:nvPr/>
        </p:nvSpPr>
        <p:spPr>
          <a:xfrm>
            <a:off x="7079041" y="3603835"/>
            <a:ext cx="397359" cy="202144"/>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5" name="Rounded Rectangle 20">
            <a:extLst>
              <a:ext uri="{FF2B5EF4-FFF2-40B4-BE49-F238E27FC236}">
                <a16:creationId xmlns:a16="http://schemas.microsoft.com/office/drawing/2014/main" id="{B5A75B4D-CA52-4F78-AC74-CB42B7BD2898}"/>
              </a:ext>
            </a:extLst>
          </p:cNvPr>
          <p:cNvSpPr>
            <a:spLocks noChangeAspect="1"/>
          </p:cNvSpPr>
          <p:nvPr/>
        </p:nvSpPr>
        <p:spPr>
          <a:xfrm rot="2160000">
            <a:off x="7722617" y="3506226"/>
            <a:ext cx="368271" cy="397359"/>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6" name="Trapezoid 28">
            <a:extLst>
              <a:ext uri="{FF2B5EF4-FFF2-40B4-BE49-F238E27FC236}">
                <a16:creationId xmlns:a16="http://schemas.microsoft.com/office/drawing/2014/main" id="{013F6F7D-652C-40EF-B339-66A172676932}"/>
              </a:ext>
            </a:extLst>
          </p:cNvPr>
          <p:cNvSpPr>
            <a:spLocks noChangeAspect="1"/>
          </p:cNvSpPr>
          <p:nvPr/>
        </p:nvSpPr>
        <p:spPr>
          <a:xfrm>
            <a:off x="3358006" y="3506226"/>
            <a:ext cx="327881" cy="397359"/>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97" name="Rounded Rectangle 2">
            <a:extLst>
              <a:ext uri="{FF2B5EF4-FFF2-40B4-BE49-F238E27FC236}">
                <a16:creationId xmlns:a16="http://schemas.microsoft.com/office/drawing/2014/main" id="{2CB3F902-7F51-468E-928D-DF8ED92CA432}"/>
              </a:ext>
            </a:extLst>
          </p:cNvPr>
          <p:cNvSpPr/>
          <p:nvPr/>
        </p:nvSpPr>
        <p:spPr>
          <a:xfrm>
            <a:off x="3962457" y="4226067"/>
            <a:ext cx="389449" cy="389449"/>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71732 w 3960440"/>
              <a:gd name="connsiteY2" fmla="*/ 2285845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98" name="Rounded Rectangle 8">
            <a:extLst>
              <a:ext uri="{FF2B5EF4-FFF2-40B4-BE49-F238E27FC236}">
                <a16:creationId xmlns:a16="http://schemas.microsoft.com/office/drawing/2014/main" id="{CF999092-51D0-4040-A441-EE93FB3BE0AB}"/>
              </a:ext>
            </a:extLst>
          </p:cNvPr>
          <p:cNvSpPr/>
          <p:nvPr/>
        </p:nvSpPr>
        <p:spPr>
          <a:xfrm>
            <a:off x="3327201" y="4226067"/>
            <a:ext cx="389492" cy="389449"/>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99" name="Rounded Rectangle 2">
            <a:extLst>
              <a:ext uri="{FF2B5EF4-FFF2-40B4-BE49-F238E27FC236}">
                <a16:creationId xmlns:a16="http://schemas.microsoft.com/office/drawing/2014/main" id="{5394194E-40CF-4800-82F4-DA12261F9012}"/>
              </a:ext>
            </a:extLst>
          </p:cNvPr>
          <p:cNvSpPr/>
          <p:nvPr/>
        </p:nvSpPr>
        <p:spPr>
          <a:xfrm>
            <a:off x="5228439" y="4226067"/>
            <a:ext cx="389449" cy="389449"/>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207849 w 3960000"/>
              <a:gd name="connsiteY16" fmla="*/ 1493166 h 3960000"/>
              <a:gd name="connsiteX17" fmla="*/ 3407333 w 3960000"/>
              <a:gd name="connsiteY17" fmla="*/ 1117847 h 3960000"/>
              <a:gd name="connsiteX18" fmla="*/ 3108461 w 3960000"/>
              <a:gd name="connsiteY18" fmla="*/ 1185086 h 3960000"/>
              <a:gd name="connsiteX19" fmla="*/ 3334650 w 3960000"/>
              <a:gd name="connsiteY19" fmla="*/ 883134 h 3960000"/>
              <a:gd name="connsiteX20" fmla="*/ 2995677 w 3960000"/>
              <a:gd name="connsiteY20" fmla="*/ 1008938 h 3960000"/>
              <a:gd name="connsiteX21" fmla="*/ 2538382 w 3960000"/>
              <a:gd name="connsiteY21" fmla="*/ 802616 h 3960000"/>
              <a:gd name="connsiteX22" fmla="*/ 308009 w 3960000"/>
              <a:gd name="connsiteY22" fmla="*/ 0 h 3960000"/>
              <a:gd name="connsiteX23" fmla="*/ 3651991 w 3960000"/>
              <a:gd name="connsiteY23" fmla="*/ 0 h 3960000"/>
              <a:gd name="connsiteX24" fmla="*/ 3960000 w 3960000"/>
              <a:gd name="connsiteY24" fmla="*/ 308009 h 3960000"/>
              <a:gd name="connsiteX25" fmla="*/ 3960000 w 3960000"/>
              <a:gd name="connsiteY25" fmla="*/ 3651991 h 3960000"/>
              <a:gd name="connsiteX26" fmla="*/ 3651991 w 3960000"/>
              <a:gd name="connsiteY26" fmla="*/ 3960000 h 3960000"/>
              <a:gd name="connsiteX27" fmla="*/ 308009 w 3960000"/>
              <a:gd name="connsiteY27" fmla="*/ 3960000 h 3960000"/>
              <a:gd name="connsiteX28" fmla="*/ 0 w 3960000"/>
              <a:gd name="connsiteY28" fmla="*/ 3651991 h 3960000"/>
              <a:gd name="connsiteX29" fmla="*/ 0 w 3960000"/>
              <a:gd name="connsiteY29" fmla="*/ 308009 h 3960000"/>
              <a:gd name="connsiteX30" fmla="*/ 308009 w 3960000"/>
              <a:gd name="connsiteY30"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08461 w 3960000"/>
              <a:gd name="connsiteY17" fmla="*/ 1185086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100" name="Rounded Rectangle 3">
            <a:extLst>
              <a:ext uri="{FF2B5EF4-FFF2-40B4-BE49-F238E27FC236}">
                <a16:creationId xmlns:a16="http://schemas.microsoft.com/office/drawing/2014/main" id="{C2FE4DD9-BD0F-42FA-8558-1E2788EACC02}"/>
              </a:ext>
            </a:extLst>
          </p:cNvPr>
          <p:cNvSpPr>
            <a:spLocks noChangeAspect="1"/>
          </p:cNvSpPr>
          <p:nvPr/>
        </p:nvSpPr>
        <p:spPr>
          <a:xfrm>
            <a:off x="4590947" y="4226067"/>
            <a:ext cx="389449" cy="389449"/>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101" name="Rounded Rectangle 10">
            <a:extLst>
              <a:ext uri="{FF2B5EF4-FFF2-40B4-BE49-F238E27FC236}">
                <a16:creationId xmlns:a16="http://schemas.microsoft.com/office/drawing/2014/main" id="{798E328E-1056-4BD6-8D0A-FEC675AE63E6}"/>
              </a:ext>
            </a:extLst>
          </p:cNvPr>
          <p:cNvSpPr>
            <a:spLocks noChangeAspect="1"/>
          </p:cNvSpPr>
          <p:nvPr/>
        </p:nvSpPr>
        <p:spPr>
          <a:xfrm>
            <a:off x="5877478" y="4218156"/>
            <a:ext cx="390836" cy="397359"/>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102" name="Block Arc 6">
            <a:extLst>
              <a:ext uri="{FF2B5EF4-FFF2-40B4-BE49-F238E27FC236}">
                <a16:creationId xmlns:a16="http://schemas.microsoft.com/office/drawing/2014/main" id="{62965521-2EFF-4BE9-866C-3D9369FA5C74}"/>
              </a:ext>
            </a:extLst>
          </p:cNvPr>
          <p:cNvSpPr/>
          <p:nvPr/>
        </p:nvSpPr>
        <p:spPr>
          <a:xfrm>
            <a:off x="6469577" y="4245523"/>
            <a:ext cx="366387" cy="36999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151233"/>
              <a:gd name="connsiteY0" fmla="*/ 2175617 h 3221116"/>
              <a:gd name="connsiteX1" fmla="*/ 2658205 w 3151233"/>
              <a:gd name="connsiteY1" fmla="*/ 2178566 h 3221116"/>
              <a:gd name="connsiteX2" fmla="*/ 2664630 w 3151233"/>
              <a:gd name="connsiteY2" fmla="*/ 2175617 h 3221116"/>
              <a:gd name="connsiteX3" fmla="*/ 1477043 w 3151233"/>
              <a:gd name="connsiteY3" fmla="*/ 1144372 h 3221116"/>
              <a:gd name="connsiteX4" fmla="*/ 1409070 w 3151233"/>
              <a:gd name="connsiteY4" fmla="*/ 1159393 h 3221116"/>
              <a:gd name="connsiteX5" fmla="*/ 1152384 w 3151233"/>
              <a:gd name="connsiteY5" fmla="*/ 1703728 h 3221116"/>
              <a:gd name="connsiteX6" fmla="*/ 1514013 w 3151233"/>
              <a:gd name="connsiteY6" fmla="*/ 2152290 h 3221116"/>
              <a:gd name="connsiteX7" fmla="*/ 1850815 w 3151233"/>
              <a:gd name="connsiteY7" fmla="*/ 1654259 h 3221116"/>
              <a:gd name="connsiteX8" fmla="*/ 1830467 w 3151233"/>
              <a:gd name="connsiteY8" fmla="*/ 1515986 h 3221116"/>
              <a:gd name="connsiteX9" fmla="*/ 1477043 w 3151233"/>
              <a:gd name="connsiteY9" fmla="*/ 1144372 h 3221116"/>
              <a:gd name="connsiteX10" fmla="*/ 1651152 w 3151233"/>
              <a:gd name="connsiteY10" fmla="*/ 501 h 3221116"/>
              <a:gd name="connsiteX11" fmla="*/ 2580395 w 3151233"/>
              <a:gd name="connsiteY11" fmla="*/ 324821 h 3221116"/>
              <a:gd name="connsiteX12" fmla="*/ 3030464 w 3151233"/>
              <a:gd name="connsiteY12" fmla="*/ 2249544 h 3221116"/>
              <a:gd name="connsiteX13" fmla="*/ 2585849 w 3151233"/>
              <a:gd name="connsiteY13" fmla="*/ 2588887 h 3221116"/>
              <a:gd name="connsiteX14" fmla="*/ 1973374 w 3151233"/>
              <a:gd name="connsiteY14" fmla="*/ 2195096 h 3221116"/>
              <a:gd name="connsiteX15" fmla="*/ 1390827 w 3151233"/>
              <a:gd name="connsiteY15" fmla="*/ 2527630 h 3221116"/>
              <a:gd name="connsiteX16" fmla="*/ 783896 w 3151233"/>
              <a:gd name="connsiteY16" fmla="*/ 1665044 h 3221116"/>
              <a:gd name="connsiteX17" fmla="*/ 1268509 w 3151233"/>
              <a:gd name="connsiteY17" fmla="*/ 819983 h 3221116"/>
              <a:gd name="connsiteX18" fmla="*/ 1328805 w 3151233"/>
              <a:gd name="connsiteY18" fmla="*/ 807930 h 3221116"/>
              <a:gd name="connsiteX19" fmla="*/ 1390827 w 3151233"/>
              <a:gd name="connsiteY19" fmla="*/ 802457 h 3221116"/>
              <a:gd name="connsiteX20" fmla="*/ 1462242 w 3151233"/>
              <a:gd name="connsiteY20" fmla="*/ 801708 h 3221116"/>
              <a:gd name="connsiteX21" fmla="*/ 1956122 w 3151233"/>
              <a:gd name="connsiteY21" fmla="*/ 1110076 h 3221116"/>
              <a:gd name="connsiteX22" fmla="*/ 1973374 w 3151233"/>
              <a:gd name="connsiteY22" fmla="*/ 875315 h 3221116"/>
              <a:gd name="connsiteX23" fmla="*/ 2333414 w 3151233"/>
              <a:gd name="connsiteY23" fmla="*/ 875315 h 3221116"/>
              <a:gd name="connsiteX24" fmla="*/ 2324788 w 3151233"/>
              <a:gd name="connsiteY24" fmla="*/ 2054049 h 3221116"/>
              <a:gd name="connsiteX25" fmla="*/ 2661746 w 3151233"/>
              <a:gd name="connsiteY25" fmla="*/ 2179658 h 3221116"/>
              <a:gd name="connsiteX26" fmla="*/ 2691046 w 3151233"/>
              <a:gd name="connsiteY26" fmla="*/ 2188689 h 3221116"/>
              <a:gd name="connsiteX27" fmla="*/ 2667011 w 3151233"/>
              <a:gd name="connsiteY27" fmla="*/ 2175828 h 3221116"/>
              <a:gd name="connsiteX28" fmla="*/ 2332141 w 3151233"/>
              <a:gd name="connsiteY28" fmla="*/ 653899 h 3221116"/>
              <a:gd name="connsiteX29" fmla="*/ 776764 w 3151233"/>
              <a:gd name="connsiteY29" fmla="*/ 749845 h 3221116"/>
              <a:gd name="connsiteX30" fmla="*/ 631487 w 3151233"/>
              <a:gd name="connsiteY30" fmla="*/ 2301392 h 3221116"/>
              <a:gd name="connsiteX31" fmla="*/ 2142017 w 3151233"/>
              <a:gd name="connsiteY31" fmla="*/ 2684410 h 3221116"/>
              <a:gd name="connsiteX32" fmla="*/ 2324866 w 3151233"/>
              <a:gd name="connsiteY32" fmla="*/ 3053856 h 3221116"/>
              <a:gd name="connsiteX33" fmla="*/ 294693 w 3151233"/>
              <a:gd name="connsiteY33" fmla="*/ 2539075 h 3221116"/>
              <a:gd name="connsiteX34" fmla="*/ 489947 w 3151233"/>
              <a:gd name="connsiteY34" fmla="*/ 453774 h 3221116"/>
              <a:gd name="connsiteX35" fmla="*/ 1651152 w 3151233"/>
              <a:gd name="connsiteY35" fmla="*/ 501 h 3221116"/>
              <a:gd name="connsiteX0" fmla="*/ 2664630 w 3161851"/>
              <a:gd name="connsiteY0" fmla="*/ 2175617 h 3221116"/>
              <a:gd name="connsiteX1" fmla="*/ 2658205 w 3161851"/>
              <a:gd name="connsiteY1" fmla="*/ 2178566 h 3221116"/>
              <a:gd name="connsiteX2" fmla="*/ 2664630 w 3161851"/>
              <a:gd name="connsiteY2" fmla="*/ 2175617 h 3221116"/>
              <a:gd name="connsiteX3" fmla="*/ 1477043 w 3161851"/>
              <a:gd name="connsiteY3" fmla="*/ 1144372 h 3221116"/>
              <a:gd name="connsiteX4" fmla="*/ 1409070 w 3161851"/>
              <a:gd name="connsiteY4" fmla="*/ 1159393 h 3221116"/>
              <a:gd name="connsiteX5" fmla="*/ 1152384 w 3161851"/>
              <a:gd name="connsiteY5" fmla="*/ 1703728 h 3221116"/>
              <a:gd name="connsiteX6" fmla="*/ 1514013 w 3161851"/>
              <a:gd name="connsiteY6" fmla="*/ 2152290 h 3221116"/>
              <a:gd name="connsiteX7" fmla="*/ 1850815 w 3161851"/>
              <a:gd name="connsiteY7" fmla="*/ 1654259 h 3221116"/>
              <a:gd name="connsiteX8" fmla="*/ 1830467 w 3161851"/>
              <a:gd name="connsiteY8" fmla="*/ 1515986 h 3221116"/>
              <a:gd name="connsiteX9" fmla="*/ 1477043 w 3161851"/>
              <a:gd name="connsiteY9" fmla="*/ 1144372 h 3221116"/>
              <a:gd name="connsiteX10" fmla="*/ 1651152 w 3161851"/>
              <a:gd name="connsiteY10" fmla="*/ 501 h 3221116"/>
              <a:gd name="connsiteX11" fmla="*/ 2580395 w 3161851"/>
              <a:gd name="connsiteY11" fmla="*/ 324821 h 3221116"/>
              <a:gd name="connsiteX12" fmla="*/ 3030464 w 3161851"/>
              <a:gd name="connsiteY12" fmla="*/ 2249544 h 3221116"/>
              <a:gd name="connsiteX13" fmla="*/ 2585849 w 3161851"/>
              <a:gd name="connsiteY13" fmla="*/ 2588887 h 3221116"/>
              <a:gd name="connsiteX14" fmla="*/ 1973374 w 3161851"/>
              <a:gd name="connsiteY14" fmla="*/ 2195096 h 3221116"/>
              <a:gd name="connsiteX15" fmla="*/ 1390827 w 3161851"/>
              <a:gd name="connsiteY15" fmla="*/ 2527630 h 3221116"/>
              <a:gd name="connsiteX16" fmla="*/ 783896 w 3161851"/>
              <a:gd name="connsiteY16" fmla="*/ 1665044 h 3221116"/>
              <a:gd name="connsiteX17" fmla="*/ 1268509 w 3161851"/>
              <a:gd name="connsiteY17" fmla="*/ 819983 h 3221116"/>
              <a:gd name="connsiteX18" fmla="*/ 1328805 w 3161851"/>
              <a:gd name="connsiteY18" fmla="*/ 807930 h 3221116"/>
              <a:gd name="connsiteX19" fmla="*/ 1390827 w 3161851"/>
              <a:gd name="connsiteY19" fmla="*/ 802457 h 3221116"/>
              <a:gd name="connsiteX20" fmla="*/ 1462242 w 3161851"/>
              <a:gd name="connsiteY20" fmla="*/ 801708 h 3221116"/>
              <a:gd name="connsiteX21" fmla="*/ 1956122 w 3161851"/>
              <a:gd name="connsiteY21" fmla="*/ 1110076 h 3221116"/>
              <a:gd name="connsiteX22" fmla="*/ 1973374 w 3161851"/>
              <a:gd name="connsiteY22" fmla="*/ 875315 h 3221116"/>
              <a:gd name="connsiteX23" fmla="*/ 2333414 w 3161851"/>
              <a:gd name="connsiteY23" fmla="*/ 875315 h 3221116"/>
              <a:gd name="connsiteX24" fmla="*/ 2324788 w 3161851"/>
              <a:gd name="connsiteY24" fmla="*/ 2054049 h 3221116"/>
              <a:gd name="connsiteX25" fmla="*/ 2661746 w 3161851"/>
              <a:gd name="connsiteY25" fmla="*/ 2179658 h 3221116"/>
              <a:gd name="connsiteX26" fmla="*/ 2691046 w 3161851"/>
              <a:gd name="connsiteY26" fmla="*/ 2188689 h 3221116"/>
              <a:gd name="connsiteX27" fmla="*/ 2667011 w 3161851"/>
              <a:gd name="connsiteY27" fmla="*/ 2175828 h 3221116"/>
              <a:gd name="connsiteX28" fmla="*/ 2332141 w 3161851"/>
              <a:gd name="connsiteY28" fmla="*/ 653899 h 3221116"/>
              <a:gd name="connsiteX29" fmla="*/ 776764 w 3161851"/>
              <a:gd name="connsiteY29" fmla="*/ 749845 h 3221116"/>
              <a:gd name="connsiteX30" fmla="*/ 631487 w 3161851"/>
              <a:gd name="connsiteY30" fmla="*/ 2301392 h 3221116"/>
              <a:gd name="connsiteX31" fmla="*/ 2142017 w 3161851"/>
              <a:gd name="connsiteY31" fmla="*/ 2684410 h 3221116"/>
              <a:gd name="connsiteX32" fmla="*/ 2324866 w 3161851"/>
              <a:gd name="connsiteY32" fmla="*/ 3053856 h 3221116"/>
              <a:gd name="connsiteX33" fmla="*/ 294693 w 3161851"/>
              <a:gd name="connsiteY33" fmla="*/ 2539075 h 3221116"/>
              <a:gd name="connsiteX34" fmla="*/ 489947 w 3161851"/>
              <a:gd name="connsiteY34" fmla="*/ 453774 h 3221116"/>
              <a:gd name="connsiteX35" fmla="*/ 1651152 w 3161851"/>
              <a:gd name="connsiteY35" fmla="*/ 501 h 3221116"/>
              <a:gd name="connsiteX0" fmla="*/ 2664630 w 3182629"/>
              <a:gd name="connsiteY0" fmla="*/ 2175617 h 3221116"/>
              <a:gd name="connsiteX1" fmla="*/ 2658205 w 3182629"/>
              <a:gd name="connsiteY1" fmla="*/ 2178566 h 3221116"/>
              <a:gd name="connsiteX2" fmla="*/ 2664630 w 3182629"/>
              <a:gd name="connsiteY2" fmla="*/ 2175617 h 3221116"/>
              <a:gd name="connsiteX3" fmla="*/ 1477043 w 3182629"/>
              <a:gd name="connsiteY3" fmla="*/ 1144372 h 3221116"/>
              <a:gd name="connsiteX4" fmla="*/ 1409070 w 3182629"/>
              <a:gd name="connsiteY4" fmla="*/ 1159393 h 3221116"/>
              <a:gd name="connsiteX5" fmla="*/ 1152384 w 3182629"/>
              <a:gd name="connsiteY5" fmla="*/ 1703728 h 3221116"/>
              <a:gd name="connsiteX6" fmla="*/ 1514013 w 3182629"/>
              <a:gd name="connsiteY6" fmla="*/ 2152290 h 3221116"/>
              <a:gd name="connsiteX7" fmla="*/ 1850815 w 3182629"/>
              <a:gd name="connsiteY7" fmla="*/ 1654259 h 3221116"/>
              <a:gd name="connsiteX8" fmla="*/ 1830467 w 3182629"/>
              <a:gd name="connsiteY8" fmla="*/ 1515986 h 3221116"/>
              <a:gd name="connsiteX9" fmla="*/ 1477043 w 3182629"/>
              <a:gd name="connsiteY9" fmla="*/ 1144372 h 3221116"/>
              <a:gd name="connsiteX10" fmla="*/ 1651152 w 3182629"/>
              <a:gd name="connsiteY10" fmla="*/ 501 h 3221116"/>
              <a:gd name="connsiteX11" fmla="*/ 2580395 w 3182629"/>
              <a:gd name="connsiteY11" fmla="*/ 324821 h 3221116"/>
              <a:gd name="connsiteX12" fmla="*/ 3030464 w 3182629"/>
              <a:gd name="connsiteY12" fmla="*/ 2249544 h 3221116"/>
              <a:gd name="connsiteX13" fmla="*/ 2585849 w 3182629"/>
              <a:gd name="connsiteY13" fmla="*/ 2588887 h 3221116"/>
              <a:gd name="connsiteX14" fmla="*/ 1973374 w 3182629"/>
              <a:gd name="connsiteY14" fmla="*/ 2195096 h 3221116"/>
              <a:gd name="connsiteX15" fmla="*/ 1390827 w 3182629"/>
              <a:gd name="connsiteY15" fmla="*/ 2527630 h 3221116"/>
              <a:gd name="connsiteX16" fmla="*/ 783896 w 3182629"/>
              <a:gd name="connsiteY16" fmla="*/ 1665044 h 3221116"/>
              <a:gd name="connsiteX17" fmla="*/ 1268509 w 3182629"/>
              <a:gd name="connsiteY17" fmla="*/ 819983 h 3221116"/>
              <a:gd name="connsiteX18" fmla="*/ 1328805 w 3182629"/>
              <a:gd name="connsiteY18" fmla="*/ 807930 h 3221116"/>
              <a:gd name="connsiteX19" fmla="*/ 1390827 w 3182629"/>
              <a:gd name="connsiteY19" fmla="*/ 802457 h 3221116"/>
              <a:gd name="connsiteX20" fmla="*/ 1462242 w 3182629"/>
              <a:gd name="connsiteY20" fmla="*/ 801708 h 3221116"/>
              <a:gd name="connsiteX21" fmla="*/ 1956122 w 3182629"/>
              <a:gd name="connsiteY21" fmla="*/ 1110076 h 3221116"/>
              <a:gd name="connsiteX22" fmla="*/ 1973374 w 3182629"/>
              <a:gd name="connsiteY22" fmla="*/ 875315 h 3221116"/>
              <a:gd name="connsiteX23" fmla="*/ 2333414 w 3182629"/>
              <a:gd name="connsiteY23" fmla="*/ 875315 h 3221116"/>
              <a:gd name="connsiteX24" fmla="*/ 2324788 w 3182629"/>
              <a:gd name="connsiteY24" fmla="*/ 2054049 h 3221116"/>
              <a:gd name="connsiteX25" fmla="*/ 2661746 w 3182629"/>
              <a:gd name="connsiteY25" fmla="*/ 2179658 h 3221116"/>
              <a:gd name="connsiteX26" fmla="*/ 2691046 w 3182629"/>
              <a:gd name="connsiteY26" fmla="*/ 2188689 h 3221116"/>
              <a:gd name="connsiteX27" fmla="*/ 2667011 w 3182629"/>
              <a:gd name="connsiteY27" fmla="*/ 2175828 h 3221116"/>
              <a:gd name="connsiteX28" fmla="*/ 2332141 w 3182629"/>
              <a:gd name="connsiteY28" fmla="*/ 653899 h 3221116"/>
              <a:gd name="connsiteX29" fmla="*/ 776764 w 3182629"/>
              <a:gd name="connsiteY29" fmla="*/ 749845 h 3221116"/>
              <a:gd name="connsiteX30" fmla="*/ 631487 w 3182629"/>
              <a:gd name="connsiteY30" fmla="*/ 2301392 h 3221116"/>
              <a:gd name="connsiteX31" fmla="*/ 2142017 w 3182629"/>
              <a:gd name="connsiteY31" fmla="*/ 2684410 h 3221116"/>
              <a:gd name="connsiteX32" fmla="*/ 2324866 w 3182629"/>
              <a:gd name="connsiteY32" fmla="*/ 3053856 h 3221116"/>
              <a:gd name="connsiteX33" fmla="*/ 294693 w 3182629"/>
              <a:gd name="connsiteY33" fmla="*/ 2539075 h 3221116"/>
              <a:gd name="connsiteX34" fmla="*/ 489947 w 3182629"/>
              <a:gd name="connsiteY34" fmla="*/ 453774 h 3221116"/>
              <a:gd name="connsiteX35" fmla="*/ 1651152 w 3182629"/>
              <a:gd name="connsiteY35" fmla="*/ 501 h 3221116"/>
              <a:gd name="connsiteX0" fmla="*/ 2664630 w 3189723"/>
              <a:gd name="connsiteY0" fmla="*/ 2175617 h 3221116"/>
              <a:gd name="connsiteX1" fmla="*/ 2658205 w 3189723"/>
              <a:gd name="connsiteY1" fmla="*/ 2178566 h 3221116"/>
              <a:gd name="connsiteX2" fmla="*/ 2664630 w 3189723"/>
              <a:gd name="connsiteY2" fmla="*/ 2175617 h 3221116"/>
              <a:gd name="connsiteX3" fmla="*/ 1477043 w 3189723"/>
              <a:gd name="connsiteY3" fmla="*/ 1144372 h 3221116"/>
              <a:gd name="connsiteX4" fmla="*/ 1409070 w 3189723"/>
              <a:gd name="connsiteY4" fmla="*/ 1159393 h 3221116"/>
              <a:gd name="connsiteX5" fmla="*/ 1152384 w 3189723"/>
              <a:gd name="connsiteY5" fmla="*/ 1703728 h 3221116"/>
              <a:gd name="connsiteX6" fmla="*/ 1514013 w 3189723"/>
              <a:gd name="connsiteY6" fmla="*/ 2152290 h 3221116"/>
              <a:gd name="connsiteX7" fmla="*/ 1850815 w 3189723"/>
              <a:gd name="connsiteY7" fmla="*/ 1654259 h 3221116"/>
              <a:gd name="connsiteX8" fmla="*/ 1830467 w 3189723"/>
              <a:gd name="connsiteY8" fmla="*/ 1515986 h 3221116"/>
              <a:gd name="connsiteX9" fmla="*/ 1477043 w 3189723"/>
              <a:gd name="connsiteY9" fmla="*/ 1144372 h 3221116"/>
              <a:gd name="connsiteX10" fmla="*/ 1651152 w 3189723"/>
              <a:gd name="connsiteY10" fmla="*/ 501 h 3221116"/>
              <a:gd name="connsiteX11" fmla="*/ 2580395 w 3189723"/>
              <a:gd name="connsiteY11" fmla="*/ 324821 h 3221116"/>
              <a:gd name="connsiteX12" fmla="*/ 3030464 w 3189723"/>
              <a:gd name="connsiteY12" fmla="*/ 2249544 h 3221116"/>
              <a:gd name="connsiteX13" fmla="*/ 2585849 w 3189723"/>
              <a:gd name="connsiteY13" fmla="*/ 2588887 h 3221116"/>
              <a:gd name="connsiteX14" fmla="*/ 1973374 w 3189723"/>
              <a:gd name="connsiteY14" fmla="*/ 2195096 h 3221116"/>
              <a:gd name="connsiteX15" fmla="*/ 1390827 w 3189723"/>
              <a:gd name="connsiteY15" fmla="*/ 2527630 h 3221116"/>
              <a:gd name="connsiteX16" fmla="*/ 783896 w 3189723"/>
              <a:gd name="connsiteY16" fmla="*/ 1665044 h 3221116"/>
              <a:gd name="connsiteX17" fmla="*/ 1268509 w 3189723"/>
              <a:gd name="connsiteY17" fmla="*/ 819983 h 3221116"/>
              <a:gd name="connsiteX18" fmla="*/ 1328805 w 3189723"/>
              <a:gd name="connsiteY18" fmla="*/ 807930 h 3221116"/>
              <a:gd name="connsiteX19" fmla="*/ 1390827 w 3189723"/>
              <a:gd name="connsiteY19" fmla="*/ 802457 h 3221116"/>
              <a:gd name="connsiteX20" fmla="*/ 1462242 w 3189723"/>
              <a:gd name="connsiteY20" fmla="*/ 801708 h 3221116"/>
              <a:gd name="connsiteX21" fmla="*/ 1956122 w 3189723"/>
              <a:gd name="connsiteY21" fmla="*/ 1110076 h 3221116"/>
              <a:gd name="connsiteX22" fmla="*/ 1973374 w 3189723"/>
              <a:gd name="connsiteY22" fmla="*/ 875315 h 3221116"/>
              <a:gd name="connsiteX23" fmla="*/ 2333414 w 3189723"/>
              <a:gd name="connsiteY23" fmla="*/ 875315 h 3221116"/>
              <a:gd name="connsiteX24" fmla="*/ 2324788 w 3189723"/>
              <a:gd name="connsiteY24" fmla="*/ 2054049 h 3221116"/>
              <a:gd name="connsiteX25" fmla="*/ 2661746 w 3189723"/>
              <a:gd name="connsiteY25" fmla="*/ 2179658 h 3221116"/>
              <a:gd name="connsiteX26" fmla="*/ 2691046 w 3189723"/>
              <a:gd name="connsiteY26" fmla="*/ 2188689 h 3221116"/>
              <a:gd name="connsiteX27" fmla="*/ 2667011 w 3189723"/>
              <a:gd name="connsiteY27" fmla="*/ 2175828 h 3221116"/>
              <a:gd name="connsiteX28" fmla="*/ 2332141 w 3189723"/>
              <a:gd name="connsiteY28" fmla="*/ 653899 h 3221116"/>
              <a:gd name="connsiteX29" fmla="*/ 776764 w 3189723"/>
              <a:gd name="connsiteY29" fmla="*/ 749845 h 3221116"/>
              <a:gd name="connsiteX30" fmla="*/ 631487 w 3189723"/>
              <a:gd name="connsiteY30" fmla="*/ 2301392 h 3221116"/>
              <a:gd name="connsiteX31" fmla="*/ 2142017 w 3189723"/>
              <a:gd name="connsiteY31" fmla="*/ 2684410 h 3221116"/>
              <a:gd name="connsiteX32" fmla="*/ 2324866 w 3189723"/>
              <a:gd name="connsiteY32" fmla="*/ 3053856 h 3221116"/>
              <a:gd name="connsiteX33" fmla="*/ 294693 w 3189723"/>
              <a:gd name="connsiteY33" fmla="*/ 2539075 h 3221116"/>
              <a:gd name="connsiteX34" fmla="*/ 489947 w 3189723"/>
              <a:gd name="connsiteY34" fmla="*/ 453774 h 3221116"/>
              <a:gd name="connsiteX35" fmla="*/ 1651152 w 3189723"/>
              <a:gd name="connsiteY35" fmla="*/ 501 h 322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103" name="Left Arrow 1">
            <a:extLst>
              <a:ext uri="{FF2B5EF4-FFF2-40B4-BE49-F238E27FC236}">
                <a16:creationId xmlns:a16="http://schemas.microsoft.com/office/drawing/2014/main" id="{1947BE1D-5A1D-43CF-B583-1D9110F2864D}"/>
              </a:ext>
            </a:extLst>
          </p:cNvPr>
          <p:cNvSpPr>
            <a:spLocks noChangeAspect="1"/>
          </p:cNvSpPr>
          <p:nvPr/>
        </p:nvSpPr>
        <p:spPr>
          <a:xfrm>
            <a:off x="8316735" y="4218156"/>
            <a:ext cx="408255" cy="397359"/>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104" name="Oval 35">
            <a:extLst>
              <a:ext uri="{FF2B5EF4-FFF2-40B4-BE49-F238E27FC236}">
                <a16:creationId xmlns:a16="http://schemas.microsoft.com/office/drawing/2014/main" id="{BCF76AF1-1ADE-45FB-9D44-99BC7FEECFA3}"/>
              </a:ext>
            </a:extLst>
          </p:cNvPr>
          <p:cNvSpPr/>
          <p:nvPr/>
        </p:nvSpPr>
        <p:spPr>
          <a:xfrm>
            <a:off x="7769397" y="4218956"/>
            <a:ext cx="319660" cy="40305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Tree>
    <p:extLst>
      <p:ext uri="{BB962C8B-B14F-4D97-AF65-F5344CB8AC3E}">
        <p14:creationId xmlns:p14="http://schemas.microsoft.com/office/powerpoint/2010/main" val="212682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r>
              <a:rPr lang="en-US" dirty="0"/>
              <a:t>Fully Editable Icon Sets: C</a:t>
            </a:r>
          </a:p>
        </p:txBody>
      </p:sp>
      <p:sp>
        <p:nvSpPr>
          <p:cNvPr id="54" name="Isosceles Triangle 68">
            <a:extLst>
              <a:ext uri="{FF2B5EF4-FFF2-40B4-BE49-F238E27FC236}">
                <a16:creationId xmlns:a16="http://schemas.microsoft.com/office/drawing/2014/main" id="{870C564B-4826-4504-AD55-BCA183FFA29B}"/>
              </a:ext>
            </a:extLst>
          </p:cNvPr>
          <p:cNvSpPr/>
          <p:nvPr/>
        </p:nvSpPr>
        <p:spPr>
          <a:xfrm rot="10800000">
            <a:off x="5903951" y="3457680"/>
            <a:ext cx="165527" cy="515483"/>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5" name="Rectangle 9">
            <a:extLst>
              <a:ext uri="{FF2B5EF4-FFF2-40B4-BE49-F238E27FC236}">
                <a16:creationId xmlns:a16="http://schemas.microsoft.com/office/drawing/2014/main" id="{F4DF7C3C-D955-465B-A7ED-DA6CEFF74209}"/>
              </a:ext>
            </a:extLst>
          </p:cNvPr>
          <p:cNvSpPr/>
          <p:nvPr/>
        </p:nvSpPr>
        <p:spPr>
          <a:xfrm>
            <a:off x="6326655" y="3517196"/>
            <a:ext cx="397100" cy="396454"/>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6" name="Isosceles Triangle 8">
            <a:extLst>
              <a:ext uri="{FF2B5EF4-FFF2-40B4-BE49-F238E27FC236}">
                <a16:creationId xmlns:a16="http://schemas.microsoft.com/office/drawing/2014/main" id="{FED1BF7A-7546-4AF8-89CC-3CEC8A5874C0}"/>
              </a:ext>
            </a:extLst>
          </p:cNvPr>
          <p:cNvSpPr/>
          <p:nvPr/>
        </p:nvSpPr>
        <p:spPr>
          <a:xfrm rot="16200000">
            <a:off x="3269481" y="2725779"/>
            <a:ext cx="333112" cy="397157"/>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7" name="Donut 8">
            <a:extLst>
              <a:ext uri="{FF2B5EF4-FFF2-40B4-BE49-F238E27FC236}">
                <a16:creationId xmlns:a16="http://schemas.microsoft.com/office/drawing/2014/main" id="{E6D41FF5-B672-4C8A-A062-73A4028D9602}"/>
              </a:ext>
            </a:extLst>
          </p:cNvPr>
          <p:cNvSpPr/>
          <p:nvPr/>
        </p:nvSpPr>
        <p:spPr>
          <a:xfrm>
            <a:off x="7106351" y="2706411"/>
            <a:ext cx="364662" cy="435888"/>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58" name="Freeform 18">
            <a:extLst>
              <a:ext uri="{FF2B5EF4-FFF2-40B4-BE49-F238E27FC236}">
                <a16:creationId xmlns:a16="http://schemas.microsoft.com/office/drawing/2014/main" id="{F57ADD61-A5C9-4BA6-A485-F46349246C4A}"/>
              </a:ext>
            </a:extLst>
          </p:cNvPr>
          <p:cNvSpPr/>
          <p:nvPr/>
        </p:nvSpPr>
        <p:spPr>
          <a:xfrm>
            <a:off x="7578705" y="3560670"/>
            <a:ext cx="383494" cy="309508"/>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59" name="Oval 7">
            <a:extLst>
              <a:ext uri="{FF2B5EF4-FFF2-40B4-BE49-F238E27FC236}">
                <a16:creationId xmlns:a16="http://schemas.microsoft.com/office/drawing/2014/main" id="{5B3365E1-0E4A-4E37-8487-402BEAEC4C18}"/>
              </a:ext>
            </a:extLst>
          </p:cNvPr>
          <p:cNvSpPr/>
          <p:nvPr/>
        </p:nvSpPr>
        <p:spPr>
          <a:xfrm>
            <a:off x="7689204" y="2731417"/>
            <a:ext cx="385879" cy="385879"/>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0" name="Freeform 20">
            <a:extLst>
              <a:ext uri="{FF2B5EF4-FFF2-40B4-BE49-F238E27FC236}">
                <a16:creationId xmlns:a16="http://schemas.microsoft.com/office/drawing/2014/main" id="{E674EC10-6DF4-4D79-8C68-8E0E302F4814}"/>
              </a:ext>
            </a:extLst>
          </p:cNvPr>
          <p:cNvSpPr/>
          <p:nvPr/>
        </p:nvSpPr>
        <p:spPr>
          <a:xfrm>
            <a:off x="8248663" y="4239579"/>
            <a:ext cx="402320" cy="429973"/>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 fmla="*/ 795647 w 2149434"/>
              <a:gd name="connsiteY0" fmla="*/ 2933205 h 2933205"/>
              <a:gd name="connsiteX1" fmla="*/ 0 w 2149434"/>
              <a:gd name="connsiteY1" fmla="*/ 1531917 h 2933205"/>
              <a:gd name="connsiteX2" fmla="*/ 463138 w 2149434"/>
              <a:gd name="connsiteY2" fmla="*/ 1733797 h 2933205"/>
              <a:gd name="connsiteX3" fmla="*/ 676894 w 2149434"/>
              <a:gd name="connsiteY3" fmla="*/ 0 h 2933205"/>
              <a:gd name="connsiteX4" fmla="*/ 2066307 w 2149434"/>
              <a:gd name="connsiteY4" fmla="*/ 819397 h 2933205"/>
              <a:gd name="connsiteX5" fmla="*/ 2149434 w 2149434"/>
              <a:gd name="connsiteY5" fmla="*/ 593766 h 2933205"/>
              <a:gd name="connsiteX6" fmla="*/ 1816925 w 2149434"/>
              <a:gd name="connsiteY6" fmla="*/ 2933205 h 2933205"/>
              <a:gd name="connsiteX7" fmla="*/ 1187533 w 2149434"/>
              <a:gd name="connsiteY7" fmla="*/ 926275 h 2933205"/>
              <a:gd name="connsiteX8" fmla="*/ 1080655 w 2149434"/>
              <a:gd name="connsiteY8" fmla="*/ 1828800 h 2933205"/>
              <a:gd name="connsiteX9" fmla="*/ 914400 w 2149434"/>
              <a:gd name="connsiteY9" fmla="*/ 1448790 h 2933205"/>
              <a:gd name="connsiteX10" fmla="*/ 795647 w 2149434"/>
              <a:gd name="connsiteY10" fmla="*/ 2933205 h 2933205"/>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095113"/>
              <a:gd name="connsiteY0" fmla="*/ 3150488 h 3150488"/>
              <a:gd name="connsiteX1" fmla="*/ 0 w 2095113"/>
              <a:gd name="connsiteY1" fmla="*/ 1749200 h 3150488"/>
              <a:gd name="connsiteX2" fmla="*/ 463138 w 2095113"/>
              <a:gd name="connsiteY2" fmla="*/ 1951080 h 3150488"/>
              <a:gd name="connsiteX3" fmla="*/ 776482 w 2095113"/>
              <a:gd name="connsiteY3" fmla="*/ 0 h 3150488"/>
              <a:gd name="connsiteX4" fmla="*/ 1975772 w 2095113"/>
              <a:gd name="connsiteY4" fmla="*/ 991413 h 3150488"/>
              <a:gd name="connsiteX5" fmla="*/ 2095113 w 2095113"/>
              <a:gd name="connsiteY5" fmla="*/ 702407 h 3150488"/>
              <a:gd name="connsiteX6" fmla="*/ 1816925 w 2095113"/>
              <a:gd name="connsiteY6" fmla="*/ 3150488 h 3150488"/>
              <a:gd name="connsiteX7" fmla="*/ 1187533 w 2095113"/>
              <a:gd name="connsiteY7" fmla="*/ 1143558 h 3150488"/>
              <a:gd name="connsiteX8" fmla="*/ 1080655 w 2095113"/>
              <a:gd name="connsiteY8" fmla="*/ 2046083 h 3150488"/>
              <a:gd name="connsiteX9" fmla="*/ 914400 w 2095113"/>
              <a:gd name="connsiteY9" fmla="*/ 1666073 h 3150488"/>
              <a:gd name="connsiteX10" fmla="*/ 795647 w 2095113"/>
              <a:gd name="connsiteY10" fmla="*/ 3150488 h 3150488"/>
              <a:gd name="connsiteX0" fmla="*/ 795647 w 2760540"/>
              <a:gd name="connsiteY0" fmla="*/ 3150488 h 3150488"/>
              <a:gd name="connsiteX1" fmla="*/ 0 w 2760540"/>
              <a:gd name="connsiteY1" fmla="*/ 1749200 h 3150488"/>
              <a:gd name="connsiteX2" fmla="*/ 463138 w 2760540"/>
              <a:gd name="connsiteY2" fmla="*/ 1951080 h 3150488"/>
              <a:gd name="connsiteX3" fmla="*/ 776482 w 2760540"/>
              <a:gd name="connsiteY3" fmla="*/ 0 h 3150488"/>
              <a:gd name="connsiteX4" fmla="*/ 1975772 w 2760540"/>
              <a:gd name="connsiteY4" fmla="*/ 991413 h 3150488"/>
              <a:gd name="connsiteX5" fmla="*/ 2095113 w 2760540"/>
              <a:gd name="connsiteY5" fmla="*/ 702407 h 3150488"/>
              <a:gd name="connsiteX6" fmla="*/ 1816925 w 2760540"/>
              <a:gd name="connsiteY6" fmla="*/ 3150488 h 3150488"/>
              <a:gd name="connsiteX7" fmla="*/ 1187533 w 2760540"/>
              <a:gd name="connsiteY7" fmla="*/ 1143558 h 3150488"/>
              <a:gd name="connsiteX8" fmla="*/ 1080655 w 2760540"/>
              <a:gd name="connsiteY8" fmla="*/ 2046083 h 3150488"/>
              <a:gd name="connsiteX9" fmla="*/ 914400 w 2760540"/>
              <a:gd name="connsiteY9" fmla="*/ 1666073 h 3150488"/>
              <a:gd name="connsiteX10" fmla="*/ 795647 w 2760540"/>
              <a:gd name="connsiteY10" fmla="*/ 3150488 h 3150488"/>
              <a:gd name="connsiteX0" fmla="*/ 795647 w 2904019"/>
              <a:gd name="connsiteY0" fmla="*/ 3150488 h 3150488"/>
              <a:gd name="connsiteX1" fmla="*/ 0 w 2904019"/>
              <a:gd name="connsiteY1" fmla="*/ 1749200 h 3150488"/>
              <a:gd name="connsiteX2" fmla="*/ 463138 w 2904019"/>
              <a:gd name="connsiteY2" fmla="*/ 1951080 h 3150488"/>
              <a:gd name="connsiteX3" fmla="*/ 776482 w 2904019"/>
              <a:gd name="connsiteY3" fmla="*/ 0 h 3150488"/>
              <a:gd name="connsiteX4" fmla="*/ 1975772 w 2904019"/>
              <a:gd name="connsiteY4" fmla="*/ 991413 h 3150488"/>
              <a:gd name="connsiteX5" fmla="*/ 2095113 w 2904019"/>
              <a:gd name="connsiteY5" fmla="*/ 702407 h 3150488"/>
              <a:gd name="connsiteX6" fmla="*/ 1816925 w 2904019"/>
              <a:gd name="connsiteY6" fmla="*/ 3150488 h 3150488"/>
              <a:gd name="connsiteX7" fmla="*/ 1187533 w 2904019"/>
              <a:gd name="connsiteY7" fmla="*/ 1143558 h 3150488"/>
              <a:gd name="connsiteX8" fmla="*/ 1080655 w 2904019"/>
              <a:gd name="connsiteY8" fmla="*/ 2046083 h 3150488"/>
              <a:gd name="connsiteX9" fmla="*/ 914400 w 2904019"/>
              <a:gd name="connsiteY9" fmla="*/ 1666073 h 3150488"/>
              <a:gd name="connsiteX10" fmla="*/ 795647 w 2904019"/>
              <a:gd name="connsiteY10" fmla="*/ 3150488 h 3150488"/>
              <a:gd name="connsiteX0" fmla="*/ 795647 w 2905418"/>
              <a:gd name="connsiteY0" fmla="*/ 3150488 h 3186701"/>
              <a:gd name="connsiteX1" fmla="*/ 0 w 2905418"/>
              <a:gd name="connsiteY1" fmla="*/ 1749200 h 3186701"/>
              <a:gd name="connsiteX2" fmla="*/ 463138 w 2905418"/>
              <a:gd name="connsiteY2" fmla="*/ 1951080 h 3186701"/>
              <a:gd name="connsiteX3" fmla="*/ 776482 w 2905418"/>
              <a:gd name="connsiteY3" fmla="*/ 0 h 3186701"/>
              <a:gd name="connsiteX4" fmla="*/ 1975772 w 2905418"/>
              <a:gd name="connsiteY4" fmla="*/ 991413 h 3186701"/>
              <a:gd name="connsiteX5" fmla="*/ 2095113 w 2905418"/>
              <a:gd name="connsiteY5" fmla="*/ 702407 h 3186701"/>
              <a:gd name="connsiteX6" fmla="*/ 1821452 w 2905418"/>
              <a:gd name="connsiteY6" fmla="*/ 3186701 h 3186701"/>
              <a:gd name="connsiteX7" fmla="*/ 1187533 w 2905418"/>
              <a:gd name="connsiteY7" fmla="*/ 1143558 h 3186701"/>
              <a:gd name="connsiteX8" fmla="*/ 1080655 w 2905418"/>
              <a:gd name="connsiteY8" fmla="*/ 2046083 h 3186701"/>
              <a:gd name="connsiteX9" fmla="*/ 914400 w 2905418"/>
              <a:gd name="connsiteY9" fmla="*/ 1666073 h 3186701"/>
              <a:gd name="connsiteX10" fmla="*/ 795647 w 2905418"/>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1975772 w 2937337"/>
              <a:gd name="connsiteY4" fmla="*/ 991413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893849"/>
              <a:gd name="connsiteY0" fmla="*/ 3150488 h 3186701"/>
              <a:gd name="connsiteX1" fmla="*/ 0 w 2893849"/>
              <a:gd name="connsiteY1" fmla="*/ 1749200 h 3186701"/>
              <a:gd name="connsiteX2" fmla="*/ 463138 w 2893849"/>
              <a:gd name="connsiteY2" fmla="*/ 1951080 h 3186701"/>
              <a:gd name="connsiteX3" fmla="*/ 776482 w 2893849"/>
              <a:gd name="connsiteY3" fmla="*/ 0 h 3186701"/>
              <a:gd name="connsiteX4" fmla="*/ 2034620 w 2893849"/>
              <a:gd name="connsiteY4" fmla="*/ 1294704 h 3186701"/>
              <a:gd name="connsiteX5" fmla="*/ 2031739 w 2893849"/>
              <a:gd name="connsiteY5" fmla="*/ 711461 h 3186701"/>
              <a:gd name="connsiteX6" fmla="*/ 1821452 w 2893849"/>
              <a:gd name="connsiteY6" fmla="*/ 3186701 h 3186701"/>
              <a:gd name="connsiteX7" fmla="*/ 1187533 w 2893849"/>
              <a:gd name="connsiteY7" fmla="*/ 1143558 h 3186701"/>
              <a:gd name="connsiteX8" fmla="*/ 1080655 w 2893849"/>
              <a:gd name="connsiteY8" fmla="*/ 2046083 h 3186701"/>
              <a:gd name="connsiteX9" fmla="*/ 914400 w 2893849"/>
              <a:gd name="connsiteY9" fmla="*/ 1666073 h 3186701"/>
              <a:gd name="connsiteX10" fmla="*/ 795647 w 2893849"/>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03465 w 2936139"/>
              <a:gd name="connsiteY0" fmla="*/ 3168594 h 3186701"/>
              <a:gd name="connsiteX1" fmla="*/ 0 w 2936139"/>
              <a:gd name="connsiteY1" fmla="*/ 1726566 h 3186701"/>
              <a:gd name="connsiteX2" fmla="*/ 404291 w 2936139"/>
              <a:gd name="connsiteY2" fmla="*/ 2009927 h 3186701"/>
              <a:gd name="connsiteX3" fmla="*/ 781009 w 2936139"/>
              <a:gd name="connsiteY3" fmla="*/ 0 h 3186701"/>
              <a:gd name="connsiteX4" fmla="*/ 2039147 w 2936139"/>
              <a:gd name="connsiteY4" fmla="*/ 1294704 h 3186701"/>
              <a:gd name="connsiteX5" fmla="*/ 2036266 w 2936139"/>
              <a:gd name="connsiteY5" fmla="*/ 711461 h 3186701"/>
              <a:gd name="connsiteX6" fmla="*/ 1825979 w 2936139"/>
              <a:gd name="connsiteY6" fmla="*/ 3186701 h 3186701"/>
              <a:gd name="connsiteX7" fmla="*/ 1192060 w 2936139"/>
              <a:gd name="connsiteY7" fmla="*/ 1143558 h 3186701"/>
              <a:gd name="connsiteX8" fmla="*/ 1085182 w 2936139"/>
              <a:gd name="connsiteY8" fmla="*/ 2046083 h 3186701"/>
              <a:gd name="connsiteX9" fmla="*/ 918927 w 2936139"/>
              <a:gd name="connsiteY9" fmla="*/ 1666073 h 3186701"/>
              <a:gd name="connsiteX10" fmla="*/ 1103465 w 2936139"/>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897156"/>
              <a:gd name="connsiteY0" fmla="*/ 3168594 h 3173121"/>
              <a:gd name="connsiteX1" fmla="*/ 0 w 2897156"/>
              <a:gd name="connsiteY1" fmla="*/ 1749200 h 3173121"/>
              <a:gd name="connsiteX2" fmla="*/ 449559 w 2897156"/>
              <a:gd name="connsiteY2" fmla="*/ 2009927 h 3173121"/>
              <a:gd name="connsiteX3" fmla="*/ 826277 w 2897156"/>
              <a:gd name="connsiteY3" fmla="*/ 0 h 3173121"/>
              <a:gd name="connsiteX4" fmla="*/ 2084415 w 2897156"/>
              <a:gd name="connsiteY4" fmla="*/ 1294704 h 3173121"/>
              <a:gd name="connsiteX5" fmla="*/ 2081534 w 2897156"/>
              <a:gd name="connsiteY5" fmla="*/ 711461 h 3173121"/>
              <a:gd name="connsiteX6" fmla="*/ 1581537 w 2897156"/>
              <a:gd name="connsiteY6" fmla="*/ 3173121 h 3173121"/>
              <a:gd name="connsiteX7" fmla="*/ 1237328 w 2897156"/>
              <a:gd name="connsiteY7" fmla="*/ 1143558 h 3173121"/>
              <a:gd name="connsiteX8" fmla="*/ 1130450 w 2897156"/>
              <a:gd name="connsiteY8" fmla="*/ 2046083 h 3173121"/>
              <a:gd name="connsiteX9" fmla="*/ 918927 w 2897156"/>
              <a:gd name="connsiteY9" fmla="*/ 1697760 h 3173121"/>
              <a:gd name="connsiteX10" fmla="*/ 1148733 w 2897156"/>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288886 w 2969045"/>
              <a:gd name="connsiteY8" fmla="*/ 2367481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1" name="Rounded Rectangle 25">
            <a:extLst>
              <a:ext uri="{FF2B5EF4-FFF2-40B4-BE49-F238E27FC236}">
                <a16:creationId xmlns:a16="http://schemas.microsoft.com/office/drawing/2014/main" id="{52251A18-A73B-4A26-9FEC-6B831E23205B}"/>
              </a:ext>
            </a:extLst>
          </p:cNvPr>
          <p:cNvSpPr/>
          <p:nvPr/>
        </p:nvSpPr>
        <p:spPr>
          <a:xfrm>
            <a:off x="8229704" y="1980614"/>
            <a:ext cx="440235" cy="322623"/>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2" name="Block Arc 41">
            <a:extLst>
              <a:ext uri="{FF2B5EF4-FFF2-40B4-BE49-F238E27FC236}">
                <a16:creationId xmlns:a16="http://schemas.microsoft.com/office/drawing/2014/main" id="{36DCD789-FED8-401C-8C81-CF9F331DAB6D}"/>
              </a:ext>
            </a:extLst>
          </p:cNvPr>
          <p:cNvSpPr/>
          <p:nvPr/>
        </p:nvSpPr>
        <p:spPr>
          <a:xfrm>
            <a:off x="7090564" y="4240644"/>
            <a:ext cx="422493" cy="427846"/>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3" name="Round Same Side Corner Rectangle 11">
            <a:extLst>
              <a:ext uri="{FF2B5EF4-FFF2-40B4-BE49-F238E27FC236}">
                <a16:creationId xmlns:a16="http://schemas.microsoft.com/office/drawing/2014/main" id="{AFBCEF67-A3DE-45DE-97FD-374E910A67D8}"/>
              </a:ext>
            </a:extLst>
          </p:cNvPr>
          <p:cNvSpPr/>
          <p:nvPr/>
        </p:nvSpPr>
        <p:spPr>
          <a:xfrm rot="9900000">
            <a:off x="7656683" y="1151241"/>
            <a:ext cx="434900" cy="369364"/>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4" name="Donut 39">
            <a:extLst>
              <a:ext uri="{FF2B5EF4-FFF2-40B4-BE49-F238E27FC236}">
                <a16:creationId xmlns:a16="http://schemas.microsoft.com/office/drawing/2014/main" id="{439297A1-2150-467C-8B3E-08A8C9E0E56F}"/>
              </a:ext>
            </a:extLst>
          </p:cNvPr>
          <p:cNvSpPr/>
          <p:nvPr/>
        </p:nvSpPr>
        <p:spPr>
          <a:xfrm>
            <a:off x="3184726" y="3499596"/>
            <a:ext cx="431652" cy="431652"/>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5" name="Freeform 25">
            <a:extLst>
              <a:ext uri="{FF2B5EF4-FFF2-40B4-BE49-F238E27FC236}">
                <a16:creationId xmlns:a16="http://schemas.microsoft.com/office/drawing/2014/main" id="{115A3EAB-6A86-45ED-8F48-A7797A2D6676}"/>
              </a:ext>
            </a:extLst>
          </p:cNvPr>
          <p:cNvSpPr/>
          <p:nvPr/>
        </p:nvSpPr>
        <p:spPr>
          <a:xfrm>
            <a:off x="6574769" y="2730455"/>
            <a:ext cx="313393" cy="387803"/>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 fmla="*/ 371475 w 1600200"/>
              <a:gd name="connsiteY0" fmla="*/ 0 h 1917951"/>
              <a:gd name="connsiteX1" fmla="*/ 628650 w 1600200"/>
              <a:gd name="connsiteY1" fmla="*/ 584451 h 1917951"/>
              <a:gd name="connsiteX2" fmla="*/ 400050 w 1600200"/>
              <a:gd name="connsiteY2" fmla="*/ 622551 h 1917951"/>
              <a:gd name="connsiteX3" fmla="*/ 1019175 w 1600200"/>
              <a:gd name="connsiteY3" fmla="*/ 1498851 h 1917951"/>
              <a:gd name="connsiteX4" fmla="*/ 1219200 w 1600200"/>
              <a:gd name="connsiteY4" fmla="*/ 1298826 h 1917951"/>
              <a:gd name="connsiteX5" fmla="*/ 1600200 w 1600200"/>
              <a:gd name="connsiteY5" fmla="*/ 1727451 h 1917951"/>
              <a:gd name="connsiteX6" fmla="*/ 1038225 w 1600200"/>
              <a:gd name="connsiteY6" fmla="*/ 1917951 h 1917951"/>
              <a:gd name="connsiteX7" fmla="*/ 0 w 1600200"/>
              <a:gd name="connsiteY7" fmla="*/ 374901 h 1917951"/>
              <a:gd name="connsiteX8" fmla="*/ 371475 w 1600200"/>
              <a:gd name="connsiteY8" fmla="*/ 0 h 1917951"/>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544 h 1919495"/>
              <a:gd name="connsiteX1" fmla="*/ 628650 w 1600200"/>
              <a:gd name="connsiteY1" fmla="*/ 585995 h 1919495"/>
              <a:gd name="connsiteX2" fmla="*/ 400050 w 1600200"/>
              <a:gd name="connsiteY2" fmla="*/ 624095 h 1919495"/>
              <a:gd name="connsiteX3" fmla="*/ 1019175 w 1600200"/>
              <a:gd name="connsiteY3" fmla="*/ 1500395 h 1919495"/>
              <a:gd name="connsiteX4" fmla="*/ 1219200 w 1600200"/>
              <a:gd name="connsiteY4" fmla="*/ 1300370 h 1919495"/>
              <a:gd name="connsiteX5" fmla="*/ 1600200 w 1600200"/>
              <a:gd name="connsiteY5" fmla="*/ 1728995 h 1919495"/>
              <a:gd name="connsiteX6" fmla="*/ 1038225 w 1600200"/>
              <a:gd name="connsiteY6" fmla="*/ 1919495 h 1919495"/>
              <a:gd name="connsiteX7" fmla="*/ 0 w 1600200"/>
              <a:gd name="connsiteY7" fmla="*/ 376445 h 1919495"/>
              <a:gd name="connsiteX8" fmla="*/ 371475 w 1600200"/>
              <a:gd name="connsiteY8" fmla="*/ 1544 h 1919495"/>
              <a:gd name="connsiteX0" fmla="*/ 371475 w 1600200"/>
              <a:gd name="connsiteY0" fmla="*/ 1487 h 1919438"/>
              <a:gd name="connsiteX1" fmla="*/ 568075 w 1600200"/>
              <a:gd name="connsiteY1" fmla="*/ 603245 h 1919438"/>
              <a:gd name="connsiteX2" fmla="*/ 400050 w 1600200"/>
              <a:gd name="connsiteY2" fmla="*/ 624038 h 1919438"/>
              <a:gd name="connsiteX3" fmla="*/ 1019175 w 1600200"/>
              <a:gd name="connsiteY3" fmla="*/ 1500338 h 1919438"/>
              <a:gd name="connsiteX4" fmla="*/ 1219200 w 1600200"/>
              <a:gd name="connsiteY4" fmla="*/ 1300313 h 1919438"/>
              <a:gd name="connsiteX5" fmla="*/ 1600200 w 1600200"/>
              <a:gd name="connsiteY5" fmla="*/ 1728938 h 1919438"/>
              <a:gd name="connsiteX6" fmla="*/ 1038225 w 1600200"/>
              <a:gd name="connsiteY6" fmla="*/ 1919438 h 1919438"/>
              <a:gd name="connsiteX7" fmla="*/ 0 w 1600200"/>
              <a:gd name="connsiteY7" fmla="*/ 376388 h 1919438"/>
              <a:gd name="connsiteX8" fmla="*/ 371475 w 1600200"/>
              <a:gd name="connsiteY8" fmla="*/ 1487 h 1919438"/>
              <a:gd name="connsiteX0" fmla="*/ 371475 w 1600200"/>
              <a:gd name="connsiteY0" fmla="*/ 1032 h 1918983"/>
              <a:gd name="connsiteX1" fmla="*/ 568075 w 1600200"/>
              <a:gd name="connsiteY1" fmla="*/ 602790 h 1918983"/>
              <a:gd name="connsiteX2" fmla="*/ 400050 w 1600200"/>
              <a:gd name="connsiteY2" fmla="*/ 623583 h 1918983"/>
              <a:gd name="connsiteX3" fmla="*/ 1019175 w 1600200"/>
              <a:gd name="connsiteY3" fmla="*/ 1499883 h 1918983"/>
              <a:gd name="connsiteX4" fmla="*/ 1219200 w 1600200"/>
              <a:gd name="connsiteY4" fmla="*/ 1299858 h 1918983"/>
              <a:gd name="connsiteX5" fmla="*/ 1600200 w 1600200"/>
              <a:gd name="connsiteY5" fmla="*/ 1728483 h 1918983"/>
              <a:gd name="connsiteX6" fmla="*/ 1038225 w 1600200"/>
              <a:gd name="connsiteY6" fmla="*/ 1918983 h 1918983"/>
              <a:gd name="connsiteX7" fmla="*/ 0 w 1600200"/>
              <a:gd name="connsiteY7" fmla="*/ 375933 h 1918983"/>
              <a:gd name="connsiteX8" fmla="*/ 371475 w 1600200"/>
              <a:gd name="connsiteY8" fmla="*/ 1032 h 1918983"/>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118 h 1919069"/>
              <a:gd name="connsiteX1" fmla="*/ 568075 w 1600200"/>
              <a:gd name="connsiteY1" fmla="*/ 602876 h 1919069"/>
              <a:gd name="connsiteX2" fmla="*/ 400050 w 1600200"/>
              <a:gd name="connsiteY2" fmla="*/ 623669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408703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59666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70138 w 1600200"/>
              <a:gd name="connsiteY3" fmla="*/ 1517276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0522 w 1600200"/>
              <a:gd name="connsiteY3" fmla="*/ 1534584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96099 w 1600200"/>
              <a:gd name="connsiteY3" fmla="*/ 1546122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588662"/>
              <a:gd name="connsiteY0" fmla="*/ 1118 h 1919069"/>
              <a:gd name="connsiteX1" fmla="*/ 568075 w 1588662"/>
              <a:gd name="connsiteY1" fmla="*/ 602876 h 1919069"/>
              <a:gd name="connsiteX2" fmla="*/ 374089 w 1588662"/>
              <a:gd name="connsiteY2" fmla="*/ 646744 h 1919069"/>
              <a:gd name="connsiteX3" fmla="*/ 987445 w 1588662"/>
              <a:gd name="connsiteY3" fmla="*/ 1528815 h 1919069"/>
              <a:gd name="connsiteX4" fmla="*/ 1173048 w 1588662"/>
              <a:gd name="connsiteY4" fmla="*/ 1311482 h 1919069"/>
              <a:gd name="connsiteX5" fmla="*/ 1588662 w 1588662"/>
              <a:gd name="connsiteY5" fmla="*/ 1699723 h 1919069"/>
              <a:gd name="connsiteX6" fmla="*/ 1038225 w 1588662"/>
              <a:gd name="connsiteY6" fmla="*/ 1919069 h 1919069"/>
              <a:gd name="connsiteX7" fmla="*/ 0 w 1588662"/>
              <a:gd name="connsiteY7" fmla="*/ 376019 h 1919069"/>
              <a:gd name="connsiteX8" fmla="*/ 371475 w 1588662"/>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46976"/>
              <a:gd name="connsiteX1" fmla="*/ 568075 w 1596260"/>
              <a:gd name="connsiteY1" fmla="*/ 602876 h 1946976"/>
              <a:gd name="connsiteX2" fmla="*/ 374089 w 1596260"/>
              <a:gd name="connsiteY2" fmla="*/ 646744 h 1946976"/>
              <a:gd name="connsiteX3" fmla="*/ 987445 w 1596260"/>
              <a:gd name="connsiteY3" fmla="*/ 1528815 h 1946976"/>
              <a:gd name="connsiteX4" fmla="*/ 1173048 w 1596260"/>
              <a:gd name="connsiteY4" fmla="*/ 1311482 h 1946976"/>
              <a:gd name="connsiteX5" fmla="*/ 1588662 w 1596260"/>
              <a:gd name="connsiteY5" fmla="*/ 1699723 h 1946976"/>
              <a:gd name="connsiteX6" fmla="*/ 1038225 w 1596260"/>
              <a:gd name="connsiteY6" fmla="*/ 1919069 h 1946976"/>
              <a:gd name="connsiteX7" fmla="*/ 0 w 1596260"/>
              <a:gd name="connsiteY7" fmla="*/ 376019 h 1946976"/>
              <a:gd name="connsiteX8" fmla="*/ 371475 w 1596260"/>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33976 w 1558761"/>
              <a:gd name="connsiteY0" fmla="*/ 1118 h 1946976"/>
              <a:gd name="connsiteX1" fmla="*/ 530576 w 1558761"/>
              <a:gd name="connsiteY1" fmla="*/ 602876 h 1946976"/>
              <a:gd name="connsiteX2" fmla="*/ 336590 w 1558761"/>
              <a:gd name="connsiteY2" fmla="*/ 646744 h 1946976"/>
              <a:gd name="connsiteX3" fmla="*/ 949946 w 1558761"/>
              <a:gd name="connsiteY3" fmla="*/ 1528815 h 1946976"/>
              <a:gd name="connsiteX4" fmla="*/ 1135549 w 1558761"/>
              <a:gd name="connsiteY4" fmla="*/ 1311482 h 1946976"/>
              <a:gd name="connsiteX5" fmla="*/ 1551163 w 1558761"/>
              <a:gd name="connsiteY5" fmla="*/ 1699723 h 1946976"/>
              <a:gd name="connsiteX6" fmla="*/ 1000726 w 1558761"/>
              <a:gd name="connsiteY6" fmla="*/ 1919069 h 1946976"/>
              <a:gd name="connsiteX7" fmla="*/ 0 w 1558761"/>
              <a:gd name="connsiteY7" fmla="*/ 390441 h 1946976"/>
              <a:gd name="connsiteX8" fmla="*/ 333976 w 1558761"/>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44260 w 1560662"/>
              <a:gd name="connsiteY2" fmla="*/ 655398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96 h 1946054"/>
              <a:gd name="connsiteX1" fmla="*/ 532477 w 1560662"/>
              <a:gd name="connsiteY1" fmla="*/ 601954 h 1946054"/>
              <a:gd name="connsiteX2" fmla="*/ 344260 w 1560662"/>
              <a:gd name="connsiteY2" fmla="*/ 654476 h 1946054"/>
              <a:gd name="connsiteX3" fmla="*/ 951847 w 1560662"/>
              <a:gd name="connsiteY3" fmla="*/ 1527893 h 1946054"/>
              <a:gd name="connsiteX4" fmla="*/ 1137450 w 1560662"/>
              <a:gd name="connsiteY4" fmla="*/ 1310560 h 1946054"/>
              <a:gd name="connsiteX5" fmla="*/ 1553064 w 1560662"/>
              <a:gd name="connsiteY5" fmla="*/ 1698801 h 1946054"/>
              <a:gd name="connsiteX6" fmla="*/ 1002627 w 1560662"/>
              <a:gd name="connsiteY6" fmla="*/ 1918147 h 1946054"/>
              <a:gd name="connsiteX7" fmla="*/ 1901 w 1560662"/>
              <a:gd name="connsiteY7" fmla="*/ 389519 h 1946054"/>
              <a:gd name="connsiteX8" fmla="*/ 335877 w 1560662"/>
              <a:gd name="connsiteY8" fmla="*/ 196 h 1946054"/>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6" name="Rectangle 36">
            <a:extLst>
              <a:ext uri="{FF2B5EF4-FFF2-40B4-BE49-F238E27FC236}">
                <a16:creationId xmlns:a16="http://schemas.microsoft.com/office/drawing/2014/main" id="{11A06711-0A15-47E5-AAA2-F0E6DC05BD1B}"/>
              </a:ext>
            </a:extLst>
          </p:cNvPr>
          <p:cNvSpPr/>
          <p:nvPr/>
        </p:nvSpPr>
        <p:spPr>
          <a:xfrm>
            <a:off x="3873555" y="3531687"/>
            <a:ext cx="439602" cy="367472"/>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7" name="Rounded Rectangle 27">
            <a:extLst>
              <a:ext uri="{FF2B5EF4-FFF2-40B4-BE49-F238E27FC236}">
                <a16:creationId xmlns:a16="http://schemas.microsoft.com/office/drawing/2014/main" id="{7A5ED58F-9964-4886-8BFC-E301F23293AB}"/>
              </a:ext>
            </a:extLst>
          </p:cNvPr>
          <p:cNvSpPr/>
          <p:nvPr/>
        </p:nvSpPr>
        <p:spPr>
          <a:xfrm>
            <a:off x="6237342" y="1161560"/>
            <a:ext cx="453986" cy="348723"/>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8" name="Rounded Rectangle 7">
            <a:extLst>
              <a:ext uri="{FF2B5EF4-FFF2-40B4-BE49-F238E27FC236}">
                <a16:creationId xmlns:a16="http://schemas.microsoft.com/office/drawing/2014/main" id="{7D6C3C70-FD86-419A-8B89-365FC328FB88}"/>
              </a:ext>
            </a:extLst>
          </p:cNvPr>
          <p:cNvSpPr/>
          <p:nvPr/>
        </p:nvSpPr>
        <p:spPr>
          <a:xfrm>
            <a:off x="6943223" y="1136760"/>
            <a:ext cx="461562" cy="398324"/>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69" name="Chord 15">
            <a:extLst>
              <a:ext uri="{FF2B5EF4-FFF2-40B4-BE49-F238E27FC236}">
                <a16:creationId xmlns:a16="http://schemas.microsoft.com/office/drawing/2014/main" id="{42E9D490-3DD3-4F66-B124-FE910E0FACBF}"/>
              </a:ext>
            </a:extLst>
          </p:cNvPr>
          <p:cNvSpPr/>
          <p:nvPr/>
        </p:nvSpPr>
        <p:spPr>
          <a:xfrm>
            <a:off x="8343480" y="1104066"/>
            <a:ext cx="212685" cy="46371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0" name="Rectangle 16">
            <a:extLst>
              <a:ext uri="{FF2B5EF4-FFF2-40B4-BE49-F238E27FC236}">
                <a16:creationId xmlns:a16="http://schemas.microsoft.com/office/drawing/2014/main" id="{F1978DC7-2159-40E0-A5D4-88F414868797}"/>
              </a:ext>
            </a:extLst>
          </p:cNvPr>
          <p:cNvSpPr/>
          <p:nvPr/>
        </p:nvSpPr>
        <p:spPr>
          <a:xfrm>
            <a:off x="4570335" y="3563750"/>
            <a:ext cx="461562" cy="303345"/>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1" name="Rounded Rectangle 6">
            <a:extLst>
              <a:ext uri="{FF2B5EF4-FFF2-40B4-BE49-F238E27FC236}">
                <a16:creationId xmlns:a16="http://schemas.microsoft.com/office/drawing/2014/main" id="{48E90455-C4C4-4792-86FF-218C5EFE04F0}"/>
              </a:ext>
            </a:extLst>
          </p:cNvPr>
          <p:cNvSpPr/>
          <p:nvPr/>
        </p:nvSpPr>
        <p:spPr>
          <a:xfrm>
            <a:off x="3852804" y="2813018"/>
            <a:ext cx="462302" cy="222675"/>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2" name="Rounded Rectangle 6">
            <a:extLst>
              <a:ext uri="{FF2B5EF4-FFF2-40B4-BE49-F238E27FC236}">
                <a16:creationId xmlns:a16="http://schemas.microsoft.com/office/drawing/2014/main" id="{8329069E-6F6C-4466-BEA3-223D7C56FECC}"/>
              </a:ext>
            </a:extLst>
          </p:cNvPr>
          <p:cNvSpPr/>
          <p:nvPr/>
        </p:nvSpPr>
        <p:spPr>
          <a:xfrm>
            <a:off x="4533295" y="2813018"/>
            <a:ext cx="462302" cy="222675"/>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3" name="Rounded Rectangle 6">
            <a:extLst>
              <a:ext uri="{FF2B5EF4-FFF2-40B4-BE49-F238E27FC236}">
                <a16:creationId xmlns:a16="http://schemas.microsoft.com/office/drawing/2014/main" id="{740CC869-4793-4E41-A92A-FDB14A2B194C}"/>
              </a:ext>
            </a:extLst>
          </p:cNvPr>
          <p:cNvSpPr/>
          <p:nvPr/>
        </p:nvSpPr>
        <p:spPr>
          <a:xfrm>
            <a:off x="5213787" y="2813018"/>
            <a:ext cx="462302" cy="222675"/>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4" name="Rounded Rectangle 6">
            <a:extLst>
              <a:ext uri="{FF2B5EF4-FFF2-40B4-BE49-F238E27FC236}">
                <a16:creationId xmlns:a16="http://schemas.microsoft.com/office/drawing/2014/main" id="{17C1EAE2-459E-491D-81FC-F8924F353B13}"/>
              </a:ext>
            </a:extLst>
          </p:cNvPr>
          <p:cNvSpPr/>
          <p:nvPr/>
        </p:nvSpPr>
        <p:spPr>
          <a:xfrm>
            <a:off x="5894277" y="2813018"/>
            <a:ext cx="462302" cy="222675"/>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5" name="Teardrop 6">
            <a:extLst>
              <a:ext uri="{FF2B5EF4-FFF2-40B4-BE49-F238E27FC236}">
                <a16:creationId xmlns:a16="http://schemas.microsoft.com/office/drawing/2014/main" id="{3FF8E6D1-A5CA-4857-BFE4-E947E4F2F934}"/>
              </a:ext>
            </a:extLst>
          </p:cNvPr>
          <p:cNvSpPr/>
          <p:nvPr/>
        </p:nvSpPr>
        <p:spPr>
          <a:xfrm rot="8100000">
            <a:off x="8293270" y="2767802"/>
            <a:ext cx="313106" cy="313107"/>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76" name="Donut 24">
            <a:extLst>
              <a:ext uri="{FF2B5EF4-FFF2-40B4-BE49-F238E27FC236}">
                <a16:creationId xmlns:a16="http://schemas.microsoft.com/office/drawing/2014/main" id="{2358F6B7-5407-478C-BBCE-24DB33354B70}"/>
              </a:ext>
            </a:extLst>
          </p:cNvPr>
          <p:cNvSpPr/>
          <p:nvPr/>
        </p:nvSpPr>
        <p:spPr>
          <a:xfrm>
            <a:off x="4330203" y="1908477"/>
            <a:ext cx="463131" cy="466901"/>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77" name="Chord 38">
            <a:extLst>
              <a:ext uri="{FF2B5EF4-FFF2-40B4-BE49-F238E27FC236}">
                <a16:creationId xmlns:a16="http://schemas.microsoft.com/office/drawing/2014/main" id="{284AD387-FD7A-4FAE-86E7-99768FD2F34F}"/>
              </a:ext>
            </a:extLst>
          </p:cNvPr>
          <p:cNvSpPr/>
          <p:nvPr/>
        </p:nvSpPr>
        <p:spPr>
          <a:xfrm>
            <a:off x="5050087" y="1908081"/>
            <a:ext cx="363695" cy="467691"/>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8" name="Heart 38">
            <a:extLst>
              <a:ext uri="{FF2B5EF4-FFF2-40B4-BE49-F238E27FC236}">
                <a16:creationId xmlns:a16="http://schemas.microsoft.com/office/drawing/2014/main" id="{07191768-391A-445C-9738-68FC969D5D3B}"/>
              </a:ext>
            </a:extLst>
          </p:cNvPr>
          <p:cNvSpPr/>
          <p:nvPr/>
        </p:nvSpPr>
        <p:spPr>
          <a:xfrm>
            <a:off x="5577238" y="1131820"/>
            <a:ext cx="408206" cy="408206"/>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9" name="Round Same Side Corner Rectangle 19">
            <a:extLst>
              <a:ext uri="{FF2B5EF4-FFF2-40B4-BE49-F238E27FC236}">
                <a16:creationId xmlns:a16="http://schemas.microsoft.com/office/drawing/2014/main" id="{4F6F0E8F-9F3A-4C37-B8FA-77940D946D49}"/>
              </a:ext>
            </a:extLst>
          </p:cNvPr>
          <p:cNvSpPr/>
          <p:nvPr/>
        </p:nvSpPr>
        <p:spPr>
          <a:xfrm>
            <a:off x="7726470" y="4263814"/>
            <a:ext cx="308780" cy="381506"/>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0" name="Rectangle 23">
            <a:extLst>
              <a:ext uri="{FF2B5EF4-FFF2-40B4-BE49-F238E27FC236}">
                <a16:creationId xmlns:a16="http://schemas.microsoft.com/office/drawing/2014/main" id="{411254AD-C704-4DA8-B5ED-2CB7E0E42884}"/>
              </a:ext>
            </a:extLst>
          </p:cNvPr>
          <p:cNvSpPr/>
          <p:nvPr/>
        </p:nvSpPr>
        <p:spPr>
          <a:xfrm>
            <a:off x="3181747" y="4304987"/>
            <a:ext cx="508577" cy="299157"/>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1" name="Oval 31">
            <a:extLst>
              <a:ext uri="{FF2B5EF4-FFF2-40B4-BE49-F238E27FC236}">
                <a16:creationId xmlns:a16="http://schemas.microsoft.com/office/drawing/2014/main" id="{9CEA4298-5C72-495F-935E-04B7A42F93E1}"/>
              </a:ext>
            </a:extLst>
          </p:cNvPr>
          <p:cNvSpPr/>
          <p:nvPr/>
        </p:nvSpPr>
        <p:spPr>
          <a:xfrm>
            <a:off x="6498773" y="4263595"/>
            <a:ext cx="378379" cy="381941"/>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2" name="Rectangle 23">
            <a:extLst>
              <a:ext uri="{FF2B5EF4-FFF2-40B4-BE49-F238E27FC236}">
                <a16:creationId xmlns:a16="http://schemas.microsoft.com/office/drawing/2014/main" id="{D1D013BE-5839-41BC-BC72-D7D6A426C477}"/>
              </a:ext>
            </a:extLst>
          </p:cNvPr>
          <p:cNvSpPr/>
          <p:nvPr/>
        </p:nvSpPr>
        <p:spPr>
          <a:xfrm>
            <a:off x="4472380" y="4287356"/>
            <a:ext cx="518912" cy="334419"/>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3" name="Oval 31">
            <a:extLst>
              <a:ext uri="{FF2B5EF4-FFF2-40B4-BE49-F238E27FC236}">
                <a16:creationId xmlns:a16="http://schemas.microsoft.com/office/drawing/2014/main" id="{F2B4C20E-6F83-4700-819A-B889CC4F8028}"/>
              </a:ext>
            </a:extLst>
          </p:cNvPr>
          <p:cNvSpPr/>
          <p:nvPr/>
        </p:nvSpPr>
        <p:spPr>
          <a:xfrm>
            <a:off x="5204705" y="4240036"/>
            <a:ext cx="434905" cy="429062"/>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4" name="Teardrop 17">
            <a:extLst>
              <a:ext uri="{FF2B5EF4-FFF2-40B4-BE49-F238E27FC236}">
                <a16:creationId xmlns:a16="http://schemas.microsoft.com/office/drawing/2014/main" id="{04CFE412-7B77-4FD8-A796-DE7E55B89403}"/>
              </a:ext>
            </a:extLst>
          </p:cNvPr>
          <p:cNvSpPr/>
          <p:nvPr/>
        </p:nvSpPr>
        <p:spPr>
          <a:xfrm rot="18900000">
            <a:off x="3903737" y="4274160"/>
            <a:ext cx="355230" cy="36081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5" name="Rectangle 23">
            <a:extLst>
              <a:ext uri="{FF2B5EF4-FFF2-40B4-BE49-F238E27FC236}">
                <a16:creationId xmlns:a16="http://schemas.microsoft.com/office/drawing/2014/main" id="{2246F171-72B7-42E7-B6C0-D78C12504E9B}"/>
              </a:ext>
            </a:extLst>
          </p:cNvPr>
          <p:cNvSpPr/>
          <p:nvPr/>
        </p:nvSpPr>
        <p:spPr>
          <a:xfrm>
            <a:off x="5853023" y="4237119"/>
            <a:ext cx="432337" cy="434894"/>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6" name="Round Same Side Corner Rectangle 8">
            <a:extLst>
              <a:ext uri="{FF2B5EF4-FFF2-40B4-BE49-F238E27FC236}">
                <a16:creationId xmlns:a16="http://schemas.microsoft.com/office/drawing/2014/main" id="{DB67113F-D303-42DA-95BD-610BBED8BE92}"/>
              </a:ext>
            </a:extLst>
          </p:cNvPr>
          <p:cNvSpPr/>
          <p:nvPr/>
        </p:nvSpPr>
        <p:spPr>
          <a:xfrm>
            <a:off x="3341797" y="1087722"/>
            <a:ext cx="188477" cy="496400"/>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2238914 h 3923699"/>
              <a:gd name="connsiteX20" fmla="*/ 330887 w 1489775"/>
              <a:gd name="connsiteY20" fmla="*/ 1390678 h 3923699"/>
              <a:gd name="connsiteX21" fmla="*/ 288033 w 1489775"/>
              <a:gd name="connsiteY21" fmla="*/ 1390678 h 3923699"/>
              <a:gd name="connsiteX22" fmla="*/ 288033 w 1489775"/>
              <a:gd name="connsiteY22" fmla="*/ 2063902 h 3923699"/>
              <a:gd name="connsiteX23" fmla="*/ 144017 w 1489775"/>
              <a:gd name="connsiteY23" fmla="*/ 2207918 h 3923699"/>
              <a:gd name="connsiteX24" fmla="*/ 1 w 1489775"/>
              <a:gd name="connsiteY24" fmla="*/ 2063902 h 3923699"/>
              <a:gd name="connsiteX25" fmla="*/ 1 w 1489775"/>
              <a:gd name="connsiteY25" fmla="*/ 1390678 h 3923699"/>
              <a:gd name="connsiteX26" fmla="*/ 0 w 1489775"/>
              <a:gd name="connsiteY26" fmla="*/ 1390678 h 3923699"/>
              <a:gd name="connsiteX27" fmla="*/ 0 w 1489775"/>
              <a:gd name="connsiteY27" fmla="*/ 1030958 h 3923699"/>
              <a:gd name="connsiteX28" fmla="*/ 280204 w 1489775"/>
              <a:gd name="connsiteY28" fmla="*/ 750754 h 3923699"/>
              <a:gd name="connsiteX29" fmla="*/ 744888 w 1489775"/>
              <a:gd name="connsiteY29" fmla="*/ 0 h 3923699"/>
              <a:gd name="connsiteX30" fmla="*/ 1082199 w 1489775"/>
              <a:gd name="connsiteY30" fmla="*/ 337311 h 3923699"/>
              <a:gd name="connsiteX31" fmla="*/ 744888 w 1489775"/>
              <a:gd name="connsiteY31" fmla="*/ 674622 h 3923699"/>
              <a:gd name="connsiteX32" fmla="*/ 407577 w 1489775"/>
              <a:gd name="connsiteY32" fmla="*/ 337311 h 3923699"/>
              <a:gd name="connsiteX33" fmla="*/ 744888 w 1489775"/>
              <a:gd name="connsiteY33"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1390678 h 3923699"/>
              <a:gd name="connsiteX20" fmla="*/ 288033 w 1489775"/>
              <a:gd name="connsiteY20" fmla="*/ 1390678 h 3923699"/>
              <a:gd name="connsiteX21" fmla="*/ 288033 w 1489775"/>
              <a:gd name="connsiteY21" fmla="*/ 2063902 h 3923699"/>
              <a:gd name="connsiteX22" fmla="*/ 144017 w 1489775"/>
              <a:gd name="connsiteY22" fmla="*/ 2207918 h 3923699"/>
              <a:gd name="connsiteX23" fmla="*/ 1 w 1489775"/>
              <a:gd name="connsiteY23" fmla="*/ 2063902 h 3923699"/>
              <a:gd name="connsiteX24" fmla="*/ 1 w 1489775"/>
              <a:gd name="connsiteY24" fmla="*/ 1390678 h 3923699"/>
              <a:gd name="connsiteX25" fmla="*/ 0 w 1489775"/>
              <a:gd name="connsiteY25" fmla="*/ 1390678 h 3923699"/>
              <a:gd name="connsiteX26" fmla="*/ 0 w 1489775"/>
              <a:gd name="connsiteY26" fmla="*/ 1030958 h 3923699"/>
              <a:gd name="connsiteX27" fmla="*/ 280204 w 1489775"/>
              <a:gd name="connsiteY27" fmla="*/ 750754 h 3923699"/>
              <a:gd name="connsiteX28" fmla="*/ 744888 w 1489775"/>
              <a:gd name="connsiteY28" fmla="*/ 0 h 3923699"/>
              <a:gd name="connsiteX29" fmla="*/ 1082199 w 1489775"/>
              <a:gd name="connsiteY29" fmla="*/ 337311 h 3923699"/>
              <a:gd name="connsiteX30" fmla="*/ 744888 w 1489775"/>
              <a:gd name="connsiteY30" fmla="*/ 674622 h 3923699"/>
              <a:gd name="connsiteX31" fmla="*/ 407577 w 1489775"/>
              <a:gd name="connsiteY31" fmla="*/ 337311 h 3923699"/>
              <a:gd name="connsiteX32" fmla="*/ 744888 w 1489775"/>
              <a:gd name="connsiteY32"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30887 w 1489775"/>
              <a:gd name="connsiteY18" fmla="*/ 1390678 h 3923699"/>
              <a:gd name="connsiteX19" fmla="*/ 288033 w 1489775"/>
              <a:gd name="connsiteY19" fmla="*/ 1390678 h 3923699"/>
              <a:gd name="connsiteX20" fmla="*/ 288033 w 1489775"/>
              <a:gd name="connsiteY20" fmla="*/ 2063902 h 3923699"/>
              <a:gd name="connsiteX21" fmla="*/ 144017 w 1489775"/>
              <a:gd name="connsiteY21" fmla="*/ 2207918 h 3923699"/>
              <a:gd name="connsiteX22" fmla="*/ 1 w 1489775"/>
              <a:gd name="connsiteY22" fmla="*/ 2063902 h 3923699"/>
              <a:gd name="connsiteX23" fmla="*/ 1 w 1489775"/>
              <a:gd name="connsiteY23" fmla="*/ 1390678 h 3923699"/>
              <a:gd name="connsiteX24" fmla="*/ 0 w 1489775"/>
              <a:gd name="connsiteY24" fmla="*/ 1390678 h 3923699"/>
              <a:gd name="connsiteX25" fmla="*/ 0 w 1489775"/>
              <a:gd name="connsiteY25" fmla="*/ 1030958 h 3923699"/>
              <a:gd name="connsiteX26" fmla="*/ 280204 w 1489775"/>
              <a:gd name="connsiteY26" fmla="*/ 750754 h 3923699"/>
              <a:gd name="connsiteX27" fmla="*/ 744888 w 1489775"/>
              <a:gd name="connsiteY27" fmla="*/ 0 h 3923699"/>
              <a:gd name="connsiteX28" fmla="*/ 1082199 w 1489775"/>
              <a:gd name="connsiteY28" fmla="*/ 337311 h 3923699"/>
              <a:gd name="connsiteX29" fmla="*/ 744888 w 1489775"/>
              <a:gd name="connsiteY29" fmla="*/ 674622 h 3923699"/>
              <a:gd name="connsiteX30" fmla="*/ 407577 w 1489775"/>
              <a:gd name="connsiteY30" fmla="*/ 337311 h 3923699"/>
              <a:gd name="connsiteX31" fmla="*/ 744888 w 1489775"/>
              <a:gd name="connsiteY31" fmla="*/ 0 h 3923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7" name="Round Same Side Corner Rectangle 20">
            <a:extLst>
              <a:ext uri="{FF2B5EF4-FFF2-40B4-BE49-F238E27FC236}">
                <a16:creationId xmlns:a16="http://schemas.microsoft.com/office/drawing/2014/main" id="{64493E6A-B33B-4279-A44A-DC445D86772A}"/>
              </a:ext>
            </a:extLst>
          </p:cNvPr>
          <p:cNvSpPr/>
          <p:nvPr/>
        </p:nvSpPr>
        <p:spPr>
          <a:xfrm rot="10800000">
            <a:off x="3782170" y="1085430"/>
            <a:ext cx="234852" cy="500986"/>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8" name="Donut 87">
            <a:extLst>
              <a:ext uri="{FF2B5EF4-FFF2-40B4-BE49-F238E27FC236}">
                <a16:creationId xmlns:a16="http://schemas.microsoft.com/office/drawing/2014/main" id="{4E09E652-E42B-4D35-B750-1E418CF08FA6}"/>
              </a:ext>
            </a:extLst>
          </p:cNvPr>
          <p:cNvSpPr/>
          <p:nvPr/>
        </p:nvSpPr>
        <p:spPr>
          <a:xfrm>
            <a:off x="4268920" y="1154956"/>
            <a:ext cx="380746" cy="391286"/>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89" name="Donut 90">
            <a:extLst>
              <a:ext uri="{FF2B5EF4-FFF2-40B4-BE49-F238E27FC236}">
                <a16:creationId xmlns:a16="http://schemas.microsoft.com/office/drawing/2014/main" id="{D86BE85A-63D8-48D0-8B07-9669B75E9D9D}"/>
              </a:ext>
            </a:extLst>
          </p:cNvPr>
          <p:cNvSpPr/>
          <p:nvPr/>
        </p:nvSpPr>
        <p:spPr>
          <a:xfrm>
            <a:off x="4926302" y="1126408"/>
            <a:ext cx="399039" cy="407818"/>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0" name="Oval 6">
            <a:extLst>
              <a:ext uri="{FF2B5EF4-FFF2-40B4-BE49-F238E27FC236}">
                <a16:creationId xmlns:a16="http://schemas.microsoft.com/office/drawing/2014/main" id="{319E467E-1F19-4CBB-A070-3B6CE4078D17}"/>
              </a:ext>
            </a:extLst>
          </p:cNvPr>
          <p:cNvSpPr/>
          <p:nvPr/>
        </p:nvSpPr>
        <p:spPr>
          <a:xfrm>
            <a:off x="5670533" y="1953438"/>
            <a:ext cx="380970" cy="37697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1" name="Block Arc 25">
            <a:extLst>
              <a:ext uri="{FF2B5EF4-FFF2-40B4-BE49-F238E27FC236}">
                <a16:creationId xmlns:a16="http://schemas.microsoft.com/office/drawing/2014/main" id="{5F7FD4D6-1C06-4ABB-98F4-AC79D3C6A6D8}"/>
              </a:ext>
            </a:extLst>
          </p:cNvPr>
          <p:cNvSpPr/>
          <p:nvPr/>
        </p:nvSpPr>
        <p:spPr>
          <a:xfrm>
            <a:off x="3811348" y="1952595"/>
            <a:ext cx="262105" cy="378663"/>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2" name="Block Arc 31">
            <a:extLst>
              <a:ext uri="{FF2B5EF4-FFF2-40B4-BE49-F238E27FC236}">
                <a16:creationId xmlns:a16="http://schemas.microsoft.com/office/drawing/2014/main" id="{7D9DF903-DA8F-4191-AEDF-7DDF26A64847}"/>
              </a:ext>
            </a:extLst>
          </p:cNvPr>
          <p:cNvSpPr/>
          <p:nvPr/>
        </p:nvSpPr>
        <p:spPr>
          <a:xfrm>
            <a:off x="6308254" y="1952595"/>
            <a:ext cx="341969" cy="378663"/>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3" name="Freeform 53">
            <a:extLst>
              <a:ext uri="{FF2B5EF4-FFF2-40B4-BE49-F238E27FC236}">
                <a16:creationId xmlns:a16="http://schemas.microsoft.com/office/drawing/2014/main" id="{D57F2C4B-7240-41A7-B169-E1E9E5390396}"/>
              </a:ext>
            </a:extLst>
          </p:cNvPr>
          <p:cNvSpPr/>
          <p:nvPr/>
        </p:nvSpPr>
        <p:spPr>
          <a:xfrm>
            <a:off x="7598204" y="1949811"/>
            <a:ext cx="374748" cy="384232"/>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60071 w 2305050"/>
              <a:gd name="connsiteY16" fmla="*/ 2087575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6647 w 2305050"/>
              <a:gd name="connsiteY16" fmla="*/ 209489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81480 w 2305050"/>
              <a:gd name="connsiteY2" fmla="*/ 476174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04671 w 2305050"/>
              <a:gd name="connsiteY2" fmla="*/ 468859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70609 w 2305050"/>
              <a:gd name="connsiteY3" fmla="*/ 649910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82725 w 2305050"/>
              <a:gd name="connsiteY2" fmla="*/ 494463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294077"/>
              <a:gd name="connsiteY0" fmla="*/ 0 h 2363647"/>
              <a:gd name="connsiteX1" fmla="*/ 760552 w 2294077"/>
              <a:gd name="connsiteY1" fmla="*/ 572947 h 2363647"/>
              <a:gd name="connsiteX2" fmla="*/ 2030273 w 2294077"/>
              <a:gd name="connsiteY2" fmla="*/ 509092 h 2363647"/>
              <a:gd name="connsiteX3" fmla="*/ 2285239 w 2294077"/>
              <a:gd name="connsiteY3" fmla="*/ 657224 h 2363647"/>
              <a:gd name="connsiteX4" fmla="*/ 1132027 w 2294077"/>
              <a:gd name="connsiteY4" fmla="*/ 1020622 h 2363647"/>
              <a:gd name="connsiteX5" fmla="*/ 1617802 w 2294077"/>
              <a:gd name="connsiteY5" fmla="*/ 1544497 h 2363647"/>
              <a:gd name="connsiteX6" fmla="*/ 2065477 w 2294077"/>
              <a:gd name="connsiteY6" fmla="*/ 1544497 h 2363647"/>
              <a:gd name="connsiteX7" fmla="*/ 2294077 w 2294077"/>
              <a:gd name="connsiteY7" fmla="*/ 1734997 h 2363647"/>
              <a:gd name="connsiteX8" fmla="*/ 1827352 w 2294077"/>
              <a:gd name="connsiteY8" fmla="*/ 1868347 h 2363647"/>
              <a:gd name="connsiteX9" fmla="*/ 1998802 w 2294077"/>
              <a:gd name="connsiteY9" fmla="*/ 2115997 h 2363647"/>
              <a:gd name="connsiteX10" fmla="*/ 1722577 w 2294077"/>
              <a:gd name="connsiteY10" fmla="*/ 1982647 h 2363647"/>
              <a:gd name="connsiteX11" fmla="*/ 1532077 w 2294077"/>
              <a:gd name="connsiteY11" fmla="*/ 2363647 h 2363647"/>
              <a:gd name="connsiteX12" fmla="*/ 1303477 w 2294077"/>
              <a:gd name="connsiteY12" fmla="*/ 2144572 h 2363647"/>
              <a:gd name="connsiteX13" fmla="*/ 1436827 w 2294077"/>
              <a:gd name="connsiteY13" fmla="*/ 1782622 h 2363647"/>
              <a:gd name="connsiteX14" fmla="*/ 912952 w 2294077"/>
              <a:gd name="connsiteY14" fmla="*/ 1201597 h 2363647"/>
              <a:gd name="connsiteX15" fmla="*/ 403784 w 2294077"/>
              <a:gd name="connsiteY15" fmla="*/ 2316707 h 2363647"/>
              <a:gd name="connsiteX16" fmla="*/ 282017 w 2294077"/>
              <a:gd name="connsiteY16" fmla="*/ 2047340 h 2363647"/>
              <a:gd name="connsiteX17" fmla="*/ 509244 w 2294077"/>
              <a:gd name="connsiteY17" fmla="*/ 761923 h 2363647"/>
              <a:gd name="connsiteX18" fmla="*/ 0 w 2294077"/>
              <a:gd name="connsiteY18" fmla="*/ 0 h 2363647"/>
              <a:gd name="connsiteX0" fmla="*/ 6569 w 2300646"/>
              <a:gd name="connsiteY0" fmla="*/ 0 h 2363647"/>
              <a:gd name="connsiteX1" fmla="*/ 767121 w 2300646"/>
              <a:gd name="connsiteY1" fmla="*/ 572947 h 2363647"/>
              <a:gd name="connsiteX2" fmla="*/ 2036842 w 2300646"/>
              <a:gd name="connsiteY2" fmla="*/ 509092 h 2363647"/>
              <a:gd name="connsiteX3" fmla="*/ 2291808 w 2300646"/>
              <a:gd name="connsiteY3" fmla="*/ 657224 h 2363647"/>
              <a:gd name="connsiteX4" fmla="*/ 1138596 w 2300646"/>
              <a:gd name="connsiteY4" fmla="*/ 1020622 h 2363647"/>
              <a:gd name="connsiteX5" fmla="*/ 1624371 w 2300646"/>
              <a:gd name="connsiteY5" fmla="*/ 1544497 h 2363647"/>
              <a:gd name="connsiteX6" fmla="*/ 2072046 w 2300646"/>
              <a:gd name="connsiteY6" fmla="*/ 1544497 h 2363647"/>
              <a:gd name="connsiteX7" fmla="*/ 2300646 w 2300646"/>
              <a:gd name="connsiteY7" fmla="*/ 1734997 h 2363647"/>
              <a:gd name="connsiteX8" fmla="*/ 1833921 w 2300646"/>
              <a:gd name="connsiteY8" fmla="*/ 1868347 h 2363647"/>
              <a:gd name="connsiteX9" fmla="*/ 2005371 w 2300646"/>
              <a:gd name="connsiteY9" fmla="*/ 2115997 h 2363647"/>
              <a:gd name="connsiteX10" fmla="*/ 1729146 w 2300646"/>
              <a:gd name="connsiteY10" fmla="*/ 1982647 h 2363647"/>
              <a:gd name="connsiteX11" fmla="*/ 1538646 w 2300646"/>
              <a:gd name="connsiteY11" fmla="*/ 2363647 h 2363647"/>
              <a:gd name="connsiteX12" fmla="*/ 1310046 w 2300646"/>
              <a:gd name="connsiteY12" fmla="*/ 2144572 h 2363647"/>
              <a:gd name="connsiteX13" fmla="*/ 1443396 w 2300646"/>
              <a:gd name="connsiteY13" fmla="*/ 1782622 h 2363647"/>
              <a:gd name="connsiteX14" fmla="*/ 919521 w 2300646"/>
              <a:gd name="connsiteY14" fmla="*/ 1201597 h 2363647"/>
              <a:gd name="connsiteX15" fmla="*/ 410353 w 2300646"/>
              <a:gd name="connsiteY15" fmla="*/ 2316707 h 2363647"/>
              <a:gd name="connsiteX16" fmla="*/ 288586 w 2300646"/>
              <a:gd name="connsiteY16" fmla="*/ 2047340 h 2363647"/>
              <a:gd name="connsiteX17" fmla="*/ 515813 w 2300646"/>
              <a:gd name="connsiteY17" fmla="*/ 761923 h 2363647"/>
              <a:gd name="connsiteX18" fmla="*/ 6569 w 2300646"/>
              <a:gd name="connsiteY18" fmla="*/ 0 h 2363647"/>
              <a:gd name="connsiteX0" fmla="*/ 6569 w 2300646"/>
              <a:gd name="connsiteY0" fmla="*/ 5505 h 2369152"/>
              <a:gd name="connsiteX1" fmla="*/ 767121 w 2300646"/>
              <a:gd name="connsiteY1" fmla="*/ 578452 h 2369152"/>
              <a:gd name="connsiteX2" fmla="*/ 2036842 w 2300646"/>
              <a:gd name="connsiteY2" fmla="*/ 514597 h 2369152"/>
              <a:gd name="connsiteX3" fmla="*/ 2291808 w 2300646"/>
              <a:gd name="connsiteY3" fmla="*/ 662729 h 2369152"/>
              <a:gd name="connsiteX4" fmla="*/ 1138596 w 2300646"/>
              <a:gd name="connsiteY4" fmla="*/ 1026127 h 2369152"/>
              <a:gd name="connsiteX5" fmla="*/ 1624371 w 2300646"/>
              <a:gd name="connsiteY5" fmla="*/ 1550002 h 2369152"/>
              <a:gd name="connsiteX6" fmla="*/ 2072046 w 2300646"/>
              <a:gd name="connsiteY6" fmla="*/ 1550002 h 2369152"/>
              <a:gd name="connsiteX7" fmla="*/ 2300646 w 2300646"/>
              <a:gd name="connsiteY7" fmla="*/ 1740502 h 2369152"/>
              <a:gd name="connsiteX8" fmla="*/ 1833921 w 2300646"/>
              <a:gd name="connsiteY8" fmla="*/ 1873852 h 2369152"/>
              <a:gd name="connsiteX9" fmla="*/ 2005371 w 2300646"/>
              <a:gd name="connsiteY9" fmla="*/ 2121502 h 2369152"/>
              <a:gd name="connsiteX10" fmla="*/ 1729146 w 2300646"/>
              <a:gd name="connsiteY10" fmla="*/ 1988152 h 2369152"/>
              <a:gd name="connsiteX11" fmla="*/ 1538646 w 2300646"/>
              <a:gd name="connsiteY11" fmla="*/ 2369152 h 2369152"/>
              <a:gd name="connsiteX12" fmla="*/ 1310046 w 2300646"/>
              <a:gd name="connsiteY12" fmla="*/ 2150077 h 2369152"/>
              <a:gd name="connsiteX13" fmla="*/ 1443396 w 2300646"/>
              <a:gd name="connsiteY13" fmla="*/ 1788127 h 2369152"/>
              <a:gd name="connsiteX14" fmla="*/ 919521 w 2300646"/>
              <a:gd name="connsiteY14" fmla="*/ 1207102 h 2369152"/>
              <a:gd name="connsiteX15" fmla="*/ 410353 w 2300646"/>
              <a:gd name="connsiteY15" fmla="*/ 2322212 h 2369152"/>
              <a:gd name="connsiteX16" fmla="*/ 288586 w 2300646"/>
              <a:gd name="connsiteY16" fmla="*/ 2052845 h 2369152"/>
              <a:gd name="connsiteX17" fmla="*/ 515813 w 2300646"/>
              <a:gd name="connsiteY17" fmla="*/ 767428 h 2369152"/>
              <a:gd name="connsiteX18" fmla="*/ 6569 w 2300646"/>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24119 w 2305244"/>
              <a:gd name="connsiteY14" fmla="*/ 1207102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73597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513830 w 2305244"/>
              <a:gd name="connsiteY13" fmla="*/ 1784469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50914 w 2305244"/>
              <a:gd name="connsiteY5" fmla="*/ 1597551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32752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24192 w 2305244"/>
              <a:gd name="connsiteY17" fmla="*/ 1641442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02246 w 2305244"/>
              <a:gd name="connsiteY17" fmla="*/ 1579262 h 2369152"/>
              <a:gd name="connsiteX0" fmla="*/ 2275983 w 2296406"/>
              <a:gd name="connsiteY0" fmla="*/ 1747817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7707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57695 w 2296406"/>
              <a:gd name="connsiteY0" fmla="*/ 1755133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9145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80482 w 2296406"/>
              <a:gd name="connsiteY5" fmla="*/ 2120816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54521"/>
              <a:gd name="connsiteX1" fmla="*/ 1838519 w 2296406"/>
              <a:gd name="connsiteY1" fmla="*/ 1873852 h 2354521"/>
              <a:gd name="connsiteX2" fmla="*/ 2009969 w 2296406"/>
              <a:gd name="connsiteY2" fmla="*/ 2121502 h 2354521"/>
              <a:gd name="connsiteX3" fmla="*/ 1733744 w 2296406"/>
              <a:gd name="connsiteY3" fmla="*/ 1988152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38519 w 2296406"/>
              <a:gd name="connsiteY1" fmla="*/ 1873852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91681 w 2296406"/>
              <a:gd name="connsiteY2" fmla="*/ 2136133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42887 w 2296406"/>
              <a:gd name="connsiteY2" fmla="*/ 2194655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3889 w 2296406"/>
              <a:gd name="connsiteY1" fmla="*/ 183727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7546 w 2296406"/>
              <a:gd name="connsiteY1" fmla="*/ 1826304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4" name="Block Arc 10">
            <a:extLst>
              <a:ext uri="{FF2B5EF4-FFF2-40B4-BE49-F238E27FC236}">
                <a16:creationId xmlns:a16="http://schemas.microsoft.com/office/drawing/2014/main" id="{75C14C12-5F78-4BDD-B8A3-69BB465A2216}"/>
              </a:ext>
            </a:extLst>
          </p:cNvPr>
          <p:cNvSpPr/>
          <p:nvPr/>
        </p:nvSpPr>
        <p:spPr>
          <a:xfrm>
            <a:off x="8219376" y="3559330"/>
            <a:ext cx="460894" cy="312185"/>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5" name="Freeform 55">
            <a:extLst>
              <a:ext uri="{FF2B5EF4-FFF2-40B4-BE49-F238E27FC236}">
                <a16:creationId xmlns:a16="http://schemas.microsoft.com/office/drawing/2014/main" id="{E1F21ECA-3730-4E2A-BB32-69C99B2546BB}"/>
              </a:ext>
            </a:extLst>
          </p:cNvPr>
          <p:cNvSpPr/>
          <p:nvPr/>
        </p:nvSpPr>
        <p:spPr>
          <a:xfrm>
            <a:off x="3317475" y="1851413"/>
            <a:ext cx="237122" cy="581029"/>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6" name="Round Same Side Corner Rectangle 36">
            <a:extLst>
              <a:ext uri="{FF2B5EF4-FFF2-40B4-BE49-F238E27FC236}">
                <a16:creationId xmlns:a16="http://schemas.microsoft.com/office/drawing/2014/main" id="{E0C4F70F-DCCD-48F1-A750-DF4F32AC8F75}"/>
              </a:ext>
            </a:extLst>
          </p:cNvPr>
          <p:cNvSpPr/>
          <p:nvPr/>
        </p:nvSpPr>
        <p:spPr>
          <a:xfrm>
            <a:off x="6906975" y="1970174"/>
            <a:ext cx="434480" cy="343507"/>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7" name="Oval 21">
            <a:extLst>
              <a:ext uri="{FF2B5EF4-FFF2-40B4-BE49-F238E27FC236}">
                <a16:creationId xmlns:a16="http://schemas.microsoft.com/office/drawing/2014/main" id="{B92F2676-D90E-40BF-8AC5-C623D6EC5932}"/>
              </a:ext>
            </a:extLst>
          </p:cNvPr>
          <p:cNvSpPr>
            <a:spLocks noChangeAspect="1"/>
          </p:cNvSpPr>
          <p:nvPr/>
        </p:nvSpPr>
        <p:spPr>
          <a:xfrm>
            <a:off x="5289076" y="3535078"/>
            <a:ext cx="357698" cy="360686"/>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
        <p:nvSpPr>
          <p:cNvPr id="98" name="Oval 32">
            <a:extLst>
              <a:ext uri="{FF2B5EF4-FFF2-40B4-BE49-F238E27FC236}">
                <a16:creationId xmlns:a16="http://schemas.microsoft.com/office/drawing/2014/main" id="{06C7F06B-394E-4FE3-88AA-93210AFF9C00}"/>
              </a:ext>
            </a:extLst>
          </p:cNvPr>
          <p:cNvSpPr/>
          <p:nvPr/>
        </p:nvSpPr>
        <p:spPr>
          <a:xfrm>
            <a:off x="6980931" y="3510550"/>
            <a:ext cx="340596" cy="409743"/>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Tree>
    <p:extLst>
      <p:ext uri="{BB962C8B-B14F-4D97-AF65-F5344CB8AC3E}">
        <p14:creationId xmlns:p14="http://schemas.microsoft.com/office/powerpoint/2010/main" val="48617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id="{2267A6B1-8B59-4C7D-850C-31925BB33F98}"/>
              </a:ext>
            </a:extLst>
          </p:cNvPr>
          <p:cNvSpPr/>
          <p:nvPr/>
        </p:nvSpPr>
        <p:spPr>
          <a:xfrm>
            <a:off x="2483768" y="1580929"/>
            <a:ext cx="1037768" cy="103776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 name="TextBox 48"/>
          <p:cNvSpPr txBox="1"/>
          <p:nvPr/>
        </p:nvSpPr>
        <p:spPr>
          <a:xfrm>
            <a:off x="395536" y="2715401"/>
            <a:ext cx="5688632" cy="369332"/>
          </a:xfrm>
          <a:prstGeom prst="rect">
            <a:avLst/>
          </a:prstGeom>
          <a:noFill/>
        </p:spPr>
        <p:txBody>
          <a:bodyPr wrap="square" lIns="0" tIns="0" rIns="0" bIns="0" rtlCol="0">
            <a:spAutoFit/>
          </a:bodyPr>
          <a:lstStyle/>
          <a:p>
            <a:pPr algn="ctr"/>
            <a:r>
              <a:rPr lang="zh-CN" altLang="en-US" sz="2400" b="1" dirty="0">
                <a:solidFill>
                  <a:schemeClr val="bg1">
                    <a:lumMod val="50000"/>
                  </a:schemeClr>
                </a:solidFill>
                <a:latin typeface="微软雅黑" pitchFamily="34" charset="-122"/>
                <a:ea typeface="微软雅黑" pitchFamily="34" charset="-122"/>
                <a:cs typeface="宋体" charset="-122"/>
              </a:rPr>
              <a:t>Introduction to the project.</a:t>
            </a:r>
            <a:endParaRPr lang="en-GB" altLang="zh-CN" sz="2400" b="1" dirty="0">
              <a:solidFill>
                <a:schemeClr val="bg1">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27" name="TextBox 49"/>
          <p:cNvSpPr txBox="1"/>
          <p:nvPr/>
        </p:nvSpPr>
        <p:spPr>
          <a:xfrm>
            <a:off x="1619672" y="3302863"/>
            <a:ext cx="2979531" cy="276999"/>
          </a:xfrm>
          <a:prstGeom prst="rect">
            <a:avLst/>
          </a:prstGeom>
          <a:noFill/>
        </p:spPr>
        <p:txBody>
          <a:bodyPr wrap="square" lIns="0" tIns="0" rIns="0" bIns="0" rtlCol="0">
            <a:spAutoFit/>
          </a:bodyPr>
          <a:lstStyle/>
          <a:p>
            <a:pPr algn="ctr" eaLnBrk="0" hangingPunct="0"/>
            <a:r>
              <a:rPr lang="zh-CN" altLang="en-US" sz="900" dirty="0">
                <a:solidFill>
                  <a:schemeClr val="bg1">
                    <a:lumMod val="50000"/>
                  </a:schemeClr>
                </a:solidFill>
                <a:latin typeface="微软雅黑" panose="020B0503020204020204" pitchFamily="34" charset="-122"/>
                <a:ea typeface="微软雅黑" panose="020B0503020204020204" pitchFamily="34" charset="-122"/>
                <a:cs typeface="+mn-ea"/>
                <a:sym typeface="+mn-lt"/>
              </a:rPr>
              <a:t>Please replace the text content, click add the relevant title text, modify the text content, you can directly copy your content to this point.</a:t>
            </a:r>
          </a:p>
        </p:txBody>
      </p:sp>
      <p:sp>
        <p:nvSpPr>
          <p:cNvPr id="28" name="矩形 259"/>
          <p:cNvSpPr>
            <a:spLocks noChangeArrowheads="1"/>
          </p:cNvSpPr>
          <p:nvPr/>
        </p:nvSpPr>
        <p:spPr bwMode="auto">
          <a:xfrm>
            <a:off x="2248131" y="1724945"/>
            <a:ext cx="1561914" cy="74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4400" b="1" cap="all" spc="213" dirty="0">
                <a:solidFill>
                  <a:schemeClr val="bg1"/>
                </a:solidFill>
                <a:cs typeface="Arial" panose="020B0604020202020204" pitchFamily="34" charset="0"/>
              </a:rPr>
              <a:t>01</a:t>
            </a:r>
            <a:endParaRPr lang="zh-CN" altLang="en-US" sz="4400" b="1" cap="all" spc="213" dirty="0">
              <a:solidFill>
                <a:schemeClr val="bg1"/>
              </a:solidFill>
              <a:cs typeface="Arial" panose="020B0604020202020204" pitchFamily="34" charset="0"/>
            </a:endParaRPr>
          </a:p>
        </p:txBody>
      </p:sp>
      <p:pic>
        <p:nvPicPr>
          <p:cNvPr id="23" name="图片 22">
            <a:extLst>
              <a:ext uri="{FF2B5EF4-FFF2-40B4-BE49-F238E27FC236}">
                <a16:creationId xmlns:a16="http://schemas.microsoft.com/office/drawing/2014/main" id="{F6561705-05CF-4529-9666-661468059974}"/>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44505" y="0"/>
            <a:ext cx="5199495" cy="5143500"/>
          </a:xfrm>
          <a:prstGeom prst="rect">
            <a:avLst/>
          </a:prstGeom>
        </p:spPr>
      </p:pic>
    </p:spTree>
    <p:extLst>
      <p:ext uri="{BB962C8B-B14F-4D97-AF65-F5344CB8AC3E}">
        <p14:creationId xmlns:p14="http://schemas.microsoft.com/office/powerpoint/2010/main" val="176505173"/>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a16="http://schemas.microsoft.com/office/drawing/2014/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1+#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28"/>
                                        </p:tgtEl>
                                        <p:attrNameLst>
                                          <p:attrName>style.visibility</p:attrName>
                                        </p:attrNameLst>
                                      </p:cBhvr>
                                      <p:to>
                                        <p:strVal val="visible"/>
                                      </p:to>
                                    </p:set>
                                    <p:anim calcmode="lin" valueType="num">
                                      <p:cBhvr>
                                        <p:cTn id="18"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28"/>
                                        </p:tgtEl>
                                        <p:attrNameLst>
                                          <p:attrName>ppt_y</p:attrName>
                                        </p:attrNameLst>
                                      </p:cBhvr>
                                      <p:tavLst>
                                        <p:tav tm="0">
                                          <p:val>
                                            <p:strVal val="#ppt_y"/>
                                          </p:val>
                                        </p:tav>
                                        <p:tav tm="100000">
                                          <p:val>
                                            <p:strVal val="#ppt_y"/>
                                          </p:val>
                                        </p:tav>
                                      </p:tavLst>
                                    </p:anim>
                                    <p:anim calcmode="lin" valueType="num">
                                      <p:cBhvr>
                                        <p:cTn id="20"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28"/>
                                        </p:tgtEl>
                                      </p:cBhvr>
                                    </p:animEffect>
                                  </p:childTnLst>
                                </p:cTn>
                              </p:par>
                            </p:childTnLst>
                          </p:cTn>
                        </p:par>
                        <p:par>
                          <p:cTn id="23" fill="hold">
                            <p:stCondLst>
                              <p:cond delay="1050"/>
                            </p:stCondLst>
                            <p:childTnLst>
                              <p:par>
                                <p:cTn id="24" presetID="26" presetClass="emph" presetSubtype="0" fill="hold" grpId="1" nodeType="afterEffect">
                                  <p:stCondLst>
                                    <p:cond delay="0"/>
                                  </p:stCondLst>
                                  <p:iterate type="lt">
                                    <p:tmPct val="0"/>
                                  </p:iterate>
                                  <p:childTnLst>
                                    <p:animEffect transition="out" filter="fade">
                                      <p:cBhvr>
                                        <p:cTn id="25" dur="500" tmFilter="0, 0; .2, .5; .8, .5; 1, 0"/>
                                        <p:tgtEl>
                                          <p:spTgt spid="28"/>
                                        </p:tgtEl>
                                      </p:cBhvr>
                                    </p:animEffect>
                                    <p:animScale>
                                      <p:cBhvr>
                                        <p:cTn id="26" dur="250" autoRev="1" fill="hold"/>
                                        <p:tgtEl>
                                          <p:spTgt spid="28"/>
                                        </p:tgtEl>
                                      </p:cBhvr>
                                      <p:by x="105000" y="105000"/>
                                    </p:animScale>
                                  </p:childTnLst>
                                </p:cTn>
                              </p:par>
                            </p:childTnLst>
                          </p:cTn>
                        </p:par>
                        <p:par>
                          <p:cTn id="27" fill="hold">
                            <p:stCondLst>
                              <p:cond delay="1550"/>
                            </p:stCondLst>
                            <p:childTnLst>
                              <p:par>
                                <p:cTn id="28" presetID="22" presetClass="entr" presetSubtype="8" fill="hold" grpId="0" nodeType="afterEffect">
                                  <p:stCondLst>
                                    <p:cond delay="0"/>
                                  </p:stCondLst>
                                  <p:iterate type="lt">
                                    <p:tmPct val="30000"/>
                                  </p:iterate>
                                  <p:childTnLst>
                                    <p:set>
                                      <p:cBhvr>
                                        <p:cTn id="29" dur="1" fill="hold">
                                          <p:stCondLst>
                                            <p:cond delay="0"/>
                                          </p:stCondLst>
                                        </p:cTn>
                                        <p:tgtEl>
                                          <p:spTgt spid="26"/>
                                        </p:tgtEl>
                                        <p:attrNameLst>
                                          <p:attrName>style.visibility</p:attrName>
                                        </p:attrNameLst>
                                      </p:cBhvr>
                                      <p:to>
                                        <p:strVal val="visible"/>
                                      </p:to>
                                    </p:set>
                                    <p:animEffect transition="in" filter="wipe(left)">
                                      <p:cBhvr>
                                        <p:cTn id="30" dur="200"/>
                                        <p:tgtEl>
                                          <p:spTgt spid="26"/>
                                        </p:tgtEl>
                                      </p:cBhvr>
                                    </p:animEffect>
                                  </p:childTnLst>
                                </p:cTn>
                              </p:par>
                              <p:par>
                                <p:cTn id="31" presetID="36" presetClass="emph" presetSubtype="0" fill="hold" grpId="1" nodeType="withEffect">
                                  <p:stCondLst>
                                    <p:cond delay="0"/>
                                  </p:stCondLst>
                                  <p:iterate type="lt">
                                    <p:tmPct val="30000"/>
                                  </p:iterate>
                                  <p:childTnLst>
                                    <p:animScale>
                                      <p:cBhvr>
                                        <p:cTn id="32" dur="50" autoRev="1" fill="hold">
                                          <p:stCondLst>
                                            <p:cond delay="0"/>
                                          </p:stCondLst>
                                        </p:cTn>
                                        <p:tgtEl>
                                          <p:spTgt spid="26"/>
                                        </p:tgtEl>
                                      </p:cBhvr>
                                      <p:to x="80000" y="100000"/>
                                    </p:animScale>
                                    <p:anim by="(#ppt_w*0.10)" calcmode="lin" valueType="num">
                                      <p:cBhvr>
                                        <p:cTn id="33" dur="50" autoRev="1" fill="hold">
                                          <p:stCondLst>
                                            <p:cond delay="0"/>
                                          </p:stCondLst>
                                        </p:cTn>
                                        <p:tgtEl>
                                          <p:spTgt spid="26"/>
                                        </p:tgtEl>
                                        <p:attrNameLst>
                                          <p:attrName>ppt_x</p:attrName>
                                        </p:attrNameLst>
                                      </p:cBhvr>
                                    </p:anim>
                                    <p:anim by="(-#ppt_w*0.10)" calcmode="lin" valueType="num">
                                      <p:cBhvr>
                                        <p:cTn id="34" dur="50" autoRev="1" fill="hold">
                                          <p:stCondLst>
                                            <p:cond delay="0"/>
                                          </p:stCondLst>
                                        </p:cTn>
                                        <p:tgtEl>
                                          <p:spTgt spid="26"/>
                                        </p:tgtEl>
                                        <p:attrNameLst>
                                          <p:attrName>ppt_y</p:attrName>
                                        </p:attrNameLst>
                                      </p:cBhvr>
                                    </p:anim>
                                    <p:animRot by="-480000">
                                      <p:cBhvr>
                                        <p:cTn id="35" dur="50" autoRev="1" fill="hold">
                                          <p:stCondLst>
                                            <p:cond delay="0"/>
                                          </p:stCondLst>
                                        </p:cTn>
                                        <p:tgtEl>
                                          <p:spTgt spid="26"/>
                                        </p:tgtEl>
                                        <p:attrNameLst>
                                          <p:attrName>r</p:attrName>
                                        </p:attrNameLst>
                                      </p:cBhvr>
                                    </p:animRot>
                                  </p:childTnLst>
                                </p:cTn>
                              </p:par>
                            </p:childTnLst>
                          </p:cTn>
                        </p:par>
                        <p:par>
                          <p:cTn id="36" fill="hold">
                            <p:stCondLst>
                              <p:cond delay="3190"/>
                            </p:stCondLst>
                            <p:childTnLst>
                              <p:par>
                                <p:cTn id="37" presetID="22" presetClass="entr" presetSubtype="8" fill="hold" grpId="0" nodeType="afterEffect">
                                  <p:stCondLst>
                                    <p:cond delay="0"/>
                                  </p:stCondLst>
                                  <p:iterate type="lt">
                                    <p:tmPct val="30000"/>
                                  </p:iterate>
                                  <p:childTnLst>
                                    <p:set>
                                      <p:cBhvr>
                                        <p:cTn id="38" dur="1" fill="hold">
                                          <p:stCondLst>
                                            <p:cond delay="0"/>
                                          </p:stCondLst>
                                        </p:cTn>
                                        <p:tgtEl>
                                          <p:spTgt spid="27"/>
                                        </p:tgtEl>
                                        <p:attrNameLst>
                                          <p:attrName>style.visibility</p:attrName>
                                        </p:attrNameLst>
                                      </p:cBhvr>
                                      <p:to>
                                        <p:strVal val="visible"/>
                                      </p:to>
                                    </p:set>
                                    <p:animEffect transition="in" filter="wipe(left)">
                                      <p:cBhvr>
                                        <p:cTn id="39" dur="200"/>
                                        <p:tgtEl>
                                          <p:spTgt spid="27"/>
                                        </p:tgtEl>
                                      </p:cBhvr>
                                    </p:animEffect>
                                  </p:childTnLst>
                                </p:cTn>
                              </p:par>
                              <p:par>
                                <p:cTn id="40" presetID="36" presetClass="emph" presetSubtype="0" fill="hold" grpId="1" nodeType="withEffect">
                                  <p:stCondLst>
                                    <p:cond delay="0"/>
                                  </p:stCondLst>
                                  <p:iterate type="lt">
                                    <p:tmPct val="30000"/>
                                  </p:iterate>
                                  <p:childTnLst>
                                    <p:animScale>
                                      <p:cBhvr>
                                        <p:cTn id="41" dur="50" autoRev="1" fill="hold">
                                          <p:stCondLst>
                                            <p:cond delay="0"/>
                                          </p:stCondLst>
                                        </p:cTn>
                                        <p:tgtEl>
                                          <p:spTgt spid="27"/>
                                        </p:tgtEl>
                                      </p:cBhvr>
                                      <p:to x="80000" y="100000"/>
                                    </p:animScale>
                                    <p:anim by="(#ppt_w*0.10)" calcmode="lin" valueType="num">
                                      <p:cBhvr>
                                        <p:cTn id="42" dur="50" autoRev="1" fill="hold">
                                          <p:stCondLst>
                                            <p:cond delay="0"/>
                                          </p:stCondLst>
                                        </p:cTn>
                                        <p:tgtEl>
                                          <p:spTgt spid="27"/>
                                        </p:tgtEl>
                                        <p:attrNameLst>
                                          <p:attrName>ppt_x</p:attrName>
                                        </p:attrNameLst>
                                      </p:cBhvr>
                                    </p:anim>
                                    <p:anim by="(-#ppt_w*0.10)" calcmode="lin" valueType="num">
                                      <p:cBhvr>
                                        <p:cTn id="43" dur="50" autoRev="1" fill="hold">
                                          <p:stCondLst>
                                            <p:cond delay="0"/>
                                          </p:stCondLst>
                                        </p:cTn>
                                        <p:tgtEl>
                                          <p:spTgt spid="27"/>
                                        </p:tgtEl>
                                        <p:attrNameLst>
                                          <p:attrName>ppt_y</p:attrName>
                                        </p:attrNameLst>
                                      </p:cBhvr>
                                    </p:anim>
                                    <p:animRot by="-480000">
                                      <p:cBhvr>
                                        <p:cTn id="44" dur="50" autoRev="1" fill="hold">
                                          <p:stCondLst>
                                            <p:cond delay="0"/>
                                          </p:stCondLst>
                                        </p:cTn>
                                        <p:tgtEl>
                                          <p:spTgt spid="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6" grpId="0"/>
      <p:bldP spid="26" grpId="1"/>
      <p:bldP spid="27" grpId="0"/>
      <p:bldP spid="27" grpId="1"/>
      <p:bldP spid="28" grpId="0"/>
      <p:bldP spid="28"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上弧形箭头 1"/>
          <p:cNvSpPr/>
          <p:nvPr/>
        </p:nvSpPr>
        <p:spPr>
          <a:xfrm>
            <a:off x="973138" y="1406578"/>
            <a:ext cx="2513012" cy="1511218"/>
          </a:xfrm>
          <a:prstGeom prst="curvedDownArrow">
            <a:avLst>
              <a:gd name="adj1" fmla="val 46521"/>
              <a:gd name="adj2" fmla="val 83125"/>
              <a:gd name="adj3" fmla="val 21641"/>
            </a:avLst>
          </a:prstGeom>
          <a:solidFill>
            <a:schemeClr val="accent1"/>
          </a:solidFill>
          <a:ln>
            <a:noFill/>
          </a:ln>
          <a:effectLst/>
        </p:spPr>
        <p:style>
          <a:lnRef idx="1">
            <a:schemeClr val="accent6"/>
          </a:lnRef>
          <a:fillRef idx="3">
            <a:schemeClr val="accent6"/>
          </a:fillRef>
          <a:effectRef idx="2">
            <a:schemeClr val="accent6"/>
          </a:effectRef>
          <a:fontRef idx="minor">
            <a:schemeClr val="lt1"/>
          </a:fontRef>
        </p:style>
        <p:txBody>
          <a:bodyPr lIns="91424" tIns="45712" rIns="91424" bIns="45712" anchor="ctr"/>
          <a:lstStyle/>
          <a:p>
            <a:pPr algn="ctr">
              <a:defRPr/>
            </a:pPr>
            <a:endParaRPr lang="zh-CN" altLang="en-US" sz="1280" dirty="0">
              <a:solidFill>
                <a:schemeClr val="tx1">
                  <a:lumMod val="50000"/>
                  <a:lumOff val="50000"/>
                </a:schemeClr>
              </a:solidFill>
            </a:endParaRPr>
          </a:p>
        </p:txBody>
      </p:sp>
      <p:sp>
        <p:nvSpPr>
          <p:cNvPr id="3" name="上弧形箭头 2"/>
          <p:cNvSpPr/>
          <p:nvPr/>
        </p:nvSpPr>
        <p:spPr>
          <a:xfrm flipH="1" flipV="1">
            <a:off x="848990" y="2953091"/>
            <a:ext cx="2261444" cy="1359694"/>
          </a:xfrm>
          <a:prstGeom prst="curvedDownArrow">
            <a:avLst>
              <a:gd name="adj1" fmla="val 46521"/>
              <a:gd name="adj2" fmla="val 83125"/>
              <a:gd name="adj3" fmla="val 21641"/>
            </a:avLst>
          </a:prstGeom>
          <a:solidFill>
            <a:schemeClr val="accent2"/>
          </a:solidFill>
          <a:ln>
            <a:noFill/>
          </a:ln>
          <a:effectLst/>
        </p:spPr>
        <p:style>
          <a:lnRef idx="1">
            <a:schemeClr val="accent6"/>
          </a:lnRef>
          <a:fillRef idx="3">
            <a:schemeClr val="accent6"/>
          </a:fillRef>
          <a:effectRef idx="2">
            <a:schemeClr val="accent6"/>
          </a:effectRef>
          <a:fontRef idx="minor">
            <a:schemeClr val="lt1"/>
          </a:fontRef>
        </p:style>
        <p:txBody>
          <a:bodyPr lIns="91424" tIns="45712" rIns="91424" bIns="45712" anchor="ctr"/>
          <a:lstStyle/>
          <a:p>
            <a:pPr algn="ctr">
              <a:defRPr/>
            </a:pPr>
            <a:endParaRPr lang="zh-CN" altLang="en-US" sz="1280" dirty="0">
              <a:solidFill>
                <a:schemeClr val="tx1">
                  <a:lumMod val="50000"/>
                  <a:lumOff val="50000"/>
                </a:schemeClr>
              </a:solidFill>
            </a:endParaRPr>
          </a:p>
        </p:txBody>
      </p:sp>
      <p:grpSp>
        <p:nvGrpSpPr>
          <p:cNvPr id="4" name="组合 3"/>
          <p:cNvGrpSpPr/>
          <p:nvPr/>
        </p:nvGrpSpPr>
        <p:grpSpPr>
          <a:xfrm>
            <a:off x="2700343" y="1357370"/>
            <a:ext cx="5400675" cy="587342"/>
            <a:chOff x="2700342" y="1357303"/>
            <a:chExt cx="5400675" cy="587374"/>
          </a:xfrm>
        </p:grpSpPr>
        <p:cxnSp>
          <p:nvCxnSpPr>
            <p:cNvPr id="5" name="直接连接符​​ 14"/>
            <p:cNvCxnSpPr/>
            <p:nvPr/>
          </p:nvCxnSpPr>
          <p:spPr>
            <a:xfrm>
              <a:off x="2700342" y="1944677"/>
              <a:ext cx="5400675" cy="0"/>
            </a:xfrm>
            <a:prstGeom prst="line">
              <a:avLst/>
            </a:prstGeom>
            <a:ln w="12700">
              <a:solidFill>
                <a:schemeClr val="tx1">
                  <a:lumMod val="75000"/>
                  <a:lumOff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12060" y="1357303"/>
              <a:ext cx="2428870" cy="376791"/>
            </a:xfrm>
            <a:prstGeom prst="rect">
              <a:avLst/>
            </a:prstGeom>
            <a:noFill/>
          </p:spPr>
          <p:txBody>
            <a:bodyPr wrap="none">
              <a:spAutoFit/>
            </a:bodyPr>
            <a:lstStyle/>
            <a:p>
              <a:pPr marL="342833" indent="-342833">
                <a:buFont typeface="Arial" panose="020B0604020202020204" pitchFamily="34" charset="0"/>
                <a:buChar char="•"/>
                <a:defRPr/>
              </a:pPr>
              <a:r>
                <a:rPr lang="zh-CN" altLang="en-US" sz="924" dirty="0">
                  <a:solidFill>
                    <a:schemeClr val="tx1">
                      <a:lumMod val="50000"/>
                      <a:lumOff val="50000"/>
                    </a:schemeClr>
                  </a:solidFill>
                  <a:latin typeface="微软雅黑" panose="020B0503020204020204" pitchFamily="34" charset="-122"/>
                  <a:ea typeface="微软雅黑" panose="020B0503020204020204" pitchFamily="34" charset="-122"/>
                </a:rPr>
                <a:t>Click here to enter text Click here to enter text.</a:t>
              </a:r>
              <a:endParaRPr lang="en-US" altLang="zh-CN" sz="924" dirty="0">
                <a:solidFill>
                  <a:schemeClr val="tx1">
                    <a:lumMod val="50000"/>
                    <a:lumOff val="50000"/>
                  </a:schemeClr>
                </a:solidFill>
                <a:latin typeface="微软雅黑" panose="020B0503020204020204" pitchFamily="34" charset="-122"/>
                <a:ea typeface="微软雅黑" panose="020B0503020204020204" pitchFamily="34" charset="-122"/>
              </a:endParaRPr>
            </a:p>
            <a:p>
              <a:pPr marL="342833" indent="-342833">
                <a:buFont typeface="Arial" panose="020B0604020202020204" pitchFamily="34" charset="0"/>
                <a:buChar char="•"/>
                <a:defRPr/>
              </a:pPr>
              <a:r>
                <a:rPr lang="zh-CN" altLang="en-US" sz="924" dirty="0">
                  <a:solidFill>
                    <a:schemeClr val="tx1">
                      <a:lumMod val="50000"/>
                      <a:lumOff val="50000"/>
                    </a:schemeClr>
                  </a:solidFill>
                  <a:latin typeface="微软雅黑" panose="020B0503020204020204" pitchFamily="34" charset="-122"/>
                  <a:ea typeface="微软雅黑" panose="020B0503020204020204" pitchFamily="34" charset="-122"/>
                </a:rPr>
                <a:t>Click here to enter text Click here to enter text.</a:t>
              </a:r>
              <a:endParaRPr lang="en-US" altLang="zh-CN" sz="924"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7" name="组合 6"/>
          <p:cNvGrpSpPr/>
          <p:nvPr/>
        </p:nvGrpSpPr>
        <p:grpSpPr>
          <a:xfrm>
            <a:off x="2700343" y="3402117"/>
            <a:ext cx="5400675" cy="558609"/>
            <a:chOff x="2700342" y="3402162"/>
            <a:chExt cx="5400675" cy="558640"/>
          </a:xfrm>
        </p:grpSpPr>
        <p:cxnSp>
          <p:nvCxnSpPr>
            <p:cNvPr id="8" name="直接连接符​​ 15"/>
            <p:cNvCxnSpPr/>
            <p:nvPr/>
          </p:nvCxnSpPr>
          <p:spPr>
            <a:xfrm>
              <a:off x="2700342" y="3960802"/>
              <a:ext cx="5400675"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112060" y="3402162"/>
              <a:ext cx="2428870" cy="376791"/>
            </a:xfrm>
            <a:prstGeom prst="rect">
              <a:avLst/>
            </a:prstGeom>
            <a:noFill/>
          </p:spPr>
          <p:txBody>
            <a:bodyPr wrap="none">
              <a:spAutoFit/>
            </a:bodyPr>
            <a:lstStyle/>
            <a:p>
              <a:pPr marL="342833" indent="-342833">
                <a:buFont typeface="Arial" panose="020B0604020202020204" pitchFamily="34" charset="0"/>
                <a:buChar char="•"/>
                <a:defRPr/>
              </a:pPr>
              <a:r>
                <a:rPr lang="zh-CN" altLang="en-US" sz="924" dirty="0">
                  <a:solidFill>
                    <a:schemeClr val="tx1">
                      <a:lumMod val="50000"/>
                      <a:lumOff val="50000"/>
                    </a:schemeClr>
                  </a:solidFill>
                  <a:latin typeface="微软雅黑" panose="020B0503020204020204" pitchFamily="34" charset="-122"/>
                  <a:ea typeface="微软雅黑" panose="020B0503020204020204" pitchFamily="34" charset="-122"/>
                </a:rPr>
                <a:t>Click here to enter text Click here to enter text.</a:t>
              </a:r>
              <a:endParaRPr lang="en-US" altLang="zh-CN" sz="924" dirty="0">
                <a:solidFill>
                  <a:schemeClr val="tx1">
                    <a:lumMod val="50000"/>
                    <a:lumOff val="50000"/>
                  </a:schemeClr>
                </a:solidFill>
                <a:latin typeface="微软雅黑" panose="020B0503020204020204" pitchFamily="34" charset="-122"/>
                <a:ea typeface="微软雅黑" panose="020B0503020204020204" pitchFamily="34" charset="-122"/>
              </a:endParaRPr>
            </a:p>
            <a:p>
              <a:pPr marL="342833" indent="-342833">
                <a:buFont typeface="Arial" panose="020B0604020202020204" pitchFamily="34" charset="0"/>
                <a:buChar char="•"/>
                <a:defRPr/>
              </a:pPr>
              <a:r>
                <a:rPr lang="zh-CN" altLang="en-US" sz="924" dirty="0">
                  <a:solidFill>
                    <a:schemeClr val="tx1">
                      <a:lumMod val="50000"/>
                      <a:lumOff val="50000"/>
                    </a:schemeClr>
                  </a:solidFill>
                  <a:latin typeface="微软雅黑" panose="020B0503020204020204" pitchFamily="34" charset="-122"/>
                  <a:ea typeface="微软雅黑" panose="020B0503020204020204" pitchFamily="34" charset="-122"/>
                </a:rPr>
                <a:t>Click here to enter text Click here to enter text.</a:t>
              </a:r>
              <a:endParaRPr lang="en-US" altLang="zh-CN" sz="924"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834616723"/>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par>
                          <p:cTn id="20" fill="hold">
                            <p:stCondLst>
                              <p:cond delay="1500"/>
                            </p:stCondLst>
                            <p:childTnLst>
                              <p:par>
                                <p:cTn id="21" presetID="2" presetClass="entr" presetSubtype="8"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0-#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2"/>
          <p:cNvPicPr>
            <a:picLocks noChangeAspect="1" noChangeArrowheads="1"/>
          </p:cNvPicPr>
          <p:nvPr/>
        </p:nvPicPr>
        <p:blipFill>
          <a:blip r:embed="rId3" cstate="screen">
            <a:duotone>
              <a:schemeClr val="accent4">
                <a:shade val="45000"/>
                <a:satMod val="135000"/>
              </a:schemeClr>
              <a:prstClr val="white"/>
            </a:duotone>
            <a:extLst>
              <a:ext uri="{28A0092B-C50C-407E-A947-70E740481C1C}">
                <a14:useLocalDpi xmlns:a14="http://schemas.microsoft.com/office/drawing/2010/main"/>
              </a:ext>
            </a:extLst>
          </a:blip>
          <a:stretch>
            <a:fillRect/>
          </a:stretch>
        </p:blipFill>
        <p:spPr bwMode="auto">
          <a:xfrm>
            <a:off x="6513166" y="2684249"/>
            <a:ext cx="719906" cy="71996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
          <p:cNvPicPr>
            <a:picLocks noChangeAspect="1" noChangeArrowheads="1"/>
          </p:cNvPicPr>
          <p:nvPr/>
        </p:nvPicPr>
        <p:blipFill>
          <a:blip r:embed="rId4" cstate="screen">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bwMode="auto">
          <a:xfrm>
            <a:off x="4752265" y="3435532"/>
            <a:ext cx="719906" cy="71996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p:cNvPicPr>
            <a:picLocks noChangeAspect="1" noChangeArrowheads="1"/>
          </p:cNvPicPr>
          <p:nvPr/>
        </p:nvPicPr>
        <p:blipFill>
          <a:blip r:embed="rId5" cstate="screen">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bwMode="auto">
          <a:xfrm>
            <a:off x="2943672" y="1939697"/>
            <a:ext cx="719906" cy="71996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7"/>
          <p:cNvPicPr>
            <a:picLocks noChangeAspect="1" noChangeArrowheads="1"/>
          </p:cNvPicPr>
          <p:nvPr/>
        </p:nvPicPr>
        <p:blipFill>
          <a:blip r:embed="rId6"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bwMode="auto">
          <a:xfrm>
            <a:off x="1188513" y="2756816"/>
            <a:ext cx="719906" cy="719960"/>
          </a:xfrm>
          <a:prstGeom prst="rect">
            <a:avLst/>
          </a:prstGeom>
          <a:noFill/>
          <a:extLst>
            <a:ext uri="{909E8E84-426E-40DD-AFC4-6F175D3DCCD1}">
              <a14:hiddenFill xmlns:a14="http://schemas.microsoft.com/office/drawing/2010/main">
                <a:solidFill>
                  <a:srgbClr val="FFFFFF"/>
                </a:solidFill>
              </a14:hiddenFill>
            </a:ext>
          </a:extLst>
        </p:spPr>
      </p:pic>
      <p:sp>
        <p:nvSpPr>
          <p:cNvPr id="38" name="椭圆 5"/>
          <p:cNvSpPr/>
          <p:nvPr/>
        </p:nvSpPr>
        <p:spPr>
          <a:xfrm>
            <a:off x="1144978" y="2344549"/>
            <a:ext cx="1769671" cy="332138"/>
          </a:xfrm>
          <a:custGeom>
            <a:avLst/>
            <a:gdLst/>
            <a:ahLst/>
            <a:cxnLst/>
            <a:rect l="l" t="t" r="r" b="b"/>
            <a:pathLst>
              <a:path w="1769901" h="332156">
                <a:moveTo>
                  <a:pt x="405557" y="96228"/>
                </a:moveTo>
                <a:cubicBezTo>
                  <a:pt x="366980" y="96228"/>
                  <a:pt x="335707" y="127501"/>
                  <a:pt x="335707" y="166078"/>
                </a:cubicBezTo>
                <a:cubicBezTo>
                  <a:pt x="335707" y="204655"/>
                  <a:pt x="366980" y="235928"/>
                  <a:pt x="405557" y="235928"/>
                </a:cubicBezTo>
                <a:cubicBezTo>
                  <a:pt x="444134" y="235928"/>
                  <a:pt x="475407" y="204655"/>
                  <a:pt x="475407" y="166078"/>
                </a:cubicBezTo>
                <a:cubicBezTo>
                  <a:pt x="475407" y="127501"/>
                  <a:pt x="444134" y="96228"/>
                  <a:pt x="405557" y="96228"/>
                </a:cubicBezTo>
                <a:close/>
                <a:moveTo>
                  <a:pt x="404812" y="0"/>
                </a:moveTo>
                <a:cubicBezTo>
                  <a:pt x="477383" y="0"/>
                  <a:pt x="539082" y="46547"/>
                  <a:pt x="559974" y="112010"/>
                </a:cubicBezTo>
                <a:lnTo>
                  <a:pt x="1769901" y="112010"/>
                </a:lnTo>
                <a:lnTo>
                  <a:pt x="1769901" y="229672"/>
                </a:lnTo>
                <a:lnTo>
                  <a:pt x="558051" y="229672"/>
                </a:lnTo>
                <a:cubicBezTo>
                  <a:pt x="533266" y="289877"/>
                  <a:pt x="473976" y="332156"/>
                  <a:pt x="404812" y="332156"/>
                </a:cubicBezTo>
                <a:cubicBezTo>
                  <a:pt x="335648" y="332156"/>
                  <a:pt x="276358" y="289877"/>
                  <a:pt x="251573" y="229672"/>
                </a:cubicBezTo>
                <a:lnTo>
                  <a:pt x="0" y="229672"/>
                </a:lnTo>
                <a:lnTo>
                  <a:pt x="0" y="112010"/>
                </a:lnTo>
                <a:lnTo>
                  <a:pt x="249650" y="112010"/>
                </a:lnTo>
                <a:cubicBezTo>
                  <a:pt x="270542" y="46547"/>
                  <a:pt x="332241" y="0"/>
                  <a:pt x="4048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5" tIns="45708" rIns="91415" bIns="45708" rtlCol="0" anchor="ctr"/>
          <a:lstStyle/>
          <a:p>
            <a:pPr algn="ctr"/>
            <a:endParaRPr lang="zh-CN" altLang="en-US" sz="1280">
              <a:solidFill>
                <a:schemeClr val="tx1">
                  <a:lumMod val="50000"/>
                  <a:lumOff val="50000"/>
                </a:schemeClr>
              </a:solidFill>
              <a:latin typeface="+mn-ea"/>
              <a:cs typeface="+mn-ea"/>
            </a:endParaRPr>
          </a:p>
        </p:txBody>
      </p:sp>
      <p:sp>
        <p:nvSpPr>
          <p:cNvPr id="39" name="椭圆 5"/>
          <p:cNvSpPr/>
          <p:nvPr/>
        </p:nvSpPr>
        <p:spPr>
          <a:xfrm>
            <a:off x="2914648" y="2698751"/>
            <a:ext cx="1769671" cy="332138"/>
          </a:xfrm>
          <a:custGeom>
            <a:avLst/>
            <a:gdLst/>
            <a:ahLst/>
            <a:cxnLst/>
            <a:rect l="l" t="t" r="r" b="b"/>
            <a:pathLst>
              <a:path w="1769901" h="332156">
                <a:moveTo>
                  <a:pt x="405557" y="96228"/>
                </a:moveTo>
                <a:cubicBezTo>
                  <a:pt x="366980" y="96228"/>
                  <a:pt x="335707" y="127501"/>
                  <a:pt x="335707" y="166078"/>
                </a:cubicBezTo>
                <a:cubicBezTo>
                  <a:pt x="335707" y="204655"/>
                  <a:pt x="366980" y="235928"/>
                  <a:pt x="405557" y="235928"/>
                </a:cubicBezTo>
                <a:cubicBezTo>
                  <a:pt x="444134" y="235928"/>
                  <a:pt x="475407" y="204655"/>
                  <a:pt x="475407" y="166078"/>
                </a:cubicBezTo>
                <a:cubicBezTo>
                  <a:pt x="475407" y="127501"/>
                  <a:pt x="444134" y="96228"/>
                  <a:pt x="405557" y="96228"/>
                </a:cubicBezTo>
                <a:close/>
                <a:moveTo>
                  <a:pt x="404812" y="0"/>
                </a:moveTo>
                <a:cubicBezTo>
                  <a:pt x="477383" y="0"/>
                  <a:pt x="539082" y="46547"/>
                  <a:pt x="559974" y="112010"/>
                </a:cubicBezTo>
                <a:lnTo>
                  <a:pt x="1769901" y="112010"/>
                </a:lnTo>
                <a:lnTo>
                  <a:pt x="1769901" y="229672"/>
                </a:lnTo>
                <a:lnTo>
                  <a:pt x="558051" y="229672"/>
                </a:lnTo>
                <a:cubicBezTo>
                  <a:pt x="533266" y="289877"/>
                  <a:pt x="473976" y="332156"/>
                  <a:pt x="404812" y="332156"/>
                </a:cubicBezTo>
                <a:cubicBezTo>
                  <a:pt x="335648" y="332156"/>
                  <a:pt x="276358" y="289877"/>
                  <a:pt x="251573" y="229672"/>
                </a:cubicBezTo>
                <a:lnTo>
                  <a:pt x="0" y="229672"/>
                </a:lnTo>
                <a:lnTo>
                  <a:pt x="0" y="112010"/>
                </a:lnTo>
                <a:lnTo>
                  <a:pt x="249650" y="112010"/>
                </a:lnTo>
                <a:cubicBezTo>
                  <a:pt x="270542" y="46547"/>
                  <a:pt x="332241" y="0"/>
                  <a:pt x="40481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15" tIns="45708" rIns="91415" bIns="45708" rtlCol="0" anchor="ctr"/>
          <a:lstStyle/>
          <a:p>
            <a:pPr algn="ctr"/>
            <a:endParaRPr lang="zh-CN" altLang="en-US" sz="1280">
              <a:solidFill>
                <a:schemeClr val="tx1">
                  <a:lumMod val="50000"/>
                  <a:lumOff val="50000"/>
                </a:schemeClr>
              </a:solidFill>
              <a:latin typeface="+mn-ea"/>
              <a:cs typeface="+mn-ea"/>
            </a:endParaRPr>
          </a:p>
        </p:txBody>
      </p:sp>
      <p:sp>
        <p:nvSpPr>
          <p:cNvPr id="40" name="椭圆 5"/>
          <p:cNvSpPr/>
          <p:nvPr/>
        </p:nvSpPr>
        <p:spPr>
          <a:xfrm>
            <a:off x="4711150" y="3050012"/>
            <a:ext cx="1769671" cy="332138"/>
          </a:xfrm>
          <a:custGeom>
            <a:avLst/>
            <a:gdLst/>
            <a:ahLst/>
            <a:cxnLst/>
            <a:rect l="l" t="t" r="r" b="b"/>
            <a:pathLst>
              <a:path w="1769901" h="332156">
                <a:moveTo>
                  <a:pt x="405557" y="96228"/>
                </a:moveTo>
                <a:cubicBezTo>
                  <a:pt x="366980" y="96228"/>
                  <a:pt x="335707" y="127501"/>
                  <a:pt x="335707" y="166078"/>
                </a:cubicBezTo>
                <a:cubicBezTo>
                  <a:pt x="335707" y="204655"/>
                  <a:pt x="366980" y="235928"/>
                  <a:pt x="405557" y="235928"/>
                </a:cubicBezTo>
                <a:cubicBezTo>
                  <a:pt x="444134" y="235928"/>
                  <a:pt x="475407" y="204655"/>
                  <a:pt x="475407" y="166078"/>
                </a:cubicBezTo>
                <a:cubicBezTo>
                  <a:pt x="475407" y="127501"/>
                  <a:pt x="444134" y="96228"/>
                  <a:pt x="405557" y="96228"/>
                </a:cubicBezTo>
                <a:close/>
                <a:moveTo>
                  <a:pt x="404812" y="0"/>
                </a:moveTo>
                <a:cubicBezTo>
                  <a:pt x="477383" y="0"/>
                  <a:pt x="539082" y="46547"/>
                  <a:pt x="559974" y="112010"/>
                </a:cubicBezTo>
                <a:lnTo>
                  <a:pt x="1769901" y="112010"/>
                </a:lnTo>
                <a:lnTo>
                  <a:pt x="1769901" y="229672"/>
                </a:lnTo>
                <a:lnTo>
                  <a:pt x="558051" y="229672"/>
                </a:lnTo>
                <a:cubicBezTo>
                  <a:pt x="533266" y="289877"/>
                  <a:pt x="473976" y="332156"/>
                  <a:pt x="404812" y="332156"/>
                </a:cubicBezTo>
                <a:cubicBezTo>
                  <a:pt x="335648" y="332156"/>
                  <a:pt x="276358" y="289877"/>
                  <a:pt x="251573" y="229672"/>
                </a:cubicBezTo>
                <a:lnTo>
                  <a:pt x="0" y="229672"/>
                </a:lnTo>
                <a:lnTo>
                  <a:pt x="0" y="112010"/>
                </a:lnTo>
                <a:lnTo>
                  <a:pt x="249650" y="112010"/>
                </a:lnTo>
                <a:cubicBezTo>
                  <a:pt x="270542" y="46547"/>
                  <a:pt x="332241" y="0"/>
                  <a:pt x="40481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15" tIns="45708" rIns="91415" bIns="45708" rtlCol="0" anchor="ctr"/>
          <a:lstStyle/>
          <a:p>
            <a:pPr algn="ctr"/>
            <a:endParaRPr lang="zh-CN" altLang="en-US" sz="1280">
              <a:solidFill>
                <a:schemeClr val="tx1">
                  <a:lumMod val="50000"/>
                  <a:lumOff val="50000"/>
                </a:schemeClr>
              </a:solidFill>
              <a:latin typeface="+mn-ea"/>
              <a:cs typeface="+mn-ea"/>
            </a:endParaRPr>
          </a:p>
        </p:txBody>
      </p:sp>
      <p:sp>
        <p:nvSpPr>
          <p:cNvPr id="46" name="椭圆 5"/>
          <p:cNvSpPr/>
          <p:nvPr/>
        </p:nvSpPr>
        <p:spPr>
          <a:xfrm>
            <a:off x="6480821" y="3462264"/>
            <a:ext cx="1769671" cy="332138"/>
          </a:xfrm>
          <a:custGeom>
            <a:avLst/>
            <a:gdLst/>
            <a:ahLst/>
            <a:cxnLst/>
            <a:rect l="l" t="t" r="r" b="b"/>
            <a:pathLst>
              <a:path w="1769901" h="332156">
                <a:moveTo>
                  <a:pt x="405557" y="96228"/>
                </a:moveTo>
                <a:cubicBezTo>
                  <a:pt x="366980" y="96228"/>
                  <a:pt x="335707" y="127501"/>
                  <a:pt x="335707" y="166078"/>
                </a:cubicBezTo>
                <a:cubicBezTo>
                  <a:pt x="335707" y="204655"/>
                  <a:pt x="366980" y="235928"/>
                  <a:pt x="405557" y="235928"/>
                </a:cubicBezTo>
                <a:cubicBezTo>
                  <a:pt x="444134" y="235928"/>
                  <a:pt x="475407" y="204655"/>
                  <a:pt x="475407" y="166078"/>
                </a:cubicBezTo>
                <a:cubicBezTo>
                  <a:pt x="475407" y="127501"/>
                  <a:pt x="444134" y="96228"/>
                  <a:pt x="405557" y="96228"/>
                </a:cubicBezTo>
                <a:close/>
                <a:moveTo>
                  <a:pt x="404812" y="0"/>
                </a:moveTo>
                <a:cubicBezTo>
                  <a:pt x="477383" y="0"/>
                  <a:pt x="539082" y="46547"/>
                  <a:pt x="559974" y="112010"/>
                </a:cubicBezTo>
                <a:lnTo>
                  <a:pt x="1769901" y="112010"/>
                </a:lnTo>
                <a:lnTo>
                  <a:pt x="1769901" y="229672"/>
                </a:lnTo>
                <a:lnTo>
                  <a:pt x="558051" y="229672"/>
                </a:lnTo>
                <a:cubicBezTo>
                  <a:pt x="533266" y="289877"/>
                  <a:pt x="473976" y="332156"/>
                  <a:pt x="404812" y="332156"/>
                </a:cubicBezTo>
                <a:cubicBezTo>
                  <a:pt x="335648" y="332156"/>
                  <a:pt x="276358" y="289877"/>
                  <a:pt x="251573" y="229672"/>
                </a:cubicBezTo>
                <a:lnTo>
                  <a:pt x="0" y="229672"/>
                </a:lnTo>
                <a:lnTo>
                  <a:pt x="0" y="112010"/>
                </a:lnTo>
                <a:lnTo>
                  <a:pt x="249650" y="112010"/>
                </a:lnTo>
                <a:cubicBezTo>
                  <a:pt x="270542" y="46547"/>
                  <a:pt x="332241" y="0"/>
                  <a:pt x="40481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15" tIns="45708" rIns="91415" bIns="45708" rtlCol="0" anchor="ctr"/>
          <a:lstStyle/>
          <a:p>
            <a:pPr algn="ctr"/>
            <a:endParaRPr lang="zh-CN" altLang="en-US" sz="1280">
              <a:solidFill>
                <a:schemeClr val="tx1">
                  <a:lumMod val="50000"/>
                  <a:lumOff val="50000"/>
                </a:schemeClr>
              </a:solidFill>
              <a:latin typeface="+mn-ea"/>
              <a:cs typeface="+mn-ea"/>
            </a:endParaRPr>
          </a:p>
        </p:txBody>
      </p:sp>
      <p:sp>
        <p:nvSpPr>
          <p:cNvPr id="47" name="TextBox 46"/>
          <p:cNvSpPr txBox="1"/>
          <p:nvPr/>
        </p:nvSpPr>
        <p:spPr>
          <a:xfrm>
            <a:off x="1072415" y="1898697"/>
            <a:ext cx="1370838" cy="376746"/>
          </a:xfrm>
          <a:prstGeom prst="rect">
            <a:avLst/>
          </a:prstGeom>
          <a:noFill/>
          <a:ln>
            <a:noFill/>
          </a:ln>
        </p:spPr>
        <p:txBody>
          <a:bodyPr wrap="none" lIns="91415" tIns="45708" rIns="91415" bIns="45708" rtlCol="0">
            <a:spAutoFit/>
          </a:bodyPr>
          <a:lstStyle/>
          <a:p>
            <a:r>
              <a:rPr lang="zh-CN" altLang="en-US" sz="924" dirty="0">
                <a:solidFill>
                  <a:schemeClr val="tx1">
                    <a:lumMod val="50000"/>
                    <a:lumOff val="50000"/>
                  </a:schemeClr>
                </a:solidFill>
                <a:latin typeface="微软雅黑" pitchFamily="34" charset="-122"/>
                <a:ea typeface="微软雅黑" pitchFamily="34" charset="-122"/>
                <a:cs typeface="+mn-ea"/>
              </a:rPr>
              <a:t>Click to add text content, inside.</a:t>
            </a:r>
            <a:endParaRPr lang="en-US" altLang="zh-CN" sz="924" dirty="0">
              <a:solidFill>
                <a:schemeClr val="tx1">
                  <a:lumMod val="50000"/>
                  <a:lumOff val="50000"/>
                </a:schemeClr>
              </a:solidFill>
              <a:latin typeface="微软雅黑" pitchFamily="34" charset="-122"/>
              <a:ea typeface="微软雅黑" pitchFamily="34" charset="-122"/>
              <a:cs typeface="+mn-ea"/>
            </a:endParaRPr>
          </a:p>
          <a:p>
            <a:r>
              <a:rPr lang="zh-CN" altLang="en-US" sz="924" dirty="0">
                <a:solidFill>
                  <a:schemeClr val="tx1">
                    <a:lumMod val="50000"/>
                    <a:lumOff val="50000"/>
                  </a:schemeClr>
                </a:solidFill>
                <a:latin typeface="微软雅黑" pitchFamily="34" charset="-122"/>
                <a:ea typeface="微软雅黑" pitchFamily="34" charset="-122"/>
                <a:cs typeface="+mn-ea"/>
              </a:rPr>
              <a:t>brief and detailed.</a:t>
            </a:r>
          </a:p>
        </p:txBody>
      </p:sp>
      <p:sp>
        <p:nvSpPr>
          <p:cNvPr id="48" name="TextBox 47"/>
          <p:cNvSpPr txBox="1"/>
          <p:nvPr/>
        </p:nvSpPr>
        <p:spPr>
          <a:xfrm>
            <a:off x="2842086" y="3030889"/>
            <a:ext cx="1370838" cy="376746"/>
          </a:xfrm>
          <a:prstGeom prst="rect">
            <a:avLst/>
          </a:prstGeom>
          <a:noFill/>
          <a:ln>
            <a:noFill/>
          </a:ln>
        </p:spPr>
        <p:txBody>
          <a:bodyPr wrap="none" lIns="91415" tIns="45708" rIns="91415" bIns="45708" rtlCol="0">
            <a:spAutoFit/>
          </a:bodyPr>
          <a:lstStyle/>
          <a:p>
            <a:r>
              <a:rPr lang="zh-CN" altLang="en-US" sz="924" dirty="0">
                <a:solidFill>
                  <a:schemeClr val="tx1">
                    <a:lumMod val="50000"/>
                    <a:lumOff val="50000"/>
                  </a:schemeClr>
                </a:solidFill>
                <a:latin typeface="微软雅黑" pitchFamily="34" charset="-122"/>
                <a:ea typeface="微软雅黑" pitchFamily="34" charset="-122"/>
                <a:cs typeface="+mn-ea"/>
              </a:rPr>
              <a:t>Click to add text content, inside.</a:t>
            </a:r>
            <a:endParaRPr lang="en-US" altLang="zh-CN" sz="924" dirty="0">
              <a:solidFill>
                <a:schemeClr val="tx1">
                  <a:lumMod val="50000"/>
                  <a:lumOff val="50000"/>
                </a:schemeClr>
              </a:solidFill>
              <a:latin typeface="微软雅黑" pitchFamily="34" charset="-122"/>
              <a:ea typeface="微软雅黑" pitchFamily="34" charset="-122"/>
              <a:cs typeface="+mn-ea"/>
            </a:endParaRPr>
          </a:p>
          <a:p>
            <a:r>
              <a:rPr lang="zh-CN" altLang="en-US" sz="924" dirty="0">
                <a:solidFill>
                  <a:schemeClr val="tx1">
                    <a:lumMod val="50000"/>
                    <a:lumOff val="50000"/>
                  </a:schemeClr>
                </a:solidFill>
                <a:latin typeface="微软雅黑" pitchFamily="34" charset="-122"/>
                <a:ea typeface="微软雅黑" pitchFamily="34" charset="-122"/>
                <a:cs typeface="+mn-ea"/>
              </a:rPr>
              <a:t>brief and detailed.</a:t>
            </a:r>
          </a:p>
        </p:txBody>
      </p:sp>
      <p:sp>
        <p:nvSpPr>
          <p:cNvPr id="49" name="TextBox 48"/>
          <p:cNvSpPr txBox="1"/>
          <p:nvPr/>
        </p:nvSpPr>
        <p:spPr>
          <a:xfrm>
            <a:off x="4626269" y="2609307"/>
            <a:ext cx="1370838" cy="376746"/>
          </a:xfrm>
          <a:prstGeom prst="rect">
            <a:avLst/>
          </a:prstGeom>
          <a:noFill/>
          <a:ln>
            <a:noFill/>
          </a:ln>
        </p:spPr>
        <p:txBody>
          <a:bodyPr wrap="none" lIns="91415" tIns="45708" rIns="91415" bIns="45708" rtlCol="0">
            <a:spAutoFit/>
          </a:bodyPr>
          <a:lstStyle/>
          <a:p>
            <a:r>
              <a:rPr lang="zh-CN" altLang="en-US" sz="924" dirty="0">
                <a:solidFill>
                  <a:schemeClr val="tx1">
                    <a:lumMod val="50000"/>
                    <a:lumOff val="50000"/>
                  </a:schemeClr>
                </a:solidFill>
                <a:latin typeface="微软雅黑" pitchFamily="34" charset="-122"/>
                <a:ea typeface="微软雅黑" pitchFamily="34" charset="-122"/>
                <a:cs typeface="+mn-ea"/>
              </a:rPr>
              <a:t>Click to add text content, inside.</a:t>
            </a:r>
            <a:endParaRPr lang="en-US" altLang="zh-CN" sz="924" dirty="0">
              <a:solidFill>
                <a:schemeClr val="tx1">
                  <a:lumMod val="50000"/>
                  <a:lumOff val="50000"/>
                </a:schemeClr>
              </a:solidFill>
              <a:latin typeface="微软雅黑" pitchFamily="34" charset="-122"/>
              <a:ea typeface="微软雅黑" pitchFamily="34" charset="-122"/>
              <a:cs typeface="+mn-ea"/>
            </a:endParaRPr>
          </a:p>
          <a:p>
            <a:r>
              <a:rPr lang="zh-CN" altLang="en-US" sz="924" dirty="0">
                <a:solidFill>
                  <a:schemeClr val="tx1">
                    <a:lumMod val="50000"/>
                    <a:lumOff val="50000"/>
                  </a:schemeClr>
                </a:solidFill>
                <a:latin typeface="微软雅黑" pitchFamily="34" charset="-122"/>
                <a:ea typeface="微软雅黑" pitchFamily="34" charset="-122"/>
                <a:cs typeface="+mn-ea"/>
              </a:rPr>
              <a:t>brief and detailed.</a:t>
            </a:r>
          </a:p>
        </p:txBody>
      </p:sp>
      <p:sp>
        <p:nvSpPr>
          <p:cNvPr id="50" name="TextBox 49"/>
          <p:cNvSpPr txBox="1"/>
          <p:nvPr/>
        </p:nvSpPr>
        <p:spPr>
          <a:xfrm>
            <a:off x="6393035" y="3775718"/>
            <a:ext cx="1370838" cy="376746"/>
          </a:xfrm>
          <a:prstGeom prst="rect">
            <a:avLst/>
          </a:prstGeom>
          <a:noFill/>
          <a:ln>
            <a:noFill/>
          </a:ln>
        </p:spPr>
        <p:txBody>
          <a:bodyPr wrap="none" lIns="91415" tIns="45708" rIns="91415" bIns="45708" rtlCol="0">
            <a:spAutoFit/>
          </a:bodyPr>
          <a:lstStyle/>
          <a:p>
            <a:r>
              <a:rPr lang="zh-CN" altLang="en-US" sz="924" dirty="0">
                <a:solidFill>
                  <a:schemeClr val="tx1">
                    <a:lumMod val="50000"/>
                    <a:lumOff val="50000"/>
                  </a:schemeClr>
                </a:solidFill>
                <a:latin typeface="微软雅黑" pitchFamily="34" charset="-122"/>
                <a:ea typeface="微软雅黑" pitchFamily="34" charset="-122"/>
                <a:cs typeface="+mn-ea"/>
              </a:rPr>
              <a:t>Click to add text content, inside.</a:t>
            </a:r>
            <a:endParaRPr lang="en-US" altLang="zh-CN" sz="924" dirty="0">
              <a:solidFill>
                <a:schemeClr val="tx1">
                  <a:lumMod val="50000"/>
                  <a:lumOff val="50000"/>
                </a:schemeClr>
              </a:solidFill>
              <a:latin typeface="微软雅黑" pitchFamily="34" charset="-122"/>
              <a:ea typeface="微软雅黑" pitchFamily="34" charset="-122"/>
              <a:cs typeface="+mn-ea"/>
            </a:endParaRPr>
          </a:p>
          <a:p>
            <a:r>
              <a:rPr lang="zh-CN" altLang="en-US" sz="924" dirty="0">
                <a:solidFill>
                  <a:schemeClr val="tx1">
                    <a:lumMod val="50000"/>
                    <a:lumOff val="50000"/>
                  </a:schemeClr>
                </a:solidFill>
                <a:latin typeface="微软雅黑" pitchFamily="34" charset="-122"/>
                <a:ea typeface="微软雅黑" pitchFamily="34" charset="-122"/>
                <a:cs typeface="+mn-ea"/>
              </a:rPr>
              <a:t>brief and detailed.</a:t>
            </a:r>
          </a:p>
        </p:txBody>
      </p:sp>
      <p:sp>
        <p:nvSpPr>
          <p:cNvPr id="51" name="TextBox 50"/>
          <p:cNvSpPr txBox="1"/>
          <p:nvPr/>
        </p:nvSpPr>
        <p:spPr>
          <a:xfrm>
            <a:off x="9606162" y="6204131"/>
            <a:ext cx="1646554" cy="529993"/>
          </a:xfrm>
          <a:prstGeom prst="rect">
            <a:avLst/>
          </a:prstGeom>
          <a:noFill/>
        </p:spPr>
        <p:txBody>
          <a:bodyPr wrap="none" lIns="91415" tIns="45708" rIns="91415" bIns="45708" rtlCol="0">
            <a:spAutoFit/>
          </a:bodyPr>
          <a:lstStyle/>
          <a:p>
            <a:r>
              <a:rPr lang="en-US" altLang="zh-CN" sz="1422" dirty="0">
                <a:solidFill>
                  <a:schemeClr val="bg1"/>
                </a:solidFill>
                <a:latin typeface="+mn-ea"/>
                <a:cs typeface="+mn-ea"/>
              </a:rPr>
              <a:t>0.5。 </a:t>
            </a:r>
            <a:r>
              <a:rPr lang="zh-CN" altLang="en-US" sz="1422" dirty="0">
                <a:solidFill>
                  <a:schemeClr val="bg1"/>
                </a:solidFill>
                <a:latin typeface="+mn-ea"/>
                <a:cs typeface="+mn-ea"/>
              </a:rPr>
              <a:t>Second delay character, none.</a:t>
            </a:r>
            <a:endParaRPr lang="en-US" altLang="zh-CN" sz="1422" dirty="0">
              <a:solidFill>
                <a:schemeClr val="bg1"/>
              </a:solidFill>
              <a:latin typeface="+mn-ea"/>
              <a:cs typeface="+mn-ea"/>
            </a:endParaRPr>
          </a:p>
          <a:p>
            <a:r>
              <a:rPr lang="zh-CN" altLang="en-US" sz="1422" dirty="0">
                <a:solidFill>
                  <a:schemeClr val="bg1"/>
                </a:solidFill>
                <a:latin typeface="+mn-ea"/>
                <a:cs typeface="+mn-ea"/>
              </a:rPr>
              <a:t>meaning, can be deleted.</a:t>
            </a:r>
            <a:r>
              <a:rPr lang="en-US" altLang="zh-CN" sz="1422" dirty="0">
                <a:solidFill>
                  <a:schemeClr val="bg1"/>
                </a:solidFill>
                <a:latin typeface="+mn-ea"/>
                <a:cs typeface="+mn-ea"/>
              </a:rPr>
              <a:t>.</a:t>
            </a:r>
            <a:endParaRPr lang="zh-CN" altLang="en-US" sz="1422" dirty="0">
              <a:solidFill>
                <a:schemeClr val="bg1"/>
              </a:solidFill>
              <a:latin typeface="+mn-ea"/>
              <a:cs typeface="+mn-ea"/>
            </a:endParaRPr>
          </a:p>
        </p:txBody>
      </p:sp>
    </p:spTree>
    <p:extLst>
      <p:ext uri="{BB962C8B-B14F-4D97-AF65-F5344CB8AC3E}">
        <p14:creationId xmlns:p14="http://schemas.microsoft.com/office/powerpoint/2010/main" val="3855110598"/>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wipe(down)">
                                      <p:cBhvr>
                                        <p:cTn id="11" dur="500"/>
                                        <p:tgtEl>
                                          <p:spTgt spid="47"/>
                                        </p:tgtEl>
                                      </p:cBhvr>
                                    </p:animEffect>
                                  </p:childTnLst>
                                </p:cTn>
                              </p:par>
                              <p:par>
                                <p:cTn id="12" presetID="22" presetClass="entr" presetSubtype="1" fill="hold"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up)">
                                      <p:cBhvr>
                                        <p:cTn id="14" dur="500"/>
                                        <p:tgtEl>
                                          <p:spTgt spid="37"/>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wipe(left)">
                                      <p:cBhvr>
                                        <p:cTn id="18" dur="500"/>
                                        <p:tgtEl>
                                          <p:spTgt spid="39"/>
                                        </p:tgtEl>
                                      </p:cBhvr>
                                    </p:animEffect>
                                  </p:childTnLst>
                                </p:cTn>
                              </p:par>
                            </p:childTnLst>
                          </p:cTn>
                        </p:par>
                        <p:par>
                          <p:cTn id="19" fill="hold">
                            <p:stCondLst>
                              <p:cond delay="1500"/>
                            </p:stCondLst>
                            <p:childTnLst>
                              <p:par>
                                <p:cTn id="20" presetID="22" presetClass="entr" presetSubtype="4" fill="hold" nodeType="after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wipe(down)">
                                      <p:cBhvr>
                                        <p:cTn id="22" dur="500"/>
                                        <p:tgtEl>
                                          <p:spTgt spid="36"/>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500"/>
                                        <p:tgtEl>
                                          <p:spTgt spid="48"/>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wipe(left)">
                                      <p:cBhvr>
                                        <p:cTn id="29" dur="500"/>
                                        <p:tgtEl>
                                          <p:spTgt spid="40"/>
                                        </p:tgtEl>
                                      </p:cBhvr>
                                    </p:animEffect>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wipe(down)">
                                      <p:cBhvr>
                                        <p:cTn id="33" dur="500"/>
                                        <p:tgtEl>
                                          <p:spTgt spid="49"/>
                                        </p:tgtEl>
                                      </p:cBhvr>
                                    </p:animEffect>
                                  </p:childTnLst>
                                </p:cTn>
                              </p:par>
                              <p:par>
                                <p:cTn id="34" presetID="22" presetClass="entr" presetSubtype="1" fill="hold" nodeType="with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wipe(up)">
                                      <p:cBhvr>
                                        <p:cTn id="36" dur="500"/>
                                        <p:tgtEl>
                                          <p:spTgt spid="35"/>
                                        </p:tgtEl>
                                      </p:cBhvr>
                                    </p:animEffect>
                                  </p:childTnLst>
                                </p:cTn>
                              </p:par>
                            </p:childTnLst>
                          </p:cTn>
                        </p:par>
                        <p:par>
                          <p:cTn id="37" fill="hold">
                            <p:stCondLst>
                              <p:cond delay="3000"/>
                            </p:stCondLst>
                            <p:childTnLst>
                              <p:par>
                                <p:cTn id="38" presetID="22" presetClass="entr" presetSubtype="8" fill="hold" grpId="0" nodeType="after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wipe(left)">
                                      <p:cBhvr>
                                        <p:cTn id="40" dur="500"/>
                                        <p:tgtEl>
                                          <p:spTgt spid="46"/>
                                        </p:tgtEl>
                                      </p:cBhvr>
                                    </p:animEffect>
                                  </p:childTnLst>
                                </p:cTn>
                              </p:par>
                            </p:childTnLst>
                          </p:cTn>
                        </p:par>
                        <p:par>
                          <p:cTn id="41" fill="hold">
                            <p:stCondLst>
                              <p:cond delay="3500"/>
                            </p:stCondLst>
                            <p:childTnLst>
                              <p:par>
                                <p:cTn id="42" presetID="22" presetClass="entr" presetSubtype="4" fill="hold" nodeType="after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wipe(down)">
                                      <p:cBhvr>
                                        <p:cTn id="44" dur="500"/>
                                        <p:tgtEl>
                                          <p:spTgt spid="34"/>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animEffect transition="in" filter="wipe(up)">
                                      <p:cBhvr>
                                        <p:cTn id="47" dur="500"/>
                                        <p:tgtEl>
                                          <p:spTgt spid="50"/>
                                        </p:tgtEl>
                                      </p:cBhvr>
                                    </p:animEffect>
                                  </p:childTnLst>
                                </p:cTn>
                              </p:par>
                            </p:childTnLst>
                          </p:cTn>
                        </p:par>
                        <p:par>
                          <p:cTn id="48" fill="hold">
                            <p:stCondLst>
                              <p:cond delay="4000"/>
                            </p:stCondLst>
                            <p:childTnLst>
                              <p:par>
                                <p:cTn id="49" presetID="10"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6" grpId="0" animBg="1"/>
      <p:bldP spid="47" grpId="0"/>
      <p:bldP spid="48" grpId="0"/>
      <p:bldP spid="49" grpId="0"/>
      <p:bldP spid="50" grpId="0"/>
      <p:bldP spid="5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a:grpSpLocks/>
          </p:cNvGrpSpPr>
          <p:nvPr/>
        </p:nvGrpSpPr>
        <p:grpSpPr bwMode="auto">
          <a:xfrm>
            <a:off x="838405" y="2032796"/>
            <a:ext cx="2209679" cy="2590658"/>
            <a:chOff x="1054100" y="2125444"/>
            <a:chExt cx="2209800" cy="2590800"/>
          </a:xfrm>
        </p:grpSpPr>
        <p:sp>
          <p:nvSpPr>
            <p:cNvPr id="3" name="矩形 2"/>
            <p:cNvSpPr/>
            <p:nvPr/>
          </p:nvSpPr>
          <p:spPr>
            <a:xfrm>
              <a:off x="1054100" y="2125444"/>
              <a:ext cx="2209800" cy="666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1280">
                <a:latin typeface="Arial" panose="020B0604020202020204" pitchFamily="34" charset="0"/>
                <a:ea typeface="微软雅黑" panose="020B0503020204020204" pitchFamily="34" charset="-122"/>
                <a:sym typeface="Arial" panose="020B0604020202020204" pitchFamily="34" charset="0"/>
              </a:endParaRPr>
            </a:p>
          </p:txBody>
        </p:sp>
        <p:sp>
          <p:nvSpPr>
            <p:cNvPr id="44" name="矩形 43"/>
            <p:cNvSpPr/>
            <p:nvPr/>
          </p:nvSpPr>
          <p:spPr>
            <a:xfrm>
              <a:off x="1054100" y="2798544"/>
              <a:ext cx="2209800" cy="1917700"/>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1280" dirty="0">
                <a:latin typeface="Arial" panose="020B0604020202020204" pitchFamily="34" charset="0"/>
                <a:ea typeface="微软雅黑" panose="020B0503020204020204" pitchFamily="34" charset="-122"/>
                <a:sym typeface="Arial" panose="020B0604020202020204" pitchFamily="34" charset="0"/>
              </a:endParaRPr>
            </a:p>
          </p:txBody>
        </p:sp>
        <p:sp>
          <p:nvSpPr>
            <p:cNvPr id="23577" name="文本框 13"/>
            <p:cNvSpPr txBox="1">
              <a:spLocks noChangeArrowheads="1"/>
            </p:cNvSpPr>
            <p:nvPr/>
          </p:nvSpPr>
          <p:spPr bwMode="auto">
            <a:xfrm>
              <a:off x="1757160" y="2152997"/>
              <a:ext cx="1108057" cy="64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eaLnBrk="1" hangingPunct="1"/>
              <a:r>
                <a:rPr lang="en-US" altLang="zh-CN" sz="3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65%</a:t>
              </a:r>
              <a:endParaRPr lang="zh-CN" altLang="en-US" sz="3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3" name="十字形 62"/>
            <p:cNvSpPr/>
            <p:nvPr/>
          </p:nvSpPr>
          <p:spPr>
            <a:xfrm>
              <a:off x="1528763" y="2395319"/>
              <a:ext cx="169862" cy="169862"/>
            </a:xfrm>
            <a:prstGeom prst="plus">
              <a:avLst>
                <a:gd name="adj" fmla="val 413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128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4" name="组合 4"/>
          <p:cNvGrpSpPr>
            <a:grpSpLocks/>
          </p:cNvGrpSpPr>
          <p:nvPr/>
        </p:nvGrpSpPr>
        <p:grpSpPr bwMode="auto">
          <a:xfrm>
            <a:off x="3543356" y="1866117"/>
            <a:ext cx="2209678" cy="2757337"/>
            <a:chOff x="3498850" y="1958756"/>
            <a:chExt cx="2209800" cy="2757488"/>
          </a:xfrm>
        </p:grpSpPr>
        <p:sp>
          <p:nvSpPr>
            <p:cNvPr id="42" name="矩形 41"/>
            <p:cNvSpPr/>
            <p:nvPr/>
          </p:nvSpPr>
          <p:spPr>
            <a:xfrm>
              <a:off x="3498850" y="1958756"/>
              <a:ext cx="2209800" cy="833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1280">
                <a:latin typeface="Arial" panose="020B0604020202020204" pitchFamily="34" charset="0"/>
                <a:ea typeface="微软雅黑" panose="020B0503020204020204" pitchFamily="34" charset="-122"/>
                <a:sym typeface="Arial" panose="020B0604020202020204" pitchFamily="34" charset="0"/>
              </a:endParaRPr>
            </a:p>
          </p:txBody>
        </p:sp>
        <p:sp>
          <p:nvSpPr>
            <p:cNvPr id="45" name="矩形 44"/>
            <p:cNvSpPr/>
            <p:nvPr/>
          </p:nvSpPr>
          <p:spPr>
            <a:xfrm>
              <a:off x="3498850" y="2798544"/>
              <a:ext cx="2209800" cy="1917700"/>
            </a:xfrm>
            <a:prstGeom prst="rect">
              <a:avLst/>
            </a:pr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1280" dirty="0">
                <a:latin typeface="Arial" panose="020B0604020202020204" pitchFamily="34" charset="0"/>
                <a:ea typeface="微软雅黑" panose="020B0503020204020204" pitchFamily="34" charset="-122"/>
                <a:sym typeface="Arial" panose="020B0604020202020204" pitchFamily="34" charset="0"/>
              </a:endParaRPr>
            </a:p>
          </p:txBody>
        </p:sp>
        <p:sp>
          <p:nvSpPr>
            <p:cNvPr id="23570" name="文本框 13"/>
            <p:cNvSpPr txBox="1">
              <a:spLocks noChangeArrowheads="1"/>
            </p:cNvSpPr>
            <p:nvPr/>
          </p:nvSpPr>
          <p:spPr bwMode="auto">
            <a:xfrm>
              <a:off x="4247929" y="2064097"/>
              <a:ext cx="1108057" cy="64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eaLnBrk="1" hangingPunct="1"/>
              <a:r>
                <a:rPr lang="en-US" altLang="zh-CN" sz="3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85%</a:t>
              </a:r>
              <a:endParaRPr lang="zh-CN" altLang="en-US" sz="3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4" name="十字形 63"/>
            <p:cNvSpPr/>
            <p:nvPr/>
          </p:nvSpPr>
          <p:spPr>
            <a:xfrm>
              <a:off x="4032232" y="2306419"/>
              <a:ext cx="169862" cy="169862"/>
            </a:xfrm>
            <a:prstGeom prst="plus">
              <a:avLst>
                <a:gd name="adj" fmla="val 413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128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5" name="组合 5"/>
          <p:cNvGrpSpPr>
            <a:grpSpLocks/>
          </p:cNvGrpSpPr>
          <p:nvPr/>
        </p:nvGrpSpPr>
        <p:grpSpPr bwMode="auto">
          <a:xfrm>
            <a:off x="6248307" y="2032796"/>
            <a:ext cx="2209678" cy="2590658"/>
            <a:chOff x="5943600" y="2125444"/>
            <a:chExt cx="2209800" cy="2590800"/>
          </a:xfrm>
        </p:grpSpPr>
        <p:sp>
          <p:nvSpPr>
            <p:cNvPr id="43" name="矩形 42"/>
            <p:cNvSpPr/>
            <p:nvPr/>
          </p:nvSpPr>
          <p:spPr>
            <a:xfrm>
              <a:off x="5943600" y="2125444"/>
              <a:ext cx="2209800" cy="666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1280">
                <a:latin typeface="Arial" panose="020B0604020202020204" pitchFamily="34" charset="0"/>
                <a:ea typeface="微软雅黑" panose="020B0503020204020204" pitchFamily="34" charset="-122"/>
                <a:sym typeface="Arial" panose="020B0604020202020204" pitchFamily="34" charset="0"/>
              </a:endParaRPr>
            </a:p>
          </p:txBody>
        </p:sp>
        <p:sp>
          <p:nvSpPr>
            <p:cNvPr id="46" name="矩形 45"/>
            <p:cNvSpPr/>
            <p:nvPr/>
          </p:nvSpPr>
          <p:spPr>
            <a:xfrm>
              <a:off x="5943600" y="2798544"/>
              <a:ext cx="2209800" cy="1917700"/>
            </a:xfrm>
            <a:prstGeom prst="rect">
              <a:avLst/>
            </a:prstGeom>
            <a:blipFill dpi="0" rotWithShape="1">
              <a:blip r:embed="rId5">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1280" dirty="0">
                <a:latin typeface="Arial" panose="020B0604020202020204" pitchFamily="34" charset="0"/>
                <a:ea typeface="微软雅黑" panose="020B0503020204020204" pitchFamily="34" charset="-122"/>
                <a:sym typeface="Arial" panose="020B0604020202020204" pitchFamily="34" charset="0"/>
              </a:endParaRPr>
            </a:p>
          </p:txBody>
        </p:sp>
        <p:sp>
          <p:nvSpPr>
            <p:cNvPr id="23563" name="文本框 13"/>
            <p:cNvSpPr txBox="1">
              <a:spLocks noChangeArrowheads="1"/>
            </p:cNvSpPr>
            <p:nvPr/>
          </p:nvSpPr>
          <p:spPr bwMode="auto">
            <a:xfrm>
              <a:off x="6660929" y="2152997"/>
              <a:ext cx="1108057" cy="64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eaLnBrk="1" hangingPunct="1"/>
              <a:r>
                <a:rPr lang="en-US" altLang="zh-CN" sz="3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40%</a:t>
              </a:r>
              <a:endParaRPr lang="zh-CN" altLang="en-US" sz="3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5" name="十字形 64"/>
            <p:cNvSpPr/>
            <p:nvPr/>
          </p:nvSpPr>
          <p:spPr>
            <a:xfrm>
              <a:off x="6445232" y="2395319"/>
              <a:ext cx="169862" cy="169862"/>
            </a:xfrm>
            <a:prstGeom prst="plus">
              <a:avLst>
                <a:gd name="adj" fmla="val 413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128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21" name="Title 13"/>
          <p:cNvSpPr txBox="1">
            <a:spLocks/>
          </p:cNvSpPr>
          <p:nvPr/>
        </p:nvSpPr>
        <p:spPr bwMode="auto">
          <a:xfrm>
            <a:off x="866378" y="1076872"/>
            <a:ext cx="218170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nSpc>
                <a:spcPct val="150000"/>
              </a:lnSpc>
            </a:pPr>
            <a:r>
              <a:rPr lang="zh-CN" altLang="en-US" sz="996"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Click to replace the text content.</a:t>
            </a:r>
          </a:p>
          <a:p>
            <a:pPr>
              <a:lnSpc>
                <a:spcPct val="150000"/>
              </a:lnSpc>
            </a:pPr>
            <a:r>
              <a:rPr lang="zh-CN" altLang="en-US" sz="569"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Please replace the text content, add the relevant title, modify the text content, or you can copy your content directly to this point.</a:t>
            </a:r>
          </a:p>
        </p:txBody>
      </p:sp>
      <p:sp>
        <p:nvSpPr>
          <p:cNvPr id="22" name="Title 13"/>
          <p:cNvSpPr txBox="1">
            <a:spLocks/>
          </p:cNvSpPr>
          <p:nvPr/>
        </p:nvSpPr>
        <p:spPr bwMode="auto">
          <a:xfrm>
            <a:off x="3546156" y="1076872"/>
            <a:ext cx="218170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nSpc>
                <a:spcPct val="150000"/>
              </a:lnSpc>
            </a:pPr>
            <a:r>
              <a:rPr lang="zh-CN" altLang="en-US" sz="996"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Click to replace the text content.</a:t>
            </a:r>
          </a:p>
          <a:p>
            <a:pPr>
              <a:lnSpc>
                <a:spcPct val="150000"/>
              </a:lnSpc>
            </a:pPr>
            <a:r>
              <a:rPr lang="zh-CN" altLang="en-US" sz="569"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Please replace the text content, add the relevant title, modify the text content, or you can copy your content directly to this point.</a:t>
            </a:r>
          </a:p>
        </p:txBody>
      </p:sp>
      <p:sp>
        <p:nvSpPr>
          <p:cNvPr id="23" name="Title 13"/>
          <p:cNvSpPr txBox="1">
            <a:spLocks/>
          </p:cNvSpPr>
          <p:nvPr/>
        </p:nvSpPr>
        <p:spPr bwMode="auto">
          <a:xfrm>
            <a:off x="6262295" y="1076872"/>
            <a:ext cx="218170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nSpc>
                <a:spcPct val="150000"/>
              </a:lnSpc>
            </a:pPr>
            <a:r>
              <a:rPr lang="zh-CN" altLang="en-US" sz="996"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Click to replace the text content.</a:t>
            </a:r>
          </a:p>
          <a:p>
            <a:pPr>
              <a:lnSpc>
                <a:spcPct val="150000"/>
              </a:lnSpc>
            </a:pPr>
            <a:r>
              <a:rPr lang="zh-CN" altLang="en-US" sz="569"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Please replace the text content, add the relevant title, modify the text content, or you can copy your content directly to this point.</a:t>
            </a:r>
          </a:p>
        </p:txBody>
      </p:sp>
    </p:spTree>
    <p:extLst>
      <p:ext uri="{BB962C8B-B14F-4D97-AF65-F5344CB8AC3E}">
        <p14:creationId xmlns:p14="http://schemas.microsoft.com/office/powerpoint/2010/main" val="325204041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42" presetClass="entr" presetSubtype="0" fill="hold" nodeType="withEffect">
                                  <p:stCondLst>
                                    <p:cond delay="11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anim calcmode="lin" valueType="num">
                                      <p:cBhvr>
                                        <p:cTn id="8" dur="750" fill="hold"/>
                                        <p:tgtEl>
                                          <p:spTgt spid="2"/>
                                        </p:tgtEl>
                                        <p:attrNameLst>
                                          <p:attrName>ppt_x</p:attrName>
                                        </p:attrNameLst>
                                      </p:cBhvr>
                                      <p:tavLst>
                                        <p:tav tm="0">
                                          <p:val>
                                            <p:strVal val="#ppt_x"/>
                                          </p:val>
                                        </p:tav>
                                        <p:tav tm="100000">
                                          <p:val>
                                            <p:strVal val="#ppt_x"/>
                                          </p:val>
                                        </p:tav>
                                      </p:tavLst>
                                    </p:anim>
                                    <p:anim calcmode="lin" valueType="num">
                                      <p:cBhvr>
                                        <p:cTn id="9" dur="75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130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750"/>
                                        <p:tgtEl>
                                          <p:spTgt spid="4"/>
                                        </p:tgtEl>
                                      </p:cBhvr>
                                    </p:animEffect>
                                    <p:anim calcmode="lin" valueType="num">
                                      <p:cBhvr>
                                        <p:cTn id="13" dur="750" fill="hold"/>
                                        <p:tgtEl>
                                          <p:spTgt spid="4"/>
                                        </p:tgtEl>
                                        <p:attrNameLst>
                                          <p:attrName>ppt_x</p:attrName>
                                        </p:attrNameLst>
                                      </p:cBhvr>
                                      <p:tavLst>
                                        <p:tav tm="0">
                                          <p:val>
                                            <p:strVal val="#ppt_x"/>
                                          </p:val>
                                        </p:tav>
                                        <p:tav tm="100000">
                                          <p:val>
                                            <p:strVal val="#ppt_x"/>
                                          </p:val>
                                        </p:tav>
                                      </p:tavLst>
                                    </p:anim>
                                    <p:anim calcmode="lin" valueType="num">
                                      <p:cBhvr>
                                        <p:cTn id="14" dur="75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160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750"/>
                                        <p:tgtEl>
                                          <p:spTgt spid="5"/>
                                        </p:tgtEl>
                                      </p:cBhvr>
                                    </p:animEffect>
                                    <p:anim calcmode="lin" valueType="num">
                                      <p:cBhvr>
                                        <p:cTn id="18" dur="750" fill="hold"/>
                                        <p:tgtEl>
                                          <p:spTgt spid="5"/>
                                        </p:tgtEl>
                                        <p:attrNameLst>
                                          <p:attrName>ppt_x</p:attrName>
                                        </p:attrNameLst>
                                      </p:cBhvr>
                                      <p:tavLst>
                                        <p:tav tm="0">
                                          <p:val>
                                            <p:strVal val="#ppt_x"/>
                                          </p:val>
                                        </p:tav>
                                        <p:tav tm="100000">
                                          <p:val>
                                            <p:strVal val="#ppt_x"/>
                                          </p:val>
                                        </p:tav>
                                      </p:tavLst>
                                    </p:anim>
                                    <p:anim calcmode="lin" valueType="num">
                                      <p:cBhvr>
                                        <p:cTn id="19" dur="750" fill="hold"/>
                                        <p:tgtEl>
                                          <p:spTgt spid="5"/>
                                        </p:tgtEl>
                                        <p:attrNameLst>
                                          <p:attrName>ppt_y</p:attrName>
                                        </p:attrNameLst>
                                      </p:cBhvr>
                                      <p:tavLst>
                                        <p:tav tm="0">
                                          <p:val>
                                            <p:strVal val="#ppt_y+.1"/>
                                          </p:val>
                                        </p:tav>
                                        <p:tav tm="100000">
                                          <p:val>
                                            <p:strVal val="#ppt_y"/>
                                          </p:val>
                                        </p:tav>
                                      </p:tavLst>
                                    </p:anim>
                                  </p:childTnLst>
                                </p:cTn>
                              </p:par>
                              <p:par>
                                <p:cTn id="20" presetID="22" presetClass="entr" presetSubtype="4" fill="hold" grpId="0" nodeType="withEffect">
                                  <p:stCondLst>
                                    <p:cond delay="1500"/>
                                  </p:stCondLst>
                                  <p:childTnLst>
                                    <p:set>
                                      <p:cBhvr>
                                        <p:cTn id="21" dur="1" fill="hold">
                                          <p:stCondLst>
                                            <p:cond delay="0"/>
                                          </p:stCondLst>
                                        </p:cTn>
                                        <p:tgtEl>
                                          <p:spTgt spid="21"/>
                                        </p:tgtEl>
                                        <p:attrNameLst>
                                          <p:attrName>style.visibility</p:attrName>
                                        </p:attrNameLst>
                                      </p:cBhvr>
                                      <p:to>
                                        <p:strVal val="visible"/>
                                      </p:to>
                                    </p:set>
                                    <p:animEffect transition="in" filter="wipe(down)">
                                      <p:cBhvr>
                                        <p:cTn id="22" dur="500"/>
                                        <p:tgtEl>
                                          <p:spTgt spid="21"/>
                                        </p:tgtEl>
                                      </p:cBhvr>
                                    </p:animEffect>
                                  </p:childTnLst>
                                </p:cTn>
                              </p:par>
                              <p:par>
                                <p:cTn id="23" presetID="22" presetClass="entr" presetSubtype="4" fill="hold" grpId="0" nodeType="withEffect">
                                  <p:stCondLst>
                                    <p:cond delay="1500"/>
                                  </p:stCondLst>
                                  <p:childTnLst>
                                    <p:set>
                                      <p:cBhvr>
                                        <p:cTn id="24" dur="1" fill="hold">
                                          <p:stCondLst>
                                            <p:cond delay="0"/>
                                          </p:stCondLst>
                                        </p:cTn>
                                        <p:tgtEl>
                                          <p:spTgt spid="22"/>
                                        </p:tgtEl>
                                        <p:attrNameLst>
                                          <p:attrName>style.visibility</p:attrName>
                                        </p:attrNameLst>
                                      </p:cBhvr>
                                      <p:to>
                                        <p:strVal val="visible"/>
                                      </p:to>
                                    </p:set>
                                    <p:animEffect transition="in" filter="wipe(down)">
                                      <p:cBhvr>
                                        <p:cTn id="25" dur="500"/>
                                        <p:tgtEl>
                                          <p:spTgt spid="22"/>
                                        </p:tgtEl>
                                      </p:cBhvr>
                                    </p:animEffect>
                                  </p:childTnLst>
                                </p:cTn>
                              </p:par>
                              <p:par>
                                <p:cTn id="26" presetID="22" presetClass="entr" presetSubtype="4" fill="hold" grpId="0" nodeType="withEffect">
                                  <p:stCondLst>
                                    <p:cond delay="1500"/>
                                  </p:stCondLst>
                                  <p:childTnLst>
                                    <p:set>
                                      <p:cBhvr>
                                        <p:cTn id="27" dur="1" fill="hold">
                                          <p:stCondLst>
                                            <p:cond delay="0"/>
                                          </p:stCondLst>
                                        </p:cTn>
                                        <p:tgtEl>
                                          <p:spTgt spid="23"/>
                                        </p:tgtEl>
                                        <p:attrNameLst>
                                          <p:attrName>style.visibility</p:attrName>
                                        </p:attrNameLst>
                                      </p:cBhvr>
                                      <p:to>
                                        <p:strVal val="visible"/>
                                      </p:to>
                                    </p:set>
                                    <p:animEffect transition="in" filter="wipe(down)">
                                      <p:cBhvr>
                                        <p:cTn id="2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6"/>
          <p:cNvSpPr/>
          <p:nvPr/>
        </p:nvSpPr>
        <p:spPr bwMode="auto">
          <a:xfrm>
            <a:off x="2628185" y="2106661"/>
            <a:ext cx="1261199" cy="1267483"/>
          </a:xfrm>
          <a:custGeom>
            <a:avLst/>
            <a:gdLst>
              <a:gd name="T0" fmla="*/ 84 w 168"/>
              <a:gd name="T1" fmla="*/ 0 h 169"/>
              <a:gd name="T2" fmla="*/ 143 w 168"/>
              <a:gd name="T3" fmla="*/ 24 h 169"/>
              <a:gd name="T4" fmla="*/ 132 w 168"/>
              <a:gd name="T5" fmla="*/ 37 h 169"/>
              <a:gd name="T6" fmla="*/ 84 w 168"/>
              <a:gd name="T7" fmla="*/ 17 h 169"/>
              <a:gd name="T8" fmla="*/ 17 w 168"/>
              <a:gd name="T9" fmla="*/ 84 h 169"/>
              <a:gd name="T10" fmla="*/ 84 w 168"/>
              <a:gd name="T11" fmla="*/ 152 h 169"/>
              <a:gd name="T12" fmla="*/ 152 w 168"/>
              <a:gd name="T13" fmla="*/ 84 h 169"/>
              <a:gd name="T14" fmla="*/ 143 w 168"/>
              <a:gd name="T15" fmla="*/ 51 h 169"/>
              <a:gd name="T16" fmla="*/ 154 w 168"/>
              <a:gd name="T17" fmla="*/ 37 h 169"/>
              <a:gd name="T18" fmla="*/ 168 w 168"/>
              <a:gd name="T19" fmla="*/ 84 h 169"/>
              <a:gd name="T20" fmla="*/ 84 w 168"/>
              <a:gd name="T21" fmla="*/ 169 h 169"/>
              <a:gd name="T22" fmla="*/ 0 w 168"/>
              <a:gd name="T23" fmla="*/ 84 h 169"/>
              <a:gd name="T24" fmla="*/ 84 w 168"/>
              <a:gd name="T25"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8" h="169">
                <a:moveTo>
                  <a:pt x="84" y="0"/>
                </a:moveTo>
                <a:cubicBezTo>
                  <a:pt x="107" y="0"/>
                  <a:pt x="128" y="9"/>
                  <a:pt x="143" y="24"/>
                </a:cubicBezTo>
                <a:cubicBezTo>
                  <a:pt x="139" y="28"/>
                  <a:pt x="135" y="32"/>
                  <a:pt x="132" y="37"/>
                </a:cubicBezTo>
                <a:cubicBezTo>
                  <a:pt x="120" y="24"/>
                  <a:pt x="103" y="17"/>
                  <a:pt x="84" y="17"/>
                </a:cubicBezTo>
                <a:cubicBezTo>
                  <a:pt x="47" y="17"/>
                  <a:pt x="17" y="47"/>
                  <a:pt x="17" y="84"/>
                </a:cubicBezTo>
                <a:cubicBezTo>
                  <a:pt x="17" y="122"/>
                  <a:pt x="47" y="152"/>
                  <a:pt x="84" y="152"/>
                </a:cubicBezTo>
                <a:cubicBezTo>
                  <a:pt x="121" y="152"/>
                  <a:pt x="152" y="122"/>
                  <a:pt x="152" y="84"/>
                </a:cubicBezTo>
                <a:cubicBezTo>
                  <a:pt x="152" y="72"/>
                  <a:pt x="148" y="61"/>
                  <a:pt x="143" y="51"/>
                </a:cubicBezTo>
                <a:cubicBezTo>
                  <a:pt x="146" y="46"/>
                  <a:pt x="149" y="41"/>
                  <a:pt x="154" y="37"/>
                </a:cubicBezTo>
                <a:cubicBezTo>
                  <a:pt x="163" y="50"/>
                  <a:pt x="168" y="67"/>
                  <a:pt x="168" y="84"/>
                </a:cubicBezTo>
                <a:cubicBezTo>
                  <a:pt x="168" y="131"/>
                  <a:pt x="131" y="169"/>
                  <a:pt x="84" y="169"/>
                </a:cubicBezTo>
                <a:cubicBezTo>
                  <a:pt x="38" y="169"/>
                  <a:pt x="0" y="131"/>
                  <a:pt x="0" y="84"/>
                </a:cubicBezTo>
                <a:cubicBezTo>
                  <a:pt x="0" y="38"/>
                  <a:pt x="38" y="0"/>
                  <a:pt x="84" y="0"/>
                </a:cubicBezTo>
                <a:close/>
              </a:path>
            </a:pathLst>
          </a:custGeom>
          <a:solidFill>
            <a:schemeClr val="accent2"/>
          </a:solidFill>
          <a:ln w="5" cap="flat">
            <a:noFill/>
            <a:prstDash val="solid"/>
            <a:miter lim="800000"/>
          </a:ln>
        </p:spPr>
        <p:txBody>
          <a:bodyPr vert="horz" wrap="square" lIns="68567" tIns="34284" rIns="68567" bIns="34284" numCol="1" anchor="t" anchorCtr="0" compatLnSpc="1"/>
          <a:lstStyle/>
          <a:p>
            <a:endParaRPr lang="zh-CN" altLang="en-US" sz="1280"/>
          </a:p>
        </p:txBody>
      </p:sp>
      <p:sp>
        <p:nvSpPr>
          <p:cNvPr id="5" name="Freeform 7"/>
          <p:cNvSpPr>
            <a:spLocks noEditPoints="1"/>
          </p:cNvSpPr>
          <p:nvPr/>
        </p:nvSpPr>
        <p:spPr bwMode="auto">
          <a:xfrm>
            <a:off x="3504988" y="2106661"/>
            <a:ext cx="1267553" cy="1267483"/>
          </a:xfrm>
          <a:custGeom>
            <a:avLst/>
            <a:gdLst>
              <a:gd name="T0" fmla="*/ 84 w 169"/>
              <a:gd name="T1" fmla="*/ 0 h 169"/>
              <a:gd name="T2" fmla="*/ 169 w 169"/>
              <a:gd name="T3" fmla="*/ 84 h 169"/>
              <a:gd name="T4" fmla="*/ 154 w 169"/>
              <a:gd name="T5" fmla="*/ 132 h 169"/>
              <a:gd name="T6" fmla="*/ 143 w 169"/>
              <a:gd name="T7" fmla="*/ 118 h 169"/>
              <a:gd name="T8" fmla="*/ 152 w 169"/>
              <a:gd name="T9" fmla="*/ 84 h 169"/>
              <a:gd name="T10" fmla="*/ 84 w 169"/>
              <a:gd name="T11" fmla="*/ 17 h 169"/>
              <a:gd name="T12" fmla="*/ 17 w 169"/>
              <a:gd name="T13" fmla="*/ 84 h 169"/>
              <a:gd name="T14" fmla="*/ 26 w 169"/>
              <a:gd name="T15" fmla="*/ 118 h 169"/>
              <a:gd name="T16" fmla="*/ 15 w 169"/>
              <a:gd name="T17" fmla="*/ 132 h 169"/>
              <a:gd name="T18" fmla="*/ 0 w 169"/>
              <a:gd name="T19" fmla="*/ 84 h 169"/>
              <a:gd name="T20" fmla="*/ 84 w 169"/>
              <a:gd name="T21" fmla="*/ 0 h 169"/>
              <a:gd name="T22" fmla="*/ 143 w 169"/>
              <a:gd name="T23" fmla="*/ 145 h 169"/>
              <a:gd name="T24" fmla="*/ 84 w 169"/>
              <a:gd name="T25" fmla="*/ 169 h 169"/>
              <a:gd name="T26" fmla="*/ 26 w 169"/>
              <a:gd name="T27" fmla="*/ 145 h 169"/>
              <a:gd name="T28" fmla="*/ 37 w 169"/>
              <a:gd name="T29" fmla="*/ 132 h 169"/>
              <a:gd name="T30" fmla="*/ 84 w 169"/>
              <a:gd name="T31" fmla="*/ 152 h 169"/>
              <a:gd name="T32" fmla="*/ 132 w 169"/>
              <a:gd name="T33" fmla="*/ 132 h 169"/>
              <a:gd name="T34" fmla="*/ 143 w 169"/>
              <a:gd name="T35" fmla="*/ 14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9" h="169">
                <a:moveTo>
                  <a:pt x="84" y="0"/>
                </a:moveTo>
                <a:cubicBezTo>
                  <a:pt x="131" y="0"/>
                  <a:pt x="169" y="38"/>
                  <a:pt x="169" y="84"/>
                </a:cubicBezTo>
                <a:cubicBezTo>
                  <a:pt x="169" y="102"/>
                  <a:pt x="163" y="119"/>
                  <a:pt x="154" y="132"/>
                </a:cubicBezTo>
                <a:cubicBezTo>
                  <a:pt x="150" y="128"/>
                  <a:pt x="146" y="123"/>
                  <a:pt x="143" y="118"/>
                </a:cubicBezTo>
                <a:cubicBezTo>
                  <a:pt x="149" y="108"/>
                  <a:pt x="152" y="97"/>
                  <a:pt x="152" y="84"/>
                </a:cubicBezTo>
                <a:cubicBezTo>
                  <a:pt x="152" y="47"/>
                  <a:pt x="122" y="17"/>
                  <a:pt x="84" y="17"/>
                </a:cubicBezTo>
                <a:cubicBezTo>
                  <a:pt x="47" y="17"/>
                  <a:pt x="17" y="47"/>
                  <a:pt x="17" y="84"/>
                </a:cubicBezTo>
                <a:cubicBezTo>
                  <a:pt x="17" y="97"/>
                  <a:pt x="20" y="108"/>
                  <a:pt x="26" y="118"/>
                </a:cubicBezTo>
                <a:cubicBezTo>
                  <a:pt x="23" y="123"/>
                  <a:pt x="19" y="128"/>
                  <a:pt x="15" y="132"/>
                </a:cubicBezTo>
                <a:cubicBezTo>
                  <a:pt x="5" y="119"/>
                  <a:pt x="0" y="102"/>
                  <a:pt x="0" y="84"/>
                </a:cubicBezTo>
                <a:cubicBezTo>
                  <a:pt x="0" y="38"/>
                  <a:pt x="38" y="0"/>
                  <a:pt x="84" y="0"/>
                </a:cubicBezTo>
                <a:close/>
                <a:moveTo>
                  <a:pt x="143" y="145"/>
                </a:moveTo>
                <a:cubicBezTo>
                  <a:pt x="128" y="160"/>
                  <a:pt x="107" y="169"/>
                  <a:pt x="84" y="169"/>
                </a:cubicBezTo>
                <a:cubicBezTo>
                  <a:pt x="62" y="169"/>
                  <a:pt x="41" y="160"/>
                  <a:pt x="26" y="145"/>
                </a:cubicBezTo>
                <a:cubicBezTo>
                  <a:pt x="30" y="141"/>
                  <a:pt x="33" y="137"/>
                  <a:pt x="37" y="132"/>
                </a:cubicBezTo>
                <a:cubicBezTo>
                  <a:pt x="49" y="144"/>
                  <a:pt x="66" y="152"/>
                  <a:pt x="84" y="152"/>
                </a:cubicBezTo>
                <a:cubicBezTo>
                  <a:pt x="103" y="152"/>
                  <a:pt x="120" y="144"/>
                  <a:pt x="132" y="132"/>
                </a:cubicBezTo>
                <a:cubicBezTo>
                  <a:pt x="135" y="137"/>
                  <a:pt x="139" y="141"/>
                  <a:pt x="143" y="145"/>
                </a:cubicBezTo>
                <a:close/>
              </a:path>
            </a:pathLst>
          </a:custGeom>
          <a:solidFill>
            <a:schemeClr val="accent1"/>
          </a:solidFill>
          <a:ln w="5" cap="flat">
            <a:noFill/>
            <a:prstDash val="solid"/>
            <a:miter lim="800000"/>
          </a:ln>
        </p:spPr>
        <p:txBody>
          <a:bodyPr vert="horz" wrap="square" lIns="68567" tIns="34284" rIns="68567" bIns="34284" numCol="1" anchor="t" anchorCtr="0" compatLnSpc="1"/>
          <a:lstStyle/>
          <a:p>
            <a:endParaRPr lang="zh-CN" altLang="en-US" sz="1280"/>
          </a:p>
        </p:txBody>
      </p:sp>
      <p:sp>
        <p:nvSpPr>
          <p:cNvPr id="6" name="Freeform 8"/>
          <p:cNvSpPr>
            <a:spLocks noEditPoints="1"/>
          </p:cNvSpPr>
          <p:nvPr/>
        </p:nvSpPr>
        <p:spPr bwMode="auto">
          <a:xfrm>
            <a:off x="4381790" y="2106661"/>
            <a:ext cx="1267553" cy="1267483"/>
          </a:xfrm>
          <a:custGeom>
            <a:avLst/>
            <a:gdLst>
              <a:gd name="T0" fmla="*/ 85 w 169"/>
              <a:gd name="T1" fmla="*/ 0 h 169"/>
              <a:gd name="T2" fmla="*/ 143 w 169"/>
              <a:gd name="T3" fmla="*/ 24 h 169"/>
              <a:gd name="T4" fmla="*/ 132 w 169"/>
              <a:gd name="T5" fmla="*/ 37 h 169"/>
              <a:gd name="T6" fmla="*/ 85 w 169"/>
              <a:gd name="T7" fmla="*/ 17 h 169"/>
              <a:gd name="T8" fmla="*/ 37 w 169"/>
              <a:gd name="T9" fmla="*/ 37 h 169"/>
              <a:gd name="T10" fmla="*/ 26 w 169"/>
              <a:gd name="T11" fmla="*/ 24 h 169"/>
              <a:gd name="T12" fmla="*/ 85 w 169"/>
              <a:gd name="T13" fmla="*/ 0 h 169"/>
              <a:gd name="T14" fmla="*/ 154 w 169"/>
              <a:gd name="T15" fmla="*/ 37 h 169"/>
              <a:gd name="T16" fmla="*/ 169 w 169"/>
              <a:gd name="T17" fmla="*/ 84 h 169"/>
              <a:gd name="T18" fmla="*/ 85 w 169"/>
              <a:gd name="T19" fmla="*/ 169 h 169"/>
              <a:gd name="T20" fmla="*/ 0 w 169"/>
              <a:gd name="T21" fmla="*/ 84 h 169"/>
              <a:gd name="T22" fmla="*/ 15 w 169"/>
              <a:gd name="T23" fmla="*/ 37 h 169"/>
              <a:gd name="T24" fmla="*/ 26 w 169"/>
              <a:gd name="T25" fmla="*/ 51 h 169"/>
              <a:gd name="T26" fmla="*/ 17 w 169"/>
              <a:gd name="T27" fmla="*/ 84 h 169"/>
              <a:gd name="T28" fmla="*/ 85 w 169"/>
              <a:gd name="T29" fmla="*/ 152 h 169"/>
              <a:gd name="T30" fmla="*/ 152 w 169"/>
              <a:gd name="T31" fmla="*/ 84 h 169"/>
              <a:gd name="T32" fmla="*/ 143 w 169"/>
              <a:gd name="T33" fmla="*/ 51 h 169"/>
              <a:gd name="T34" fmla="*/ 154 w 169"/>
              <a:gd name="T35" fmla="*/ 3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9" h="169">
                <a:moveTo>
                  <a:pt x="85" y="0"/>
                </a:moveTo>
                <a:cubicBezTo>
                  <a:pt x="107" y="0"/>
                  <a:pt x="128" y="9"/>
                  <a:pt x="143" y="24"/>
                </a:cubicBezTo>
                <a:cubicBezTo>
                  <a:pt x="139" y="28"/>
                  <a:pt x="135" y="32"/>
                  <a:pt x="132" y="37"/>
                </a:cubicBezTo>
                <a:cubicBezTo>
                  <a:pt x="120" y="24"/>
                  <a:pt x="103" y="17"/>
                  <a:pt x="85" y="17"/>
                </a:cubicBezTo>
                <a:cubicBezTo>
                  <a:pt x="66" y="17"/>
                  <a:pt x="49" y="24"/>
                  <a:pt x="37" y="37"/>
                </a:cubicBezTo>
                <a:cubicBezTo>
                  <a:pt x="34" y="32"/>
                  <a:pt x="30" y="28"/>
                  <a:pt x="26" y="24"/>
                </a:cubicBezTo>
                <a:cubicBezTo>
                  <a:pt x="41" y="9"/>
                  <a:pt x="62" y="0"/>
                  <a:pt x="85" y="0"/>
                </a:cubicBezTo>
                <a:close/>
                <a:moveTo>
                  <a:pt x="154" y="37"/>
                </a:moveTo>
                <a:cubicBezTo>
                  <a:pt x="164" y="50"/>
                  <a:pt x="169" y="67"/>
                  <a:pt x="169" y="84"/>
                </a:cubicBezTo>
                <a:cubicBezTo>
                  <a:pt x="169" y="131"/>
                  <a:pt x="131" y="169"/>
                  <a:pt x="85" y="169"/>
                </a:cubicBezTo>
                <a:cubicBezTo>
                  <a:pt x="38" y="169"/>
                  <a:pt x="0" y="131"/>
                  <a:pt x="0" y="84"/>
                </a:cubicBezTo>
                <a:cubicBezTo>
                  <a:pt x="0" y="67"/>
                  <a:pt x="6" y="50"/>
                  <a:pt x="15" y="37"/>
                </a:cubicBezTo>
                <a:cubicBezTo>
                  <a:pt x="19" y="41"/>
                  <a:pt x="23" y="46"/>
                  <a:pt x="26" y="51"/>
                </a:cubicBezTo>
                <a:cubicBezTo>
                  <a:pt x="20" y="61"/>
                  <a:pt x="17" y="72"/>
                  <a:pt x="17" y="84"/>
                </a:cubicBezTo>
                <a:cubicBezTo>
                  <a:pt x="17" y="122"/>
                  <a:pt x="47" y="152"/>
                  <a:pt x="85" y="152"/>
                </a:cubicBezTo>
                <a:cubicBezTo>
                  <a:pt x="122" y="152"/>
                  <a:pt x="152" y="122"/>
                  <a:pt x="152" y="84"/>
                </a:cubicBezTo>
                <a:cubicBezTo>
                  <a:pt x="152" y="72"/>
                  <a:pt x="149" y="61"/>
                  <a:pt x="143" y="51"/>
                </a:cubicBezTo>
                <a:cubicBezTo>
                  <a:pt x="146" y="46"/>
                  <a:pt x="150" y="41"/>
                  <a:pt x="154" y="37"/>
                </a:cubicBezTo>
                <a:close/>
              </a:path>
            </a:pathLst>
          </a:custGeom>
          <a:solidFill>
            <a:schemeClr val="accent3"/>
          </a:solidFill>
          <a:ln w="5" cap="flat">
            <a:noFill/>
            <a:prstDash val="solid"/>
            <a:miter lim="800000"/>
          </a:ln>
        </p:spPr>
        <p:txBody>
          <a:bodyPr vert="horz" wrap="square" lIns="68567" tIns="34284" rIns="68567" bIns="34284" numCol="1" anchor="t" anchorCtr="0" compatLnSpc="1"/>
          <a:lstStyle/>
          <a:p>
            <a:endParaRPr lang="zh-CN" altLang="en-US" sz="1280"/>
          </a:p>
        </p:txBody>
      </p:sp>
      <p:sp>
        <p:nvSpPr>
          <p:cNvPr id="7" name="Freeform 9"/>
          <p:cNvSpPr/>
          <p:nvPr/>
        </p:nvSpPr>
        <p:spPr bwMode="auto">
          <a:xfrm>
            <a:off x="5261768" y="2106661"/>
            <a:ext cx="1267553" cy="1267483"/>
          </a:xfrm>
          <a:custGeom>
            <a:avLst/>
            <a:gdLst>
              <a:gd name="T0" fmla="*/ 85 w 169"/>
              <a:gd name="T1" fmla="*/ 0 h 169"/>
              <a:gd name="T2" fmla="*/ 169 w 169"/>
              <a:gd name="T3" fmla="*/ 84 h 169"/>
              <a:gd name="T4" fmla="*/ 85 w 169"/>
              <a:gd name="T5" fmla="*/ 169 h 169"/>
              <a:gd name="T6" fmla="*/ 26 w 169"/>
              <a:gd name="T7" fmla="*/ 145 h 169"/>
              <a:gd name="T8" fmla="*/ 37 w 169"/>
              <a:gd name="T9" fmla="*/ 132 h 169"/>
              <a:gd name="T10" fmla="*/ 85 w 169"/>
              <a:gd name="T11" fmla="*/ 152 h 169"/>
              <a:gd name="T12" fmla="*/ 152 w 169"/>
              <a:gd name="T13" fmla="*/ 84 h 169"/>
              <a:gd name="T14" fmla="*/ 85 w 169"/>
              <a:gd name="T15" fmla="*/ 17 h 169"/>
              <a:gd name="T16" fmla="*/ 17 w 169"/>
              <a:gd name="T17" fmla="*/ 84 h 169"/>
              <a:gd name="T18" fmla="*/ 26 w 169"/>
              <a:gd name="T19" fmla="*/ 118 h 169"/>
              <a:gd name="T20" fmla="*/ 15 w 169"/>
              <a:gd name="T21" fmla="*/ 132 h 169"/>
              <a:gd name="T22" fmla="*/ 0 w 169"/>
              <a:gd name="T23" fmla="*/ 84 h 169"/>
              <a:gd name="T24" fmla="*/ 85 w 169"/>
              <a:gd name="T25"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9" h="169">
                <a:moveTo>
                  <a:pt x="85" y="0"/>
                </a:moveTo>
                <a:cubicBezTo>
                  <a:pt x="131" y="0"/>
                  <a:pt x="169" y="38"/>
                  <a:pt x="169" y="84"/>
                </a:cubicBezTo>
                <a:cubicBezTo>
                  <a:pt x="169" y="131"/>
                  <a:pt x="131" y="169"/>
                  <a:pt x="85" y="169"/>
                </a:cubicBezTo>
                <a:cubicBezTo>
                  <a:pt x="62" y="169"/>
                  <a:pt x="41" y="160"/>
                  <a:pt x="26" y="145"/>
                </a:cubicBezTo>
                <a:cubicBezTo>
                  <a:pt x="30" y="141"/>
                  <a:pt x="34" y="137"/>
                  <a:pt x="37" y="132"/>
                </a:cubicBezTo>
                <a:cubicBezTo>
                  <a:pt x="49" y="144"/>
                  <a:pt x="66" y="152"/>
                  <a:pt x="85" y="152"/>
                </a:cubicBezTo>
                <a:cubicBezTo>
                  <a:pt x="122" y="152"/>
                  <a:pt x="152" y="122"/>
                  <a:pt x="152" y="84"/>
                </a:cubicBezTo>
                <a:cubicBezTo>
                  <a:pt x="152" y="47"/>
                  <a:pt x="122" y="17"/>
                  <a:pt x="85" y="17"/>
                </a:cubicBezTo>
                <a:cubicBezTo>
                  <a:pt x="48" y="17"/>
                  <a:pt x="17" y="47"/>
                  <a:pt x="17" y="84"/>
                </a:cubicBezTo>
                <a:cubicBezTo>
                  <a:pt x="17" y="97"/>
                  <a:pt x="21" y="108"/>
                  <a:pt x="26" y="118"/>
                </a:cubicBezTo>
                <a:cubicBezTo>
                  <a:pt x="23" y="123"/>
                  <a:pt x="19" y="128"/>
                  <a:pt x="15" y="132"/>
                </a:cubicBezTo>
                <a:cubicBezTo>
                  <a:pt x="6" y="119"/>
                  <a:pt x="0" y="102"/>
                  <a:pt x="0" y="84"/>
                </a:cubicBezTo>
                <a:cubicBezTo>
                  <a:pt x="0" y="38"/>
                  <a:pt x="38" y="0"/>
                  <a:pt x="85" y="0"/>
                </a:cubicBezTo>
                <a:close/>
              </a:path>
            </a:pathLst>
          </a:custGeom>
          <a:solidFill>
            <a:schemeClr val="accent4"/>
          </a:solidFill>
          <a:ln w="5" cap="flat">
            <a:noFill/>
            <a:prstDash val="solid"/>
            <a:miter lim="800000"/>
          </a:ln>
        </p:spPr>
        <p:txBody>
          <a:bodyPr vert="horz" wrap="square" lIns="68567" tIns="34284" rIns="68567" bIns="34284" numCol="1" anchor="t" anchorCtr="0" compatLnSpc="1"/>
          <a:lstStyle/>
          <a:p>
            <a:endParaRPr lang="zh-CN" altLang="en-US" sz="1280"/>
          </a:p>
        </p:txBody>
      </p:sp>
      <p:sp>
        <p:nvSpPr>
          <p:cNvPr id="8" name="Freeform 10"/>
          <p:cNvSpPr/>
          <p:nvPr/>
        </p:nvSpPr>
        <p:spPr bwMode="auto">
          <a:xfrm>
            <a:off x="2618654" y="1684168"/>
            <a:ext cx="638542" cy="279546"/>
          </a:xfrm>
          <a:custGeom>
            <a:avLst/>
            <a:gdLst>
              <a:gd name="T0" fmla="*/ 201 w 201"/>
              <a:gd name="T1" fmla="*/ 88 h 88"/>
              <a:gd name="T2" fmla="*/ 201 w 201"/>
              <a:gd name="T3" fmla="*/ 0 h 88"/>
              <a:gd name="T4" fmla="*/ 0 w 201"/>
              <a:gd name="T5" fmla="*/ 0 h 88"/>
            </a:gdLst>
            <a:ahLst/>
            <a:cxnLst>
              <a:cxn ang="0">
                <a:pos x="T0" y="T1"/>
              </a:cxn>
              <a:cxn ang="0">
                <a:pos x="T2" y="T3"/>
              </a:cxn>
              <a:cxn ang="0">
                <a:pos x="T4" y="T5"/>
              </a:cxn>
            </a:cxnLst>
            <a:rect l="0" t="0" r="r" b="b"/>
            <a:pathLst>
              <a:path w="201" h="88">
                <a:moveTo>
                  <a:pt x="201" y="88"/>
                </a:moveTo>
                <a:lnTo>
                  <a:pt x="201" y="0"/>
                </a:lnTo>
                <a:lnTo>
                  <a:pt x="0" y="0"/>
                </a:lnTo>
              </a:path>
            </a:pathLst>
          </a:custGeom>
          <a:noFill/>
          <a:ln w="12700" cap="flat">
            <a:solidFill>
              <a:schemeClr val="bg1">
                <a:lumMod val="50000"/>
              </a:schemeClr>
            </a:solidFill>
            <a:prstDash val="solid"/>
            <a:miter lim="800000"/>
            <a:headEnd type="diamond" w="med" len="med"/>
            <a:tailEnd type="diamond" w="med" len="med"/>
          </a:ln>
          <a:extLst>
            <a:ext uri="{909E8E84-426E-40DD-AFC4-6F175D3DCCD1}">
              <a14:hiddenFill xmlns:a14="http://schemas.microsoft.com/office/drawing/2010/main">
                <a:solidFill>
                  <a:srgbClr val="FFFFFF"/>
                </a:solidFill>
              </a14:hiddenFill>
            </a:ext>
          </a:extLst>
        </p:spPr>
        <p:txBody>
          <a:bodyPr vert="horz" wrap="square" lIns="68567" tIns="34284" rIns="68567" bIns="34284" numCol="1" anchor="t" anchorCtr="0" compatLnSpc="1"/>
          <a:lstStyle/>
          <a:p>
            <a:endParaRPr lang="zh-CN" altLang="en-US" sz="1280"/>
          </a:p>
        </p:txBody>
      </p:sp>
      <p:sp>
        <p:nvSpPr>
          <p:cNvPr id="9" name="Freeform 11"/>
          <p:cNvSpPr/>
          <p:nvPr/>
        </p:nvSpPr>
        <p:spPr bwMode="auto">
          <a:xfrm>
            <a:off x="2154839" y="1528511"/>
            <a:ext cx="336743" cy="298606"/>
          </a:xfrm>
          <a:custGeom>
            <a:avLst/>
            <a:gdLst>
              <a:gd name="T0" fmla="*/ 7 w 45"/>
              <a:gd name="T1" fmla="*/ 0 h 40"/>
              <a:gd name="T2" fmla="*/ 39 w 45"/>
              <a:gd name="T3" fmla="*/ 0 h 40"/>
              <a:gd name="T4" fmla="*/ 45 w 45"/>
              <a:gd name="T5" fmla="*/ 7 h 40"/>
              <a:gd name="T6" fmla="*/ 45 w 45"/>
              <a:gd name="T7" fmla="*/ 33 h 40"/>
              <a:gd name="T8" fmla="*/ 39 w 45"/>
              <a:gd name="T9" fmla="*/ 40 h 40"/>
              <a:gd name="T10" fmla="*/ 7 w 45"/>
              <a:gd name="T11" fmla="*/ 40 h 40"/>
              <a:gd name="T12" fmla="*/ 0 w 45"/>
              <a:gd name="T13" fmla="*/ 33 h 40"/>
              <a:gd name="T14" fmla="*/ 0 w 45"/>
              <a:gd name="T15" fmla="*/ 7 h 40"/>
              <a:gd name="T16" fmla="*/ 7 w 45"/>
              <a:gd name="T1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0">
                <a:moveTo>
                  <a:pt x="7" y="0"/>
                </a:moveTo>
                <a:cubicBezTo>
                  <a:pt x="39" y="0"/>
                  <a:pt x="39" y="0"/>
                  <a:pt x="39" y="0"/>
                </a:cubicBezTo>
                <a:cubicBezTo>
                  <a:pt x="42" y="0"/>
                  <a:pt x="45" y="3"/>
                  <a:pt x="45" y="7"/>
                </a:cubicBezTo>
                <a:cubicBezTo>
                  <a:pt x="45" y="33"/>
                  <a:pt x="45" y="33"/>
                  <a:pt x="45" y="33"/>
                </a:cubicBezTo>
                <a:cubicBezTo>
                  <a:pt x="45" y="37"/>
                  <a:pt x="42" y="40"/>
                  <a:pt x="39" y="40"/>
                </a:cubicBezTo>
                <a:cubicBezTo>
                  <a:pt x="7" y="40"/>
                  <a:pt x="7" y="40"/>
                  <a:pt x="7" y="40"/>
                </a:cubicBezTo>
                <a:cubicBezTo>
                  <a:pt x="3" y="40"/>
                  <a:pt x="0" y="37"/>
                  <a:pt x="0" y="33"/>
                </a:cubicBezTo>
                <a:cubicBezTo>
                  <a:pt x="0" y="7"/>
                  <a:pt x="0" y="7"/>
                  <a:pt x="0" y="7"/>
                </a:cubicBezTo>
                <a:cubicBezTo>
                  <a:pt x="0" y="3"/>
                  <a:pt x="3" y="0"/>
                  <a:pt x="7" y="0"/>
                </a:cubicBezTo>
                <a:close/>
              </a:path>
            </a:pathLst>
          </a:custGeom>
          <a:solidFill>
            <a:schemeClr val="accent2"/>
          </a:solidFill>
          <a:ln w="5" cap="flat">
            <a:noFill/>
            <a:prstDash val="solid"/>
            <a:miter lim="800000"/>
          </a:ln>
        </p:spPr>
        <p:txBody>
          <a:bodyPr vert="horz" wrap="square" lIns="68567" tIns="34284" rIns="68567" bIns="34284" numCol="1" anchor="ctr" anchorCtr="0" compatLnSpc="1"/>
          <a:lstStyle/>
          <a:p>
            <a:pPr algn="ctr"/>
            <a:r>
              <a:rPr lang="en-US" altLang="zh-CN" sz="1280" dirty="0">
                <a:solidFill>
                  <a:schemeClr val="bg1"/>
                </a:solidFill>
                <a:latin typeface="Bebas" pitchFamily="2" charset="0"/>
              </a:rPr>
              <a:t>01</a:t>
            </a:r>
            <a:endParaRPr lang="zh-CN" altLang="en-US" sz="1280" dirty="0">
              <a:solidFill>
                <a:schemeClr val="bg1"/>
              </a:solidFill>
              <a:latin typeface="Bebas" pitchFamily="2" charset="0"/>
            </a:endParaRPr>
          </a:p>
        </p:txBody>
      </p:sp>
      <p:sp>
        <p:nvSpPr>
          <p:cNvPr id="10" name="Freeform 12"/>
          <p:cNvSpPr/>
          <p:nvPr/>
        </p:nvSpPr>
        <p:spPr bwMode="auto">
          <a:xfrm>
            <a:off x="5884425" y="1684168"/>
            <a:ext cx="635364" cy="279546"/>
          </a:xfrm>
          <a:custGeom>
            <a:avLst/>
            <a:gdLst>
              <a:gd name="T0" fmla="*/ 0 w 200"/>
              <a:gd name="T1" fmla="*/ 88 h 88"/>
              <a:gd name="T2" fmla="*/ 0 w 200"/>
              <a:gd name="T3" fmla="*/ 0 h 88"/>
              <a:gd name="T4" fmla="*/ 200 w 200"/>
              <a:gd name="T5" fmla="*/ 0 h 88"/>
            </a:gdLst>
            <a:ahLst/>
            <a:cxnLst>
              <a:cxn ang="0">
                <a:pos x="T0" y="T1"/>
              </a:cxn>
              <a:cxn ang="0">
                <a:pos x="T2" y="T3"/>
              </a:cxn>
              <a:cxn ang="0">
                <a:pos x="T4" y="T5"/>
              </a:cxn>
            </a:cxnLst>
            <a:rect l="0" t="0" r="r" b="b"/>
            <a:pathLst>
              <a:path w="200" h="88">
                <a:moveTo>
                  <a:pt x="0" y="88"/>
                </a:moveTo>
                <a:lnTo>
                  <a:pt x="0" y="0"/>
                </a:lnTo>
                <a:lnTo>
                  <a:pt x="200" y="0"/>
                </a:lnTo>
              </a:path>
            </a:pathLst>
          </a:custGeom>
          <a:noFill/>
          <a:ln w="12700" cap="flat">
            <a:solidFill>
              <a:schemeClr val="bg1">
                <a:lumMod val="50000"/>
              </a:schemeClr>
            </a:solidFill>
            <a:prstDash val="solid"/>
            <a:miter lim="800000"/>
            <a:headEnd type="diamond" w="med" len="med"/>
            <a:tailEnd type="diamond" w="med" len="med"/>
          </a:ln>
          <a:extLst>
            <a:ext uri="{909E8E84-426E-40DD-AFC4-6F175D3DCCD1}">
              <a14:hiddenFill xmlns:a14="http://schemas.microsoft.com/office/drawing/2010/main">
                <a:solidFill>
                  <a:srgbClr val="FFFFFF"/>
                </a:solidFill>
              </a14:hiddenFill>
            </a:ext>
          </a:extLst>
        </p:spPr>
        <p:txBody>
          <a:bodyPr vert="horz" wrap="square" lIns="68567" tIns="34284" rIns="68567" bIns="34284" numCol="1" anchor="t" anchorCtr="0" compatLnSpc="1"/>
          <a:lstStyle/>
          <a:p>
            <a:endParaRPr lang="zh-CN" altLang="en-US" sz="1280"/>
          </a:p>
        </p:txBody>
      </p:sp>
      <p:sp>
        <p:nvSpPr>
          <p:cNvPr id="11" name="Freeform 13"/>
          <p:cNvSpPr/>
          <p:nvPr/>
        </p:nvSpPr>
        <p:spPr bwMode="auto">
          <a:xfrm>
            <a:off x="6640510" y="1528511"/>
            <a:ext cx="346274" cy="298606"/>
          </a:xfrm>
          <a:custGeom>
            <a:avLst/>
            <a:gdLst>
              <a:gd name="T0" fmla="*/ 39 w 46"/>
              <a:gd name="T1" fmla="*/ 0 h 40"/>
              <a:gd name="T2" fmla="*/ 7 w 46"/>
              <a:gd name="T3" fmla="*/ 0 h 40"/>
              <a:gd name="T4" fmla="*/ 0 w 46"/>
              <a:gd name="T5" fmla="*/ 7 h 40"/>
              <a:gd name="T6" fmla="*/ 0 w 46"/>
              <a:gd name="T7" fmla="*/ 33 h 40"/>
              <a:gd name="T8" fmla="*/ 7 w 46"/>
              <a:gd name="T9" fmla="*/ 40 h 40"/>
              <a:gd name="T10" fmla="*/ 39 w 46"/>
              <a:gd name="T11" fmla="*/ 40 h 40"/>
              <a:gd name="T12" fmla="*/ 46 w 46"/>
              <a:gd name="T13" fmla="*/ 33 h 40"/>
              <a:gd name="T14" fmla="*/ 46 w 46"/>
              <a:gd name="T15" fmla="*/ 7 h 40"/>
              <a:gd name="T16" fmla="*/ 39 w 46"/>
              <a:gd name="T1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0">
                <a:moveTo>
                  <a:pt x="39" y="0"/>
                </a:moveTo>
                <a:cubicBezTo>
                  <a:pt x="7" y="0"/>
                  <a:pt x="7" y="0"/>
                  <a:pt x="7" y="0"/>
                </a:cubicBezTo>
                <a:cubicBezTo>
                  <a:pt x="3" y="0"/>
                  <a:pt x="0" y="3"/>
                  <a:pt x="0" y="7"/>
                </a:cubicBezTo>
                <a:cubicBezTo>
                  <a:pt x="0" y="33"/>
                  <a:pt x="0" y="33"/>
                  <a:pt x="0" y="33"/>
                </a:cubicBezTo>
                <a:cubicBezTo>
                  <a:pt x="0" y="37"/>
                  <a:pt x="3" y="40"/>
                  <a:pt x="7" y="40"/>
                </a:cubicBezTo>
                <a:cubicBezTo>
                  <a:pt x="39" y="40"/>
                  <a:pt x="39" y="40"/>
                  <a:pt x="39" y="40"/>
                </a:cubicBezTo>
                <a:cubicBezTo>
                  <a:pt x="43" y="40"/>
                  <a:pt x="46" y="37"/>
                  <a:pt x="46" y="33"/>
                </a:cubicBezTo>
                <a:cubicBezTo>
                  <a:pt x="46" y="7"/>
                  <a:pt x="46" y="7"/>
                  <a:pt x="46" y="7"/>
                </a:cubicBezTo>
                <a:cubicBezTo>
                  <a:pt x="46" y="3"/>
                  <a:pt x="43" y="0"/>
                  <a:pt x="39" y="0"/>
                </a:cubicBezTo>
                <a:close/>
              </a:path>
            </a:pathLst>
          </a:custGeom>
          <a:solidFill>
            <a:schemeClr val="accent4"/>
          </a:solidFill>
          <a:ln w="5" cap="flat">
            <a:noFill/>
            <a:prstDash val="solid"/>
            <a:miter lim="800000"/>
          </a:ln>
        </p:spPr>
        <p:txBody>
          <a:bodyPr vert="horz" wrap="square" lIns="68567" tIns="34284" rIns="68567" bIns="34284" numCol="1" anchor="ctr" anchorCtr="0" compatLnSpc="1"/>
          <a:lstStyle/>
          <a:p>
            <a:pPr algn="ctr"/>
            <a:r>
              <a:rPr lang="en-US" altLang="zh-CN" sz="1280" dirty="0">
                <a:solidFill>
                  <a:schemeClr val="bg1"/>
                </a:solidFill>
                <a:latin typeface="Bebas" pitchFamily="2" charset="0"/>
              </a:rPr>
              <a:t>04</a:t>
            </a:r>
            <a:endParaRPr lang="zh-CN" altLang="en-US" sz="1280" dirty="0">
              <a:solidFill>
                <a:schemeClr val="bg1"/>
              </a:solidFill>
              <a:latin typeface="Bebas" pitchFamily="2" charset="0"/>
            </a:endParaRPr>
          </a:p>
        </p:txBody>
      </p:sp>
      <p:sp>
        <p:nvSpPr>
          <p:cNvPr id="12" name="Freeform 14"/>
          <p:cNvSpPr/>
          <p:nvPr/>
        </p:nvSpPr>
        <p:spPr bwMode="auto">
          <a:xfrm>
            <a:off x="3511341" y="3469443"/>
            <a:ext cx="638542" cy="285899"/>
          </a:xfrm>
          <a:custGeom>
            <a:avLst/>
            <a:gdLst>
              <a:gd name="T0" fmla="*/ 201 w 201"/>
              <a:gd name="T1" fmla="*/ 0 h 90"/>
              <a:gd name="T2" fmla="*/ 201 w 201"/>
              <a:gd name="T3" fmla="*/ 90 h 90"/>
              <a:gd name="T4" fmla="*/ 0 w 201"/>
              <a:gd name="T5" fmla="*/ 90 h 90"/>
            </a:gdLst>
            <a:ahLst/>
            <a:cxnLst>
              <a:cxn ang="0">
                <a:pos x="T0" y="T1"/>
              </a:cxn>
              <a:cxn ang="0">
                <a:pos x="T2" y="T3"/>
              </a:cxn>
              <a:cxn ang="0">
                <a:pos x="T4" y="T5"/>
              </a:cxn>
            </a:cxnLst>
            <a:rect l="0" t="0" r="r" b="b"/>
            <a:pathLst>
              <a:path w="201" h="90">
                <a:moveTo>
                  <a:pt x="201" y="0"/>
                </a:moveTo>
                <a:lnTo>
                  <a:pt x="201" y="90"/>
                </a:lnTo>
                <a:lnTo>
                  <a:pt x="0" y="90"/>
                </a:lnTo>
              </a:path>
            </a:pathLst>
          </a:custGeom>
          <a:noFill/>
          <a:ln w="12700" cap="flat">
            <a:solidFill>
              <a:schemeClr val="bg1">
                <a:lumMod val="50000"/>
              </a:schemeClr>
            </a:solidFill>
            <a:prstDash val="solid"/>
            <a:miter lim="800000"/>
            <a:headEnd type="diamond" w="med" len="med"/>
            <a:tailEnd type="diamond" w="med" len="med"/>
          </a:ln>
          <a:extLst>
            <a:ext uri="{909E8E84-426E-40DD-AFC4-6F175D3DCCD1}">
              <a14:hiddenFill xmlns:a14="http://schemas.microsoft.com/office/drawing/2010/main">
                <a:solidFill>
                  <a:srgbClr val="FFFFFF"/>
                </a:solidFill>
              </a14:hiddenFill>
            </a:ext>
          </a:extLst>
        </p:spPr>
        <p:txBody>
          <a:bodyPr vert="horz" wrap="square" lIns="68567" tIns="34284" rIns="68567" bIns="34284" numCol="1" anchor="t" anchorCtr="0" compatLnSpc="1"/>
          <a:lstStyle/>
          <a:p>
            <a:endParaRPr lang="zh-CN" altLang="en-US" sz="1280"/>
          </a:p>
        </p:txBody>
      </p:sp>
      <p:sp>
        <p:nvSpPr>
          <p:cNvPr id="13" name="Freeform 15"/>
          <p:cNvSpPr/>
          <p:nvPr/>
        </p:nvSpPr>
        <p:spPr bwMode="auto">
          <a:xfrm>
            <a:off x="3041172" y="3612392"/>
            <a:ext cx="343097" cy="292252"/>
          </a:xfrm>
          <a:custGeom>
            <a:avLst/>
            <a:gdLst>
              <a:gd name="T0" fmla="*/ 7 w 46"/>
              <a:gd name="T1" fmla="*/ 39 h 39"/>
              <a:gd name="T2" fmla="*/ 39 w 46"/>
              <a:gd name="T3" fmla="*/ 39 h 39"/>
              <a:gd name="T4" fmla="*/ 46 w 46"/>
              <a:gd name="T5" fmla="*/ 32 h 39"/>
              <a:gd name="T6" fmla="*/ 46 w 46"/>
              <a:gd name="T7" fmla="*/ 7 h 39"/>
              <a:gd name="T8" fmla="*/ 39 w 46"/>
              <a:gd name="T9" fmla="*/ 0 h 39"/>
              <a:gd name="T10" fmla="*/ 7 w 46"/>
              <a:gd name="T11" fmla="*/ 0 h 39"/>
              <a:gd name="T12" fmla="*/ 0 w 46"/>
              <a:gd name="T13" fmla="*/ 7 h 39"/>
              <a:gd name="T14" fmla="*/ 0 w 46"/>
              <a:gd name="T15" fmla="*/ 32 h 39"/>
              <a:gd name="T16" fmla="*/ 7 w 46"/>
              <a:gd name="T17"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39">
                <a:moveTo>
                  <a:pt x="7" y="39"/>
                </a:moveTo>
                <a:cubicBezTo>
                  <a:pt x="39" y="39"/>
                  <a:pt x="39" y="39"/>
                  <a:pt x="39" y="39"/>
                </a:cubicBezTo>
                <a:cubicBezTo>
                  <a:pt x="43" y="39"/>
                  <a:pt x="46" y="36"/>
                  <a:pt x="46" y="32"/>
                </a:cubicBezTo>
                <a:cubicBezTo>
                  <a:pt x="46" y="7"/>
                  <a:pt x="46" y="7"/>
                  <a:pt x="46" y="7"/>
                </a:cubicBezTo>
                <a:cubicBezTo>
                  <a:pt x="46" y="3"/>
                  <a:pt x="43" y="0"/>
                  <a:pt x="39" y="0"/>
                </a:cubicBezTo>
                <a:cubicBezTo>
                  <a:pt x="7" y="0"/>
                  <a:pt x="7" y="0"/>
                  <a:pt x="7" y="0"/>
                </a:cubicBezTo>
                <a:cubicBezTo>
                  <a:pt x="3" y="0"/>
                  <a:pt x="0" y="3"/>
                  <a:pt x="0" y="7"/>
                </a:cubicBezTo>
                <a:cubicBezTo>
                  <a:pt x="0" y="32"/>
                  <a:pt x="0" y="32"/>
                  <a:pt x="0" y="32"/>
                </a:cubicBezTo>
                <a:cubicBezTo>
                  <a:pt x="0" y="36"/>
                  <a:pt x="3" y="39"/>
                  <a:pt x="7" y="39"/>
                </a:cubicBezTo>
                <a:close/>
              </a:path>
            </a:pathLst>
          </a:custGeom>
          <a:solidFill>
            <a:schemeClr val="accent1"/>
          </a:solidFill>
          <a:ln w="5" cap="flat">
            <a:noFill/>
            <a:prstDash val="solid"/>
            <a:miter lim="800000"/>
          </a:ln>
        </p:spPr>
        <p:txBody>
          <a:bodyPr vert="horz" wrap="square" lIns="68567" tIns="34284" rIns="68567" bIns="34284" numCol="1" anchor="ctr" anchorCtr="0" compatLnSpc="1"/>
          <a:lstStyle/>
          <a:p>
            <a:pPr algn="ctr"/>
            <a:r>
              <a:rPr lang="en-US" altLang="zh-CN" sz="1280" dirty="0">
                <a:solidFill>
                  <a:schemeClr val="bg1"/>
                </a:solidFill>
                <a:latin typeface="Bebas" pitchFamily="2" charset="0"/>
              </a:rPr>
              <a:t>03</a:t>
            </a:r>
            <a:endParaRPr lang="zh-CN" altLang="en-US" sz="1280" dirty="0">
              <a:solidFill>
                <a:schemeClr val="bg1"/>
              </a:solidFill>
              <a:latin typeface="Bebas" pitchFamily="2" charset="0"/>
            </a:endParaRPr>
          </a:p>
        </p:txBody>
      </p:sp>
      <p:sp>
        <p:nvSpPr>
          <p:cNvPr id="14" name="Freeform 16"/>
          <p:cNvSpPr/>
          <p:nvPr/>
        </p:nvSpPr>
        <p:spPr bwMode="auto">
          <a:xfrm>
            <a:off x="4998094" y="3469443"/>
            <a:ext cx="638542" cy="285899"/>
          </a:xfrm>
          <a:custGeom>
            <a:avLst/>
            <a:gdLst>
              <a:gd name="T0" fmla="*/ 0 w 201"/>
              <a:gd name="T1" fmla="*/ 0 h 90"/>
              <a:gd name="T2" fmla="*/ 0 w 201"/>
              <a:gd name="T3" fmla="*/ 90 h 90"/>
              <a:gd name="T4" fmla="*/ 201 w 201"/>
              <a:gd name="T5" fmla="*/ 90 h 90"/>
            </a:gdLst>
            <a:ahLst/>
            <a:cxnLst>
              <a:cxn ang="0">
                <a:pos x="T0" y="T1"/>
              </a:cxn>
              <a:cxn ang="0">
                <a:pos x="T2" y="T3"/>
              </a:cxn>
              <a:cxn ang="0">
                <a:pos x="T4" y="T5"/>
              </a:cxn>
            </a:cxnLst>
            <a:rect l="0" t="0" r="r" b="b"/>
            <a:pathLst>
              <a:path w="201" h="90">
                <a:moveTo>
                  <a:pt x="0" y="0"/>
                </a:moveTo>
                <a:lnTo>
                  <a:pt x="0" y="90"/>
                </a:lnTo>
                <a:lnTo>
                  <a:pt x="201" y="90"/>
                </a:lnTo>
              </a:path>
            </a:pathLst>
          </a:custGeom>
          <a:noFill/>
          <a:ln w="12700" cap="flat">
            <a:solidFill>
              <a:schemeClr val="bg1">
                <a:lumMod val="50000"/>
              </a:schemeClr>
            </a:solidFill>
            <a:prstDash val="solid"/>
            <a:miter lim="800000"/>
            <a:headEnd type="diamond" w="med" len="med"/>
            <a:tailEnd type="diamond" w="med" len="med"/>
          </a:ln>
          <a:extLst>
            <a:ext uri="{909E8E84-426E-40DD-AFC4-6F175D3DCCD1}">
              <a14:hiddenFill xmlns:a14="http://schemas.microsoft.com/office/drawing/2010/main">
                <a:solidFill>
                  <a:srgbClr val="FFFFFF"/>
                </a:solidFill>
              </a14:hiddenFill>
            </a:ext>
          </a:extLst>
        </p:spPr>
        <p:txBody>
          <a:bodyPr vert="horz" wrap="square" lIns="68567" tIns="34284" rIns="68567" bIns="34284" numCol="1" anchor="t" anchorCtr="0" compatLnSpc="1"/>
          <a:lstStyle/>
          <a:p>
            <a:endParaRPr lang="zh-CN" altLang="en-US" sz="1280"/>
          </a:p>
        </p:txBody>
      </p:sp>
      <p:sp>
        <p:nvSpPr>
          <p:cNvPr id="15" name="Freeform 17"/>
          <p:cNvSpPr/>
          <p:nvPr/>
        </p:nvSpPr>
        <p:spPr bwMode="auto">
          <a:xfrm>
            <a:off x="5763707" y="3612392"/>
            <a:ext cx="346274" cy="292252"/>
          </a:xfrm>
          <a:custGeom>
            <a:avLst/>
            <a:gdLst>
              <a:gd name="T0" fmla="*/ 39 w 46"/>
              <a:gd name="T1" fmla="*/ 39 h 39"/>
              <a:gd name="T2" fmla="*/ 7 w 46"/>
              <a:gd name="T3" fmla="*/ 39 h 39"/>
              <a:gd name="T4" fmla="*/ 0 w 46"/>
              <a:gd name="T5" fmla="*/ 32 h 39"/>
              <a:gd name="T6" fmla="*/ 0 w 46"/>
              <a:gd name="T7" fmla="*/ 7 h 39"/>
              <a:gd name="T8" fmla="*/ 7 w 46"/>
              <a:gd name="T9" fmla="*/ 0 h 39"/>
              <a:gd name="T10" fmla="*/ 39 w 46"/>
              <a:gd name="T11" fmla="*/ 0 h 39"/>
              <a:gd name="T12" fmla="*/ 46 w 46"/>
              <a:gd name="T13" fmla="*/ 7 h 39"/>
              <a:gd name="T14" fmla="*/ 46 w 46"/>
              <a:gd name="T15" fmla="*/ 32 h 39"/>
              <a:gd name="T16" fmla="*/ 39 w 46"/>
              <a:gd name="T17"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39">
                <a:moveTo>
                  <a:pt x="39" y="39"/>
                </a:moveTo>
                <a:cubicBezTo>
                  <a:pt x="7" y="39"/>
                  <a:pt x="7" y="39"/>
                  <a:pt x="7" y="39"/>
                </a:cubicBezTo>
                <a:cubicBezTo>
                  <a:pt x="3" y="39"/>
                  <a:pt x="0" y="36"/>
                  <a:pt x="0" y="32"/>
                </a:cubicBezTo>
                <a:cubicBezTo>
                  <a:pt x="0" y="7"/>
                  <a:pt x="0" y="7"/>
                  <a:pt x="0" y="7"/>
                </a:cubicBezTo>
                <a:cubicBezTo>
                  <a:pt x="0" y="3"/>
                  <a:pt x="3" y="0"/>
                  <a:pt x="7" y="0"/>
                </a:cubicBezTo>
                <a:cubicBezTo>
                  <a:pt x="39" y="0"/>
                  <a:pt x="39" y="0"/>
                  <a:pt x="39" y="0"/>
                </a:cubicBezTo>
                <a:cubicBezTo>
                  <a:pt x="43" y="0"/>
                  <a:pt x="46" y="3"/>
                  <a:pt x="46" y="7"/>
                </a:cubicBezTo>
                <a:cubicBezTo>
                  <a:pt x="46" y="32"/>
                  <a:pt x="46" y="32"/>
                  <a:pt x="46" y="32"/>
                </a:cubicBezTo>
                <a:cubicBezTo>
                  <a:pt x="46" y="36"/>
                  <a:pt x="43" y="39"/>
                  <a:pt x="39" y="39"/>
                </a:cubicBezTo>
                <a:close/>
              </a:path>
            </a:pathLst>
          </a:custGeom>
          <a:solidFill>
            <a:schemeClr val="accent3"/>
          </a:solidFill>
          <a:ln w="5" cap="flat">
            <a:noFill/>
            <a:prstDash val="solid"/>
            <a:miter lim="800000"/>
          </a:ln>
        </p:spPr>
        <p:txBody>
          <a:bodyPr vert="horz" wrap="square" lIns="68567" tIns="34284" rIns="68567" bIns="34284" numCol="1" anchor="ctr" anchorCtr="0" compatLnSpc="1"/>
          <a:lstStyle/>
          <a:p>
            <a:pPr algn="ctr"/>
            <a:r>
              <a:rPr lang="en-US" altLang="zh-CN" sz="1280" dirty="0">
                <a:solidFill>
                  <a:schemeClr val="bg1"/>
                </a:solidFill>
                <a:latin typeface="Bebas" pitchFamily="2" charset="0"/>
              </a:rPr>
              <a:t>02</a:t>
            </a:r>
            <a:endParaRPr lang="zh-CN" altLang="en-US" sz="1280" dirty="0">
              <a:solidFill>
                <a:schemeClr val="bg1"/>
              </a:solidFill>
              <a:latin typeface="Bebas" pitchFamily="2" charset="0"/>
            </a:endParaRPr>
          </a:p>
        </p:txBody>
      </p:sp>
      <p:sp>
        <p:nvSpPr>
          <p:cNvPr id="18" name="Freeform 20"/>
          <p:cNvSpPr>
            <a:spLocks noEditPoints="1"/>
          </p:cNvSpPr>
          <p:nvPr/>
        </p:nvSpPr>
        <p:spPr bwMode="auto">
          <a:xfrm>
            <a:off x="4902295" y="2572038"/>
            <a:ext cx="226542" cy="336732"/>
          </a:xfrm>
          <a:custGeom>
            <a:avLst/>
            <a:gdLst>
              <a:gd name="T0" fmla="*/ 63 w 94"/>
              <a:gd name="T1" fmla="*/ 23 h 140"/>
              <a:gd name="T2" fmla="*/ 58 w 94"/>
              <a:gd name="T3" fmla="*/ 12 h 140"/>
              <a:gd name="T4" fmla="*/ 47 w 94"/>
              <a:gd name="T5" fmla="*/ 0 h 140"/>
              <a:gd name="T6" fmla="*/ 36 w 94"/>
              <a:gd name="T7" fmla="*/ 12 h 140"/>
              <a:gd name="T8" fmla="*/ 32 w 94"/>
              <a:gd name="T9" fmla="*/ 23 h 140"/>
              <a:gd name="T10" fmla="*/ 0 w 94"/>
              <a:gd name="T11" fmla="*/ 30 h 140"/>
              <a:gd name="T12" fmla="*/ 8 w 94"/>
              <a:gd name="T13" fmla="*/ 140 h 140"/>
              <a:gd name="T14" fmla="*/ 94 w 94"/>
              <a:gd name="T15" fmla="*/ 132 h 140"/>
              <a:gd name="T16" fmla="*/ 86 w 94"/>
              <a:gd name="T17" fmla="*/ 23 h 140"/>
              <a:gd name="T18" fmla="*/ 56 w 94"/>
              <a:gd name="T19" fmla="*/ 11 h 140"/>
              <a:gd name="T20" fmla="*/ 38 w 94"/>
              <a:gd name="T21" fmla="*/ 11 h 140"/>
              <a:gd name="T22" fmla="*/ 83 w 94"/>
              <a:gd name="T23" fmla="*/ 124 h 140"/>
              <a:gd name="T24" fmla="*/ 11 w 94"/>
              <a:gd name="T25" fmla="*/ 29 h 140"/>
              <a:gd name="T26" fmla="*/ 22 w 94"/>
              <a:gd name="T27" fmla="*/ 35 h 140"/>
              <a:gd name="T28" fmla="*/ 70 w 94"/>
              <a:gd name="T29" fmla="*/ 29 h 140"/>
              <a:gd name="T30" fmla="*/ 83 w 94"/>
              <a:gd name="T31" fmla="*/ 124 h 140"/>
              <a:gd name="T32" fmla="*/ 54 w 94"/>
              <a:gd name="T33" fmla="*/ 11 h 140"/>
              <a:gd name="T34" fmla="*/ 40 w 94"/>
              <a:gd name="T35" fmla="*/ 11 h 140"/>
              <a:gd name="T36" fmla="*/ 47 w 94"/>
              <a:gd name="T37" fmla="*/ 6 h 140"/>
              <a:gd name="T38" fmla="*/ 47 w 94"/>
              <a:gd name="T39" fmla="*/ 16 h 140"/>
              <a:gd name="T40" fmla="*/ 47 w 94"/>
              <a:gd name="T41" fmla="*/ 6 h 140"/>
              <a:gd name="T42" fmla="*/ 37 w 94"/>
              <a:gd name="T43" fmla="*/ 88 h 140"/>
              <a:gd name="T44" fmla="*/ 25 w 94"/>
              <a:gd name="T45" fmla="*/ 102 h 140"/>
              <a:gd name="T46" fmla="*/ 18 w 94"/>
              <a:gd name="T47" fmla="*/ 94 h 140"/>
              <a:gd name="T48" fmla="*/ 25 w 94"/>
              <a:gd name="T49" fmla="*/ 95 h 140"/>
              <a:gd name="T50" fmla="*/ 35 w 94"/>
              <a:gd name="T51" fmla="*/ 67 h 140"/>
              <a:gd name="T52" fmla="*/ 26 w 94"/>
              <a:gd name="T53" fmla="*/ 81 h 140"/>
              <a:gd name="T54" fmla="*/ 24 w 94"/>
              <a:gd name="T55" fmla="*/ 81 h 140"/>
              <a:gd name="T56" fmla="*/ 20 w 94"/>
              <a:gd name="T57" fmla="*/ 72 h 140"/>
              <a:gd name="T58" fmla="*/ 35 w 94"/>
              <a:gd name="T59" fmla="*/ 67 h 140"/>
              <a:gd name="T60" fmla="*/ 37 w 94"/>
              <a:gd name="T61" fmla="*/ 50 h 140"/>
              <a:gd name="T62" fmla="*/ 25 w 94"/>
              <a:gd name="T63" fmla="*/ 63 h 140"/>
              <a:gd name="T64" fmla="*/ 18 w 94"/>
              <a:gd name="T65" fmla="*/ 55 h 140"/>
              <a:gd name="T66" fmla="*/ 25 w 94"/>
              <a:gd name="T67" fmla="*/ 57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4" h="140">
                <a:moveTo>
                  <a:pt x="86" y="23"/>
                </a:moveTo>
                <a:cubicBezTo>
                  <a:pt x="63" y="23"/>
                  <a:pt x="63" y="23"/>
                  <a:pt x="63" y="23"/>
                </a:cubicBezTo>
                <a:cubicBezTo>
                  <a:pt x="58" y="19"/>
                  <a:pt x="58" y="12"/>
                  <a:pt x="58" y="12"/>
                </a:cubicBezTo>
                <a:cubicBezTo>
                  <a:pt x="58" y="12"/>
                  <a:pt x="58" y="12"/>
                  <a:pt x="58" y="12"/>
                </a:cubicBezTo>
                <a:cubicBezTo>
                  <a:pt x="58" y="12"/>
                  <a:pt x="58" y="11"/>
                  <a:pt x="58" y="11"/>
                </a:cubicBezTo>
                <a:cubicBezTo>
                  <a:pt x="58" y="5"/>
                  <a:pt x="53" y="0"/>
                  <a:pt x="47" y="0"/>
                </a:cubicBezTo>
                <a:cubicBezTo>
                  <a:pt x="41" y="0"/>
                  <a:pt x="36" y="5"/>
                  <a:pt x="36" y="11"/>
                </a:cubicBezTo>
                <a:cubicBezTo>
                  <a:pt x="36" y="11"/>
                  <a:pt x="36" y="12"/>
                  <a:pt x="36" y="12"/>
                </a:cubicBezTo>
                <a:cubicBezTo>
                  <a:pt x="36" y="12"/>
                  <a:pt x="36" y="12"/>
                  <a:pt x="36" y="12"/>
                </a:cubicBezTo>
                <a:cubicBezTo>
                  <a:pt x="36" y="12"/>
                  <a:pt x="37" y="19"/>
                  <a:pt x="32" y="23"/>
                </a:cubicBezTo>
                <a:cubicBezTo>
                  <a:pt x="8" y="23"/>
                  <a:pt x="8" y="23"/>
                  <a:pt x="8" y="23"/>
                </a:cubicBezTo>
                <a:cubicBezTo>
                  <a:pt x="4" y="23"/>
                  <a:pt x="0" y="26"/>
                  <a:pt x="0" y="30"/>
                </a:cubicBezTo>
                <a:cubicBezTo>
                  <a:pt x="0" y="132"/>
                  <a:pt x="0" y="132"/>
                  <a:pt x="0" y="132"/>
                </a:cubicBezTo>
                <a:cubicBezTo>
                  <a:pt x="0" y="137"/>
                  <a:pt x="4" y="140"/>
                  <a:pt x="8" y="140"/>
                </a:cubicBezTo>
                <a:cubicBezTo>
                  <a:pt x="86" y="140"/>
                  <a:pt x="86" y="140"/>
                  <a:pt x="86" y="140"/>
                </a:cubicBezTo>
                <a:cubicBezTo>
                  <a:pt x="91" y="140"/>
                  <a:pt x="94" y="137"/>
                  <a:pt x="94" y="132"/>
                </a:cubicBezTo>
                <a:cubicBezTo>
                  <a:pt x="94" y="30"/>
                  <a:pt x="94" y="30"/>
                  <a:pt x="94" y="30"/>
                </a:cubicBezTo>
                <a:cubicBezTo>
                  <a:pt x="94" y="26"/>
                  <a:pt x="91" y="23"/>
                  <a:pt x="86" y="23"/>
                </a:cubicBezTo>
                <a:close/>
                <a:moveTo>
                  <a:pt x="47" y="2"/>
                </a:moveTo>
                <a:cubicBezTo>
                  <a:pt x="52" y="2"/>
                  <a:pt x="56" y="6"/>
                  <a:pt x="56" y="11"/>
                </a:cubicBezTo>
                <a:cubicBezTo>
                  <a:pt x="56" y="16"/>
                  <a:pt x="52" y="20"/>
                  <a:pt x="47" y="20"/>
                </a:cubicBezTo>
                <a:cubicBezTo>
                  <a:pt x="42" y="20"/>
                  <a:pt x="38" y="16"/>
                  <a:pt x="38" y="11"/>
                </a:cubicBezTo>
                <a:cubicBezTo>
                  <a:pt x="38" y="6"/>
                  <a:pt x="42" y="2"/>
                  <a:pt x="47" y="2"/>
                </a:cubicBezTo>
                <a:close/>
                <a:moveTo>
                  <a:pt x="83" y="124"/>
                </a:moveTo>
                <a:cubicBezTo>
                  <a:pt x="11" y="124"/>
                  <a:pt x="11" y="124"/>
                  <a:pt x="11" y="124"/>
                </a:cubicBezTo>
                <a:cubicBezTo>
                  <a:pt x="11" y="29"/>
                  <a:pt x="11" y="29"/>
                  <a:pt x="11" y="29"/>
                </a:cubicBezTo>
                <a:cubicBezTo>
                  <a:pt x="24" y="29"/>
                  <a:pt x="24" y="29"/>
                  <a:pt x="24" y="29"/>
                </a:cubicBezTo>
                <a:cubicBezTo>
                  <a:pt x="22" y="35"/>
                  <a:pt x="22" y="35"/>
                  <a:pt x="22" y="35"/>
                </a:cubicBezTo>
                <a:cubicBezTo>
                  <a:pt x="72" y="35"/>
                  <a:pt x="72" y="35"/>
                  <a:pt x="72" y="35"/>
                </a:cubicBezTo>
                <a:cubicBezTo>
                  <a:pt x="70" y="29"/>
                  <a:pt x="70" y="29"/>
                  <a:pt x="70" y="29"/>
                </a:cubicBezTo>
                <a:cubicBezTo>
                  <a:pt x="83" y="29"/>
                  <a:pt x="83" y="29"/>
                  <a:pt x="83" y="29"/>
                </a:cubicBezTo>
                <a:lnTo>
                  <a:pt x="83" y="124"/>
                </a:lnTo>
                <a:close/>
                <a:moveTo>
                  <a:pt x="47" y="18"/>
                </a:moveTo>
                <a:cubicBezTo>
                  <a:pt x="51" y="18"/>
                  <a:pt x="54" y="15"/>
                  <a:pt x="54" y="11"/>
                </a:cubicBezTo>
                <a:cubicBezTo>
                  <a:pt x="54" y="7"/>
                  <a:pt x="51" y="4"/>
                  <a:pt x="47" y="4"/>
                </a:cubicBezTo>
                <a:cubicBezTo>
                  <a:pt x="43" y="4"/>
                  <a:pt x="40" y="7"/>
                  <a:pt x="40" y="11"/>
                </a:cubicBezTo>
                <a:cubicBezTo>
                  <a:pt x="40" y="15"/>
                  <a:pt x="43" y="18"/>
                  <a:pt x="47" y="18"/>
                </a:cubicBezTo>
                <a:close/>
                <a:moveTo>
                  <a:pt x="47" y="6"/>
                </a:moveTo>
                <a:cubicBezTo>
                  <a:pt x="50" y="6"/>
                  <a:pt x="52" y="8"/>
                  <a:pt x="52" y="11"/>
                </a:cubicBezTo>
                <a:cubicBezTo>
                  <a:pt x="52" y="14"/>
                  <a:pt x="50" y="16"/>
                  <a:pt x="47" y="16"/>
                </a:cubicBezTo>
                <a:cubicBezTo>
                  <a:pt x="44" y="16"/>
                  <a:pt x="42" y="14"/>
                  <a:pt x="42" y="11"/>
                </a:cubicBezTo>
                <a:cubicBezTo>
                  <a:pt x="42" y="8"/>
                  <a:pt x="44" y="6"/>
                  <a:pt x="47" y="6"/>
                </a:cubicBezTo>
                <a:close/>
                <a:moveTo>
                  <a:pt x="35" y="86"/>
                </a:moveTo>
                <a:cubicBezTo>
                  <a:pt x="37" y="88"/>
                  <a:pt x="37" y="88"/>
                  <a:pt x="37" y="88"/>
                </a:cubicBezTo>
                <a:cubicBezTo>
                  <a:pt x="26" y="101"/>
                  <a:pt x="26" y="101"/>
                  <a:pt x="26" y="101"/>
                </a:cubicBezTo>
                <a:cubicBezTo>
                  <a:pt x="25" y="102"/>
                  <a:pt x="25" y="102"/>
                  <a:pt x="25" y="102"/>
                </a:cubicBezTo>
                <a:cubicBezTo>
                  <a:pt x="24" y="100"/>
                  <a:pt x="24" y="100"/>
                  <a:pt x="24" y="100"/>
                </a:cubicBezTo>
                <a:cubicBezTo>
                  <a:pt x="18" y="94"/>
                  <a:pt x="18" y="94"/>
                  <a:pt x="18" y="94"/>
                </a:cubicBezTo>
                <a:cubicBezTo>
                  <a:pt x="20" y="91"/>
                  <a:pt x="20" y="91"/>
                  <a:pt x="20" y="91"/>
                </a:cubicBezTo>
                <a:cubicBezTo>
                  <a:pt x="25" y="95"/>
                  <a:pt x="25" y="95"/>
                  <a:pt x="25" y="95"/>
                </a:cubicBezTo>
                <a:lnTo>
                  <a:pt x="35" y="86"/>
                </a:lnTo>
                <a:close/>
                <a:moveTo>
                  <a:pt x="35" y="67"/>
                </a:moveTo>
                <a:cubicBezTo>
                  <a:pt x="37" y="69"/>
                  <a:pt x="37" y="69"/>
                  <a:pt x="37" y="69"/>
                </a:cubicBezTo>
                <a:cubicBezTo>
                  <a:pt x="26" y="81"/>
                  <a:pt x="26" y="81"/>
                  <a:pt x="26" y="81"/>
                </a:cubicBezTo>
                <a:cubicBezTo>
                  <a:pt x="25" y="83"/>
                  <a:pt x="25" y="83"/>
                  <a:pt x="25" y="83"/>
                </a:cubicBezTo>
                <a:cubicBezTo>
                  <a:pt x="24" y="81"/>
                  <a:pt x="24" y="81"/>
                  <a:pt x="24" y="81"/>
                </a:cubicBezTo>
                <a:cubicBezTo>
                  <a:pt x="18" y="74"/>
                  <a:pt x="18" y="74"/>
                  <a:pt x="18" y="74"/>
                </a:cubicBezTo>
                <a:cubicBezTo>
                  <a:pt x="20" y="72"/>
                  <a:pt x="20" y="72"/>
                  <a:pt x="20" y="72"/>
                </a:cubicBezTo>
                <a:cubicBezTo>
                  <a:pt x="25" y="76"/>
                  <a:pt x="25" y="76"/>
                  <a:pt x="25" y="76"/>
                </a:cubicBezTo>
                <a:lnTo>
                  <a:pt x="35" y="67"/>
                </a:lnTo>
                <a:close/>
                <a:moveTo>
                  <a:pt x="35" y="48"/>
                </a:moveTo>
                <a:cubicBezTo>
                  <a:pt x="37" y="50"/>
                  <a:pt x="37" y="50"/>
                  <a:pt x="37" y="50"/>
                </a:cubicBezTo>
                <a:cubicBezTo>
                  <a:pt x="26" y="62"/>
                  <a:pt x="26" y="62"/>
                  <a:pt x="26" y="62"/>
                </a:cubicBezTo>
                <a:cubicBezTo>
                  <a:pt x="25" y="63"/>
                  <a:pt x="25" y="63"/>
                  <a:pt x="25" y="63"/>
                </a:cubicBezTo>
                <a:cubicBezTo>
                  <a:pt x="24" y="62"/>
                  <a:pt x="24" y="62"/>
                  <a:pt x="24" y="62"/>
                </a:cubicBezTo>
                <a:cubicBezTo>
                  <a:pt x="18" y="55"/>
                  <a:pt x="18" y="55"/>
                  <a:pt x="18" y="55"/>
                </a:cubicBezTo>
                <a:cubicBezTo>
                  <a:pt x="20" y="53"/>
                  <a:pt x="20" y="53"/>
                  <a:pt x="20" y="53"/>
                </a:cubicBezTo>
                <a:cubicBezTo>
                  <a:pt x="25" y="57"/>
                  <a:pt x="25" y="57"/>
                  <a:pt x="25" y="57"/>
                </a:cubicBezTo>
                <a:lnTo>
                  <a:pt x="35" y="48"/>
                </a:lnTo>
                <a:close/>
              </a:path>
            </a:pathLst>
          </a:custGeom>
          <a:solidFill>
            <a:schemeClr val="accent3"/>
          </a:solidFill>
          <a:ln>
            <a:noFill/>
          </a:ln>
        </p:spPr>
        <p:txBody>
          <a:bodyPr vert="horz" wrap="square" lIns="68567" tIns="34284" rIns="68567" bIns="34284" numCol="1" anchor="t" anchorCtr="0" compatLnSpc="1"/>
          <a:lstStyle/>
          <a:p>
            <a:endParaRPr lang="zh-CN" altLang="en-US" sz="1280"/>
          </a:p>
        </p:txBody>
      </p:sp>
      <p:sp>
        <p:nvSpPr>
          <p:cNvPr id="19" name="Freeform 22"/>
          <p:cNvSpPr>
            <a:spLocks noEditPoints="1"/>
          </p:cNvSpPr>
          <p:nvPr/>
        </p:nvSpPr>
        <p:spPr bwMode="auto">
          <a:xfrm>
            <a:off x="5726659" y="2594487"/>
            <a:ext cx="337772" cy="291835"/>
          </a:xfrm>
          <a:custGeom>
            <a:avLst/>
            <a:gdLst>
              <a:gd name="T0" fmla="*/ 34 w 140"/>
              <a:gd name="T1" fmla="*/ 0 h 121"/>
              <a:gd name="T2" fmla="*/ 30 w 140"/>
              <a:gd name="T3" fmla="*/ 49 h 121"/>
              <a:gd name="T4" fmla="*/ 50 w 140"/>
              <a:gd name="T5" fmla="*/ 19 h 121"/>
              <a:gd name="T6" fmla="*/ 54 w 140"/>
              <a:gd name="T7" fmla="*/ 32 h 121"/>
              <a:gd name="T8" fmla="*/ 55 w 140"/>
              <a:gd name="T9" fmla="*/ 21 h 121"/>
              <a:gd name="T10" fmla="*/ 17 w 140"/>
              <a:gd name="T11" fmla="*/ 28 h 121"/>
              <a:gd name="T12" fmla="*/ 7 w 140"/>
              <a:gd name="T13" fmla="*/ 32 h 121"/>
              <a:gd name="T14" fmla="*/ 14 w 140"/>
              <a:gd name="T15" fmla="*/ 22 h 121"/>
              <a:gd name="T16" fmla="*/ 14 w 140"/>
              <a:gd name="T17" fmla="*/ 18 h 121"/>
              <a:gd name="T18" fmla="*/ 13 w 140"/>
              <a:gd name="T19" fmla="*/ 21 h 121"/>
              <a:gd name="T20" fmla="*/ 10 w 140"/>
              <a:gd name="T21" fmla="*/ 16 h 121"/>
              <a:gd name="T22" fmla="*/ 19 w 140"/>
              <a:gd name="T23" fmla="*/ 20 h 121"/>
              <a:gd name="T24" fmla="*/ 15 w 140"/>
              <a:gd name="T25" fmla="*/ 28 h 121"/>
              <a:gd name="T26" fmla="*/ 31 w 140"/>
              <a:gd name="T27" fmla="*/ 28 h 121"/>
              <a:gd name="T28" fmla="*/ 27 w 140"/>
              <a:gd name="T29" fmla="*/ 28 h 121"/>
              <a:gd name="T30" fmla="*/ 26 w 140"/>
              <a:gd name="T31" fmla="*/ 15 h 121"/>
              <a:gd name="T32" fmla="*/ 33 w 140"/>
              <a:gd name="T33" fmla="*/ 25 h 121"/>
              <a:gd name="T34" fmla="*/ 46 w 140"/>
              <a:gd name="T35" fmla="*/ 13 h 121"/>
              <a:gd name="T36" fmla="*/ 34 w 140"/>
              <a:gd name="T37" fmla="*/ 36 h 121"/>
              <a:gd name="T38" fmla="*/ 27 w 140"/>
              <a:gd name="T39" fmla="*/ 21 h 121"/>
              <a:gd name="T40" fmla="*/ 24 w 140"/>
              <a:gd name="T41" fmla="*/ 25 h 121"/>
              <a:gd name="T42" fmla="*/ 65 w 140"/>
              <a:gd name="T43" fmla="*/ 71 h 121"/>
              <a:gd name="T44" fmla="*/ 43 w 140"/>
              <a:gd name="T45" fmla="*/ 81 h 121"/>
              <a:gd name="T46" fmla="*/ 65 w 140"/>
              <a:gd name="T47" fmla="*/ 71 h 121"/>
              <a:gd name="T48" fmla="*/ 106 w 140"/>
              <a:gd name="T49" fmla="*/ 13 h 121"/>
              <a:gd name="T50" fmla="*/ 98 w 140"/>
              <a:gd name="T51" fmla="*/ 35 h 121"/>
              <a:gd name="T52" fmla="*/ 66 w 140"/>
              <a:gd name="T53" fmla="*/ 72 h 121"/>
              <a:gd name="T54" fmla="*/ 88 w 140"/>
              <a:gd name="T55" fmla="*/ 60 h 121"/>
              <a:gd name="T56" fmla="*/ 88 w 140"/>
              <a:gd name="T57" fmla="*/ 60 h 121"/>
              <a:gd name="T58" fmla="*/ 117 w 140"/>
              <a:gd name="T59" fmla="*/ 17 h 121"/>
              <a:gd name="T60" fmla="*/ 80 w 140"/>
              <a:gd name="T61" fmla="*/ 92 h 121"/>
              <a:gd name="T62" fmla="*/ 81 w 140"/>
              <a:gd name="T63" fmla="*/ 118 h 121"/>
              <a:gd name="T64" fmla="*/ 57 w 140"/>
              <a:gd name="T65" fmla="*/ 112 h 121"/>
              <a:gd name="T66" fmla="*/ 57 w 140"/>
              <a:gd name="T67" fmla="*/ 101 h 121"/>
              <a:gd name="T68" fmla="*/ 61 w 140"/>
              <a:gd name="T69" fmla="*/ 109 h 121"/>
              <a:gd name="T70" fmla="*/ 83 w 140"/>
              <a:gd name="T71" fmla="*/ 115 h 121"/>
              <a:gd name="T72" fmla="*/ 87 w 140"/>
              <a:gd name="T73" fmla="*/ 120 h 121"/>
              <a:gd name="T74" fmla="*/ 99 w 140"/>
              <a:gd name="T75" fmla="*/ 103 h 121"/>
              <a:gd name="T76" fmla="*/ 104 w 140"/>
              <a:gd name="T77" fmla="*/ 119 h 121"/>
              <a:gd name="T78" fmla="*/ 108 w 140"/>
              <a:gd name="T79" fmla="*/ 103 h 121"/>
              <a:gd name="T80" fmla="*/ 126 w 140"/>
              <a:gd name="T81" fmla="*/ 107 h 121"/>
              <a:gd name="T82" fmla="*/ 113 w 140"/>
              <a:gd name="T83" fmla="*/ 115 h 121"/>
              <a:gd name="T84" fmla="*/ 126 w 140"/>
              <a:gd name="T85" fmla="*/ 107 h 121"/>
              <a:gd name="T86" fmla="*/ 127 w 140"/>
              <a:gd name="T87" fmla="*/ 120 h 121"/>
              <a:gd name="T88" fmla="*/ 139 w 140"/>
              <a:gd name="T89" fmla="*/ 10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0" h="121">
                <a:moveTo>
                  <a:pt x="45" y="49"/>
                </a:moveTo>
                <a:cubicBezTo>
                  <a:pt x="59" y="45"/>
                  <a:pt x="68" y="36"/>
                  <a:pt x="68" y="25"/>
                </a:cubicBezTo>
                <a:cubicBezTo>
                  <a:pt x="68" y="11"/>
                  <a:pt x="53" y="0"/>
                  <a:pt x="34" y="0"/>
                </a:cubicBezTo>
                <a:cubicBezTo>
                  <a:pt x="15" y="0"/>
                  <a:pt x="0" y="11"/>
                  <a:pt x="0" y="25"/>
                </a:cubicBezTo>
                <a:cubicBezTo>
                  <a:pt x="0" y="37"/>
                  <a:pt x="13" y="48"/>
                  <a:pt x="30" y="49"/>
                </a:cubicBezTo>
                <a:cubicBezTo>
                  <a:pt x="30" y="49"/>
                  <a:pt x="30" y="49"/>
                  <a:pt x="30" y="49"/>
                </a:cubicBezTo>
                <a:cubicBezTo>
                  <a:pt x="30" y="49"/>
                  <a:pt x="39" y="59"/>
                  <a:pt x="48" y="61"/>
                </a:cubicBezTo>
                <a:cubicBezTo>
                  <a:pt x="48" y="61"/>
                  <a:pt x="44" y="55"/>
                  <a:pt x="45" y="49"/>
                </a:cubicBezTo>
                <a:close/>
                <a:moveTo>
                  <a:pt x="50" y="19"/>
                </a:moveTo>
                <a:cubicBezTo>
                  <a:pt x="50" y="15"/>
                  <a:pt x="50" y="15"/>
                  <a:pt x="50" y="15"/>
                </a:cubicBezTo>
                <a:cubicBezTo>
                  <a:pt x="62" y="15"/>
                  <a:pt x="62" y="15"/>
                  <a:pt x="62" y="15"/>
                </a:cubicBezTo>
                <a:cubicBezTo>
                  <a:pt x="54" y="32"/>
                  <a:pt x="54" y="32"/>
                  <a:pt x="54" y="32"/>
                </a:cubicBezTo>
                <a:cubicBezTo>
                  <a:pt x="49" y="32"/>
                  <a:pt x="49" y="32"/>
                  <a:pt x="49" y="32"/>
                </a:cubicBezTo>
                <a:cubicBezTo>
                  <a:pt x="54" y="23"/>
                  <a:pt x="54" y="23"/>
                  <a:pt x="54" y="23"/>
                </a:cubicBezTo>
                <a:cubicBezTo>
                  <a:pt x="54" y="22"/>
                  <a:pt x="54" y="21"/>
                  <a:pt x="55" y="21"/>
                </a:cubicBezTo>
                <a:cubicBezTo>
                  <a:pt x="55" y="20"/>
                  <a:pt x="55" y="19"/>
                  <a:pt x="56" y="19"/>
                </a:cubicBezTo>
                <a:lnTo>
                  <a:pt x="50" y="19"/>
                </a:lnTo>
                <a:close/>
                <a:moveTo>
                  <a:pt x="17" y="28"/>
                </a:moveTo>
                <a:cubicBezTo>
                  <a:pt x="18" y="28"/>
                  <a:pt x="18" y="28"/>
                  <a:pt x="19" y="28"/>
                </a:cubicBezTo>
                <a:cubicBezTo>
                  <a:pt x="19" y="32"/>
                  <a:pt x="19" y="32"/>
                  <a:pt x="19" y="32"/>
                </a:cubicBezTo>
                <a:cubicBezTo>
                  <a:pt x="7" y="32"/>
                  <a:pt x="7" y="32"/>
                  <a:pt x="7" y="32"/>
                </a:cubicBezTo>
                <a:cubicBezTo>
                  <a:pt x="12" y="26"/>
                  <a:pt x="12" y="26"/>
                  <a:pt x="12" y="26"/>
                </a:cubicBezTo>
                <a:cubicBezTo>
                  <a:pt x="13" y="25"/>
                  <a:pt x="13" y="24"/>
                  <a:pt x="13" y="24"/>
                </a:cubicBezTo>
                <a:cubicBezTo>
                  <a:pt x="14" y="23"/>
                  <a:pt x="14" y="23"/>
                  <a:pt x="14" y="22"/>
                </a:cubicBezTo>
                <a:cubicBezTo>
                  <a:pt x="15" y="21"/>
                  <a:pt x="15" y="21"/>
                  <a:pt x="15" y="20"/>
                </a:cubicBezTo>
                <a:cubicBezTo>
                  <a:pt x="15" y="19"/>
                  <a:pt x="15" y="19"/>
                  <a:pt x="15" y="19"/>
                </a:cubicBezTo>
                <a:cubicBezTo>
                  <a:pt x="14" y="18"/>
                  <a:pt x="14" y="18"/>
                  <a:pt x="14" y="18"/>
                </a:cubicBezTo>
                <a:cubicBezTo>
                  <a:pt x="13" y="18"/>
                  <a:pt x="13" y="19"/>
                  <a:pt x="13" y="20"/>
                </a:cubicBezTo>
                <a:cubicBezTo>
                  <a:pt x="13" y="20"/>
                  <a:pt x="13" y="21"/>
                  <a:pt x="13" y="21"/>
                </a:cubicBezTo>
                <a:cubicBezTo>
                  <a:pt x="13" y="21"/>
                  <a:pt x="13" y="21"/>
                  <a:pt x="13" y="21"/>
                </a:cubicBezTo>
                <a:cubicBezTo>
                  <a:pt x="8" y="21"/>
                  <a:pt x="8" y="21"/>
                  <a:pt x="8" y="21"/>
                </a:cubicBezTo>
                <a:cubicBezTo>
                  <a:pt x="8" y="20"/>
                  <a:pt x="8" y="20"/>
                  <a:pt x="8" y="20"/>
                </a:cubicBezTo>
                <a:cubicBezTo>
                  <a:pt x="8" y="19"/>
                  <a:pt x="9" y="17"/>
                  <a:pt x="10" y="16"/>
                </a:cubicBezTo>
                <a:cubicBezTo>
                  <a:pt x="11" y="15"/>
                  <a:pt x="12" y="15"/>
                  <a:pt x="14" y="15"/>
                </a:cubicBezTo>
                <a:cubicBezTo>
                  <a:pt x="15" y="15"/>
                  <a:pt x="17" y="15"/>
                  <a:pt x="18" y="16"/>
                </a:cubicBezTo>
                <a:cubicBezTo>
                  <a:pt x="19" y="17"/>
                  <a:pt x="19" y="19"/>
                  <a:pt x="19" y="20"/>
                </a:cubicBezTo>
                <a:cubicBezTo>
                  <a:pt x="19" y="22"/>
                  <a:pt x="19" y="23"/>
                  <a:pt x="18" y="24"/>
                </a:cubicBezTo>
                <a:cubicBezTo>
                  <a:pt x="18" y="25"/>
                  <a:pt x="17" y="25"/>
                  <a:pt x="17" y="26"/>
                </a:cubicBezTo>
                <a:cubicBezTo>
                  <a:pt x="16" y="27"/>
                  <a:pt x="16" y="27"/>
                  <a:pt x="15" y="28"/>
                </a:cubicBezTo>
                <a:cubicBezTo>
                  <a:pt x="16" y="28"/>
                  <a:pt x="16" y="28"/>
                  <a:pt x="17" y="28"/>
                </a:cubicBezTo>
                <a:close/>
                <a:moveTo>
                  <a:pt x="33" y="28"/>
                </a:moveTo>
                <a:cubicBezTo>
                  <a:pt x="31" y="28"/>
                  <a:pt x="31" y="28"/>
                  <a:pt x="31" y="28"/>
                </a:cubicBezTo>
                <a:cubicBezTo>
                  <a:pt x="31" y="32"/>
                  <a:pt x="31" y="32"/>
                  <a:pt x="31" y="32"/>
                </a:cubicBezTo>
                <a:cubicBezTo>
                  <a:pt x="27" y="32"/>
                  <a:pt x="27" y="32"/>
                  <a:pt x="27" y="32"/>
                </a:cubicBezTo>
                <a:cubicBezTo>
                  <a:pt x="27" y="28"/>
                  <a:pt x="27" y="28"/>
                  <a:pt x="27" y="28"/>
                </a:cubicBezTo>
                <a:cubicBezTo>
                  <a:pt x="21" y="28"/>
                  <a:pt x="21" y="28"/>
                  <a:pt x="21" y="28"/>
                </a:cubicBezTo>
                <a:cubicBezTo>
                  <a:pt x="21" y="25"/>
                  <a:pt x="21" y="25"/>
                  <a:pt x="21" y="25"/>
                </a:cubicBezTo>
                <a:cubicBezTo>
                  <a:pt x="26" y="15"/>
                  <a:pt x="26" y="15"/>
                  <a:pt x="26" y="15"/>
                </a:cubicBezTo>
                <a:cubicBezTo>
                  <a:pt x="31" y="15"/>
                  <a:pt x="31" y="15"/>
                  <a:pt x="31" y="15"/>
                </a:cubicBezTo>
                <a:cubicBezTo>
                  <a:pt x="31" y="25"/>
                  <a:pt x="31" y="25"/>
                  <a:pt x="31" y="25"/>
                </a:cubicBezTo>
                <a:cubicBezTo>
                  <a:pt x="33" y="25"/>
                  <a:pt x="33" y="25"/>
                  <a:pt x="33" y="25"/>
                </a:cubicBezTo>
                <a:lnTo>
                  <a:pt x="33" y="28"/>
                </a:lnTo>
                <a:close/>
                <a:moveTo>
                  <a:pt x="34" y="36"/>
                </a:moveTo>
                <a:cubicBezTo>
                  <a:pt x="46" y="13"/>
                  <a:pt x="46" y="13"/>
                  <a:pt x="46" y="13"/>
                </a:cubicBezTo>
                <a:cubicBezTo>
                  <a:pt x="48" y="14"/>
                  <a:pt x="48" y="14"/>
                  <a:pt x="48" y="14"/>
                </a:cubicBezTo>
                <a:cubicBezTo>
                  <a:pt x="36" y="37"/>
                  <a:pt x="36" y="37"/>
                  <a:pt x="36" y="37"/>
                </a:cubicBezTo>
                <a:lnTo>
                  <a:pt x="34" y="36"/>
                </a:lnTo>
                <a:close/>
                <a:moveTo>
                  <a:pt x="26" y="21"/>
                </a:moveTo>
                <a:cubicBezTo>
                  <a:pt x="27" y="20"/>
                  <a:pt x="27" y="20"/>
                  <a:pt x="27" y="20"/>
                </a:cubicBezTo>
                <a:cubicBezTo>
                  <a:pt x="27" y="20"/>
                  <a:pt x="27" y="20"/>
                  <a:pt x="27" y="21"/>
                </a:cubicBezTo>
                <a:cubicBezTo>
                  <a:pt x="27" y="21"/>
                  <a:pt x="27" y="21"/>
                  <a:pt x="27" y="21"/>
                </a:cubicBezTo>
                <a:cubicBezTo>
                  <a:pt x="27" y="25"/>
                  <a:pt x="27" y="25"/>
                  <a:pt x="27" y="25"/>
                </a:cubicBezTo>
                <a:cubicBezTo>
                  <a:pt x="24" y="25"/>
                  <a:pt x="24" y="25"/>
                  <a:pt x="24" y="25"/>
                </a:cubicBezTo>
                <a:cubicBezTo>
                  <a:pt x="25" y="24"/>
                  <a:pt x="25" y="24"/>
                  <a:pt x="25" y="23"/>
                </a:cubicBezTo>
                <a:cubicBezTo>
                  <a:pt x="26" y="22"/>
                  <a:pt x="26" y="22"/>
                  <a:pt x="26" y="21"/>
                </a:cubicBezTo>
                <a:close/>
                <a:moveTo>
                  <a:pt x="65" y="71"/>
                </a:moveTo>
                <a:cubicBezTo>
                  <a:pt x="47" y="91"/>
                  <a:pt x="47" y="91"/>
                  <a:pt x="47" y="91"/>
                </a:cubicBezTo>
                <a:cubicBezTo>
                  <a:pt x="43" y="88"/>
                  <a:pt x="43" y="88"/>
                  <a:pt x="43" y="88"/>
                </a:cubicBezTo>
                <a:cubicBezTo>
                  <a:pt x="41" y="86"/>
                  <a:pt x="41" y="83"/>
                  <a:pt x="43" y="81"/>
                </a:cubicBezTo>
                <a:cubicBezTo>
                  <a:pt x="55" y="68"/>
                  <a:pt x="55" y="68"/>
                  <a:pt x="55" y="68"/>
                </a:cubicBezTo>
                <a:cubicBezTo>
                  <a:pt x="56" y="66"/>
                  <a:pt x="59" y="66"/>
                  <a:pt x="61" y="68"/>
                </a:cubicBezTo>
                <a:lnTo>
                  <a:pt x="65" y="71"/>
                </a:lnTo>
                <a:close/>
                <a:moveTo>
                  <a:pt x="94" y="32"/>
                </a:moveTo>
                <a:cubicBezTo>
                  <a:pt x="92" y="30"/>
                  <a:pt x="92" y="28"/>
                  <a:pt x="94" y="26"/>
                </a:cubicBezTo>
                <a:cubicBezTo>
                  <a:pt x="106" y="13"/>
                  <a:pt x="106" y="13"/>
                  <a:pt x="106" y="13"/>
                </a:cubicBezTo>
                <a:cubicBezTo>
                  <a:pt x="107" y="11"/>
                  <a:pt x="110" y="11"/>
                  <a:pt x="112" y="13"/>
                </a:cubicBezTo>
                <a:cubicBezTo>
                  <a:pt x="116" y="16"/>
                  <a:pt x="116" y="16"/>
                  <a:pt x="116" y="16"/>
                </a:cubicBezTo>
                <a:cubicBezTo>
                  <a:pt x="98" y="35"/>
                  <a:pt x="98" y="35"/>
                  <a:pt x="98" y="35"/>
                </a:cubicBezTo>
                <a:lnTo>
                  <a:pt x="94" y="32"/>
                </a:lnTo>
                <a:close/>
                <a:moveTo>
                  <a:pt x="48" y="92"/>
                </a:moveTo>
                <a:cubicBezTo>
                  <a:pt x="66" y="72"/>
                  <a:pt x="66" y="72"/>
                  <a:pt x="66" y="72"/>
                </a:cubicBezTo>
                <a:cubicBezTo>
                  <a:pt x="66" y="72"/>
                  <a:pt x="72" y="77"/>
                  <a:pt x="87" y="61"/>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9" y="59"/>
                  <a:pt x="89" y="59"/>
                  <a:pt x="89" y="59"/>
                </a:cubicBezTo>
                <a:cubicBezTo>
                  <a:pt x="104" y="42"/>
                  <a:pt x="99" y="36"/>
                  <a:pt x="99" y="36"/>
                </a:cubicBezTo>
                <a:cubicBezTo>
                  <a:pt x="117" y="17"/>
                  <a:pt x="117" y="17"/>
                  <a:pt x="117" y="17"/>
                </a:cubicBezTo>
                <a:cubicBezTo>
                  <a:pt x="131" y="27"/>
                  <a:pt x="124" y="42"/>
                  <a:pt x="119" y="49"/>
                </a:cubicBezTo>
                <a:cubicBezTo>
                  <a:pt x="116" y="54"/>
                  <a:pt x="109" y="62"/>
                  <a:pt x="101" y="72"/>
                </a:cubicBezTo>
                <a:cubicBezTo>
                  <a:pt x="93" y="81"/>
                  <a:pt x="85" y="88"/>
                  <a:pt x="80" y="92"/>
                </a:cubicBezTo>
                <a:cubicBezTo>
                  <a:pt x="73" y="97"/>
                  <a:pt x="59" y="105"/>
                  <a:pt x="48" y="92"/>
                </a:cubicBezTo>
                <a:close/>
                <a:moveTo>
                  <a:pt x="83" y="115"/>
                </a:moveTo>
                <a:cubicBezTo>
                  <a:pt x="83" y="117"/>
                  <a:pt x="82" y="118"/>
                  <a:pt x="81" y="118"/>
                </a:cubicBezTo>
                <a:cubicBezTo>
                  <a:pt x="78" y="119"/>
                  <a:pt x="75" y="119"/>
                  <a:pt x="72" y="119"/>
                </a:cubicBezTo>
                <a:cubicBezTo>
                  <a:pt x="72" y="119"/>
                  <a:pt x="72" y="119"/>
                  <a:pt x="72" y="119"/>
                </a:cubicBezTo>
                <a:cubicBezTo>
                  <a:pt x="64" y="119"/>
                  <a:pt x="59" y="116"/>
                  <a:pt x="57" y="112"/>
                </a:cubicBezTo>
                <a:cubicBezTo>
                  <a:pt x="55" y="108"/>
                  <a:pt x="54" y="104"/>
                  <a:pt x="54" y="103"/>
                </a:cubicBezTo>
                <a:cubicBezTo>
                  <a:pt x="54" y="103"/>
                  <a:pt x="54" y="103"/>
                  <a:pt x="54" y="103"/>
                </a:cubicBezTo>
                <a:cubicBezTo>
                  <a:pt x="54" y="102"/>
                  <a:pt x="56" y="101"/>
                  <a:pt x="57" y="101"/>
                </a:cubicBezTo>
                <a:cubicBezTo>
                  <a:pt x="58" y="101"/>
                  <a:pt x="59" y="102"/>
                  <a:pt x="59" y="103"/>
                </a:cubicBezTo>
                <a:cubicBezTo>
                  <a:pt x="59" y="103"/>
                  <a:pt x="59" y="103"/>
                  <a:pt x="59" y="103"/>
                </a:cubicBezTo>
                <a:cubicBezTo>
                  <a:pt x="59" y="104"/>
                  <a:pt x="59" y="107"/>
                  <a:pt x="61" y="109"/>
                </a:cubicBezTo>
                <a:cubicBezTo>
                  <a:pt x="63" y="112"/>
                  <a:pt x="65" y="114"/>
                  <a:pt x="72" y="115"/>
                </a:cubicBezTo>
                <a:cubicBezTo>
                  <a:pt x="74" y="115"/>
                  <a:pt x="77" y="114"/>
                  <a:pt x="80" y="114"/>
                </a:cubicBezTo>
                <a:cubicBezTo>
                  <a:pt x="81" y="113"/>
                  <a:pt x="82" y="114"/>
                  <a:pt x="83" y="115"/>
                </a:cubicBezTo>
                <a:close/>
                <a:moveTo>
                  <a:pt x="100" y="107"/>
                </a:moveTo>
                <a:cubicBezTo>
                  <a:pt x="91" y="119"/>
                  <a:pt x="91" y="119"/>
                  <a:pt x="91" y="119"/>
                </a:cubicBezTo>
                <a:cubicBezTo>
                  <a:pt x="90" y="120"/>
                  <a:pt x="88" y="121"/>
                  <a:pt x="87" y="120"/>
                </a:cubicBezTo>
                <a:cubicBezTo>
                  <a:pt x="85" y="119"/>
                  <a:pt x="85" y="117"/>
                  <a:pt x="86" y="115"/>
                </a:cubicBezTo>
                <a:cubicBezTo>
                  <a:pt x="95" y="103"/>
                  <a:pt x="95" y="103"/>
                  <a:pt x="95" y="103"/>
                </a:cubicBezTo>
                <a:cubicBezTo>
                  <a:pt x="96" y="102"/>
                  <a:pt x="98" y="102"/>
                  <a:pt x="99" y="103"/>
                </a:cubicBezTo>
                <a:cubicBezTo>
                  <a:pt x="100" y="104"/>
                  <a:pt x="101" y="106"/>
                  <a:pt x="100" y="107"/>
                </a:cubicBezTo>
                <a:close/>
                <a:moveTo>
                  <a:pt x="113" y="107"/>
                </a:moveTo>
                <a:cubicBezTo>
                  <a:pt x="104" y="119"/>
                  <a:pt x="104" y="119"/>
                  <a:pt x="104" y="119"/>
                </a:cubicBezTo>
                <a:cubicBezTo>
                  <a:pt x="103" y="120"/>
                  <a:pt x="101" y="121"/>
                  <a:pt x="100" y="120"/>
                </a:cubicBezTo>
                <a:cubicBezTo>
                  <a:pt x="99" y="119"/>
                  <a:pt x="98" y="117"/>
                  <a:pt x="99" y="115"/>
                </a:cubicBezTo>
                <a:cubicBezTo>
                  <a:pt x="108" y="103"/>
                  <a:pt x="108" y="103"/>
                  <a:pt x="108" y="103"/>
                </a:cubicBezTo>
                <a:cubicBezTo>
                  <a:pt x="109" y="102"/>
                  <a:pt x="111" y="102"/>
                  <a:pt x="112" y="103"/>
                </a:cubicBezTo>
                <a:cubicBezTo>
                  <a:pt x="114" y="104"/>
                  <a:pt x="114" y="106"/>
                  <a:pt x="113" y="107"/>
                </a:cubicBezTo>
                <a:close/>
                <a:moveTo>
                  <a:pt x="126" y="107"/>
                </a:moveTo>
                <a:cubicBezTo>
                  <a:pt x="118" y="119"/>
                  <a:pt x="118" y="119"/>
                  <a:pt x="118" y="119"/>
                </a:cubicBezTo>
                <a:cubicBezTo>
                  <a:pt x="117" y="120"/>
                  <a:pt x="115" y="121"/>
                  <a:pt x="113" y="120"/>
                </a:cubicBezTo>
                <a:cubicBezTo>
                  <a:pt x="112" y="119"/>
                  <a:pt x="112" y="117"/>
                  <a:pt x="113" y="115"/>
                </a:cubicBezTo>
                <a:cubicBezTo>
                  <a:pt x="121" y="103"/>
                  <a:pt x="121" y="103"/>
                  <a:pt x="121" y="103"/>
                </a:cubicBezTo>
                <a:cubicBezTo>
                  <a:pt x="122" y="102"/>
                  <a:pt x="124" y="102"/>
                  <a:pt x="125" y="103"/>
                </a:cubicBezTo>
                <a:cubicBezTo>
                  <a:pt x="127" y="104"/>
                  <a:pt x="127" y="106"/>
                  <a:pt x="126" y="107"/>
                </a:cubicBezTo>
                <a:close/>
                <a:moveTo>
                  <a:pt x="139" y="107"/>
                </a:moveTo>
                <a:cubicBezTo>
                  <a:pt x="131" y="119"/>
                  <a:pt x="131" y="119"/>
                  <a:pt x="131" y="119"/>
                </a:cubicBezTo>
                <a:cubicBezTo>
                  <a:pt x="130" y="120"/>
                  <a:pt x="128" y="121"/>
                  <a:pt x="127" y="120"/>
                </a:cubicBezTo>
                <a:cubicBezTo>
                  <a:pt x="125" y="119"/>
                  <a:pt x="125" y="117"/>
                  <a:pt x="126" y="115"/>
                </a:cubicBezTo>
                <a:cubicBezTo>
                  <a:pt x="134" y="103"/>
                  <a:pt x="134" y="103"/>
                  <a:pt x="134" y="103"/>
                </a:cubicBezTo>
                <a:cubicBezTo>
                  <a:pt x="135" y="102"/>
                  <a:pt x="137" y="102"/>
                  <a:pt x="139" y="103"/>
                </a:cubicBezTo>
                <a:cubicBezTo>
                  <a:pt x="140" y="104"/>
                  <a:pt x="140" y="106"/>
                  <a:pt x="139" y="107"/>
                </a:cubicBezTo>
                <a:close/>
              </a:path>
            </a:pathLst>
          </a:custGeom>
          <a:solidFill>
            <a:schemeClr val="accent4"/>
          </a:solidFill>
          <a:ln>
            <a:noFill/>
          </a:ln>
        </p:spPr>
        <p:txBody>
          <a:bodyPr vert="horz" wrap="square" lIns="68567" tIns="34284" rIns="68567" bIns="34284" numCol="1" anchor="t" anchorCtr="0" compatLnSpc="1"/>
          <a:lstStyle/>
          <a:p>
            <a:endParaRPr lang="zh-CN" altLang="en-US" sz="1280"/>
          </a:p>
        </p:txBody>
      </p:sp>
      <p:sp>
        <p:nvSpPr>
          <p:cNvPr id="20" name="Freeform 26"/>
          <p:cNvSpPr>
            <a:spLocks noEditPoints="1"/>
          </p:cNvSpPr>
          <p:nvPr/>
        </p:nvSpPr>
        <p:spPr bwMode="auto">
          <a:xfrm>
            <a:off x="3116940" y="2570506"/>
            <a:ext cx="283688" cy="339794"/>
          </a:xfrm>
          <a:custGeom>
            <a:avLst/>
            <a:gdLst>
              <a:gd name="T0" fmla="*/ 11 w 118"/>
              <a:gd name="T1" fmla="*/ 90 h 141"/>
              <a:gd name="T2" fmla="*/ 13 w 118"/>
              <a:gd name="T3" fmla="*/ 121 h 141"/>
              <a:gd name="T4" fmla="*/ 13 w 118"/>
              <a:gd name="T5" fmla="*/ 61 h 141"/>
              <a:gd name="T6" fmla="*/ 16 w 118"/>
              <a:gd name="T7" fmla="*/ 130 h 141"/>
              <a:gd name="T8" fmla="*/ 13 w 118"/>
              <a:gd name="T9" fmla="*/ 110 h 141"/>
              <a:gd name="T10" fmla="*/ 101 w 118"/>
              <a:gd name="T11" fmla="*/ 112 h 141"/>
              <a:gd name="T12" fmla="*/ 101 w 118"/>
              <a:gd name="T13" fmla="*/ 55 h 141"/>
              <a:gd name="T14" fmla="*/ 107 w 118"/>
              <a:gd name="T15" fmla="*/ 127 h 141"/>
              <a:gd name="T16" fmla="*/ 0 w 118"/>
              <a:gd name="T17" fmla="*/ 127 h 141"/>
              <a:gd name="T18" fmla="*/ 73 w 118"/>
              <a:gd name="T19" fmla="*/ 3 h 141"/>
              <a:gd name="T20" fmla="*/ 114 w 118"/>
              <a:gd name="T21" fmla="*/ 62 h 141"/>
              <a:gd name="T22" fmla="*/ 69 w 118"/>
              <a:gd name="T23" fmla="*/ 48 h 141"/>
              <a:gd name="T24" fmla="*/ 47 w 118"/>
              <a:gd name="T25" fmla="*/ 48 h 141"/>
              <a:gd name="T26" fmla="*/ 53 w 118"/>
              <a:gd name="T27" fmla="*/ 40 h 141"/>
              <a:gd name="T28" fmla="*/ 60 w 118"/>
              <a:gd name="T29" fmla="*/ 47 h 141"/>
              <a:gd name="T30" fmla="*/ 78 w 118"/>
              <a:gd name="T31" fmla="*/ 28 h 141"/>
              <a:gd name="T32" fmla="*/ 75 w 118"/>
              <a:gd name="T33" fmla="*/ 25 h 141"/>
              <a:gd name="T34" fmla="*/ 74 w 118"/>
              <a:gd name="T35" fmla="*/ 25 h 141"/>
              <a:gd name="T36" fmla="*/ 71 w 118"/>
              <a:gd name="T37" fmla="*/ 25 h 141"/>
              <a:gd name="T38" fmla="*/ 69 w 118"/>
              <a:gd name="T39" fmla="*/ 27 h 141"/>
              <a:gd name="T40" fmla="*/ 68 w 118"/>
              <a:gd name="T41" fmla="*/ 30 h 141"/>
              <a:gd name="T42" fmla="*/ 68 w 118"/>
              <a:gd name="T43" fmla="*/ 32 h 141"/>
              <a:gd name="T44" fmla="*/ 69 w 118"/>
              <a:gd name="T45" fmla="*/ 34 h 141"/>
              <a:gd name="T46" fmla="*/ 71 w 118"/>
              <a:gd name="T47" fmla="*/ 35 h 141"/>
              <a:gd name="T48" fmla="*/ 72 w 118"/>
              <a:gd name="T49" fmla="*/ 35 h 141"/>
              <a:gd name="T50" fmla="*/ 74 w 118"/>
              <a:gd name="T51" fmla="*/ 35 h 141"/>
              <a:gd name="T52" fmla="*/ 75 w 118"/>
              <a:gd name="T53" fmla="*/ 35 h 141"/>
              <a:gd name="T54" fmla="*/ 77 w 118"/>
              <a:gd name="T55" fmla="*/ 34 h 141"/>
              <a:gd name="T56" fmla="*/ 78 w 118"/>
              <a:gd name="T57" fmla="*/ 32 h 141"/>
              <a:gd name="T58" fmla="*/ 93 w 118"/>
              <a:gd name="T59" fmla="*/ 45 h 141"/>
              <a:gd name="T60" fmla="*/ 64 w 118"/>
              <a:gd name="T61" fmla="*/ 6 h 141"/>
              <a:gd name="T62" fmla="*/ 63 w 118"/>
              <a:gd name="T63" fmla="*/ 12 h 141"/>
              <a:gd name="T64" fmla="*/ 72 w 118"/>
              <a:gd name="T65" fmla="*/ 11 h 141"/>
              <a:gd name="T66" fmla="*/ 92 w 118"/>
              <a:gd name="T67" fmla="*/ 41 h 141"/>
              <a:gd name="T68" fmla="*/ 93 w 118"/>
              <a:gd name="T69" fmla="*/ 45 h 141"/>
              <a:gd name="T70" fmla="*/ 111 w 118"/>
              <a:gd name="T71" fmla="*/ 105 h 141"/>
              <a:gd name="T72" fmla="*/ 97 w 118"/>
              <a:gd name="T73" fmla="*/ 128 h 141"/>
              <a:gd name="T74" fmla="*/ 78 w 118"/>
              <a:gd name="T75" fmla="*/ 130 h 141"/>
              <a:gd name="T76" fmla="*/ 11 w 118"/>
              <a:gd name="T77" fmla="*/ 79 h 141"/>
              <a:gd name="T78" fmla="*/ 100 w 118"/>
              <a:gd name="T79" fmla="*/ 126 h 141"/>
              <a:gd name="T80" fmla="*/ 64 w 118"/>
              <a:gd name="T81" fmla="*/ 59 h 141"/>
              <a:gd name="T82" fmla="*/ 78 w 118"/>
              <a:gd name="T83" fmla="*/ 59 h 141"/>
              <a:gd name="T84" fmla="*/ 61 w 118"/>
              <a:gd name="T85" fmla="*/ 130 h 141"/>
              <a:gd name="T86" fmla="*/ 75 w 118"/>
              <a:gd name="T87" fmla="*/ 61 h 141"/>
              <a:gd name="T88" fmla="*/ 101 w 118"/>
              <a:gd name="T89" fmla="*/ 76 h 141"/>
              <a:gd name="T90" fmla="*/ 103 w 118"/>
              <a:gd name="T91" fmla="*/ 65 h 141"/>
              <a:gd name="T92" fmla="*/ 23 w 118"/>
              <a:gd name="T93" fmla="*/ 61 h 141"/>
              <a:gd name="T94" fmla="*/ 23 w 118"/>
              <a:gd name="T95" fmla="*/ 61 h 141"/>
              <a:gd name="T96" fmla="*/ 27 w 118"/>
              <a:gd name="T97" fmla="*/ 128 h 141"/>
              <a:gd name="T98" fmla="*/ 30 w 118"/>
              <a:gd name="T99" fmla="*/ 128 h 141"/>
              <a:gd name="T100" fmla="*/ 36 w 118"/>
              <a:gd name="T101" fmla="*/ 61 h 141"/>
              <a:gd name="T102" fmla="*/ 54 w 118"/>
              <a:gd name="T103" fmla="*/ 61 h 141"/>
              <a:gd name="T104" fmla="*/ 47 w 118"/>
              <a:gd name="T105" fmla="*/ 128 h 141"/>
              <a:gd name="T106" fmla="*/ 84 w 118"/>
              <a:gd name="T107" fmla="*/ 8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8" h="141">
                <a:moveTo>
                  <a:pt x="11" y="93"/>
                </a:moveTo>
                <a:cubicBezTo>
                  <a:pt x="13" y="93"/>
                  <a:pt x="13" y="93"/>
                  <a:pt x="13" y="93"/>
                </a:cubicBezTo>
                <a:cubicBezTo>
                  <a:pt x="13" y="100"/>
                  <a:pt x="13" y="100"/>
                  <a:pt x="13" y="100"/>
                </a:cubicBezTo>
                <a:cubicBezTo>
                  <a:pt x="11" y="100"/>
                  <a:pt x="11" y="100"/>
                  <a:pt x="11" y="100"/>
                </a:cubicBezTo>
                <a:lnTo>
                  <a:pt x="11" y="93"/>
                </a:lnTo>
                <a:close/>
                <a:moveTo>
                  <a:pt x="11" y="90"/>
                </a:moveTo>
                <a:cubicBezTo>
                  <a:pt x="13" y="90"/>
                  <a:pt x="13" y="90"/>
                  <a:pt x="13" y="90"/>
                </a:cubicBezTo>
                <a:cubicBezTo>
                  <a:pt x="13" y="82"/>
                  <a:pt x="13" y="82"/>
                  <a:pt x="13" y="82"/>
                </a:cubicBezTo>
                <a:cubicBezTo>
                  <a:pt x="11" y="82"/>
                  <a:pt x="11" y="82"/>
                  <a:pt x="11" y="82"/>
                </a:cubicBezTo>
                <a:lnTo>
                  <a:pt x="11" y="90"/>
                </a:lnTo>
                <a:close/>
                <a:moveTo>
                  <a:pt x="11" y="121"/>
                </a:moveTo>
                <a:cubicBezTo>
                  <a:pt x="13" y="121"/>
                  <a:pt x="13" y="121"/>
                  <a:pt x="13" y="121"/>
                </a:cubicBezTo>
                <a:cubicBezTo>
                  <a:pt x="13" y="113"/>
                  <a:pt x="13" y="113"/>
                  <a:pt x="13" y="113"/>
                </a:cubicBezTo>
                <a:cubicBezTo>
                  <a:pt x="11" y="113"/>
                  <a:pt x="11" y="113"/>
                  <a:pt x="11" y="113"/>
                </a:cubicBezTo>
                <a:lnTo>
                  <a:pt x="11" y="121"/>
                </a:lnTo>
                <a:close/>
                <a:moveTo>
                  <a:pt x="13" y="65"/>
                </a:moveTo>
                <a:cubicBezTo>
                  <a:pt x="13" y="64"/>
                  <a:pt x="14" y="63"/>
                  <a:pt x="14" y="63"/>
                </a:cubicBezTo>
                <a:cubicBezTo>
                  <a:pt x="13" y="61"/>
                  <a:pt x="13" y="61"/>
                  <a:pt x="13" y="61"/>
                </a:cubicBezTo>
                <a:cubicBezTo>
                  <a:pt x="12" y="62"/>
                  <a:pt x="11" y="64"/>
                  <a:pt x="11" y="65"/>
                </a:cubicBezTo>
                <a:cubicBezTo>
                  <a:pt x="11" y="69"/>
                  <a:pt x="11" y="69"/>
                  <a:pt x="11" y="69"/>
                </a:cubicBezTo>
                <a:cubicBezTo>
                  <a:pt x="13" y="69"/>
                  <a:pt x="13" y="69"/>
                  <a:pt x="13" y="69"/>
                </a:cubicBezTo>
                <a:lnTo>
                  <a:pt x="13" y="65"/>
                </a:lnTo>
                <a:close/>
                <a:moveTo>
                  <a:pt x="11" y="124"/>
                </a:moveTo>
                <a:cubicBezTo>
                  <a:pt x="11" y="127"/>
                  <a:pt x="14" y="129"/>
                  <a:pt x="16" y="130"/>
                </a:cubicBezTo>
                <a:cubicBezTo>
                  <a:pt x="17" y="128"/>
                  <a:pt x="17" y="128"/>
                  <a:pt x="17" y="128"/>
                </a:cubicBezTo>
                <a:cubicBezTo>
                  <a:pt x="15" y="127"/>
                  <a:pt x="13" y="126"/>
                  <a:pt x="13" y="124"/>
                </a:cubicBezTo>
                <a:cubicBezTo>
                  <a:pt x="13" y="124"/>
                  <a:pt x="13" y="124"/>
                  <a:pt x="13" y="124"/>
                </a:cubicBezTo>
                <a:cubicBezTo>
                  <a:pt x="11" y="124"/>
                  <a:pt x="11" y="124"/>
                  <a:pt x="11" y="124"/>
                </a:cubicBezTo>
                <a:close/>
                <a:moveTo>
                  <a:pt x="11" y="110"/>
                </a:moveTo>
                <a:cubicBezTo>
                  <a:pt x="13" y="110"/>
                  <a:pt x="13" y="110"/>
                  <a:pt x="13" y="110"/>
                </a:cubicBezTo>
                <a:cubicBezTo>
                  <a:pt x="13" y="103"/>
                  <a:pt x="13" y="103"/>
                  <a:pt x="13" y="103"/>
                </a:cubicBezTo>
                <a:cubicBezTo>
                  <a:pt x="11" y="103"/>
                  <a:pt x="11" y="103"/>
                  <a:pt x="11" y="103"/>
                </a:cubicBezTo>
                <a:lnTo>
                  <a:pt x="11" y="110"/>
                </a:lnTo>
                <a:close/>
                <a:moveTo>
                  <a:pt x="103" y="116"/>
                </a:moveTo>
                <a:cubicBezTo>
                  <a:pt x="101" y="116"/>
                  <a:pt x="101" y="116"/>
                  <a:pt x="101" y="116"/>
                </a:cubicBezTo>
                <a:cubicBezTo>
                  <a:pt x="101" y="112"/>
                  <a:pt x="101" y="112"/>
                  <a:pt x="101" y="112"/>
                </a:cubicBezTo>
                <a:cubicBezTo>
                  <a:pt x="83" y="112"/>
                  <a:pt x="83" y="112"/>
                  <a:pt x="83" y="112"/>
                </a:cubicBezTo>
                <a:cubicBezTo>
                  <a:pt x="73" y="112"/>
                  <a:pt x="65" y="104"/>
                  <a:pt x="65" y="94"/>
                </a:cubicBezTo>
                <a:cubicBezTo>
                  <a:pt x="65" y="84"/>
                  <a:pt x="73" y="76"/>
                  <a:pt x="83" y="76"/>
                </a:cubicBezTo>
                <a:cubicBezTo>
                  <a:pt x="107" y="76"/>
                  <a:pt x="107" y="76"/>
                  <a:pt x="107" y="76"/>
                </a:cubicBezTo>
                <a:cubicBezTo>
                  <a:pt x="107" y="62"/>
                  <a:pt x="107" y="62"/>
                  <a:pt x="107" y="62"/>
                </a:cubicBezTo>
                <a:cubicBezTo>
                  <a:pt x="107" y="58"/>
                  <a:pt x="104" y="55"/>
                  <a:pt x="101" y="55"/>
                </a:cubicBezTo>
                <a:cubicBezTo>
                  <a:pt x="14" y="55"/>
                  <a:pt x="14" y="55"/>
                  <a:pt x="14" y="55"/>
                </a:cubicBezTo>
                <a:cubicBezTo>
                  <a:pt x="10" y="55"/>
                  <a:pt x="7" y="58"/>
                  <a:pt x="7" y="62"/>
                </a:cubicBezTo>
                <a:cubicBezTo>
                  <a:pt x="7" y="127"/>
                  <a:pt x="7" y="127"/>
                  <a:pt x="7" y="127"/>
                </a:cubicBezTo>
                <a:cubicBezTo>
                  <a:pt x="7" y="131"/>
                  <a:pt x="10" y="134"/>
                  <a:pt x="14" y="134"/>
                </a:cubicBezTo>
                <a:cubicBezTo>
                  <a:pt x="101" y="134"/>
                  <a:pt x="101" y="134"/>
                  <a:pt x="101" y="134"/>
                </a:cubicBezTo>
                <a:cubicBezTo>
                  <a:pt x="104" y="134"/>
                  <a:pt x="107" y="131"/>
                  <a:pt x="107" y="127"/>
                </a:cubicBezTo>
                <a:cubicBezTo>
                  <a:pt x="107" y="113"/>
                  <a:pt x="107" y="113"/>
                  <a:pt x="107" y="113"/>
                </a:cubicBezTo>
                <a:cubicBezTo>
                  <a:pt x="114" y="113"/>
                  <a:pt x="114" y="113"/>
                  <a:pt x="114" y="113"/>
                </a:cubicBezTo>
                <a:cubicBezTo>
                  <a:pt x="114" y="127"/>
                  <a:pt x="114" y="127"/>
                  <a:pt x="114" y="127"/>
                </a:cubicBezTo>
                <a:cubicBezTo>
                  <a:pt x="114" y="135"/>
                  <a:pt x="108" y="141"/>
                  <a:pt x="101" y="141"/>
                </a:cubicBezTo>
                <a:cubicBezTo>
                  <a:pt x="14" y="141"/>
                  <a:pt x="14" y="141"/>
                  <a:pt x="14" y="141"/>
                </a:cubicBezTo>
                <a:cubicBezTo>
                  <a:pt x="6" y="141"/>
                  <a:pt x="0" y="135"/>
                  <a:pt x="0" y="127"/>
                </a:cubicBezTo>
                <a:cubicBezTo>
                  <a:pt x="0" y="62"/>
                  <a:pt x="0" y="62"/>
                  <a:pt x="0" y="62"/>
                </a:cubicBezTo>
                <a:cubicBezTo>
                  <a:pt x="0" y="54"/>
                  <a:pt x="6" y="48"/>
                  <a:pt x="14" y="48"/>
                </a:cubicBezTo>
                <a:cubicBezTo>
                  <a:pt x="19" y="48"/>
                  <a:pt x="19" y="48"/>
                  <a:pt x="19" y="48"/>
                </a:cubicBezTo>
                <a:cubicBezTo>
                  <a:pt x="22" y="45"/>
                  <a:pt x="22" y="45"/>
                  <a:pt x="22" y="45"/>
                </a:cubicBezTo>
                <a:cubicBezTo>
                  <a:pt x="64" y="3"/>
                  <a:pt x="64" y="3"/>
                  <a:pt x="64" y="3"/>
                </a:cubicBezTo>
                <a:cubicBezTo>
                  <a:pt x="66" y="0"/>
                  <a:pt x="70" y="0"/>
                  <a:pt x="73" y="3"/>
                </a:cubicBezTo>
                <a:cubicBezTo>
                  <a:pt x="101" y="32"/>
                  <a:pt x="101" y="32"/>
                  <a:pt x="101" y="32"/>
                </a:cubicBezTo>
                <a:cubicBezTo>
                  <a:pt x="104" y="34"/>
                  <a:pt x="104" y="38"/>
                  <a:pt x="101" y="41"/>
                </a:cubicBezTo>
                <a:cubicBezTo>
                  <a:pt x="96" y="46"/>
                  <a:pt x="96" y="46"/>
                  <a:pt x="96" y="46"/>
                </a:cubicBezTo>
                <a:cubicBezTo>
                  <a:pt x="94" y="48"/>
                  <a:pt x="94" y="48"/>
                  <a:pt x="94" y="48"/>
                </a:cubicBezTo>
                <a:cubicBezTo>
                  <a:pt x="101" y="48"/>
                  <a:pt x="101" y="48"/>
                  <a:pt x="101" y="48"/>
                </a:cubicBezTo>
                <a:cubicBezTo>
                  <a:pt x="108" y="48"/>
                  <a:pt x="114" y="54"/>
                  <a:pt x="114" y="62"/>
                </a:cubicBezTo>
                <a:cubicBezTo>
                  <a:pt x="114" y="76"/>
                  <a:pt x="114" y="76"/>
                  <a:pt x="114" y="76"/>
                </a:cubicBezTo>
                <a:cubicBezTo>
                  <a:pt x="118" y="76"/>
                  <a:pt x="118" y="76"/>
                  <a:pt x="118" y="76"/>
                </a:cubicBezTo>
                <a:cubicBezTo>
                  <a:pt x="118" y="112"/>
                  <a:pt x="118" y="112"/>
                  <a:pt x="118" y="112"/>
                </a:cubicBezTo>
                <a:cubicBezTo>
                  <a:pt x="103" y="112"/>
                  <a:pt x="103" y="112"/>
                  <a:pt x="103" y="112"/>
                </a:cubicBezTo>
                <a:lnTo>
                  <a:pt x="103" y="116"/>
                </a:lnTo>
                <a:close/>
                <a:moveTo>
                  <a:pt x="69" y="48"/>
                </a:moveTo>
                <a:cubicBezTo>
                  <a:pt x="69" y="47"/>
                  <a:pt x="69" y="46"/>
                  <a:pt x="69" y="45"/>
                </a:cubicBezTo>
                <a:cubicBezTo>
                  <a:pt x="69" y="42"/>
                  <a:pt x="68" y="40"/>
                  <a:pt x="66" y="38"/>
                </a:cubicBezTo>
                <a:cubicBezTo>
                  <a:pt x="60" y="32"/>
                  <a:pt x="50" y="33"/>
                  <a:pt x="44" y="39"/>
                </a:cubicBezTo>
                <a:cubicBezTo>
                  <a:pt x="42" y="41"/>
                  <a:pt x="41" y="43"/>
                  <a:pt x="40" y="45"/>
                </a:cubicBezTo>
                <a:cubicBezTo>
                  <a:pt x="40" y="46"/>
                  <a:pt x="39" y="47"/>
                  <a:pt x="39" y="48"/>
                </a:cubicBezTo>
                <a:cubicBezTo>
                  <a:pt x="47" y="48"/>
                  <a:pt x="47" y="48"/>
                  <a:pt x="47" y="48"/>
                </a:cubicBezTo>
                <a:cubicBezTo>
                  <a:pt x="47" y="47"/>
                  <a:pt x="47" y="46"/>
                  <a:pt x="48" y="45"/>
                </a:cubicBezTo>
                <a:cubicBezTo>
                  <a:pt x="48" y="45"/>
                  <a:pt x="48" y="44"/>
                  <a:pt x="48" y="44"/>
                </a:cubicBezTo>
                <a:cubicBezTo>
                  <a:pt x="46" y="42"/>
                  <a:pt x="46" y="42"/>
                  <a:pt x="46" y="42"/>
                </a:cubicBezTo>
                <a:cubicBezTo>
                  <a:pt x="48" y="41"/>
                  <a:pt x="48" y="41"/>
                  <a:pt x="48" y="41"/>
                </a:cubicBezTo>
                <a:cubicBezTo>
                  <a:pt x="50" y="42"/>
                  <a:pt x="50" y="42"/>
                  <a:pt x="50" y="42"/>
                </a:cubicBezTo>
                <a:cubicBezTo>
                  <a:pt x="51" y="41"/>
                  <a:pt x="52" y="41"/>
                  <a:pt x="53" y="40"/>
                </a:cubicBezTo>
                <a:cubicBezTo>
                  <a:pt x="54" y="43"/>
                  <a:pt x="54" y="43"/>
                  <a:pt x="54" y="43"/>
                </a:cubicBezTo>
                <a:cubicBezTo>
                  <a:pt x="54" y="43"/>
                  <a:pt x="52" y="43"/>
                  <a:pt x="51" y="45"/>
                </a:cubicBezTo>
                <a:cubicBezTo>
                  <a:pt x="51" y="45"/>
                  <a:pt x="51" y="45"/>
                  <a:pt x="51" y="45"/>
                </a:cubicBezTo>
                <a:cubicBezTo>
                  <a:pt x="50" y="46"/>
                  <a:pt x="50" y="47"/>
                  <a:pt x="50" y="47"/>
                </a:cubicBezTo>
                <a:cubicBezTo>
                  <a:pt x="51" y="48"/>
                  <a:pt x="52" y="48"/>
                  <a:pt x="54" y="47"/>
                </a:cubicBezTo>
                <a:cubicBezTo>
                  <a:pt x="57" y="45"/>
                  <a:pt x="59" y="45"/>
                  <a:pt x="60" y="47"/>
                </a:cubicBezTo>
                <a:cubicBezTo>
                  <a:pt x="61" y="47"/>
                  <a:pt x="61" y="48"/>
                  <a:pt x="61" y="48"/>
                </a:cubicBezTo>
                <a:lnTo>
                  <a:pt x="69" y="48"/>
                </a:lnTo>
                <a:close/>
                <a:moveTo>
                  <a:pt x="79" y="30"/>
                </a:moveTo>
                <a:cubicBezTo>
                  <a:pt x="79" y="30"/>
                  <a:pt x="79" y="29"/>
                  <a:pt x="79" y="28"/>
                </a:cubicBezTo>
                <a:cubicBezTo>
                  <a:pt x="78" y="28"/>
                  <a:pt x="78" y="28"/>
                  <a:pt x="78" y="28"/>
                </a:cubicBezTo>
                <a:cubicBezTo>
                  <a:pt x="78" y="28"/>
                  <a:pt x="78" y="28"/>
                  <a:pt x="78" y="28"/>
                </a:cubicBezTo>
                <a:cubicBezTo>
                  <a:pt x="78" y="28"/>
                  <a:pt x="78" y="28"/>
                  <a:pt x="78" y="28"/>
                </a:cubicBezTo>
                <a:cubicBezTo>
                  <a:pt x="78" y="27"/>
                  <a:pt x="78" y="27"/>
                  <a:pt x="78" y="27"/>
                </a:cubicBezTo>
                <a:cubicBezTo>
                  <a:pt x="78" y="27"/>
                  <a:pt x="78" y="27"/>
                  <a:pt x="78" y="27"/>
                </a:cubicBezTo>
                <a:cubicBezTo>
                  <a:pt x="78" y="27"/>
                  <a:pt x="78" y="27"/>
                  <a:pt x="78" y="27"/>
                </a:cubicBezTo>
                <a:cubicBezTo>
                  <a:pt x="77" y="27"/>
                  <a:pt x="77" y="26"/>
                  <a:pt x="77" y="26"/>
                </a:cubicBezTo>
                <a:cubicBezTo>
                  <a:pt x="77" y="26"/>
                  <a:pt x="76" y="25"/>
                  <a:pt x="75" y="25"/>
                </a:cubicBezTo>
                <a:cubicBezTo>
                  <a:pt x="75" y="25"/>
                  <a:pt x="75" y="25"/>
                  <a:pt x="75" y="25"/>
                </a:cubicBezTo>
                <a:cubicBezTo>
                  <a:pt x="75" y="25"/>
                  <a:pt x="75" y="25"/>
                  <a:pt x="75" y="25"/>
                </a:cubicBezTo>
                <a:cubicBezTo>
                  <a:pt x="75" y="25"/>
                  <a:pt x="75" y="25"/>
                  <a:pt x="74" y="25"/>
                </a:cubicBezTo>
                <a:cubicBezTo>
                  <a:pt x="74" y="25"/>
                  <a:pt x="74" y="25"/>
                  <a:pt x="74" y="25"/>
                </a:cubicBezTo>
                <a:cubicBezTo>
                  <a:pt x="74" y="25"/>
                  <a:pt x="74" y="25"/>
                  <a:pt x="74" y="25"/>
                </a:cubicBezTo>
                <a:cubicBezTo>
                  <a:pt x="74" y="25"/>
                  <a:pt x="74" y="25"/>
                  <a:pt x="74" y="25"/>
                </a:cubicBezTo>
                <a:cubicBezTo>
                  <a:pt x="73" y="24"/>
                  <a:pt x="73" y="24"/>
                  <a:pt x="73" y="25"/>
                </a:cubicBezTo>
                <a:cubicBezTo>
                  <a:pt x="73" y="25"/>
                  <a:pt x="73" y="25"/>
                  <a:pt x="73" y="25"/>
                </a:cubicBezTo>
                <a:cubicBezTo>
                  <a:pt x="73" y="25"/>
                  <a:pt x="72" y="25"/>
                  <a:pt x="72" y="25"/>
                </a:cubicBezTo>
                <a:cubicBezTo>
                  <a:pt x="72" y="25"/>
                  <a:pt x="72" y="25"/>
                  <a:pt x="72" y="25"/>
                </a:cubicBezTo>
                <a:cubicBezTo>
                  <a:pt x="72" y="25"/>
                  <a:pt x="72" y="25"/>
                  <a:pt x="71" y="25"/>
                </a:cubicBezTo>
                <a:cubicBezTo>
                  <a:pt x="71" y="25"/>
                  <a:pt x="71" y="25"/>
                  <a:pt x="71" y="25"/>
                </a:cubicBezTo>
                <a:cubicBezTo>
                  <a:pt x="71" y="25"/>
                  <a:pt x="71" y="25"/>
                  <a:pt x="71" y="25"/>
                </a:cubicBezTo>
                <a:cubicBezTo>
                  <a:pt x="71" y="25"/>
                  <a:pt x="71" y="25"/>
                  <a:pt x="71" y="25"/>
                </a:cubicBezTo>
                <a:cubicBezTo>
                  <a:pt x="70" y="25"/>
                  <a:pt x="70" y="25"/>
                  <a:pt x="70" y="26"/>
                </a:cubicBezTo>
                <a:cubicBezTo>
                  <a:pt x="70" y="26"/>
                  <a:pt x="70" y="26"/>
                  <a:pt x="70" y="26"/>
                </a:cubicBezTo>
                <a:cubicBezTo>
                  <a:pt x="70" y="26"/>
                  <a:pt x="69" y="26"/>
                  <a:pt x="69" y="26"/>
                </a:cubicBezTo>
                <a:cubicBezTo>
                  <a:pt x="69" y="26"/>
                  <a:pt x="69" y="27"/>
                  <a:pt x="69" y="27"/>
                </a:cubicBezTo>
                <a:cubicBezTo>
                  <a:pt x="69" y="27"/>
                  <a:pt x="69" y="27"/>
                  <a:pt x="69" y="27"/>
                </a:cubicBezTo>
                <a:cubicBezTo>
                  <a:pt x="68" y="27"/>
                  <a:pt x="68" y="27"/>
                  <a:pt x="68" y="28"/>
                </a:cubicBezTo>
                <a:cubicBezTo>
                  <a:pt x="68" y="28"/>
                  <a:pt x="68" y="28"/>
                  <a:pt x="68" y="28"/>
                </a:cubicBezTo>
                <a:cubicBezTo>
                  <a:pt x="68" y="28"/>
                  <a:pt x="68" y="28"/>
                  <a:pt x="68" y="29"/>
                </a:cubicBezTo>
                <a:cubicBezTo>
                  <a:pt x="68" y="29"/>
                  <a:pt x="68" y="29"/>
                  <a:pt x="68" y="29"/>
                </a:cubicBezTo>
                <a:cubicBezTo>
                  <a:pt x="68" y="29"/>
                  <a:pt x="68" y="29"/>
                  <a:pt x="68" y="30"/>
                </a:cubicBezTo>
                <a:cubicBezTo>
                  <a:pt x="68" y="30"/>
                  <a:pt x="68" y="30"/>
                  <a:pt x="68" y="30"/>
                </a:cubicBezTo>
                <a:cubicBezTo>
                  <a:pt x="68" y="30"/>
                  <a:pt x="68" y="30"/>
                  <a:pt x="68" y="31"/>
                </a:cubicBezTo>
                <a:cubicBezTo>
                  <a:pt x="68" y="31"/>
                  <a:pt x="68" y="31"/>
                  <a:pt x="68" y="31"/>
                </a:cubicBezTo>
                <a:cubicBezTo>
                  <a:pt x="68" y="31"/>
                  <a:pt x="68" y="31"/>
                  <a:pt x="68" y="32"/>
                </a:cubicBezTo>
                <a:cubicBezTo>
                  <a:pt x="68" y="32"/>
                  <a:pt x="68" y="32"/>
                  <a:pt x="68" y="32"/>
                </a:cubicBezTo>
                <a:cubicBezTo>
                  <a:pt x="68" y="32"/>
                  <a:pt x="68" y="32"/>
                  <a:pt x="68" y="32"/>
                </a:cubicBezTo>
                <a:cubicBezTo>
                  <a:pt x="68" y="32"/>
                  <a:pt x="68" y="33"/>
                  <a:pt x="68" y="33"/>
                </a:cubicBezTo>
                <a:cubicBezTo>
                  <a:pt x="68" y="33"/>
                  <a:pt x="69" y="33"/>
                  <a:pt x="69" y="33"/>
                </a:cubicBezTo>
                <a:cubicBezTo>
                  <a:pt x="69" y="33"/>
                  <a:pt x="69" y="33"/>
                  <a:pt x="69" y="33"/>
                </a:cubicBezTo>
                <a:cubicBezTo>
                  <a:pt x="69" y="33"/>
                  <a:pt x="69" y="33"/>
                  <a:pt x="69" y="33"/>
                </a:cubicBezTo>
                <a:cubicBezTo>
                  <a:pt x="69" y="34"/>
                  <a:pt x="69" y="34"/>
                  <a:pt x="69" y="34"/>
                </a:cubicBezTo>
                <a:cubicBezTo>
                  <a:pt x="69" y="34"/>
                  <a:pt x="69" y="34"/>
                  <a:pt x="69" y="34"/>
                </a:cubicBezTo>
                <a:cubicBezTo>
                  <a:pt x="69" y="34"/>
                  <a:pt x="70" y="34"/>
                  <a:pt x="70" y="34"/>
                </a:cubicBezTo>
                <a:cubicBezTo>
                  <a:pt x="70" y="34"/>
                  <a:pt x="70" y="34"/>
                  <a:pt x="70" y="34"/>
                </a:cubicBezTo>
                <a:cubicBezTo>
                  <a:pt x="70" y="34"/>
                  <a:pt x="70" y="35"/>
                  <a:pt x="70" y="35"/>
                </a:cubicBezTo>
                <a:cubicBezTo>
                  <a:pt x="70" y="35"/>
                  <a:pt x="70" y="35"/>
                  <a:pt x="70" y="35"/>
                </a:cubicBezTo>
                <a:cubicBezTo>
                  <a:pt x="70" y="35"/>
                  <a:pt x="71" y="35"/>
                  <a:pt x="71" y="35"/>
                </a:cubicBezTo>
                <a:cubicBezTo>
                  <a:pt x="71" y="35"/>
                  <a:pt x="71" y="35"/>
                  <a:pt x="71" y="35"/>
                </a:cubicBezTo>
                <a:cubicBezTo>
                  <a:pt x="71" y="35"/>
                  <a:pt x="71" y="35"/>
                  <a:pt x="71" y="35"/>
                </a:cubicBezTo>
                <a:cubicBezTo>
                  <a:pt x="71" y="35"/>
                  <a:pt x="71" y="35"/>
                  <a:pt x="71" y="35"/>
                </a:cubicBezTo>
                <a:cubicBezTo>
                  <a:pt x="71" y="35"/>
                  <a:pt x="71" y="35"/>
                  <a:pt x="72" y="35"/>
                </a:cubicBezTo>
                <a:cubicBezTo>
                  <a:pt x="72" y="35"/>
                  <a:pt x="72" y="35"/>
                  <a:pt x="72" y="35"/>
                </a:cubicBezTo>
                <a:cubicBezTo>
                  <a:pt x="72" y="35"/>
                  <a:pt x="72" y="35"/>
                  <a:pt x="72" y="35"/>
                </a:cubicBezTo>
                <a:cubicBezTo>
                  <a:pt x="72" y="35"/>
                  <a:pt x="72" y="35"/>
                  <a:pt x="72" y="35"/>
                </a:cubicBezTo>
                <a:cubicBezTo>
                  <a:pt x="72" y="35"/>
                  <a:pt x="73" y="35"/>
                  <a:pt x="73" y="35"/>
                </a:cubicBezTo>
                <a:cubicBezTo>
                  <a:pt x="73" y="35"/>
                  <a:pt x="73" y="35"/>
                  <a:pt x="73" y="35"/>
                </a:cubicBezTo>
                <a:cubicBezTo>
                  <a:pt x="73" y="35"/>
                  <a:pt x="73" y="36"/>
                  <a:pt x="73" y="36"/>
                </a:cubicBezTo>
                <a:cubicBezTo>
                  <a:pt x="73" y="36"/>
                  <a:pt x="73" y="36"/>
                  <a:pt x="73" y="35"/>
                </a:cubicBezTo>
                <a:cubicBezTo>
                  <a:pt x="73" y="36"/>
                  <a:pt x="73" y="36"/>
                  <a:pt x="73" y="35"/>
                </a:cubicBezTo>
                <a:cubicBezTo>
                  <a:pt x="73" y="35"/>
                  <a:pt x="74" y="35"/>
                  <a:pt x="74" y="35"/>
                </a:cubicBezTo>
                <a:cubicBezTo>
                  <a:pt x="74" y="35"/>
                  <a:pt x="74" y="35"/>
                  <a:pt x="74" y="35"/>
                </a:cubicBezTo>
                <a:cubicBezTo>
                  <a:pt x="74" y="35"/>
                  <a:pt x="74" y="35"/>
                  <a:pt x="74" y="35"/>
                </a:cubicBezTo>
                <a:cubicBezTo>
                  <a:pt x="74" y="35"/>
                  <a:pt x="74" y="35"/>
                  <a:pt x="74"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8" y="33"/>
                  <a:pt x="78" y="33"/>
                </a:cubicBezTo>
                <a:cubicBezTo>
                  <a:pt x="78" y="33"/>
                  <a:pt x="78" y="33"/>
                  <a:pt x="78" y="33"/>
                </a:cubicBezTo>
                <a:cubicBezTo>
                  <a:pt x="78" y="33"/>
                  <a:pt x="78" y="33"/>
                  <a:pt x="78" y="32"/>
                </a:cubicBezTo>
                <a:cubicBezTo>
                  <a:pt x="78" y="32"/>
                  <a:pt x="78" y="32"/>
                  <a:pt x="78" y="32"/>
                </a:cubicBezTo>
                <a:cubicBezTo>
                  <a:pt x="78" y="32"/>
                  <a:pt x="78" y="32"/>
                  <a:pt x="79" y="31"/>
                </a:cubicBezTo>
                <a:cubicBezTo>
                  <a:pt x="79" y="31"/>
                  <a:pt x="79" y="31"/>
                  <a:pt x="79" y="31"/>
                </a:cubicBezTo>
                <a:cubicBezTo>
                  <a:pt x="79" y="31"/>
                  <a:pt x="79" y="31"/>
                  <a:pt x="79" y="30"/>
                </a:cubicBezTo>
                <a:cubicBezTo>
                  <a:pt x="79" y="30"/>
                  <a:pt x="79" y="30"/>
                  <a:pt x="79" y="30"/>
                </a:cubicBezTo>
                <a:close/>
                <a:moveTo>
                  <a:pt x="93" y="45"/>
                </a:moveTo>
                <a:cubicBezTo>
                  <a:pt x="99" y="39"/>
                  <a:pt x="99" y="39"/>
                  <a:pt x="99" y="39"/>
                </a:cubicBezTo>
                <a:cubicBezTo>
                  <a:pt x="99" y="39"/>
                  <a:pt x="99" y="39"/>
                  <a:pt x="99" y="39"/>
                </a:cubicBezTo>
                <a:cubicBezTo>
                  <a:pt x="100" y="38"/>
                  <a:pt x="100" y="35"/>
                  <a:pt x="99" y="34"/>
                </a:cubicBezTo>
                <a:cubicBezTo>
                  <a:pt x="71" y="6"/>
                  <a:pt x="71" y="6"/>
                  <a:pt x="71" y="6"/>
                </a:cubicBezTo>
                <a:cubicBezTo>
                  <a:pt x="69" y="4"/>
                  <a:pt x="67" y="4"/>
                  <a:pt x="65" y="6"/>
                </a:cubicBezTo>
                <a:cubicBezTo>
                  <a:pt x="64" y="6"/>
                  <a:pt x="64" y="6"/>
                  <a:pt x="64" y="6"/>
                </a:cubicBezTo>
                <a:cubicBezTo>
                  <a:pt x="26" y="45"/>
                  <a:pt x="26" y="45"/>
                  <a:pt x="26" y="45"/>
                </a:cubicBezTo>
                <a:cubicBezTo>
                  <a:pt x="23" y="48"/>
                  <a:pt x="23" y="48"/>
                  <a:pt x="23" y="48"/>
                </a:cubicBezTo>
                <a:cubicBezTo>
                  <a:pt x="27" y="48"/>
                  <a:pt x="27" y="48"/>
                  <a:pt x="27" y="48"/>
                </a:cubicBezTo>
                <a:cubicBezTo>
                  <a:pt x="30" y="45"/>
                  <a:pt x="30" y="45"/>
                  <a:pt x="30" y="45"/>
                </a:cubicBezTo>
                <a:cubicBezTo>
                  <a:pt x="63" y="12"/>
                  <a:pt x="63" y="12"/>
                  <a:pt x="63" y="12"/>
                </a:cubicBezTo>
                <a:cubicBezTo>
                  <a:pt x="63" y="12"/>
                  <a:pt x="63" y="12"/>
                  <a:pt x="63" y="12"/>
                </a:cubicBezTo>
                <a:cubicBezTo>
                  <a:pt x="63" y="12"/>
                  <a:pt x="64" y="12"/>
                  <a:pt x="64" y="12"/>
                </a:cubicBezTo>
                <a:cubicBezTo>
                  <a:pt x="64" y="12"/>
                  <a:pt x="64" y="13"/>
                  <a:pt x="64" y="13"/>
                </a:cubicBezTo>
                <a:cubicBezTo>
                  <a:pt x="66" y="14"/>
                  <a:pt x="69" y="14"/>
                  <a:pt x="71" y="12"/>
                </a:cubicBezTo>
                <a:cubicBezTo>
                  <a:pt x="71" y="12"/>
                  <a:pt x="71" y="12"/>
                  <a:pt x="71" y="12"/>
                </a:cubicBezTo>
                <a:cubicBezTo>
                  <a:pt x="71" y="11"/>
                  <a:pt x="72" y="11"/>
                  <a:pt x="72" y="11"/>
                </a:cubicBezTo>
                <a:cubicBezTo>
                  <a:pt x="72" y="11"/>
                  <a:pt x="72" y="11"/>
                  <a:pt x="72" y="11"/>
                </a:cubicBezTo>
                <a:cubicBezTo>
                  <a:pt x="93" y="32"/>
                  <a:pt x="93" y="32"/>
                  <a:pt x="93" y="32"/>
                </a:cubicBezTo>
                <a:cubicBezTo>
                  <a:pt x="93" y="32"/>
                  <a:pt x="93" y="32"/>
                  <a:pt x="93" y="32"/>
                </a:cubicBezTo>
                <a:cubicBezTo>
                  <a:pt x="93" y="33"/>
                  <a:pt x="93" y="33"/>
                  <a:pt x="93" y="33"/>
                </a:cubicBezTo>
                <a:cubicBezTo>
                  <a:pt x="92" y="33"/>
                  <a:pt x="92" y="33"/>
                  <a:pt x="92" y="34"/>
                </a:cubicBezTo>
                <a:cubicBezTo>
                  <a:pt x="90" y="35"/>
                  <a:pt x="90" y="38"/>
                  <a:pt x="91" y="40"/>
                </a:cubicBezTo>
                <a:cubicBezTo>
                  <a:pt x="92" y="40"/>
                  <a:pt x="92" y="40"/>
                  <a:pt x="92" y="41"/>
                </a:cubicBezTo>
                <a:cubicBezTo>
                  <a:pt x="92" y="41"/>
                  <a:pt x="93" y="41"/>
                  <a:pt x="93" y="41"/>
                </a:cubicBezTo>
                <a:cubicBezTo>
                  <a:pt x="93" y="41"/>
                  <a:pt x="93" y="41"/>
                  <a:pt x="92" y="41"/>
                </a:cubicBezTo>
                <a:cubicBezTo>
                  <a:pt x="89" y="45"/>
                  <a:pt x="89" y="45"/>
                  <a:pt x="89" y="45"/>
                </a:cubicBezTo>
                <a:cubicBezTo>
                  <a:pt x="86" y="48"/>
                  <a:pt x="86" y="48"/>
                  <a:pt x="86" y="48"/>
                </a:cubicBezTo>
                <a:cubicBezTo>
                  <a:pt x="90" y="48"/>
                  <a:pt x="90" y="48"/>
                  <a:pt x="90" y="48"/>
                </a:cubicBezTo>
                <a:lnTo>
                  <a:pt x="93" y="45"/>
                </a:lnTo>
                <a:close/>
                <a:moveTo>
                  <a:pt x="111" y="105"/>
                </a:moveTo>
                <a:cubicBezTo>
                  <a:pt x="111" y="84"/>
                  <a:pt x="111" y="84"/>
                  <a:pt x="111" y="84"/>
                </a:cubicBezTo>
                <a:cubicBezTo>
                  <a:pt x="83" y="84"/>
                  <a:pt x="83" y="84"/>
                  <a:pt x="83" y="84"/>
                </a:cubicBezTo>
                <a:cubicBezTo>
                  <a:pt x="77" y="84"/>
                  <a:pt x="72" y="88"/>
                  <a:pt x="72" y="94"/>
                </a:cubicBezTo>
                <a:cubicBezTo>
                  <a:pt x="72" y="100"/>
                  <a:pt x="77" y="105"/>
                  <a:pt x="83" y="105"/>
                </a:cubicBezTo>
                <a:lnTo>
                  <a:pt x="111" y="105"/>
                </a:lnTo>
                <a:close/>
                <a:moveTo>
                  <a:pt x="92" y="128"/>
                </a:moveTo>
                <a:cubicBezTo>
                  <a:pt x="92" y="130"/>
                  <a:pt x="92" y="130"/>
                  <a:pt x="92" y="130"/>
                </a:cubicBezTo>
                <a:cubicBezTo>
                  <a:pt x="97" y="130"/>
                  <a:pt x="97" y="130"/>
                  <a:pt x="97" y="130"/>
                </a:cubicBezTo>
                <a:cubicBezTo>
                  <a:pt x="98" y="130"/>
                  <a:pt x="99" y="130"/>
                  <a:pt x="99" y="129"/>
                </a:cubicBezTo>
                <a:cubicBezTo>
                  <a:pt x="99" y="128"/>
                  <a:pt x="99" y="128"/>
                  <a:pt x="99" y="128"/>
                </a:cubicBezTo>
                <a:cubicBezTo>
                  <a:pt x="98" y="128"/>
                  <a:pt x="97" y="128"/>
                  <a:pt x="97" y="128"/>
                </a:cubicBezTo>
                <a:lnTo>
                  <a:pt x="92" y="128"/>
                </a:lnTo>
                <a:close/>
                <a:moveTo>
                  <a:pt x="78" y="130"/>
                </a:moveTo>
                <a:cubicBezTo>
                  <a:pt x="78" y="128"/>
                  <a:pt x="78" y="128"/>
                  <a:pt x="78" y="128"/>
                </a:cubicBezTo>
                <a:cubicBezTo>
                  <a:pt x="71" y="128"/>
                  <a:pt x="71" y="128"/>
                  <a:pt x="71" y="128"/>
                </a:cubicBezTo>
                <a:cubicBezTo>
                  <a:pt x="71" y="130"/>
                  <a:pt x="71" y="130"/>
                  <a:pt x="71" y="130"/>
                </a:cubicBezTo>
                <a:lnTo>
                  <a:pt x="78" y="130"/>
                </a:lnTo>
                <a:close/>
                <a:moveTo>
                  <a:pt x="82" y="130"/>
                </a:moveTo>
                <a:cubicBezTo>
                  <a:pt x="89" y="130"/>
                  <a:pt x="89" y="130"/>
                  <a:pt x="89" y="130"/>
                </a:cubicBezTo>
                <a:cubicBezTo>
                  <a:pt x="89" y="128"/>
                  <a:pt x="89" y="128"/>
                  <a:pt x="89" y="128"/>
                </a:cubicBezTo>
                <a:cubicBezTo>
                  <a:pt x="82" y="128"/>
                  <a:pt x="82" y="128"/>
                  <a:pt x="82" y="128"/>
                </a:cubicBezTo>
                <a:lnTo>
                  <a:pt x="82" y="130"/>
                </a:lnTo>
                <a:close/>
                <a:moveTo>
                  <a:pt x="11" y="79"/>
                </a:moveTo>
                <a:cubicBezTo>
                  <a:pt x="13" y="79"/>
                  <a:pt x="13" y="79"/>
                  <a:pt x="13" y="79"/>
                </a:cubicBezTo>
                <a:cubicBezTo>
                  <a:pt x="13" y="72"/>
                  <a:pt x="13" y="72"/>
                  <a:pt x="13" y="72"/>
                </a:cubicBezTo>
                <a:cubicBezTo>
                  <a:pt x="11" y="72"/>
                  <a:pt x="11" y="72"/>
                  <a:pt x="11" y="72"/>
                </a:cubicBezTo>
                <a:lnTo>
                  <a:pt x="11" y="79"/>
                </a:lnTo>
                <a:close/>
                <a:moveTo>
                  <a:pt x="101" y="124"/>
                </a:moveTo>
                <a:cubicBezTo>
                  <a:pt x="101" y="125"/>
                  <a:pt x="101" y="125"/>
                  <a:pt x="100" y="126"/>
                </a:cubicBezTo>
                <a:cubicBezTo>
                  <a:pt x="102" y="127"/>
                  <a:pt x="102" y="127"/>
                  <a:pt x="102" y="127"/>
                </a:cubicBezTo>
                <a:cubicBezTo>
                  <a:pt x="103" y="126"/>
                  <a:pt x="103" y="125"/>
                  <a:pt x="103" y="124"/>
                </a:cubicBezTo>
                <a:cubicBezTo>
                  <a:pt x="103" y="119"/>
                  <a:pt x="103" y="119"/>
                  <a:pt x="103" y="119"/>
                </a:cubicBezTo>
                <a:cubicBezTo>
                  <a:pt x="101" y="119"/>
                  <a:pt x="101" y="119"/>
                  <a:pt x="101" y="119"/>
                </a:cubicBezTo>
                <a:lnTo>
                  <a:pt x="101" y="124"/>
                </a:lnTo>
                <a:close/>
                <a:moveTo>
                  <a:pt x="64" y="59"/>
                </a:moveTo>
                <a:cubicBezTo>
                  <a:pt x="57" y="59"/>
                  <a:pt x="57" y="59"/>
                  <a:pt x="57" y="59"/>
                </a:cubicBezTo>
                <a:cubicBezTo>
                  <a:pt x="57" y="61"/>
                  <a:pt x="57" y="61"/>
                  <a:pt x="57" y="61"/>
                </a:cubicBezTo>
                <a:cubicBezTo>
                  <a:pt x="64" y="61"/>
                  <a:pt x="64" y="61"/>
                  <a:pt x="64" y="61"/>
                </a:cubicBezTo>
                <a:lnTo>
                  <a:pt x="64" y="59"/>
                </a:lnTo>
                <a:close/>
                <a:moveTo>
                  <a:pt x="85" y="59"/>
                </a:moveTo>
                <a:cubicBezTo>
                  <a:pt x="78" y="59"/>
                  <a:pt x="78" y="59"/>
                  <a:pt x="78" y="59"/>
                </a:cubicBezTo>
                <a:cubicBezTo>
                  <a:pt x="78" y="61"/>
                  <a:pt x="78" y="61"/>
                  <a:pt x="78" y="61"/>
                </a:cubicBezTo>
                <a:cubicBezTo>
                  <a:pt x="85" y="61"/>
                  <a:pt x="85" y="61"/>
                  <a:pt x="85" y="61"/>
                </a:cubicBezTo>
                <a:lnTo>
                  <a:pt x="85" y="59"/>
                </a:lnTo>
                <a:close/>
                <a:moveTo>
                  <a:pt x="68" y="128"/>
                </a:moveTo>
                <a:cubicBezTo>
                  <a:pt x="61" y="128"/>
                  <a:pt x="61" y="128"/>
                  <a:pt x="61" y="128"/>
                </a:cubicBezTo>
                <a:cubicBezTo>
                  <a:pt x="61" y="130"/>
                  <a:pt x="61" y="130"/>
                  <a:pt x="61" y="130"/>
                </a:cubicBezTo>
                <a:cubicBezTo>
                  <a:pt x="68" y="130"/>
                  <a:pt x="68" y="130"/>
                  <a:pt x="68" y="130"/>
                </a:cubicBezTo>
                <a:lnTo>
                  <a:pt x="68" y="128"/>
                </a:lnTo>
                <a:close/>
                <a:moveTo>
                  <a:pt x="75" y="59"/>
                </a:moveTo>
                <a:cubicBezTo>
                  <a:pt x="67" y="59"/>
                  <a:pt x="67" y="59"/>
                  <a:pt x="67" y="59"/>
                </a:cubicBezTo>
                <a:cubicBezTo>
                  <a:pt x="67" y="61"/>
                  <a:pt x="67" y="61"/>
                  <a:pt x="67" y="61"/>
                </a:cubicBezTo>
                <a:cubicBezTo>
                  <a:pt x="75" y="61"/>
                  <a:pt x="75" y="61"/>
                  <a:pt x="75" y="61"/>
                </a:cubicBezTo>
                <a:lnTo>
                  <a:pt x="75" y="59"/>
                </a:lnTo>
                <a:close/>
                <a:moveTo>
                  <a:pt x="101" y="76"/>
                </a:moveTo>
                <a:cubicBezTo>
                  <a:pt x="103" y="76"/>
                  <a:pt x="103" y="76"/>
                  <a:pt x="103" y="76"/>
                </a:cubicBezTo>
                <a:cubicBezTo>
                  <a:pt x="103" y="69"/>
                  <a:pt x="103" y="69"/>
                  <a:pt x="103" y="69"/>
                </a:cubicBezTo>
                <a:cubicBezTo>
                  <a:pt x="101" y="69"/>
                  <a:pt x="101" y="69"/>
                  <a:pt x="101" y="69"/>
                </a:cubicBezTo>
                <a:lnTo>
                  <a:pt x="101" y="76"/>
                </a:lnTo>
                <a:close/>
                <a:moveTo>
                  <a:pt x="88" y="59"/>
                </a:moveTo>
                <a:cubicBezTo>
                  <a:pt x="88" y="61"/>
                  <a:pt x="88" y="61"/>
                  <a:pt x="88" y="61"/>
                </a:cubicBezTo>
                <a:cubicBezTo>
                  <a:pt x="95" y="61"/>
                  <a:pt x="95" y="61"/>
                  <a:pt x="95" y="61"/>
                </a:cubicBezTo>
                <a:cubicBezTo>
                  <a:pt x="95" y="59"/>
                  <a:pt x="95" y="59"/>
                  <a:pt x="95" y="59"/>
                </a:cubicBezTo>
                <a:lnTo>
                  <a:pt x="88" y="59"/>
                </a:lnTo>
                <a:close/>
                <a:moveTo>
                  <a:pt x="103" y="65"/>
                </a:moveTo>
                <a:cubicBezTo>
                  <a:pt x="103" y="62"/>
                  <a:pt x="101" y="60"/>
                  <a:pt x="98" y="59"/>
                </a:cubicBezTo>
                <a:cubicBezTo>
                  <a:pt x="98" y="61"/>
                  <a:pt x="98" y="61"/>
                  <a:pt x="98" y="61"/>
                </a:cubicBezTo>
                <a:cubicBezTo>
                  <a:pt x="100" y="62"/>
                  <a:pt x="101" y="63"/>
                  <a:pt x="101" y="65"/>
                </a:cubicBezTo>
                <a:cubicBezTo>
                  <a:pt x="101" y="65"/>
                  <a:pt x="101" y="65"/>
                  <a:pt x="101" y="65"/>
                </a:cubicBezTo>
                <a:cubicBezTo>
                  <a:pt x="103" y="65"/>
                  <a:pt x="103" y="65"/>
                  <a:pt x="103" y="65"/>
                </a:cubicBezTo>
                <a:close/>
                <a:moveTo>
                  <a:pt x="23" y="61"/>
                </a:moveTo>
                <a:cubicBezTo>
                  <a:pt x="23" y="59"/>
                  <a:pt x="23" y="59"/>
                  <a:pt x="23" y="59"/>
                </a:cubicBezTo>
                <a:cubicBezTo>
                  <a:pt x="18" y="59"/>
                  <a:pt x="18" y="59"/>
                  <a:pt x="18" y="59"/>
                </a:cubicBezTo>
                <a:cubicBezTo>
                  <a:pt x="17" y="59"/>
                  <a:pt x="16" y="59"/>
                  <a:pt x="15" y="59"/>
                </a:cubicBezTo>
                <a:cubicBezTo>
                  <a:pt x="16" y="61"/>
                  <a:pt x="16" y="61"/>
                  <a:pt x="16" y="61"/>
                </a:cubicBezTo>
                <a:cubicBezTo>
                  <a:pt x="17" y="61"/>
                  <a:pt x="17" y="61"/>
                  <a:pt x="18" y="61"/>
                </a:cubicBezTo>
                <a:lnTo>
                  <a:pt x="23" y="61"/>
                </a:lnTo>
                <a:close/>
                <a:moveTo>
                  <a:pt x="33" y="59"/>
                </a:moveTo>
                <a:cubicBezTo>
                  <a:pt x="26" y="59"/>
                  <a:pt x="26" y="59"/>
                  <a:pt x="26" y="59"/>
                </a:cubicBezTo>
                <a:cubicBezTo>
                  <a:pt x="26" y="61"/>
                  <a:pt x="26" y="61"/>
                  <a:pt x="26" y="61"/>
                </a:cubicBezTo>
                <a:cubicBezTo>
                  <a:pt x="33" y="61"/>
                  <a:pt x="33" y="61"/>
                  <a:pt x="33" y="61"/>
                </a:cubicBezTo>
                <a:lnTo>
                  <a:pt x="33" y="59"/>
                </a:lnTo>
                <a:close/>
                <a:moveTo>
                  <a:pt x="27" y="128"/>
                </a:moveTo>
                <a:cubicBezTo>
                  <a:pt x="20" y="128"/>
                  <a:pt x="20" y="128"/>
                  <a:pt x="20" y="128"/>
                </a:cubicBezTo>
                <a:cubicBezTo>
                  <a:pt x="20" y="130"/>
                  <a:pt x="20" y="130"/>
                  <a:pt x="20" y="130"/>
                </a:cubicBezTo>
                <a:cubicBezTo>
                  <a:pt x="27" y="130"/>
                  <a:pt x="27" y="130"/>
                  <a:pt x="27" y="130"/>
                </a:cubicBezTo>
                <a:lnTo>
                  <a:pt x="27" y="128"/>
                </a:lnTo>
                <a:close/>
                <a:moveTo>
                  <a:pt x="37" y="128"/>
                </a:moveTo>
                <a:cubicBezTo>
                  <a:pt x="30" y="128"/>
                  <a:pt x="30" y="128"/>
                  <a:pt x="30" y="128"/>
                </a:cubicBezTo>
                <a:cubicBezTo>
                  <a:pt x="30" y="130"/>
                  <a:pt x="30" y="130"/>
                  <a:pt x="30" y="130"/>
                </a:cubicBezTo>
                <a:cubicBezTo>
                  <a:pt x="37" y="130"/>
                  <a:pt x="37" y="130"/>
                  <a:pt x="37" y="130"/>
                </a:cubicBezTo>
                <a:lnTo>
                  <a:pt x="37" y="128"/>
                </a:lnTo>
                <a:close/>
                <a:moveTo>
                  <a:pt x="44" y="59"/>
                </a:moveTo>
                <a:cubicBezTo>
                  <a:pt x="36" y="59"/>
                  <a:pt x="36" y="59"/>
                  <a:pt x="36" y="59"/>
                </a:cubicBezTo>
                <a:cubicBezTo>
                  <a:pt x="36" y="61"/>
                  <a:pt x="36" y="61"/>
                  <a:pt x="36" y="61"/>
                </a:cubicBezTo>
                <a:cubicBezTo>
                  <a:pt x="44" y="61"/>
                  <a:pt x="44" y="61"/>
                  <a:pt x="44" y="61"/>
                </a:cubicBezTo>
                <a:lnTo>
                  <a:pt x="44" y="59"/>
                </a:lnTo>
                <a:close/>
                <a:moveTo>
                  <a:pt x="54" y="59"/>
                </a:moveTo>
                <a:cubicBezTo>
                  <a:pt x="47" y="59"/>
                  <a:pt x="47" y="59"/>
                  <a:pt x="47" y="59"/>
                </a:cubicBezTo>
                <a:cubicBezTo>
                  <a:pt x="47" y="61"/>
                  <a:pt x="47" y="61"/>
                  <a:pt x="47" y="61"/>
                </a:cubicBezTo>
                <a:cubicBezTo>
                  <a:pt x="54" y="61"/>
                  <a:pt x="54" y="61"/>
                  <a:pt x="54" y="61"/>
                </a:cubicBezTo>
                <a:lnTo>
                  <a:pt x="54" y="59"/>
                </a:lnTo>
                <a:close/>
                <a:moveTo>
                  <a:pt x="47" y="128"/>
                </a:moveTo>
                <a:cubicBezTo>
                  <a:pt x="40" y="128"/>
                  <a:pt x="40" y="128"/>
                  <a:pt x="40" y="128"/>
                </a:cubicBezTo>
                <a:cubicBezTo>
                  <a:pt x="40" y="130"/>
                  <a:pt x="40" y="130"/>
                  <a:pt x="40" y="130"/>
                </a:cubicBezTo>
                <a:cubicBezTo>
                  <a:pt x="47" y="130"/>
                  <a:pt x="47" y="130"/>
                  <a:pt x="47" y="130"/>
                </a:cubicBezTo>
                <a:lnTo>
                  <a:pt x="47" y="128"/>
                </a:lnTo>
                <a:close/>
                <a:moveTo>
                  <a:pt x="58" y="128"/>
                </a:moveTo>
                <a:cubicBezTo>
                  <a:pt x="51" y="128"/>
                  <a:pt x="51" y="128"/>
                  <a:pt x="51" y="128"/>
                </a:cubicBezTo>
                <a:cubicBezTo>
                  <a:pt x="51" y="130"/>
                  <a:pt x="51" y="130"/>
                  <a:pt x="51" y="130"/>
                </a:cubicBezTo>
                <a:cubicBezTo>
                  <a:pt x="58" y="130"/>
                  <a:pt x="58" y="130"/>
                  <a:pt x="58" y="130"/>
                </a:cubicBezTo>
                <a:lnTo>
                  <a:pt x="58" y="128"/>
                </a:lnTo>
                <a:close/>
                <a:moveTo>
                  <a:pt x="84" y="88"/>
                </a:moveTo>
                <a:cubicBezTo>
                  <a:pt x="81" y="88"/>
                  <a:pt x="78" y="91"/>
                  <a:pt x="78" y="94"/>
                </a:cubicBezTo>
                <a:cubicBezTo>
                  <a:pt x="78" y="98"/>
                  <a:pt x="81" y="100"/>
                  <a:pt x="84" y="100"/>
                </a:cubicBezTo>
                <a:cubicBezTo>
                  <a:pt x="88" y="100"/>
                  <a:pt x="91" y="98"/>
                  <a:pt x="91" y="94"/>
                </a:cubicBezTo>
                <a:cubicBezTo>
                  <a:pt x="91" y="91"/>
                  <a:pt x="88" y="88"/>
                  <a:pt x="84" y="88"/>
                </a:cubicBezTo>
                <a:close/>
              </a:path>
            </a:pathLst>
          </a:custGeom>
          <a:solidFill>
            <a:schemeClr val="accent2"/>
          </a:solidFill>
          <a:ln>
            <a:noFill/>
          </a:ln>
        </p:spPr>
        <p:txBody>
          <a:bodyPr vert="horz" wrap="square" lIns="68567" tIns="34284" rIns="68567" bIns="34284" numCol="1" anchor="t" anchorCtr="0" compatLnSpc="1"/>
          <a:lstStyle/>
          <a:p>
            <a:endParaRPr lang="zh-CN" altLang="en-US" sz="1280"/>
          </a:p>
        </p:txBody>
      </p:sp>
      <p:sp>
        <p:nvSpPr>
          <p:cNvPr id="21" name="Freeform 30"/>
          <p:cNvSpPr>
            <a:spLocks noEditPoints="1"/>
          </p:cNvSpPr>
          <p:nvPr/>
        </p:nvSpPr>
        <p:spPr bwMode="auto">
          <a:xfrm>
            <a:off x="3969879" y="2617445"/>
            <a:ext cx="337772" cy="245918"/>
          </a:xfrm>
          <a:custGeom>
            <a:avLst/>
            <a:gdLst>
              <a:gd name="T0" fmla="*/ 9 w 140"/>
              <a:gd name="T1" fmla="*/ 0 h 102"/>
              <a:gd name="T2" fmla="*/ 0 w 140"/>
              <a:gd name="T3" fmla="*/ 93 h 102"/>
              <a:gd name="T4" fmla="*/ 131 w 140"/>
              <a:gd name="T5" fmla="*/ 102 h 102"/>
              <a:gd name="T6" fmla="*/ 140 w 140"/>
              <a:gd name="T7" fmla="*/ 9 h 102"/>
              <a:gd name="T8" fmla="*/ 136 w 140"/>
              <a:gd name="T9" fmla="*/ 93 h 102"/>
              <a:gd name="T10" fmla="*/ 9 w 140"/>
              <a:gd name="T11" fmla="*/ 98 h 102"/>
              <a:gd name="T12" fmla="*/ 4 w 140"/>
              <a:gd name="T13" fmla="*/ 9 h 102"/>
              <a:gd name="T14" fmla="*/ 131 w 140"/>
              <a:gd name="T15" fmla="*/ 4 h 102"/>
              <a:gd name="T16" fmla="*/ 136 w 140"/>
              <a:gd name="T17" fmla="*/ 93 h 102"/>
              <a:gd name="T18" fmla="*/ 129 w 140"/>
              <a:gd name="T19" fmla="*/ 11 h 102"/>
              <a:gd name="T20" fmla="*/ 11 w 140"/>
              <a:gd name="T21" fmla="*/ 32 h 102"/>
              <a:gd name="T22" fmla="*/ 11 w 140"/>
              <a:gd name="T23" fmla="*/ 70 h 102"/>
              <a:gd name="T24" fmla="*/ 129 w 140"/>
              <a:gd name="T25" fmla="*/ 91 h 102"/>
              <a:gd name="T26" fmla="*/ 11 w 140"/>
              <a:gd name="T27" fmla="*/ 70 h 102"/>
              <a:gd name="T28" fmla="*/ 51 w 140"/>
              <a:gd name="T29" fmla="*/ 65 h 102"/>
              <a:gd name="T30" fmla="*/ 62 w 140"/>
              <a:gd name="T31" fmla="*/ 37 h 102"/>
              <a:gd name="T32" fmla="*/ 49 w 140"/>
              <a:gd name="T33" fmla="*/ 37 h 102"/>
              <a:gd name="T34" fmla="*/ 39 w 140"/>
              <a:gd name="T35" fmla="*/ 65 h 102"/>
              <a:gd name="T36" fmla="*/ 28 w 140"/>
              <a:gd name="T37" fmla="*/ 37 h 102"/>
              <a:gd name="T38" fmla="*/ 38 w 140"/>
              <a:gd name="T39" fmla="*/ 58 h 102"/>
              <a:gd name="T40" fmla="*/ 95 w 140"/>
              <a:gd name="T41" fmla="*/ 59 h 102"/>
              <a:gd name="T42" fmla="*/ 106 w 140"/>
              <a:gd name="T43" fmla="*/ 65 h 102"/>
              <a:gd name="T44" fmla="*/ 107 w 140"/>
              <a:gd name="T45" fmla="*/ 37 h 102"/>
              <a:gd name="T46" fmla="*/ 86 w 140"/>
              <a:gd name="T47" fmla="*/ 65 h 102"/>
              <a:gd name="T48" fmla="*/ 95 w 140"/>
              <a:gd name="T49" fmla="*/ 59 h 102"/>
              <a:gd name="T50" fmla="*/ 105 w 140"/>
              <a:gd name="T51" fmla="*/ 54 h 102"/>
              <a:gd name="T52" fmla="*/ 103 w 140"/>
              <a:gd name="T53" fmla="*/ 43 h 102"/>
              <a:gd name="T54" fmla="*/ 79 w 140"/>
              <a:gd name="T55" fmla="*/ 57 h 102"/>
              <a:gd name="T56" fmla="*/ 74 w 140"/>
              <a:gd name="T57" fmla="*/ 53 h 102"/>
              <a:gd name="T58" fmla="*/ 67 w 140"/>
              <a:gd name="T59" fmla="*/ 48 h 102"/>
              <a:gd name="T60" fmla="*/ 69 w 140"/>
              <a:gd name="T61" fmla="*/ 39 h 102"/>
              <a:gd name="T62" fmla="*/ 83 w 140"/>
              <a:gd name="T63" fmla="*/ 39 h 102"/>
              <a:gd name="T64" fmla="*/ 81 w 140"/>
              <a:gd name="T65" fmla="*/ 45 h 102"/>
              <a:gd name="T66" fmla="*/ 76 w 140"/>
              <a:gd name="T67" fmla="*/ 41 h 102"/>
              <a:gd name="T68" fmla="*/ 72 w 140"/>
              <a:gd name="T69" fmla="*/ 44 h 102"/>
              <a:gd name="T70" fmla="*/ 77 w 140"/>
              <a:gd name="T71" fmla="*/ 48 h 102"/>
              <a:gd name="T72" fmla="*/ 84 w 140"/>
              <a:gd name="T73" fmla="*/ 56 h 102"/>
              <a:gd name="T74" fmla="*/ 74 w 140"/>
              <a:gd name="T75" fmla="*/ 65 h 102"/>
              <a:gd name="T76" fmla="*/ 64 w 140"/>
              <a:gd name="T77" fmla="*/ 61 h 102"/>
              <a:gd name="T78" fmla="*/ 68 w 140"/>
              <a:gd name="T79" fmla="*/ 56 h 102"/>
              <a:gd name="T80" fmla="*/ 74 w 140"/>
              <a:gd name="T81" fmla="*/ 6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0" h="102">
                <a:moveTo>
                  <a:pt x="131" y="0"/>
                </a:moveTo>
                <a:cubicBezTo>
                  <a:pt x="9" y="0"/>
                  <a:pt x="9" y="0"/>
                  <a:pt x="9" y="0"/>
                </a:cubicBezTo>
                <a:cubicBezTo>
                  <a:pt x="4" y="0"/>
                  <a:pt x="0" y="4"/>
                  <a:pt x="0" y="9"/>
                </a:cubicBezTo>
                <a:cubicBezTo>
                  <a:pt x="0" y="93"/>
                  <a:pt x="0" y="93"/>
                  <a:pt x="0" y="93"/>
                </a:cubicBezTo>
                <a:cubicBezTo>
                  <a:pt x="0" y="98"/>
                  <a:pt x="4" y="102"/>
                  <a:pt x="9" y="102"/>
                </a:cubicBezTo>
                <a:cubicBezTo>
                  <a:pt x="131" y="102"/>
                  <a:pt x="131" y="102"/>
                  <a:pt x="131" y="102"/>
                </a:cubicBezTo>
                <a:cubicBezTo>
                  <a:pt x="136" y="102"/>
                  <a:pt x="140" y="98"/>
                  <a:pt x="140" y="93"/>
                </a:cubicBezTo>
                <a:cubicBezTo>
                  <a:pt x="140" y="9"/>
                  <a:pt x="140" y="9"/>
                  <a:pt x="140" y="9"/>
                </a:cubicBezTo>
                <a:cubicBezTo>
                  <a:pt x="140" y="4"/>
                  <a:pt x="136" y="0"/>
                  <a:pt x="131" y="0"/>
                </a:cubicBezTo>
                <a:close/>
                <a:moveTo>
                  <a:pt x="136" y="93"/>
                </a:moveTo>
                <a:cubicBezTo>
                  <a:pt x="136" y="96"/>
                  <a:pt x="134" y="98"/>
                  <a:pt x="131" y="98"/>
                </a:cubicBezTo>
                <a:cubicBezTo>
                  <a:pt x="9" y="98"/>
                  <a:pt x="9" y="98"/>
                  <a:pt x="9" y="98"/>
                </a:cubicBezTo>
                <a:cubicBezTo>
                  <a:pt x="6" y="98"/>
                  <a:pt x="4" y="96"/>
                  <a:pt x="4" y="93"/>
                </a:cubicBezTo>
                <a:cubicBezTo>
                  <a:pt x="4" y="9"/>
                  <a:pt x="4" y="9"/>
                  <a:pt x="4" y="9"/>
                </a:cubicBezTo>
                <a:cubicBezTo>
                  <a:pt x="4" y="6"/>
                  <a:pt x="6" y="4"/>
                  <a:pt x="9" y="4"/>
                </a:cubicBezTo>
                <a:cubicBezTo>
                  <a:pt x="131" y="4"/>
                  <a:pt x="131" y="4"/>
                  <a:pt x="131" y="4"/>
                </a:cubicBezTo>
                <a:cubicBezTo>
                  <a:pt x="134" y="4"/>
                  <a:pt x="136" y="6"/>
                  <a:pt x="136" y="9"/>
                </a:cubicBezTo>
                <a:lnTo>
                  <a:pt x="136" y="93"/>
                </a:lnTo>
                <a:close/>
                <a:moveTo>
                  <a:pt x="11" y="11"/>
                </a:moveTo>
                <a:cubicBezTo>
                  <a:pt x="129" y="11"/>
                  <a:pt x="129" y="11"/>
                  <a:pt x="129" y="11"/>
                </a:cubicBezTo>
                <a:cubicBezTo>
                  <a:pt x="129" y="32"/>
                  <a:pt x="129" y="32"/>
                  <a:pt x="129" y="32"/>
                </a:cubicBezTo>
                <a:cubicBezTo>
                  <a:pt x="11" y="32"/>
                  <a:pt x="11" y="32"/>
                  <a:pt x="11" y="32"/>
                </a:cubicBezTo>
                <a:lnTo>
                  <a:pt x="11" y="11"/>
                </a:lnTo>
                <a:close/>
                <a:moveTo>
                  <a:pt x="11" y="70"/>
                </a:moveTo>
                <a:cubicBezTo>
                  <a:pt x="129" y="70"/>
                  <a:pt x="129" y="70"/>
                  <a:pt x="129" y="70"/>
                </a:cubicBezTo>
                <a:cubicBezTo>
                  <a:pt x="129" y="91"/>
                  <a:pt x="129" y="91"/>
                  <a:pt x="129" y="91"/>
                </a:cubicBezTo>
                <a:cubicBezTo>
                  <a:pt x="11" y="91"/>
                  <a:pt x="11" y="91"/>
                  <a:pt x="11" y="91"/>
                </a:cubicBezTo>
                <a:lnTo>
                  <a:pt x="11" y="70"/>
                </a:lnTo>
                <a:close/>
                <a:moveTo>
                  <a:pt x="57" y="65"/>
                </a:moveTo>
                <a:cubicBezTo>
                  <a:pt x="51" y="65"/>
                  <a:pt x="51" y="65"/>
                  <a:pt x="51" y="65"/>
                </a:cubicBezTo>
                <a:cubicBezTo>
                  <a:pt x="57" y="37"/>
                  <a:pt x="57" y="37"/>
                  <a:pt x="57" y="37"/>
                </a:cubicBezTo>
                <a:cubicBezTo>
                  <a:pt x="62" y="37"/>
                  <a:pt x="62" y="37"/>
                  <a:pt x="62" y="37"/>
                </a:cubicBezTo>
                <a:lnTo>
                  <a:pt x="57" y="65"/>
                </a:lnTo>
                <a:close/>
                <a:moveTo>
                  <a:pt x="49" y="37"/>
                </a:moveTo>
                <a:cubicBezTo>
                  <a:pt x="55" y="37"/>
                  <a:pt x="55" y="37"/>
                  <a:pt x="55" y="37"/>
                </a:cubicBezTo>
                <a:cubicBezTo>
                  <a:pt x="39" y="65"/>
                  <a:pt x="39" y="65"/>
                  <a:pt x="39" y="65"/>
                </a:cubicBezTo>
                <a:cubicBezTo>
                  <a:pt x="33" y="65"/>
                  <a:pt x="33" y="65"/>
                  <a:pt x="33" y="65"/>
                </a:cubicBezTo>
                <a:cubicBezTo>
                  <a:pt x="28" y="37"/>
                  <a:pt x="28" y="37"/>
                  <a:pt x="28" y="37"/>
                </a:cubicBezTo>
                <a:cubicBezTo>
                  <a:pt x="34" y="37"/>
                  <a:pt x="34" y="37"/>
                  <a:pt x="34" y="37"/>
                </a:cubicBezTo>
                <a:cubicBezTo>
                  <a:pt x="38" y="58"/>
                  <a:pt x="38" y="58"/>
                  <a:pt x="38" y="58"/>
                </a:cubicBezTo>
                <a:lnTo>
                  <a:pt x="49" y="37"/>
                </a:lnTo>
                <a:close/>
                <a:moveTo>
                  <a:pt x="95" y="59"/>
                </a:moveTo>
                <a:cubicBezTo>
                  <a:pt x="106" y="59"/>
                  <a:pt x="106" y="59"/>
                  <a:pt x="106" y="59"/>
                </a:cubicBezTo>
                <a:cubicBezTo>
                  <a:pt x="106" y="65"/>
                  <a:pt x="106" y="65"/>
                  <a:pt x="106" y="65"/>
                </a:cubicBezTo>
                <a:cubicBezTo>
                  <a:pt x="112" y="65"/>
                  <a:pt x="112" y="65"/>
                  <a:pt x="112" y="65"/>
                </a:cubicBezTo>
                <a:cubicBezTo>
                  <a:pt x="107" y="37"/>
                  <a:pt x="107" y="37"/>
                  <a:pt x="107" y="37"/>
                </a:cubicBezTo>
                <a:cubicBezTo>
                  <a:pt x="101" y="37"/>
                  <a:pt x="101" y="37"/>
                  <a:pt x="101" y="37"/>
                </a:cubicBezTo>
                <a:cubicBezTo>
                  <a:pt x="86" y="65"/>
                  <a:pt x="86" y="65"/>
                  <a:pt x="86" y="65"/>
                </a:cubicBezTo>
                <a:cubicBezTo>
                  <a:pt x="91" y="65"/>
                  <a:pt x="91" y="65"/>
                  <a:pt x="91" y="65"/>
                </a:cubicBezTo>
                <a:lnTo>
                  <a:pt x="95" y="59"/>
                </a:lnTo>
                <a:close/>
                <a:moveTo>
                  <a:pt x="103" y="43"/>
                </a:moveTo>
                <a:cubicBezTo>
                  <a:pt x="105" y="54"/>
                  <a:pt x="105" y="54"/>
                  <a:pt x="105" y="54"/>
                </a:cubicBezTo>
                <a:cubicBezTo>
                  <a:pt x="97" y="54"/>
                  <a:pt x="97" y="54"/>
                  <a:pt x="97" y="54"/>
                </a:cubicBezTo>
                <a:lnTo>
                  <a:pt x="103" y="43"/>
                </a:lnTo>
                <a:close/>
                <a:moveTo>
                  <a:pt x="78" y="59"/>
                </a:moveTo>
                <a:cubicBezTo>
                  <a:pt x="78" y="59"/>
                  <a:pt x="79" y="58"/>
                  <a:pt x="79" y="57"/>
                </a:cubicBezTo>
                <a:cubicBezTo>
                  <a:pt x="79" y="56"/>
                  <a:pt x="79" y="56"/>
                  <a:pt x="78" y="55"/>
                </a:cubicBezTo>
                <a:cubicBezTo>
                  <a:pt x="77" y="55"/>
                  <a:pt x="76" y="54"/>
                  <a:pt x="74" y="53"/>
                </a:cubicBezTo>
                <a:cubicBezTo>
                  <a:pt x="72" y="52"/>
                  <a:pt x="70" y="51"/>
                  <a:pt x="69" y="51"/>
                </a:cubicBezTo>
                <a:cubicBezTo>
                  <a:pt x="68" y="50"/>
                  <a:pt x="68" y="49"/>
                  <a:pt x="67" y="48"/>
                </a:cubicBezTo>
                <a:cubicBezTo>
                  <a:pt x="66" y="47"/>
                  <a:pt x="66" y="46"/>
                  <a:pt x="66" y="45"/>
                </a:cubicBezTo>
                <a:cubicBezTo>
                  <a:pt x="66" y="43"/>
                  <a:pt x="67" y="41"/>
                  <a:pt x="69" y="39"/>
                </a:cubicBezTo>
                <a:cubicBezTo>
                  <a:pt x="70" y="38"/>
                  <a:pt x="73" y="37"/>
                  <a:pt x="76" y="37"/>
                </a:cubicBezTo>
                <a:cubicBezTo>
                  <a:pt x="79" y="37"/>
                  <a:pt x="82" y="38"/>
                  <a:pt x="83" y="39"/>
                </a:cubicBezTo>
                <a:cubicBezTo>
                  <a:pt x="85" y="41"/>
                  <a:pt x="86" y="43"/>
                  <a:pt x="86" y="45"/>
                </a:cubicBezTo>
                <a:cubicBezTo>
                  <a:pt x="81" y="45"/>
                  <a:pt x="81" y="45"/>
                  <a:pt x="81" y="45"/>
                </a:cubicBezTo>
                <a:cubicBezTo>
                  <a:pt x="81" y="44"/>
                  <a:pt x="80" y="43"/>
                  <a:pt x="79" y="42"/>
                </a:cubicBezTo>
                <a:cubicBezTo>
                  <a:pt x="79" y="42"/>
                  <a:pt x="77" y="41"/>
                  <a:pt x="76" y="41"/>
                </a:cubicBezTo>
                <a:cubicBezTo>
                  <a:pt x="74" y="41"/>
                  <a:pt x="73" y="42"/>
                  <a:pt x="73" y="42"/>
                </a:cubicBezTo>
                <a:cubicBezTo>
                  <a:pt x="72" y="43"/>
                  <a:pt x="72" y="43"/>
                  <a:pt x="72" y="44"/>
                </a:cubicBezTo>
                <a:cubicBezTo>
                  <a:pt x="72" y="45"/>
                  <a:pt x="72" y="46"/>
                  <a:pt x="72" y="46"/>
                </a:cubicBezTo>
                <a:cubicBezTo>
                  <a:pt x="73" y="47"/>
                  <a:pt x="74" y="47"/>
                  <a:pt x="77" y="48"/>
                </a:cubicBezTo>
                <a:cubicBezTo>
                  <a:pt x="80" y="50"/>
                  <a:pt x="82" y="51"/>
                  <a:pt x="83" y="52"/>
                </a:cubicBezTo>
                <a:cubicBezTo>
                  <a:pt x="84" y="53"/>
                  <a:pt x="84" y="54"/>
                  <a:pt x="84" y="56"/>
                </a:cubicBezTo>
                <a:cubicBezTo>
                  <a:pt x="84" y="59"/>
                  <a:pt x="84" y="61"/>
                  <a:pt x="82" y="63"/>
                </a:cubicBezTo>
                <a:cubicBezTo>
                  <a:pt x="80" y="64"/>
                  <a:pt x="77" y="65"/>
                  <a:pt x="74" y="65"/>
                </a:cubicBezTo>
                <a:cubicBezTo>
                  <a:pt x="71" y="65"/>
                  <a:pt x="69" y="65"/>
                  <a:pt x="67" y="64"/>
                </a:cubicBezTo>
                <a:cubicBezTo>
                  <a:pt x="66" y="63"/>
                  <a:pt x="64" y="62"/>
                  <a:pt x="64" y="61"/>
                </a:cubicBezTo>
                <a:cubicBezTo>
                  <a:pt x="63" y="59"/>
                  <a:pt x="63" y="58"/>
                  <a:pt x="63" y="56"/>
                </a:cubicBezTo>
                <a:cubicBezTo>
                  <a:pt x="68" y="56"/>
                  <a:pt x="68" y="56"/>
                  <a:pt x="68" y="56"/>
                </a:cubicBezTo>
                <a:cubicBezTo>
                  <a:pt x="68" y="57"/>
                  <a:pt x="69" y="58"/>
                  <a:pt x="69" y="59"/>
                </a:cubicBezTo>
                <a:cubicBezTo>
                  <a:pt x="70" y="60"/>
                  <a:pt x="71" y="60"/>
                  <a:pt x="74" y="60"/>
                </a:cubicBezTo>
                <a:cubicBezTo>
                  <a:pt x="75" y="60"/>
                  <a:pt x="77" y="60"/>
                  <a:pt x="78" y="59"/>
                </a:cubicBezTo>
                <a:close/>
              </a:path>
            </a:pathLst>
          </a:custGeom>
          <a:solidFill>
            <a:schemeClr val="accent1"/>
          </a:solidFill>
          <a:ln>
            <a:noFill/>
          </a:ln>
        </p:spPr>
        <p:txBody>
          <a:bodyPr vert="horz" wrap="square" lIns="68567" tIns="34284" rIns="68567" bIns="34284" numCol="1" anchor="t" anchorCtr="0" compatLnSpc="1"/>
          <a:lstStyle/>
          <a:p>
            <a:endParaRPr lang="zh-CN" altLang="en-US" sz="1280"/>
          </a:p>
        </p:txBody>
      </p:sp>
      <p:sp>
        <p:nvSpPr>
          <p:cNvPr id="22" name="TextBox 21"/>
          <p:cNvSpPr txBox="1"/>
          <p:nvPr/>
        </p:nvSpPr>
        <p:spPr>
          <a:xfrm>
            <a:off x="991622" y="1275678"/>
            <a:ext cx="1065823" cy="217367"/>
          </a:xfrm>
          <a:prstGeom prst="rect">
            <a:avLst/>
          </a:prstGeom>
          <a:noFill/>
        </p:spPr>
        <p:txBody>
          <a:bodyPr wrap="square" lIns="68567" tIns="0" rIns="68567" bIns="0" rtlCol="0" anchor="t">
            <a:spAutoFit/>
          </a:bodyPr>
          <a:lstStyle/>
          <a:p>
            <a:pPr algn="r">
              <a:lnSpc>
                <a:spcPct val="150000"/>
              </a:lnSpc>
            </a:pPr>
            <a:r>
              <a:rPr lang="zh-CN" altLang="en-US" sz="1067"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Add a title.</a:t>
            </a:r>
          </a:p>
        </p:txBody>
      </p:sp>
      <p:sp>
        <p:nvSpPr>
          <p:cNvPr id="23" name="TextBox 22"/>
          <p:cNvSpPr txBox="1"/>
          <p:nvPr/>
        </p:nvSpPr>
        <p:spPr>
          <a:xfrm>
            <a:off x="575557" y="1497241"/>
            <a:ext cx="1481889" cy="538597"/>
          </a:xfrm>
          <a:prstGeom prst="rect">
            <a:avLst/>
          </a:prstGeom>
          <a:noFill/>
        </p:spPr>
        <p:txBody>
          <a:bodyPr wrap="square" lIns="68567" tIns="34284" rIns="68567" bIns="34284" rtlCol="0">
            <a:spAutoFit/>
          </a:bodyPr>
          <a:lstStyle/>
          <a:p>
            <a:pPr algn="r">
              <a:lnSpc>
                <a:spcPct val="130000"/>
              </a:lnSpc>
            </a:pPr>
            <a:r>
              <a:rPr lang="zh-CN" altLang="en-US" sz="782" dirty="0">
                <a:solidFill>
                  <a:schemeClr val="tx1">
                    <a:lumMod val="50000"/>
                    <a:lumOff val="50000"/>
                  </a:schemeClr>
                </a:solidFill>
                <a:latin typeface="微软雅黑" panose="020B0503020204020204" pitchFamily="34" charset="-122"/>
                <a:ea typeface="微软雅黑" panose="020B0503020204020204" pitchFamily="34" charset="-122"/>
              </a:rPr>
              <a:t>After your content is typed here, or after you copy your text, select Paste in this box and choose to keep only the text.</a:t>
            </a:r>
          </a:p>
        </p:txBody>
      </p:sp>
      <p:sp>
        <p:nvSpPr>
          <p:cNvPr id="24" name="TextBox 23"/>
          <p:cNvSpPr txBox="1"/>
          <p:nvPr/>
        </p:nvSpPr>
        <p:spPr>
          <a:xfrm>
            <a:off x="6192181" y="3348261"/>
            <a:ext cx="1495784" cy="217367"/>
          </a:xfrm>
          <a:prstGeom prst="rect">
            <a:avLst/>
          </a:prstGeom>
          <a:noFill/>
        </p:spPr>
        <p:txBody>
          <a:bodyPr wrap="square" lIns="68567" tIns="0" rIns="68567" bIns="0" rtlCol="0" anchor="t">
            <a:spAutoFit/>
          </a:bodyPr>
          <a:lstStyle/>
          <a:p>
            <a:pPr>
              <a:lnSpc>
                <a:spcPct val="150000"/>
              </a:lnSpc>
            </a:pPr>
            <a:r>
              <a:rPr lang="zh-CN" altLang="en-US" sz="1067"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Add a title.</a:t>
            </a:r>
          </a:p>
        </p:txBody>
      </p:sp>
      <p:sp>
        <p:nvSpPr>
          <p:cNvPr id="25" name="TextBox 24"/>
          <p:cNvSpPr txBox="1"/>
          <p:nvPr/>
        </p:nvSpPr>
        <p:spPr>
          <a:xfrm>
            <a:off x="6192180" y="3569824"/>
            <a:ext cx="1481889" cy="538597"/>
          </a:xfrm>
          <a:prstGeom prst="rect">
            <a:avLst/>
          </a:prstGeom>
          <a:noFill/>
        </p:spPr>
        <p:txBody>
          <a:bodyPr wrap="square" lIns="68567" tIns="34284" rIns="68567" bIns="34284" rtlCol="0">
            <a:spAutoFit/>
          </a:bodyPr>
          <a:lstStyle/>
          <a:p>
            <a:pPr>
              <a:lnSpc>
                <a:spcPct val="130000"/>
              </a:lnSpc>
            </a:pPr>
            <a:r>
              <a:rPr lang="zh-CN" altLang="en-US" sz="782" dirty="0">
                <a:solidFill>
                  <a:schemeClr val="tx1">
                    <a:lumMod val="50000"/>
                    <a:lumOff val="50000"/>
                  </a:schemeClr>
                </a:solidFill>
                <a:latin typeface="微软雅黑" panose="020B0503020204020204" pitchFamily="34" charset="-122"/>
                <a:ea typeface="微软雅黑" panose="020B0503020204020204" pitchFamily="34" charset="-122"/>
              </a:rPr>
              <a:t>After your content is typed here, or after you copy your text, select Paste in this box and choose to keep only the text.</a:t>
            </a:r>
          </a:p>
        </p:txBody>
      </p:sp>
      <p:sp>
        <p:nvSpPr>
          <p:cNvPr id="26" name="TextBox 25"/>
          <p:cNvSpPr txBox="1"/>
          <p:nvPr/>
        </p:nvSpPr>
        <p:spPr>
          <a:xfrm>
            <a:off x="1872101" y="3347384"/>
            <a:ext cx="1065823" cy="217367"/>
          </a:xfrm>
          <a:prstGeom prst="rect">
            <a:avLst/>
          </a:prstGeom>
          <a:noFill/>
        </p:spPr>
        <p:txBody>
          <a:bodyPr wrap="square" lIns="68567" tIns="0" rIns="68567" bIns="0" rtlCol="0" anchor="t">
            <a:spAutoFit/>
          </a:bodyPr>
          <a:lstStyle/>
          <a:p>
            <a:pPr algn="r">
              <a:lnSpc>
                <a:spcPct val="150000"/>
              </a:lnSpc>
            </a:pPr>
            <a:r>
              <a:rPr lang="zh-CN" altLang="en-US" sz="1067"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Add a title.</a:t>
            </a:r>
          </a:p>
        </p:txBody>
      </p:sp>
      <p:sp>
        <p:nvSpPr>
          <p:cNvPr id="27" name="TextBox 26"/>
          <p:cNvSpPr txBox="1"/>
          <p:nvPr/>
        </p:nvSpPr>
        <p:spPr>
          <a:xfrm>
            <a:off x="1456035" y="3568947"/>
            <a:ext cx="1481889" cy="538597"/>
          </a:xfrm>
          <a:prstGeom prst="rect">
            <a:avLst/>
          </a:prstGeom>
          <a:noFill/>
        </p:spPr>
        <p:txBody>
          <a:bodyPr wrap="square" lIns="68567" tIns="34284" rIns="68567" bIns="34284" rtlCol="0">
            <a:spAutoFit/>
          </a:bodyPr>
          <a:lstStyle/>
          <a:p>
            <a:pPr algn="r">
              <a:lnSpc>
                <a:spcPct val="130000"/>
              </a:lnSpc>
            </a:pPr>
            <a:r>
              <a:rPr lang="zh-CN" altLang="en-US" sz="782" dirty="0">
                <a:solidFill>
                  <a:schemeClr val="tx1">
                    <a:lumMod val="50000"/>
                    <a:lumOff val="50000"/>
                  </a:schemeClr>
                </a:solidFill>
                <a:latin typeface="微软雅黑" panose="020B0503020204020204" pitchFamily="34" charset="-122"/>
                <a:ea typeface="微软雅黑" panose="020B0503020204020204" pitchFamily="34" charset="-122"/>
              </a:rPr>
              <a:t>After your content is typed here, or after you copy your text, select Paste in this box and choose to keep only the text.</a:t>
            </a:r>
          </a:p>
        </p:txBody>
      </p:sp>
      <p:sp>
        <p:nvSpPr>
          <p:cNvPr id="28" name="TextBox 27"/>
          <p:cNvSpPr txBox="1"/>
          <p:nvPr/>
        </p:nvSpPr>
        <p:spPr>
          <a:xfrm>
            <a:off x="7049323" y="1274720"/>
            <a:ext cx="1495784" cy="217367"/>
          </a:xfrm>
          <a:prstGeom prst="rect">
            <a:avLst/>
          </a:prstGeom>
          <a:noFill/>
        </p:spPr>
        <p:txBody>
          <a:bodyPr wrap="square" lIns="68567" tIns="0" rIns="68567" bIns="0" rtlCol="0" anchor="t">
            <a:spAutoFit/>
          </a:bodyPr>
          <a:lstStyle/>
          <a:p>
            <a:pPr>
              <a:lnSpc>
                <a:spcPct val="150000"/>
              </a:lnSpc>
            </a:pPr>
            <a:r>
              <a:rPr lang="zh-CN" altLang="en-US" sz="1067"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Add a title.</a:t>
            </a:r>
          </a:p>
        </p:txBody>
      </p:sp>
      <p:sp>
        <p:nvSpPr>
          <p:cNvPr id="29" name="TextBox 28"/>
          <p:cNvSpPr txBox="1"/>
          <p:nvPr/>
        </p:nvSpPr>
        <p:spPr>
          <a:xfrm>
            <a:off x="7049323" y="1496283"/>
            <a:ext cx="1481889" cy="538597"/>
          </a:xfrm>
          <a:prstGeom prst="rect">
            <a:avLst/>
          </a:prstGeom>
          <a:noFill/>
        </p:spPr>
        <p:txBody>
          <a:bodyPr wrap="square" lIns="68567" tIns="34284" rIns="68567" bIns="34284" rtlCol="0">
            <a:spAutoFit/>
          </a:bodyPr>
          <a:lstStyle/>
          <a:p>
            <a:pPr>
              <a:lnSpc>
                <a:spcPct val="130000"/>
              </a:lnSpc>
            </a:pPr>
            <a:r>
              <a:rPr lang="zh-CN" altLang="en-US" sz="782" dirty="0">
                <a:solidFill>
                  <a:schemeClr val="tx1">
                    <a:lumMod val="50000"/>
                    <a:lumOff val="50000"/>
                  </a:schemeClr>
                </a:solidFill>
                <a:latin typeface="微软雅黑" panose="020B0503020204020204" pitchFamily="34" charset="-122"/>
                <a:ea typeface="微软雅黑" panose="020B0503020204020204" pitchFamily="34" charset="-122"/>
              </a:rPr>
              <a:t>After your content is typed here, or after you copy your text, select Paste in this box and choose to keep only the text.</a:t>
            </a:r>
          </a:p>
        </p:txBody>
      </p:sp>
    </p:spTree>
    <p:extLst>
      <p:ext uri="{BB962C8B-B14F-4D97-AF65-F5344CB8AC3E}">
        <p14:creationId xmlns:p14="http://schemas.microsoft.com/office/powerpoint/2010/main" val="165006800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childTnLst>
                          </p:cTn>
                        </p:par>
                        <p:par>
                          <p:cTn id="17" fill="hold">
                            <p:stCondLst>
                              <p:cond delay="500"/>
                            </p:stCondLst>
                            <p:childTnLst>
                              <p:par>
                                <p:cTn id="18" presetID="55"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500" fill="hold"/>
                                        <p:tgtEl>
                                          <p:spTgt spid="20"/>
                                        </p:tgtEl>
                                        <p:attrNameLst>
                                          <p:attrName>ppt_w</p:attrName>
                                        </p:attrNameLst>
                                      </p:cBhvr>
                                      <p:tavLst>
                                        <p:tav tm="0">
                                          <p:val>
                                            <p:strVal val="#ppt_w*0.70"/>
                                          </p:val>
                                        </p:tav>
                                        <p:tav tm="100000">
                                          <p:val>
                                            <p:strVal val="#ppt_w"/>
                                          </p:val>
                                        </p:tav>
                                      </p:tavLst>
                                    </p:anim>
                                    <p:anim calcmode="lin" valueType="num">
                                      <p:cBhvr>
                                        <p:cTn id="21" dur="500" fill="hold"/>
                                        <p:tgtEl>
                                          <p:spTgt spid="20"/>
                                        </p:tgtEl>
                                        <p:attrNameLst>
                                          <p:attrName>ppt_h</p:attrName>
                                        </p:attrNameLst>
                                      </p:cBhvr>
                                      <p:tavLst>
                                        <p:tav tm="0">
                                          <p:val>
                                            <p:strVal val="#ppt_h"/>
                                          </p:val>
                                        </p:tav>
                                        <p:tav tm="100000">
                                          <p:val>
                                            <p:strVal val="#ppt_h"/>
                                          </p:val>
                                        </p:tav>
                                      </p:tavLst>
                                    </p:anim>
                                    <p:animEffect transition="in" filter="fade">
                                      <p:cBhvr>
                                        <p:cTn id="22" dur="500"/>
                                        <p:tgtEl>
                                          <p:spTgt spid="20"/>
                                        </p:tgtEl>
                                      </p:cBhvr>
                                    </p:animEffect>
                                  </p:childTnLst>
                                </p:cTn>
                              </p:par>
                              <p:par>
                                <p:cTn id="23" presetID="55"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strVal val="#ppt_w*0.70"/>
                                          </p:val>
                                        </p:tav>
                                        <p:tav tm="100000">
                                          <p:val>
                                            <p:strVal val="#ppt_w"/>
                                          </p:val>
                                        </p:tav>
                                      </p:tavLst>
                                    </p:anim>
                                    <p:anim calcmode="lin" valueType="num">
                                      <p:cBhvr>
                                        <p:cTn id="26" dur="500" fill="hold"/>
                                        <p:tgtEl>
                                          <p:spTgt spid="21"/>
                                        </p:tgtEl>
                                        <p:attrNameLst>
                                          <p:attrName>ppt_h</p:attrName>
                                        </p:attrNameLst>
                                      </p:cBhvr>
                                      <p:tavLst>
                                        <p:tav tm="0">
                                          <p:val>
                                            <p:strVal val="#ppt_h"/>
                                          </p:val>
                                        </p:tav>
                                        <p:tav tm="100000">
                                          <p:val>
                                            <p:strVal val="#ppt_h"/>
                                          </p:val>
                                        </p:tav>
                                      </p:tavLst>
                                    </p:anim>
                                    <p:animEffect transition="in" filter="fade">
                                      <p:cBhvr>
                                        <p:cTn id="27" dur="500"/>
                                        <p:tgtEl>
                                          <p:spTgt spid="21"/>
                                        </p:tgtEl>
                                      </p:cBhvr>
                                    </p:animEffect>
                                  </p:childTnLst>
                                </p:cTn>
                              </p:par>
                              <p:par>
                                <p:cTn id="28" presetID="55"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p:cTn id="30" dur="500" fill="hold"/>
                                        <p:tgtEl>
                                          <p:spTgt spid="18"/>
                                        </p:tgtEl>
                                        <p:attrNameLst>
                                          <p:attrName>ppt_w</p:attrName>
                                        </p:attrNameLst>
                                      </p:cBhvr>
                                      <p:tavLst>
                                        <p:tav tm="0">
                                          <p:val>
                                            <p:strVal val="#ppt_w*0.70"/>
                                          </p:val>
                                        </p:tav>
                                        <p:tav tm="100000">
                                          <p:val>
                                            <p:strVal val="#ppt_w"/>
                                          </p:val>
                                        </p:tav>
                                      </p:tavLst>
                                    </p:anim>
                                    <p:anim calcmode="lin" valueType="num">
                                      <p:cBhvr>
                                        <p:cTn id="31" dur="500" fill="hold"/>
                                        <p:tgtEl>
                                          <p:spTgt spid="18"/>
                                        </p:tgtEl>
                                        <p:attrNameLst>
                                          <p:attrName>ppt_h</p:attrName>
                                        </p:attrNameLst>
                                      </p:cBhvr>
                                      <p:tavLst>
                                        <p:tav tm="0">
                                          <p:val>
                                            <p:strVal val="#ppt_h"/>
                                          </p:val>
                                        </p:tav>
                                        <p:tav tm="100000">
                                          <p:val>
                                            <p:strVal val="#ppt_h"/>
                                          </p:val>
                                        </p:tav>
                                      </p:tavLst>
                                    </p:anim>
                                    <p:animEffect transition="in" filter="fade">
                                      <p:cBhvr>
                                        <p:cTn id="32" dur="500"/>
                                        <p:tgtEl>
                                          <p:spTgt spid="18"/>
                                        </p:tgtEl>
                                      </p:cBhvr>
                                    </p:animEffect>
                                  </p:childTnLst>
                                </p:cTn>
                              </p:par>
                              <p:par>
                                <p:cTn id="33" presetID="55"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strVal val="#ppt_w*0.70"/>
                                          </p:val>
                                        </p:tav>
                                        <p:tav tm="100000">
                                          <p:val>
                                            <p:strVal val="#ppt_w"/>
                                          </p:val>
                                        </p:tav>
                                      </p:tavLst>
                                    </p:anim>
                                    <p:anim calcmode="lin" valueType="num">
                                      <p:cBhvr>
                                        <p:cTn id="36" dur="500" fill="hold"/>
                                        <p:tgtEl>
                                          <p:spTgt spid="19"/>
                                        </p:tgtEl>
                                        <p:attrNameLst>
                                          <p:attrName>ppt_h</p:attrName>
                                        </p:attrNameLst>
                                      </p:cBhvr>
                                      <p:tavLst>
                                        <p:tav tm="0">
                                          <p:val>
                                            <p:strVal val="#ppt_h"/>
                                          </p:val>
                                        </p:tav>
                                        <p:tav tm="100000">
                                          <p:val>
                                            <p:strVal val="#ppt_h"/>
                                          </p:val>
                                        </p:tav>
                                      </p:tavLst>
                                    </p:anim>
                                    <p:animEffect transition="in" filter="fade">
                                      <p:cBhvr>
                                        <p:cTn id="37" dur="500"/>
                                        <p:tgtEl>
                                          <p:spTgt spid="19"/>
                                        </p:tgtEl>
                                      </p:cBhvr>
                                    </p:animEffect>
                                  </p:childTnLst>
                                </p:cTn>
                              </p:par>
                            </p:childTnLst>
                          </p:cTn>
                        </p:par>
                        <p:par>
                          <p:cTn id="38" fill="hold">
                            <p:stCondLst>
                              <p:cond delay="1000"/>
                            </p:stCondLst>
                            <p:childTnLst>
                              <p:par>
                                <p:cTn id="39" presetID="22" presetClass="entr" presetSubtype="2"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right)">
                                      <p:cBhvr>
                                        <p:cTn id="41" dur="500"/>
                                        <p:tgtEl>
                                          <p:spTgt spid="8"/>
                                        </p:tgtEl>
                                      </p:cBhvr>
                                    </p:animEffect>
                                  </p:childTnLst>
                                </p:cTn>
                              </p:par>
                            </p:childTnLst>
                          </p:cTn>
                        </p:par>
                        <p:par>
                          <p:cTn id="42" fill="hold">
                            <p:stCondLst>
                              <p:cond delay="1500"/>
                            </p:stCondLst>
                            <p:childTnLst>
                              <p:par>
                                <p:cTn id="43" presetID="55" presetClass="entr" presetSubtype="0"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strVal val="#ppt_w*0.70"/>
                                          </p:val>
                                        </p:tav>
                                        <p:tav tm="100000">
                                          <p:val>
                                            <p:strVal val="#ppt_w"/>
                                          </p:val>
                                        </p:tav>
                                      </p:tavLst>
                                    </p:anim>
                                    <p:anim calcmode="lin" valueType="num">
                                      <p:cBhvr>
                                        <p:cTn id="46" dur="500" fill="hold"/>
                                        <p:tgtEl>
                                          <p:spTgt spid="9"/>
                                        </p:tgtEl>
                                        <p:attrNameLst>
                                          <p:attrName>ppt_h</p:attrName>
                                        </p:attrNameLst>
                                      </p:cBhvr>
                                      <p:tavLst>
                                        <p:tav tm="0">
                                          <p:val>
                                            <p:strVal val="#ppt_h"/>
                                          </p:val>
                                        </p:tav>
                                        <p:tav tm="100000">
                                          <p:val>
                                            <p:strVal val="#ppt_h"/>
                                          </p:val>
                                        </p:tav>
                                      </p:tavLst>
                                    </p:anim>
                                    <p:animEffect transition="in" filter="fade">
                                      <p:cBhvr>
                                        <p:cTn id="47" dur="500"/>
                                        <p:tgtEl>
                                          <p:spTgt spid="9"/>
                                        </p:tgtEl>
                                      </p:cBhvr>
                                    </p:animEffect>
                                  </p:childTnLst>
                                </p:cTn>
                              </p:par>
                            </p:childTnLst>
                          </p:cTn>
                        </p:par>
                        <p:par>
                          <p:cTn id="48" fill="hold">
                            <p:stCondLst>
                              <p:cond delay="2000"/>
                            </p:stCondLst>
                            <p:childTnLst>
                              <p:par>
                                <p:cTn id="49" presetID="22" presetClass="entr" presetSubtype="2"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ipe(right)">
                                      <p:cBhvr>
                                        <p:cTn id="51" dur="500"/>
                                        <p:tgtEl>
                                          <p:spTgt spid="22"/>
                                        </p:tgtEl>
                                      </p:cBhvr>
                                    </p:animEffect>
                                  </p:childTnLst>
                                </p:cTn>
                              </p:par>
                              <p:par>
                                <p:cTn id="52" presetID="22" presetClass="entr" presetSubtype="2" fill="hold" grpId="0"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right)">
                                      <p:cBhvr>
                                        <p:cTn id="54" dur="500"/>
                                        <p:tgtEl>
                                          <p:spTgt spid="23"/>
                                        </p:tgtEl>
                                      </p:cBhvr>
                                    </p:animEffect>
                                  </p:childTnLst>
                                </p:cTn>
                              </p:par>
                            </p:childTnLst>
                          </p:cTn>
                        </p:par>
                        <p:par>
                          <p:cTn id="55" fill="hold">
                            <p:stCondLst>
                              <p:cond delay="2500"/>
                            </p:stCondLst>
                            <p:childTnLst>
                              <p:par>
                                <p:cTn id="56" presetID="22" presetClass="entr" presetSubtype="8" fill="hold" grpId="0" nodeType="after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wipe(left)">
                                      <p:cBhvr>
                                        <p:cTn id="58" dur="500"/>
                                        <p:tgtEl>
                                          <p:spTgt spid="14"/>
                                        </p:tgtEl>
                                      </p:cBhvr>
                                    </p:animEffect>
                                  </p:childTnLst>
                                </p:cTn>
                              </p:par>
                            </p:childTnLst>
                          </p:cTn>
                        </p:par>
                        <p:par>
                          <p:cTn id="59" fill="hold">
                            <p:stCondLst>
                              <p:cond delay="3000"/>
                            </p:stCondLst>
                            <p:childTnLst>
                              <p:par>
                                <p:cTn id="60" presetID="55"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p:cTn id="62" dur="500" fill="hold"/>
                                        <p:tgtEl>
                                          <p:spTgt spid="15"/>
                                        </p:tgtEl>
                                        <p:attrNameLst>
                                          <p:attrName>ppt_w</p:attrName>
                                        </p:attrNameLst>
                                      </p:cBhvr>
                                      <p:tavLst>
                                        <p:tav tm="0">
                                          <p:val>
                                            <p:strVal val="#ppt_w*0.70"/>
                                          </p:val>
                                        </p:tav>
                                        <p:tav tm="100000">
                                          <p:val>
                                            <p:strVal val="#ppt_w"/>
                                          </p:val>
                                        </p:tav>
                                      </p:tavLst>
                                    </p:anim>
                                    <p:anim calcmode="lin" valueType="num">
                                      <p:cBhvr>
                                        <p:cTn id="63" dur="500" fill="hold"/>
                                        <p:tgtEl>
                                          <p:spTgt spid="15"/>
                                        </p:tgtEl>
                                        <p:attrNameLst>
                                          <p:attrName>ppt_h</p:attrName>
                                        </p:attrNameLst>
                                      </p:cBhvr>
                                      <p:tavLst>
                                        <p:tav tm="0">
                                          <p:val>
                                            <p:strVal val="#ppt_h"/>
                                          </p:val>
                                        </p:tav>
                                        <p:tav tm="100000">
                                          <p:val>
                                            <p:strVal val="#ppt_h"/>
                                          </p:val>
                                        </p:tav>
                                      </p:tavLst>
                                    </p:anim>
                                    <p:animEffect transition="in" filter="fade">
                                      <p:cBhvr>
                                        <p:cTn id="64" dur="500"/>
                                        <p:tgtEl>
                                          <p:spTgt spid="15"/>
                                        </p:tgtEl>
                                      </p:cBhvr>
                                    </p:animEffect>
                                  </p:childTnLst>
                                </p:cTn>
                              </p:par>
                            </p:childTnLst>
                          </p:cTn>
                        </p:par>
                        <p:par>
                          <p:cTn id="65" fill="hold">
                            <p:stCondLst>
                              <p:cond delay="3500"/>
                            </p:stCondLst>
                            <p:childTnLst>
                              <p:par>
                                <p:cTn id="66" presetID="22" presetClass="entr" presetSubtype="8" fill="hold" grpId="0"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wipe(left)">
                                      <p:cBhvr>
                                        <p:cTn id="68" dur="500"/>
                                        <p:tgtEl>
                                          <p:spTgt spid="24"/>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left)">
                                      <p:cBhvr>
                                        <p:cTn id="71" dur="500"/>
                                        <p:tgtEl>
                                          <p:spTgt spid="25"/>
                                        </p:tgtEl>
                                      </p:cBhvr>
                                    </p:animEffect>
                                  </p:childTnLst>
                                </p:cTn>
                              </p:par>
                            </p:childTnLst>
                          </p:cTn>
                        </p:par>
                        <p:par>
                          <p:cTn id="72" fill="hold">
                            <p:stCondLst>
                              <p:cond delay="4000"/>
                            </p:stCondLst>
                            <p:childTnLst>
                              <p:par>
                                <p:cTn id="73" presetID="22" presetClass="entr" presetSubtype="2" fill="hold" grpId="0" nodeType="after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wipe(right)">
                                      <p:cBhvr>
                                        <p:cTn id="75" dur="500"/>
                                        <p:tgtEl>
                                          <p:spTgt spid="12"/>
                                        </p:tgtEl>
                                      </p:cBhvr>
                                    </p:animEffect>
                                  </p:childTnLst>
                                </p:cTn>
                              </p:par>
                            </p:childTnLst>
                          </p:cTn>
                        </p:par>
                        <p:par>
                          <p:cTn id="76" fill="hold">
                            <p:stCondLst>
                              <p:cond delay="4500"/>
                            </p:stCondLst>
                            <p:childTnLst>
                              <p:par>
                                <p:cTn id="77" presetID="55" presetClass="entr" presetSubtype="0" fill="hold" grpId="0" nodeType="after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p:cTn id="79" dur="500" fill="hold"/>
                                        <p:tgtEl>
                                          <p:spTgt spid="13"/>
                                        </p:tgtEl>
                                        <p:attrNameLst>
                                          <p:attrName>ppt_w</p:attrName>
                                        </p:attrNameLst>
                                      </p:cBhvr>
                                      <p:tavLst>
                                        <p:tav tm="0">
                                          <p:val>
                                            <p:strVal val="#ppt_w*0.70"/>
                                          </p:val>
                                        </p:tav>
                                        <p:tav tm="100000">
                                          <p:val>
                                            <p:strVal val="#ppt_w"/>
                                          </p:val>
                                        </p:tav>
                                      </p:tavLst>
                                    </p:anim>
                                    <p:anim calcmode="lin" valueType="num">
                                      <p:cBhvr>
                                        <p:cTn id="80" dur="500" fill="hold"/>
                                        <p:tgtEl>
                                          <p:spTgt spid="13"/>
                                        </p:tgtEl>
                                        <p:attrNameLst>
                                          <p:attrName>ppt_h</p:attrName>
                                        </p:attrNameLst>
                                      </p:cBhvr>
                                      <p:tavLst>
                                        <p:tav tm="0">
                                          <p:val>
                                            <p:strVal val="#ppt_h"/>
                                          </p:val>
                                        </p:tav>
                                        <p:tav tm="100000">
                                          <p:val>
                                            <p:strVal val="#ppt_h"/>
                                          </p:val>
                                        </p:tav>
                                      </p:tavLst>
                                    </p:anim>
                                    <p:animEffect transition="in" filter="fade">
                                      <p:cBhvr>
                                        <p:cTn id="81" dur="500"/>
                                        <p:tgtEl>
                                          <p:spTgt spid="13"/>
                                        </p:tgtEl>
                                      </p:cBhvr>
                                    </p:animEffect>
                                  </p:childTnLst>
                                </p:cTn>
                              </p:par>
                            </p:childTnLst>
                          </p:cTn>
                        </p:par>
                        <p:par>
                          <p:cTn id="82" fill="hold">
                            <p:stCondLst>
                              <p:cond delay="5000"/>
                            </p:stCondLst>
                            <p:childTnLst>
                              <p:par>
                                <p:cTn id="83" presetID="22" presetClass="entr" presetSubtype="2" fill="hold" grpId="0" nodeType="afterEffect">
                                  <p:stCondLst>
                                    <p:cond delay="0"/>
                                  </p:stCondLst>
                                  <p:childTnLst>
                                    <p:set>
                                      <p:cBhvr>
                                        <p:cTn id="84" dur="1" fill="hold">
                                          <p:stCondLst>
                                            <p:cond delay="0"/>
                                          </p:stCondLst>
                                        </p:cTn>
                                        <p:tgtEl>
                                          <p:spTgt spid="26"/>
                                        </p:tgtEl>
                                        <p:attrNameLst>
                                          <p:attrName>style.visibility</p:attrName>
                                        </p:attrNameLst>
                                      </p:cBhvr>
                                      <p:to>
                                        <p:strVal val="visible"/>
                                      </p:to>
                                    </p:set>
                                    <p:animEffect transition="in" filter="wipe(right)">
                                      <p:cBhvr>
                                        <p:cTn id="85" dur="500"/>
                                        <p:tgtEl>
                                          <p:spTgt spid="26"/>
                                        </p:tgtEl>
                                      </p:cBhvr>
                                    </p:animEffect>
                                  </p:childTnLst>
                                </p:cTn>
                              </p:par>
                              <p:par>
                                <p:cTn id="86" presetID="22" presetClass="entr" presetSubtype="2" fill="hold" grpId="0" nodeType="with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wipe(right)">
                                      <p:cBhvr>
                                        <p:cTn id="88" dur="500"/>
                                        <p:tgtEl>
                                          <p:spTgt spid="27"/>
                                        </p:tgtEl>
                                      </p:cBhvr>
                                    </p:animEffect>
                                  </p:childTnLst>
                                </p:cTn>
                              </p:par>
                            </p:childTnLst>
                          </p:cTn>
                        </p:par>
                        <p:par>
                          <p:cTn id="89" fill="hold">
                            <p:stCondLst>
                              <p:cond delay="5500"/>
                            </p:stCondLst>
                            <p:childTnLst>
                              <p:par>
                                <p:cTn id="90" presetID="22" presetClass="entr" presetSubtype="8"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Effect transition="in" filter="wipe(left)">
                                      <p:cBhvr>
                                        <p:cTn id="92" dur="500"/>
                                        <p:tgtEl>
                                          <p:spTgt spid="10"/>
                                        </p:tgtEl>
                                      </p:cBhvr>
                                    </p:animEffect>
                                  </p:childTnLst>
                                </p:cTn>
                              </p:par>
                            </p:childTnLst>
                          </p:cTn>
                        </p:par>
                        <p:par>
                          <p:cTn id="93" fill="hold">
                            <p:stCondLst>
                              <p:cond delay="6000"/>
                            </p:stCondLst>
                            <p:childTnLst>
                              <p:par>
                                <p:cTn id="94" presetID="55" presetClass="entr" presetSubtype="0" fill="hold" grpId="0" nodeType="after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500" fill="hold"/>
                                        <p:tgtEl>
                                          <p:spTgt spid="11"/>
                                        </p:tgtEl>
                                        <p:attrNameLst>
                                          <p:attrName>ppt_w</p:attrName>
                                        </p:attrNameLst>
                                      </p:cBhvr>
                                      <p:tavLst>
                                        <p:tav tm="0">
                                          <p:val>
                                            <p:strVal val="#ppt_w*0.70"/>
                                          </p:val>
                                        </p:tav>
                                        <p:tav tm="100000">
                                          <p:val>
                                            <p:strVal val="#ppt_w"/>
                                          </p:val>
                                        </p:tav>
                                      </p:tavLst>
                                    </p:anim>
                                    <p:anim calcmode="lin" valueType="num">
                                      <p:cBhvr>
                                        <p:cTn id="97" dur="500" fill="hold"/>
                                        <p:tgtEl>
                                          <p:spTgt spid="11"/>
                                        </p:tgtEl>
                                        <p:attrNameLst>
                                          <p:attrName>ppt_h</p:attrName>
                                        </p:attrNameLst>
                                      </p:cBhvr>
                                      <p:tavLst>
                                        <p:tav tm="0">
                                          <p:val>
                                            <p:strVal val="#ppt_h"/>
                                          </p:val>
                                        </p:tav>
                                        <p:tav tm="100000">
                                          <p:val>
                                            <p:strVal val="#ppt_h"/>
                                          </p:val>
                                        </p:tav>
                                      </p:tavLst>
                                    </p:anim>
                                    <p:animEffect transition="in" filter="fade">
                                      <p:cBhvr>
                                        <p:cTn id="98" dur="500"/>
                                        <p:tgtEl>
                                          <p:spTgt spid="11"/>
                                        </p:tgtEl>
                                      </p:cBhvr>
                                    </p:animEffect>
                                  </p:childTnLst>
                                </p:cTn>
                              </p:par>
                            </p:childTnLst>
                          </p:cTn>
                        </p:par>
                        <p:par>
                          <p:cTn id="99" fill="hold">
                            <p:stCondLst>
                              <p:cond delay="6500"/>
                            </p:stCondLst>
                            <p:childTnLst>
                              <p:par>
                                <p:cTn id="100" presetID="22" presetClass="entr" presetSubtype="8" fill="hold" grpId="0" nodeType="afterEffect">
                                  <p:stCondLst>
                                    <p:cond delay="0"/>
                                  </p:stCondLst>
                                  <p:childTnLst>
                                    <p:set>
                                      <p:cBhvr>
                                        <p:cTn id="101" dur="1" fill="hold">
                                          <p:stCondLst>
                                            <p:cond delay="0"/>
                                          </p:stCondLst>
                                        </p:cTn>
                                        <p:tgtEl>
                                          <p:spTgt spid="28"/>
                                        </p:tgtEl>
                                        <p:attrNameLst>
                                          <p:attrName>style.visibility</p:attrName>
                                        </p:attrNameLst>
                                      </p:cBhvr>
                                      <p:to>
                                        <p:strVal val="visible"/>
                                      </p:to>
                                    </p:set>
                                    <p:animEffect transition="in" filter="wipe(left)">
                                      <p:cBhvr>
                                        <p:cTn id="102" dur="500"/>
                                        <p:tgtEl>
                                          <p:spTgt spid="28"/>
                                        </p:tgtEl>
                                      </p:cBhvr>
                                    </p:animEffect>
                                  </p:childTnLst>
                                </p:cTn>
                              </p:par>
                              <p:par>
                                <p:cTn id="103" presetID="22" presetClass="entr" presetSubtype="8" fill="hold" grpId="0" nodeType="with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wipe(left)">
                                      <p:cBhvr>
                                        <p:cTn id="10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8" grpId="0" animBg="1"/>
      <p:bldP spid="19" grpId="0" animBg="1"/>
      <p:bldP spid="20" grpId="0" animBg="1"/>
      <p:bldP spid="21" grpId="0" animBg="1"/>
      <p:bldP spid="22" grpId="0"/>
      <p:bldP spid="23" grpId="0"/>
      <p:bldP spid="24" grpId="0"/>
      <p:bldP spid="25" grpId="0"/>
      <p:bldP spid="26"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8"/>
          <p:cNvSpPr/>
          <p:nvPr/>
        </p:nvSpPr>
        <p:spPr>
          <a:xfrm>
            <a:off x="-107598" y="2595675"/>
            <a:ext cx="9250982" cy="2552718"/>
          </a:xfrm>
          <a:custGeom>
            <a:avLst/>
            <a:gdLst>
              <a:gd name="connsiteX0" fmla="*/ 12192000 w 12192000"/>
              <a:gd name="connsiteY0" fmla="*/ 3070672 h 3403624"/>
              <a:gd name="connsiteX1" fmla="*/ 12192000 w 12192000"/>
              <a:gd name="connsiteY1" fmla="*/ 3403624 h 3403624"/>
              <a:gd name="connsiteX2" fmla="*/ 0 w 12192000"/>
              <a:gd name="connsiteY2" fmla="*/ 3403624 h 3403624"/>
              <a:gd name="connsiteX3" fmla="*/ 0 w 12192000"/>
              <a:gd name="connsiteY3" fmla="*/ 3205307 h 3403624"/>
              <a:gd name="connsiteX4" fmla="*/ 100891 w 12192000"/>
              <a:gd name="connsiteY4" fmla="*/ 3214088 h 3403624"/>
              <a:gd name="connsiteX5" fmla="*/ 12180505 w 12192000"/>
              <a:gd name="connsiteY5" fmla="*/ 3072495 h 3403624"/>
              <a:gd name="connsiteX6" fmla="*/ 10880527 w 12192000"/>
              <a:gd name="connsiteY6" fmla="*/ 1460 h 3403624"/>
              <a:gd name="connsiteX7" fmla="*/ 11230755 w 12192000"/>
              <a:gd name="connsiteY7" fmla="*/ 237817 h 3403624"/>
              <a:gd name="connsiteX8" fmla="*/ 11291182 w 12192000"/>
              <a:gd name="connsiteY8" fmla="*/ 309548 h 3403624"/>
              <a:gd name="connsiteX9" fmla="*/ 11319873 w 12192000"/>
              <a:gd name="connsiteY9" fmla="*/ 343607 h 3403624"/>
              <a:gd name="connsiteX10" fmla="*/ 12174681 w 12192000"/>
              <a:gd name="connsiteY10" fmla="*/ 1313033 h 3403624"/>
              <a:gd name="connsiteX11" fmla="*/ 12192000 w 12192000"/>
              <a:gd name="connsiteY11" fmla="*/ 1310379 h 3403624"/>
              <a:gd name="connsiteX12" fmla="*/ 12192000 w 12192000"/>
              <a:gd name="connsiteY12" fmla="*/ 3070671 h 3403624"/>
              <a:gd name="connsiteX13" fmla="*/ 12180505 w 12192000"/>
              <a:gd name="connsiteY13" fmla="*/ 3072494 h 3403624"/>
              <a:gd name="connsiteX14" fmla="*/ 100891 w 12192000"/>
              <a:gd name="connsiteY14" fmla="*/ 3214087 h 3403624"/>
              <a:gd name="connsiteX15" fmla="*/ 0 w 12192000"/>
              <a:gd name="connsiteY15" fmla="*/ 3205306 h 3403624"/>
              <a:gd name="connsiteX16" fmla="*/ 0 w 12192000"/>
              <a:gd name="connsiteY16" fmla="*/ 1772414 h 3403624"/>
              <a:gd name="connsiteX17" fmla="*/ 21273 w 12192000"/>
              <a:gd name="connsiteY17" fmla="*/ 1747856 h 3403624"/>
              <a:gd name="connsiteX18" fmla="*/ 43448 w 12192000"/>
              <a:gd name="connsiteY18" fmla="*/ 1714478 h 3403624"/>
              <a:gd name="connsiteX19" fmla="*/ 1081961 w 12192000"/>
              <a:gd name="connsiteY19" fmla="*/ 1182185 h 3403624"/>
              <a:gd name="connsiteX20" fmla="*/ 3332074 w 12192000"/>
              <a:gd name="connsiteY20" fmla="*/ 2130636 h 3403624"/>
              <a:gd name="connsiteX21" fmla="*/ 5486028 w 12192000"/>
              <a:gd name="connsiteY21" fmla="*/ 988623 h 3403624"/>
              <a:gd name="connsiteX22" fmla="*/ 6822633 w 12192000"/>
              <a:gd name="connsiteY22" fmla="*/ 1608020 h 3403624"/>
              <a:gd name="connsiteX23" fmla="*/ 7889993 w 12192000"/>
              <a:gd name="connsiteY23" fmla="*/ 872487 h 3403624"/>
              <a:gd name="connsiteX24" fmla="*/ 9486227 w 12192000"/>
              <a:gd name="connsiteY24" fmla="*/ 1046692 h 3403624"/>
              <a:gd name="connsiteX25" fmla="*/ 10200204 w 12192000"/>
              <a:gd name="connsiteY25" fmla="*/ 453305 h 3403624"/>
              <a:gd name="connsiteX26" fmla="*/ 10338100 w 12192000"/>
              <a:gd name="connsiteY26" fmla="*/ 309548 h 3403624"/>
              <a:gd name="connsiteX27" fmla="*/ 10371468 w 12192000"/>
              <a:gd name="connsiteY27" fmla="*/ 274762 h 3403624"/>
              <a:gd name="connsiteX28" fmla="*/ 10880527 w 12192000"/>
              <a:gd name="connsiteY28" fmla="*/ 1460 h 3403624"/>
              <a:gd name="connsiteX0" fmla="*/ 12192000 w 12192000"/>
              <a:gd name="connsiteY0" fmla="*/ 3070672 h 3403624"/>
              <a:gd name="connsiteX1" fmla="*/ 12192000 w 12192000"/>
              <a:gd name="connsiteY1" fmla="*/ 3403624 h 3403624"/>
              <a:gd name="connsiteX2" fmla="*/ 0 w 12192000"/>
              <a:gd name="connsiteY2" fmla="*/ 3403624 h 3403624"/>
              <a:gd name="connsiteX3" fmla="*/ 0 w 12192000"/>
              <a:gd name="connsiteY3" fmla="*/ 3205307 h 3403624"/>
              <a:gd name="connsiteX4" fmla="*/ 100891 w 12192000"/>
              <a:gd name="connsiteY4" fmla="*/ 3214088 h 3403624"/>
              <a:gd name="connsiteX5" fmla="*/ 12180505 w 12192000"/>
              <a:gd name="connsiteY5" fmla="*/ 3072495 h 3403624"/>
              <a:gd name="connsiteX6" fmla="*/ 12192000 w 12192000"/>
              <a:gd name="connsiteY6" fmla="*/ 3070672 h 3403624"/>
              <a:gd name="connsiteX7" fmla="*/ 10880527 w 12192000"/>
              <a:gd name="connsiteY7" fmla="*/ 1460 h 3403624"/>
              <a:gd name="connsiteX8" fmla="*/ 11230755 w 12192000"/>
              <a:gd name="connsiteY8" fmla="*/ 237817 h 3403624"/>
              <a:gd name="connsiteX9" fmla="*/ 11291182 w 12192000"/>
              <a:gd name="connsiteY9" fmla="*/ 309548 h 3403624"/>
              <a:gd name="connsiteX10" fmla="*/ 11319873 w 12192000"/>
              <a:gd name="connsiteY10" fmla="*/ 343607 h 3403624"/>
              <a:gd name="connsiteX11" fmla="*/ 12174681 w 12192000"/>
              <a:gd name="connsiteY11" fmla="*/ 1313033 h 3403624"/>
              <a:gd name="connsiteX12" fmla="*/ 12192000 w 12192000"/>
              <a:gd name="connsiteY12" fmla="*/ 1310379 h 3403624"/>
              <a:gd name="connsiteX13" fmla="*/ 12192000 w 12192000"/>
              <a:gd name="connsiteY13" fmla="*/ 3070671 h 3403624"/>
              <a:gd name="connsiteX14" fmla="*/ 12180505 w 12192000"/>
              <a:gd name="connsiteY14" fmla="*/ 3072494 h 3403624"/>
              <a:gd name="connsiteX15" fmla="*/ 100891 w 12192000"/>
              <a:gd name="connsiteY15" fmla="*/ 3214087 h 3403624"/>
              <a:gd name="connsiteX16" fmla="*/ 0 w 12192000"/>
              <a:gd name="connsiteY16" fmla="*/ 3205306 h 3403624"/>
              <a:gd name="connsiteX17" fmla="*/ 0 w 12192000"/>
              <a:gd name="connsiteY17" fmla="*/ 1772414 h 3403624"/>
              <a:gd name="connsiteX18" fmla="*/ 21273 w 12192000"/>
              <a:gd name="connsiteY18" fmla="*/ 1747856 h 3403624"/>
              <a:gd name="connsiteX19" fmla="*/ 43448 w 12192000"/>
              <a:gd name="connsiteY19" fmla="*/ 1714478 h 3403624"/>
              <a:gd name="connsiteX20" fmla="*/ 1081961 w 12192000"/>
              <a:gd name="connsiteY20" fmla="*/ 1182185 h 3403624"/>
              <a:gd name="connsiteX21" fmla="*/ 3420975 w 12192000"/>
              <a:gd name="connsiteY21" fmla="*/ 1838536 h 3403624"/>
              <a:gd name="connsiteX22" fmla="*/ 5486028 w 12192000"/>
              <a:gd name="connsiteY22" fmla="*/ 988623 h 3403624"/>
              <a:gd name="connsiteX23" fmla="*/ 6822633 w 12192000"/>
              <a:gd name="connsiteY23" fmla="*/ 1608020 h 3403624"/>
              <a:gd name="connsiteX24" fmla="*/ 7889993 w 12192000"/>
              <a:gd name="connsiteY24" fmla="*/ 872487 h 3403624"/>
              <a:gd name="connsiteX25" fmla="*/ 9486227 w 12192000"/>
              <a:gd name="connsiteY25" fmla="*/ 1046692 h 3403624"/>
              <a:gd name="connsiteX26" fmla="*/ 10200204 w 12192000"/>
              <a:gd name="connsiteY26" fmla="*/ 453305 h 3403624"/>
              <a:gd name="connsiteX27" fmla="*/ 10338100 w 12192000"/>
              <a:gd name="connsiteY27" fmla="*/ 309548 h 3403624"/>
              <a:gd name="connsiteX28" fmla="*/ 10371468 w 12192000"/>
              <a:gd name="connsiteY28" fmla="*/ 274762 h 3403624"/>
              <a:gd name="connsiteX29" fmla="*/ 10880527 w 12192000"/>
              <a:gd name="connsiteY29" fmla="*/ 1460 h 3403624"/>
              <a:gd name="connsiteX0" fmla="*/ 12192000 w 12192000"/>
              <a:gd name="connsiteY0" fmla="*/ 3070672 h 3403624"/>
              <a:gd name="connsiteX1" fmla="*/ 12192000 w 12192000"/>
              <a:gd name="connsiteY1" fmla="*/ 3403624 h 3403624"/>
              <a:gd name="connsiteX2" fmla="*/ 0 w 12192000"/>
              <a:gd name="connsiteY2" fmla="*/ 3403624 h 3403624"/>
              <a:gd name="connsiteX3" fmla="*/ 0 w 12192000"/>
              <a:gd name="connsiteY3" fmla="*/ 3205307 h 3403624"/>
              <a:gd name="connsiteX4" fmla="*/ 100891 w 12192000"/>
              <a:gd name="connsiteY4" fmla="*/ 3214088 h 3403624"/>
              <a:gd name="connsiteX5" fmla="*/ 12180505 w 12192000"/>
              <a:gd name="connsiteY5" fmla="*/ 3072495 h 3403624"/>
              <a:gd name="connsiteX6" fmla="*/ 12192000 w 12192000"/>
              <a:gd name="connsiteY6" fmla="*/ 3070672 h 3403624"/>
              <a:gd name="connsiteX7" fmla="*/ 10880527 w 12192000"/>
              <a:gd name="connsiteY7" fmla="*/ 1460 h 3403624"/>
              <a:gd name="connsiteX8" fmla="*/ 11230755 w 12192000"/>
              <a:gd name="connsiteY8" fmla="*/ 237817 h 3403624"/>
              <a:gd name="connsiteX9" fmla="*/ 11291182 w 12192000"/>
              <a:gd name="connsiteY9" fmla="*/ 309548 h 3403624"/>
              <a:gd name="connsiteX10" fmla="*/ 11319873 w 12192000"/>
              <a:gd name="connsiteY10" fmla="*/ 343607 h 3403624"/>
              <a:gd name="connsiteX11" fmla="*/ 12174681 w 12192000"/>
              <a:gd name="connsiteY11" fmla="*/ 1313033 h 3403624"/>
              <a:gd name="connsiteX12" fmla="*/ 12192000 w 12192000"/>
              <a:gd name="connsiteY12" fmla="*/ 1310379 h 3403624"/>
              <a:gd name="connsiteX13" fmla="*/ 12192000 w 12192000"/>
              <a:gd name="connsiteY13" fmla="*/ 3070671 h 3403624"/>
              <a:gd name="connsiteX14" fmla="*/ 12180505 w 12192000"/>
              <a:gd name="connsiteY14" fmla="*/ 3072494 h 3403624"/>
              <a:gd name="connsiteX15" fmla="*/ 100891 w 12192000"/>
              <a:gd name="connsiteY15" fmla="*/ 3214087 h 3403624"/>
              <a:gd name="connsiteX16" fmla="*/ 0 w 12192000"/>
              <a:gd name="connsiteY16" fmla="*/ 3205306 h 3403624"/>
              <a:gd name="connsiteX17" fmla="*/ 0 w 12192000"/>
              <a:gd name="connsiteY17" fmla="*/ 1772414 h 3403624"/>
              <a:gd name="connsiteX18" fmla="*/ 21273 w 12192000"/>
              <a:gd name="connsiteY18" fmla="*/ 1747856 h 3403624"/>
              <a:gd name="connsiteX19" fmla="*/ 43448 w 12192000"/>
              <a:gd name="connsiteY19" fmla="*/ 1714478 h 3403624"/>
              <a:gd name="connsiteX20" fmla="*/ 1081961 w 12192000"/>
              <a:gd name="connsiteY20" fmla="*/ 1182185 h 3403624"/>
              <a:gd name="connsiteX21" fmla="*/ 4195675 w 12192000"/>
              <a:gd name="connsiteY21" fmla="*/ 1711536 h 3403624"/>
              <a:gd name="connsiteX22" fmla="*/ 5486028 w 12192000"/>
              <a:gd name="connsiteY22" fmla="*/ 988623 h 3403624"/>
              <a:gd name="connsiteX23" fmla="*/ 6822633 w 12192000"/>
              <a:gd name="connsiteY23" fmla="*/ 1608020 h 3403624"/>
              <a:gd name="connsiteX24" fmla="*/ 7889993 w 12192000"/>
              <a:gd name="connsiteY24" fmla="*/ 872487 h 3403624"/>
              <a:gd name="connsiteX25" fmla="*/ 9486227 w 12192000"/>
              <a:gd name="connsiteY25" fmla="*/ 1046692 h 3403624"/>
              <a:gd name="connsiteX26" fmla="*/ 10200204 w 12192000"/>
              <a:gd name="connsiteY26" fmla="*/ 453305 h 3403624"/>
              <a:gd name="connsiteX27" fmla="*/ 10338100 w 12192000"/>
              <a:gd name="connsiteY27" fmla="*/ 309548 h 3403624"/>
              <a:gd name="connsiteX28" fmla="*/ 10371468 w 12192000"/>
              <a:gd name="connsiteY28" fmla="*/ 274762 h 3403624"/>
              <a:gd name="connsiteX29" fmla="*/ 10880527 w 12192000"/>
              <a:gd name="connsiteY29" fmla="*/ 1460 h 3403624"/>
              <a:gd name="connsiteX0" fmla="*/ 12336307 w 12336307"/>
              <a:gd name="connsiteY0" fmla="*/ 3070672 h 3403624"/>
              <a:gd name="connsiteX1" fmla="*/ 12336307 w 12336307"/>
              <a:gd name="connsiteY1" fmla="*/ 3403624 h 3403624"/>
              <a:gd name="connsiteX2" fmla="*/ 144307 w 12336307"/>
              <a:gd name="connsiteY2" fmla="*/ 3403624 h 3403624"/>
              <a:gd name="connsiteX3" fmla="*/ 144307 w 12336307"/>
              <a:gd name="connsiteY3" fmla="*/ 3205307 h 3403624"/>
              <a:gd name="connsiteX4" fmla="*/ 245198 w 12336307"/>
              <a:gd name="connsiteY4" fmla="*/ 3214088 h 3403624"/>
              <a:gd name="connsiteX5" fmla="*/ 12324812 w 12336307"/>
              <a:gd name="connsiteY5" fmla="*/ 3072495 h 3403624"/>
              <a:gd name="connsiteX6" fmla="*/ 12336307 w 12336307"/>
              <a:gd name="connsiteY6" fmla="*/ 3070672 h 3403624"/>
              <a:gd name="connsiteX7" fmla="*/ 11024834 w 12336307"/>
              <a:gd name="connsiteY7" fmla="*/ 1460 h 3403624"/>
              <a:gd name="connsiteX8" fmla="*/ 11375062 w 12336307"/>
              <a:gd name="connsiteY8" fmla="*/ 237817 h 3403624"/>
              <a:gd name="connsiteX9" fmla="*/ 11435489 w 12336307"/>
              <a:gd name="connsiteY9" fmla="*/ 309548 h 3403624"/>
              <a:gd name="connsiteX10" fmla="*/ 11464180 w 12336307"/>
              <a:gd name="connsiteY10" fmla="*/ 343607 h 3403624"/>
              <a:gd name="connsiteX11" fmla="*/ 12318988 w 12336307"/>
              <a:gd name="connsiteY11" fmla="*/ 1313033 h 3403624"/>
              <a:gd name="connsiteX12" fmla="*/ 12336307 w 12336307"/>
              <a:gd name="connsiteY12" fmla="*/ 1310379 h 3403624"/>
              <a:gd name="connsiteX13" fmla="*/ 12336307 w 12336307"/>
              <a:gd name="connsiteY13" fmla="*/ 3070671 h 3403624"/>
              <a:gd name="connsiteX14" fmla="*/ 12324812 w 12336307"/>
              <a:gd name="connsiteY14" fmla="*/ 3072494 h 3403624"/>
              <a:gd name="connsiteX15" fmla="*/ 245198 w 12336307"/>
              <a:gd name="connsiteY15" fmla="*/ 3214087 h 3403624"/>
              <a:gd name="connsiteX16" fmla="*/ 144307 w 12336307"/>
              <a:gd name="connsiteY16" fmla="*/ 3205306 h 3403624"/>
              <a:gd name="connsiteX17" fmla="*/ 144307 w 12336307"/>
              <a:gd name="connsiteY17" fmla="*/ 1772414 h 3403624"/>
              <a:gd name="connsiteX18" fmla="*/ 165580 w 12336307"/>
              <a:gd name="connsiteY18" fmla="*/ 1747856 h 3403624"/>
              <a:gd name="connsiteX19" fmla="*/ 187755 w 12336307"/>
              <a:gd name="connsiteY19" fmla="*/ 1714478 h 3403624"/>
              <a:gd name="connsiteX20" fmla="*/ 2648668 w 12336307"/>
              <a:gd name="connsiteY20" fmla="*/ 1144085 h 3403624"/>
              <a:gd name="connsiteX21" fmla="*/ 4339982 w 12336307"/>
              <a:gd name="connsiteY21" fmla="*/ 1711536 h 3403624"/>
              <a:gd name="connsiteX22" fmla="*/ 5630335 w 12336307"/>
              <a:gd name="connsiteY22" fmla="*/ 988623 h 3403624"/>
              <a:gd name="connsiteX23" fmla="*/ 6966940 w 12336307"/>
              <a:gd name="connsiteY23" fmla="*/ 1608020 h 3403624"/>
              <a:gd name="connsiteX24" fmla="*/ 8034300 w 12336307"/>
              <a:gd name="connsiteY24" fmla="*/ 872487 h 3403624"/>
              <a:gd name="connsiteX25" fmla="*/ 9630534 w 12336307"/>
              <a:gd name="connsiteY25" fmla="*/ 1046692 h 3403624"/>
              <a:gd name="connsiteX26" fmla="*/ 10344511 w 12336307"/>
              <a:gd name="connsiteY26" fmla="*/ 453305 h 3403624"/>
              <a:gd name="connsiteX27" fmla="*/ 10482407 w 12336307"/>
              <a:gd name="connsiteY27" fmla="*/ 309548 h 3403624"/>
              <a:gd name="connsiteX28" fmla="*/ 10515775 w 12336307"/>
              <a:gd name="connsiteY28" fmla="*/ 274762 h 3403624"/>
              <a:gd name="connsiteX29" fmla="*/ 11024834 w 12336307"/>
              <a:gd name="connsiteY29" fmla="*/ 1460 h 3403624"/>
              <a:gd name="connsiteX0" fmla="*/ 12336307 w 12336307"/>
              <a:gd name="connsiteY0" fmla="*/ 3070672 h 3403624"/>
              <a:gd name="connsiteX1" fmla="*/ 12336307 w 12336307"/>
              <a:gd name="connsiteY1" fmla="*/ 3403624 h 3403624"/>
              <a:gd name="connsiteX2" fmla="*/ 144307 w 12336307"/>
              <a:gd name="connsiteY2" fmla="*/ 3403624 h 3403624"/>
              <a:gd name="connsiteX3" fmla="*/ 144307 w 12336307"/>
              <a:gd name="connsiteY3" fmla="*/ 3205307 h 3403624"/>
              <a:gd name="connsiteX4" fmla="*/ 245198 w 12336307"/>
              <a:gd name="connsiteY4" fmla="*/ 3214088 h 3403624"/>
              <a:gd name="connsiteX5" fmla="*/ 12324812 w 12336307"/>
              <a:gd name="connsiteY5" fmla="*/ 3072495 h 3403624"/>
              <a:gd name="connsiteX6" fmla="*/ 12336307 w 12336307"/>
              <a:gd name="connsiteY6" fmla="*/ 3070672 h 3403624"/>
              <a:gd name="connsiteX7" fmla="*/ 11024834 w 12336307"/>
              <a:gd name="connsiteY7" fmla="*/ 1460 h 3403624"/>
              <a:gd name="connsiteX8" fmla="*/ 11375062 w 12336307"/>
              <a:gd name="connsiteY8" fmla="*/ 237817 h 3403624"/>
              <a:gd name="connsiteX9" fmla="*/ 11435489 w 12336307"/>
              <a:gd name="connsiteY9" fmla="*/ 309548 h 3403624"/>
              <a:gd name="connsiteX10" fmla="*/ 11464180 w 12336307"/>
              <a:gd name="connsiteY10" fmla="*/ 343607 h 3403624"/>
              <a:gd name="connsiteX11" fmla="*/ 12318988 w 12336307"/>
              <a:gd name="connsiteY11" fmla="*/ 1313033 h 3403624"/>
              <a:gd name="connsiteX12" fmla="*/ 12336307 w 12336307"/>
              <a:gd name="connsiteY12" fmla="*/ 1310379 h 3403624"/>
              <a:gd name="connsiteX13" fmla="*/ 12336307 w 12336307"/>
              <a:gd name="connsiteY13" fmla="*/ 3070671 h 3403624"/>
              <a:gd name="connsiteX14" fmla="*/ 12324812 w 12336307"/>
              <a:gd name="connsiteY14" fmla="*/ 3072494 h 3403624"/>
              <a:gd name="connsiteX15" fmla="*/ 245198 w 12336307"/>
              <a:gd name="connsiteY15" fmla="*/ 3214087 h 3403624"/>
              <a:gd name="connsiteX16" fmla="*/ 144307 w 12336307"/>
              <a:gd name="connsiteY16" fmla="*/ 3205306 h 3403624"/>
              <a:gd name="connsiteX17" fmla="*/ 144307 w 12336307"/>
              <a:gd name="connsiteY17" fmla="*/ 1772414 h 3403624"/>
              <a:gd name="connsiteX18" fmla="*/ 165580 w 12336307"/>
              <a:gd name="connsiteY18" fmla="*/ 1747856 h 3403624"/>
              <a:gd name="connsiteX19" fmla="*/ 187755 w 12336307"/>
              <a:gd name="connsiteY19" fmla="*/ 1714478 h 3403624"/>
              <a:gd name="connsiteX20" fmla="*/ 2648668 w 12336307"/>
              <a:gd name="connsiteY20" fmla="*/ 1144085 h 3403624"/>
              <a:gd name="connsiteX21" fmla="*/ 4339982 w 12336307"/>
              <a:gd name="connsiteY21" fmla="*/ 1711536 h 3403624"/>
              <a:gd name="connsiteX22" fmla="*/ 5630335 w 12336307"/>
              <a:gd name="connsiteY22" fmla="*/ 988623 h 3403624"/>
              <a:gd name="connsiteX23" fmla="*/ 6966940 w 12336307"/>
              <a:gd name="connsiteY23" fmla="*/ 1608020 h 3403624"/>
              <a:gd name="connsiteX24" fmla="*/ 8034300 w 12336307"/>
              <a:gd name="connsiteY24" fmla="*/ 872487 h 3403624"/>
              <a:gd name="connsiteX25" fmla="*/ 9630534 w 12336307"/>
              <a:gd name="connsiteY25" fmla="*/ 1046692 h 3403624"/>
              <a:gd name="connsiteX26" fmla="*/ 10344511 w 12336307"/>
              <a:gd name="connsiteY26" fmla="*/ 453305 h 3403624"/>
              <a:gd name="connsiteX27" fmla="*/ 10482407 w 12336307"/>
              <a:gd name="connsiteY27" fmla="*/ 309548 h 3403624"/>
              <a:gd name="connsiteX28" fmla="*/ 10515775 w 12336307"/>
              <a:gd name="connsiteY28" fmla="*/ 274762 h 3403624"/>
              <a:gd name="connsiteX29" fmla="*/ 11024834 w 12336307"/>
              <a:gd name="connsiteY29" fmla="*/ 1460 h 3403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336307" h="3403624">
                <a:moveTo>
                  <a:pt x="12336307" y="3070672"/>
                </a:moveTo>
                <a:lnTo>
                  <a:pt x="12336307" y="3403624"/>
                </a:lnTo>
                <a:lnTo>
                  <a:pt x="144307" y="3403624"/>
                </a:lnTo>
                <a:lnTo>
                  <a:pt x="144307" y="3205307"/>
                </a:lnTo>
                <a:lnTo>
                  <a:pt x="245198" y="3214088"/>
                </a:lnTo>
                <a:cubicBezTo>
                  <a:pt x="2338581" y="3387757"/>
                  <a:pt x="9420916" y="3511488"/>
                  <a:pt x="12324812" y="3072495"/>
                </a:cubicBezTo>
                <a:lnTo>
                  <a:pt x="12336307" y="3070672"/>
                </a:lnTo>
                <a:close/>
                <a:moveTo>
                  <a:pt x="11024834" y="1460"/>
                </a:moveTo>
                <a:cubicBezTo>
                  <a:pt x="11138221" y="12348"/>
                  <a:pt x="11256316" y="105600"/>
                  <a:pt x="11375062" y="237817"/>
                </a:cubicBezTo>
                <a:lnTo>
                  <a:pt x="11435489" y="309548"/>
                </a:lnTo>
                <a:lnTo>
                  <a:pt x="11464180" y="343607"/>
                </a:lnTo>
                <a:cubicBezTo>
                  <a:pt x="11776077" y="734696"/>
                  <a:pt x="12085472" y="1319511"/>
                  <a:pt x="12318988" y="1313033"/>
                </a:cubicBezTo>
                <a:lnTo>
                  <a:pt x="12336307" y="1310379"/>
                </a:lnTo>
                <a:lnTo>
                  <a:pt x="12336307" y="3070671"/>
                </a:lnTo>
                <a:lnTo>
                  <a:pt x="12324812" y="3072494"/>
                </a:lnTo>
                <a:cubicBezTo>
                  <a:pt x="9420916" y="3511487"/>
                  <a:pt x="2338581" y="3387756"/>
                  <a:pt x="245198" y="3214087"/>
                </a:cubicBezTo>
                <a:lnTo>
                  <a:pt x="144307" y="3205306"/>
                </a:lnTo>
                <a:lnTo>
                  <a:pt x="144307" y="1772414"/>
                </a:lnTo>
                <a:lnTo>
                  <a:pt x="165580" y="1747856"/>
                </a:lnTo>
                <a:cubicBezTo>
                  <a:pt x="174643" y="1736153"/>
                  <a:pt x="-226093" y="1815107"/>
                  <a:pt x="187755" y="1714478"/>
                </a:cubicBezTo>
                <a:cubicBezTo>
                  <a:pt x="601603" y="1613849"/>
                  <a:pt x="1499431" y="1106475"/>
                  <a:pt x="2648668" y="1144085"/>
                </a:cubicBezTo>
                <a:cubicBezTo>
                  <a:pt x="3797905" y="1181695"/>
                  <a:pt x="3843038" y="1737446"/>
                  <a:pt x="4339982" y="1711536"/>
                </a:cubicBezTo>
                <a:cubicBezTo>
                  <a:pt x="4836926" y="1685626"/>
                  <a:pt x="5192509" y="1005876"/>
                  <a:pt x="5630335" y="988623"/>
                </a:cubicBezTo>
                <a:cubicBezTo>
                  <a:pt x="6068161" y="971370"/>
                  <a:pt x="6566279" y="1627377"/>
                  <a:pt x="6966940" y="1608020"/>
                </a:cubicBezTo>
                <a:cubicBezTo>
                  <a:pt x="7367600" y="1588664"/>
                  <a:pt x="7590368" y="966041"/>
                  <a:pt x="8034300" y="872487"/>
                </a:cubicBezTo>
                <a:cubicBezTo>
                  <a:pt x="8478233" y="778932"/>
                  <a:pt x="9132112" y="1191863"/>
                  <a:pt x="9630534" y="1046692"/>
                </a:cubicBezTo>
                <a:cubicBezTo>
                  <a:pt x="9879745" y="974107"/>
                  <a:pt x="10114933" y="701911"/>
                  <a:pt x="10344511" y="453305"/>
                </a:cubicBezTo>
                <a:lnTo>
                  <a:pt x="10482407" y="309548"/>
                </a:lnTo>
                <a:lnTo>
                  <a:pt x="10515775" y="274762"/>
                </a:lnTo>
                <a:cubicBezTo>
                  <a:pt x="10686250" y="107617"/>
                  <a:pt x="10854753" y="-14871"/>
                  <a:pt x="11024834" y="146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73" tIns="34286" rIns="68573" bIns="34286" rtlCol="0" anchor="ctr">
            <a:noAutofit/>
          </a:bodyPr>
          <a:lstStyle/>
          <a:p>
            <a:pPr algn="ctr"/>
            <a:endParaRPr lang="en-US" sz="1799" dirty="0"/>
          </a:p>
        </p:txBody>
      </p:sp>
      <p:grpSp>
        <p:nvGrpSpPr>
          <p:cNvPr id="3" name="组合 5"/>
          <p:cNvGrpSpPr/>
          <p:nvPr/>
        </p:nvGrpSpPr>
        <p:grpSpPr>
          <a:xfrm>
            <a:off x="4127202" y="2544411"/>
            <a:ext cx="151493" cy="876424"/>
            <a:chOff x="4127142" y="2544411"/>
            <a:chExt cx="151514" cy="876424"/>
          </a:xfrm>
          <a:solidFill>
            <a:schemeClr val="accent1"/>
          </a:solidFill>
        </p:grpSpPr>
        <p:sp>
          <p:nvSpPr>
            <p:cNvPr id="21" name="Oval 22"/>
            <p:cNvSpPr/>
            <p:nvPr/>
          </p:nvSpPr>
          <p:spPr>
            <a:xfrm>
              <a:off x="4127142" y="3269321"/>
              <a:ext cx="151514" cy="151514"/>
            </a:xfrm>
            <a:prstGeom prst="ellipse">
              <a:avLst/>
            </a:prstGeom>
            <a:grp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59" tIns="34279" rIns="68559" bIns="34279" rtlCol="0" anchor="ctr"/>
            <a:lstStyle/>
            <a:p>
              <a:pPr algn="ctr"/>
              <a:endParaRPr lang="en-US" sz="1799"/>
            </a:p>
          </p:txBody>
        </p:sp>
        <p:cxnSp>
          <p:nvCxnSpPr>
            <p:cNvPr id="24" name="Straight Connector 27"/>
            <p:cNvCxnSpPr/>
            <p:nvPr/>
          </p:nvCxnSpPr>
          <p:spPr>
            <a:xfrm>
              <a:off x="4202899" y="2544411"/>
              <a:ext cx="0" cy="697762"/>
            </a:xfrm>
            <a:prstGeom prst="line">
              <a:avLst/>
            </a:prstGeom>
            <a:grpFill/>
            <a:ln>
              <a:solidFill>
                <a:schemeClr val="accent1"/>
              </a:solidFill>
              <a:headEnd type="oval"/>
            </a:ln>
          </p:spPr>
          <p:style>
            <a:lnRef idx="1">
              <a:schemeClr val="accent1"/>
            </a:lnRef>
            <a:fillRef idx="0">
              <a:schemeClr val="accent1"/>
            </a:fillRef>
            <a:effectRef idx="0">
              <a:schemeClr val="accent1"/>
            </a:effectRef>
            <a:fontRef idx="minor">
              <a:schemeClr val="tx1"/>
            </a:fontRef>
          </p:style>
        </p:cxnSp>
      </p:grpSp>
      <p:grpSp>
        <p:nvGrpSpPr>
          <p:cNvPr id="6" name="组合 6"/>
          <p:cNvGrpSpPr/>
          <p:nvPr/>
        </p:nvGrpSpPr>
        <p:grpSpPr>
          <a:xfrm>
            <a:off x="5922913" y="2283719"/>
            <a:ext cx="151493" cy="1034211"/>
            <a:chOff x="5923095" y="2283718"/>
            <a:chExt cx="151514" cy="1034211"/>
          </a:xfrm>
          <a:solidFill>
            <a:schemeClr val="accent1"/>
          </a:solidFill>
        </p:grpSpPr>
        <p:sp>
          <p:nvSpPr>
            <p:cNvPr id="22" name="Oval 23"/>
            <p:cNvSpPr/>
            <p:nvPr/>
          </p:nvSpPr>
          <p:spPr>
            <a:xfrm>
              <a:off x="5923095" y="3166415"/>
              <a:ext cx="151514" cy="151514"/>
            </a:xfrm>
            <a:prstGeom prst="ellipse">
              <a:avLst/>
            </a:prstGeom>
            <a:grp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59" tIns="34279" rIns="68559" bIns="34279" rtlCol="0" anchor="ctr"/>
            <a:lstStyle/>
            <a:p>
              <a:pPr algn="ctr"/>
              <a:endParaRPr lang="en-US" sz="1799"/>
            </a:p>
          </p:txBody>
        </p:sp>
        <p:cxnSp>
          <p:nvCxnSpPr>
            <p:cNvPr id="25" name="Straight Connector 28"/>
            <p:cNvCxnSpPr/>
            <p:nvPr/>
          </p:nvCxnSpPr>
          <p:spPr>
            <a:xfrm>
              <a:off x="5998852" y="2283718"/>
              <a:ext cx="0" cy="838839"/>
            </a:xfrm>
            <a:prstGeom prst="line">
              <a:avLst/>
            </a:prstGeom>
            <a:grpFill/>
            <a:ln>
              <a:solidFill>
                <a:schemeClr val="accent1"/>
              </a:solidFill>
              <a:headEnd type="oval"/>
            </a:ln>
          </p:spPr>
          <p:style>
            <a:lnRef idx="1">
              <a:schemeClr val="accent1"/>
            </a:lnRef>
            <a:fillRef idx="0">
              <a:schemeClr val="accent1"/>
            </a:fillRef>
            <a:effectRef idx="0">
              <a:schemeClr val="accent1"/>
            </a:effectRef>
            <a:fontRef idx="minor">
              <a:schemeClr val="tx1"/>
            </a:fontRef>
          </p:style>
        </p:cxnSp>
      </p:grpSp>
      <p:grpSp>
        <p:nvGrpSpPr>
          <p:cNvPr id="7" name="组合 7"/>
          <p:cNvGrpSpPr/>
          <p:nvPr/>
        </p:nvGrpSpPr>
        <p:grpSpPr>
          <a:xfrm>
            <a:off x="8053694" y="1782283"/>
            <a:ext cx="151493" cy="889150"/>
            <a:chOff x="8054163" y="1782283"/>
            <a:chExt cx="151514" cy="889149"/>
          </a:xfrm>
          <a:solidFill>
            <a:schemeClr val="accent1"/>
          </a:solidFill>
        </p:grpSpPr>
        <p:sp>
          <p:nvSpPr>
            <p:cNvPr id="23" name="Oval 24"/>
            <p:cNvSpPr/>
            <p:nvPr/>
          </p:nvSpPr>
          <p:spPr>
            <a:xfrm>
              <a:off x="8054163" y="2519918"/>
              <a:ext cx="151514" cy="151514"/>
            </a:xfrm>
            <a:prstGeom prst="ellipse">
              <a:avLst/>
            </a:prstGeom>
            <a:grp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59" tIns="34279" rIns="68559" bIns="34279" rtlCol="0" anchor="ctr"/>
            <a:lstStyle/>
            <a:p>
              <a:pPr algn="ctr"/>
              <a:endParaRPr lang="en-US" sz="1799"/>
            </a:p>
          </p:txBody>
        </p:sp>
        <p:cxnSp>
          <p:nvCxnSpPr>
            <p:cNvPr id="26" name="Straight Connector 29"/>
            <p:cNvCxnSpPr/>
            <p:nvPr/>
          </p:nvCxnSpPr>
          <p:spPr>
            <a:xfrm>
              <a:off x="8129920" y="1782283"/>
              <a:ext cx="0" cy="697762"/>
            </a:xfrm>
            <a:prstGeom prst="line">
              <a:avLst/>
            </a:prstGeom>
            <a:grpFill/>
            <a:ln>
              <a:solidFill>
                <a:schemeClr val="accent1"/>
              </a:solidFill>
              <a:headEnd type="oval"/>
            </a:ln>
          </p:spPr>
          <p:style>
            <a:lnRef idx="1">
              <a:schemeClr val="accent1"/>
            </a:lnRef>
            <a:fillRef idx="0">
              <a:schemeClr val="accent1"/>
            </a:fillRef>
            <a:effectRef idx="0">
              <a:schemeClr val="accent1"/>
            </a:effectRef>
            <a:fontRef idx="minor">
              <a:schemeClr val="tx1"/>
            </a:fontRef>
          </p:style>
        </p:cxnSp>
      </p:grpSp>
      <p:grpSp>
        <p:nvGrpSpPr>
          <p:cNvPr id="8" name="组合 2"/>
          <p:cNvGrpSpPr/>
          <p:nvPr/>
        </p:nvGrpSpPr>
        <p:grpSpPr>
          <a:xfrm>
            <a:off x="1836066" y="2703136"/>
            <a:ext cx="151493" cy="795193"/>
            <a:chOff x="1835696" y="2703137"/>
            <a:chExt cx="151514" cy="795192"/>
          </a:xfrm>
          <a:solidFill>
            <a:schemeClr val="accent1"/>
          </a:solidFill>
        </p:grpSpPr>
        <p:sp>
          <p:nvSpPr>
            <p:cNvPr id="43" name="Oval 22"/>
            <p:cNvSpPr/>
            <p:nvPr/>
          </p:nvSpPr>
          <p:spPr>
            <a:xfrm>
              <a:off x="1835696" y="3346815"/>
              <a:ext cx="151514" cy="151514"/>
            </a:xfrm>
            <a:prstGeom prst="ellipse">
              <a:avLst/>
            </a:prstGeom>
            <a:grp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59" tIns="34279" rIns="68559" bIns="34279" rtlCol="0" anchor="ctr"/>
            <a:lstStyle/>
            <a:p>
              <a:pPr algn="ctr"/>
              <a:endParaRPr lang="en-US" sz="1799"/>
            </a:p>
          </p:txBody>
        </p:sp>
        <p:cxnSp>
          <p:nvCxnSpPr>
            <p:cNvPr id="44" name="Straight Connector 27"/>
            <p:cNvCxnSpPr/>
            <p:nvPr/>
          </p:nvCxnSpPr>
          <p:spPr>
            <a:xfrm>
              <a:off x="1911453" y="2703137"/>
              <a:ext cx="0" cy="616530"/>
            </a:xfrm>
            <a:prstGeom prst="line">
              <a:avLst/>
            </a:prstGeom>
            <a:grpFill/>
            <a:ln>
              <a:solidFill>
                <a:schemeClr val="accent1"/>
              </a:solidFill>
              <a:headEnd type="oval"/>
            </a:ln>
          </p:spPr>
          <p:style>
            <a:lnRef idx="1">
              <a:schemeClr val="accent1"/>
            </a:lnRef>
            <a:fillRef idx="0">
              <a:schemeClr val="accent1"/>
            </a:fillRef>
            <a:effectRef idx="0">
              <a:schemeClr val="accent1"/>
            </a:effectRef>
            <a:fontRef idx="minor">
              <a:schemeClr val="tx1"/>
            </a:fontRef>
          </p:style>
        </p:cxnSp>
      </p:grpSp>
      <p:sp>
        <p:nvSpPr>
          <p:cNvPr id="4" name="TextBox 3"/>
          <p:cNvSpPr txBox="1"/>
          <p:nvPr/>
        </p:nvSpPr>
        <p:spPr>
          <a:xfrm>
            <a:off x="1357889" y="3687368"/>
            <a:ext cx="1107846" cy="369332"/>
          </a:xfrm>
          <a:prstGeom prst="rect">
            <a:avLst/>
          </a:prstGeom>
          <a:noFill/>
        </p:spPr>
        <p:txBody>
          <a:bodyPr wrap="none" lIns="91430" tIns="45715" rIns="91430" bIns="45715" rtlCol="0">
            <a:spAutoFit/>
          </a:bodyPr>
          <a:lstStyle/>
          <a:p>
            <a:r>
              <a:rPr lang="zh-CN" altLang="en-US" sz="1799" dirty="0">
                <a:solidFill>
                  <a:schemeClr val="bg1">
                    <a:lumMod val="85000"/>
                  </a:schemeClr>
                </a:solidFill>
                <a:latin typeface="微软雅黑" pitchFamily="34" charset="-122"/>
                <a:ea typeface="微软雅黑" pitchFamily="34" charset="-122"/>
              </a:rPr>
              <a:t>Q1.</a:t>
            </a:r>
          </a:p>
        </p:txBody>
      </p:sp>
      <p:sp>
        <p:nvSpPr>
          <p:cNvPr id="45" name="TextBox 44"/>
          <p:cNvSpPr txBox="1"/>
          <p:nvPr/>
        </p:nvSpPr>
        <p:spPr>
          <a:xfrm>
            <a:off x="3649026" y="3687368"/>
            <a:ext cx="1107846" cy="369332"/>
          </a:xfrm>
          <a:prstGeom prst="rect">
            <a:avLst/>
          </a:prstGeom>
          <a:noFill/>
        </p:spPr>
        <p:txBody>
          <a:bodyPr wrap="none" lIns="91430" tIns="45715" rIns="91430" bIns="45715" rtlCol="0">
            <a:spAutoFit/>
          </a:bodyPr>
          <a:lstStyle/>
          <a:p>
            <a:r>
              <a:rPr lang="zh-CN" altLang="en-US" sz="1799" dirty="0">
                <a:solidFill>
                  <a:schemeClr val="bg1">
                    <a:lumMod val="85000"/>
                  </a:schemeClr>
                </a:solidFill>
                <a:latin typeface="微软雅黑" pitchFamily="34" charset="-122"/>
                <a:ea typeface="微软雅黑" pitchFamily="34" charset="-122"/>
              </a:rPr>
              <a:t>Q2.</a:t>
            </a:r>
          </a:p>
        </p:txBody>
      </p:sp>
      <p:sp>
        <p:nvSpPr>
          <p:cNvPr id="46" name="TextBox 45"/>
          <p:cNvSpPr txBox="1"/>
          <p:nvPr/>
        </p:nvSpPr>
        <p:spPr>
          <a:xfrm>
            <a:off x="5444737" y="3687368"/>
            <a:ext cx="1107846" cy="369332"/>
          </a:xfrm>
          <a:prstGeom prst="rect">
            <a:avLst/>
          </a:prstGeom>
          <a:noFill/>
        </p:spPr>
        <p:txBody>
          <a:bodyPr wrap="none" lIns="91430" tIns="45715" rIns="91430" bIns="45715" rtlCol="0">
            <a:spAutoFit/>
          </a:bodyPr>
          <a:lstStyle/>
          <a:p>
            <a:r>
              <a:rPr lang="zh-CN" altLang="en-US" sz="1799" dirty="0">
                <a:solidFill>
                  <a:schemeClr val="bg1">
                    <a:lumMod val="85000"/>
                  </a:schemeClr>
                </a:solidFill>
                <a:latin typeface="微软雅黑" pitchFamily="34" charset="-122"/>
                <a:ea typeface="微软雅黑" pitchFamily="34" charset="-122"/>
              </a:rPr>
              <a:t>Third quarter.</a:t>
            </a:r>
          </a:p>
        </p:txBody>
      </p:sp>
      <p:sp>
        <p:nvSpPr>
          <p:cNvPr id="47" name="TextBox 46"/>
          <p:cNvSpPr txBox="1"/>
          <p:nvPr/>
        </p:nvSpPr>
        <p:spPr>
          <a:xfrm>
            <a:off x="7651264" y="3687368"/>
            <a:ext cx="1107846" cy="369332"/>
          </a:xfrm>
          <a:prstGeom prst="rect">
            <a:avLst/>
          </a:prstGeom>
          <a:noFill/>
        </p:spPr>
        <p:txBody>
          <a:bodyPr wrap="none" lIns="91430" tIns="45715" rIns="91430" bIns="45715" rtlCol="0">
            <a:spAutoFit/>
          </a:bodyPr>
          <a:lstStyle/>
          <a:p>
            <a:r>
              <a:rPr lang="zh-CN" altLang="en-US" sz="1799" dirty="0">
                <a:solidFill>
                  <a:schemeClr val="bg1">
                    <a:lumMod val="85000"/>
                  </a:schemeClr>
                </a:solidFill>
                <a:latin typeface="微软雅黑" pitchFamily="34" charset="-122"/>
                <a:ea typeface="微软雅黑" pitchFamily="34" charset="-122"/>
              </a:rPr>
              <a:t>Q4.</a:t>
            </a:r>
          </a:p>
        </p:txBody>
      </p:sp>
      <p:sp>
        <p:nvSpPr>
          <p:cNvPr id="5" name="TextBox 4"/>
          <p:cNvSpPr txBox="1"/>
          <p:nvPr/>
        </p:nvSpPr>
        <p:spPr>
          <a:xfrm>
            <a:off x="662194" y="2046833"/>
            <a:ext cx="2395187" cy="523210"/>
          </a:xfrm>
          <a:prstGeom prst="rect">
            <a:avLst/>
          </a:prstGeom>
          <a:noFill/>
        </p:spPr>
        <p:txBody>
          <a:bodyPr wrap="none" lIns="91430" tIns="45715" rIns="91430" bIns="45715" rtlCol="0">
            <a:spAutoFit/>
          </a:bodyPr>
          <a:lstStyle/>
          <a:p>
            <a:pPr marL="285721" indent="-285721">
              <a:buFont typeface="Wingdings" pitchFamily="2" charset="2"/>
              <a:buChar char="Ø"/>
            </a:pPr>
            <a:r>
              <a:rPr lang="zh-CN" altLang="en-US" sz="1400" dirty="0">
                <a:solidFill>
                  <a:schemeClr val="bg1">
                    <a:lumMod val="50000"/>
                  </a:schemeClr>
                </a:solidFill>
              </a:rPr>
              <a:t>The number of goals</a:t>
            </a:r>
            <a:r>
              <a:rPr lang="en-US" altLang="zh-CN" sz="1400" dirty="0">
                <a:solidFill>
                  <a:schemeClr val="bg1">
                    <a:lumMod val="50000"/>
                  </a:schemeClr>
                </a:solidFill>
              </a:rPr>
              <a:t>2000</a:t>
            </a:r>
          </a:p>
          <a:p>
            <a:pPr marL="285721" indent="-285721">
              <a:buFont typeface="Wingdings" pitchFamily="2" charset="2"/>
              <a:buChar char="Ø"/>
            </a:pPr>
            <a:r>
              <a:rPr lang="zh-CN" altLang="en-US" sz="1400" dirty="0">
                <a:solidFill>
                  <a:schemeClr val="bg1">
                    <a:lumMod val="50000"/>
                  </a:schemeClr>
                </a:solidFill>
              </a:rPr>
              <a:t>The actual number</a:t>
            </a:r>
            <a:r>
              <a:rPr lang="en-US" altLang="zh-CN" sz="1400" dirty="0">
                <a:solidFill>
                  <a:schemeClr val="bg1">
                    <a:lumMod val="50000"/>
                  </a:schemeClr>
                </a:solidFill>
              </a:rPr>
              <a:t>2500</a:t>
            </a:r>
            <a:endParaRPr lang="zh-CN" altLang="en-US" sz="1400" dirty="0">
              <a:solidFill>
                <a:schemeClr val="bg1">
                  <a:lumMod val="50000"/>
                </a:schemeClr>
              </a:solidFill>
            </a:endParaRPr>
          </a:p>
        </p:txBody>
      </p:sp>
      <p:sp>
        <p:nvSpPr>
          <p:cNvPr id="48" name="TextBox 47"/>
          <p:cNvSpPr txBox="1"/>
          <p:nvPr/>
        </p:nvSpPr>
        <p:spPr>
          <a:xfrm>
            <a:off x="2973943" y="1865223"/>
            <a:ext cx="2336260" cy="523210"/>
          </a:xfrm>
          <a:prstGeom prst="rect">
            <a:avLst/>
          </a:prstGeom>
          <a:noFill/>
        </p:spPr>
        <p:txBody>
          <a:bodyPr wrap="none" lIns="91430" tIns="45715" rIns="91430" bIns="45715" rtlCol="0">
            <a:spAutoFit/>
          </a:bodyPr>
          <a:lstStyle/>
          <a:p>
            <a:pPr marL="285721" indent="-285721">
              <a:buFont typeface="Wingdings" pitchFamily="2" charset="2"/>
              <a:buChar char="Ø"/>
            </a:pPr>
            <a:r>
              <a:rPr lang="zh-CN" altLang="en-US" sz="1400" dirty="0">
                <a:solidFill>
                  <a:schemeClr val="bg1">
                    <a:lumMod val="50000"/>
                  </a:schemeClr>
                </a:solidFill>
              </a:rPr>
              <a:t>The number of goals</a:t>
            </a:r>
            <a:r>
              <a:rPr lang="en-US" altLang="zh-CN" sz="1400" dirty="0">
                <a:solidFill>
                  <a:schemeClr val="bg1">
                    <a:lumMod val="50000"/>
                  </a:schemeClr>
                </a:solidFill>
              </a:rPr>
              <a:t>2000</a:t>
            </a:r>
          </a:p>
          <a:p>
            <a:pPr marL="285721" indent="-285721">
              <a:buFont typeface="Wingdings" pitchFamily="2" charset="2"/>
              <a:buChar char="Ø"/>
            </a:pPr>
            <a:r>
              <a:rPr lang="zh-CN" altLang="en-US" sz="1400" dirty="0">
                <a:solidFill>
                  <a:schemeClr val="bg1">
                    <a:lumMod val="50000"/>
                  </a:schemeClr>
                </a:solidFill>
              </a:rPr>
              <a:t>The actual number</a:t>
            </a:r>
            <a:r>
              <a:rPr lang="en-US" altLang="zh-CN" sz="1400" dirty="0">
                <a:solidFill>
                  <a:schemeClr val="bg1">
                    <a:lumMod val="50000"/>
                  </a:schemeClr>
                </a:solidFill>
              </a:rPr>
              <a:t>2500</a:t>
            </a:r>
            <a:endParaRPr lang="zh-CN" altLang="en-US" sz="1400" dirty="0">
              <a:solidFill>
                <a:schemeClr val="bg1">
                  <a:lumMod val="50000"/>
                </a:schemeClr>
              </a:solidFill>
            </a:endParaRPr>
          </a:p>
        </p:txBody>
      </p:sp>
      <p:sp>
        <p:nvSpPr>
          <p:cNvPr id="49" name="TextBox 48"/>
          <p:cNvSpPr txBox="1"/>
          <p:nvPr/>
        </p:nvSpPr>
        <p:spPr>
          <a:xfrm>
            <a:off x="4725319" y="1431029"/>
            <a:ext cx="2395187" cy="523210"/>
          </a:xfrm>
          <a:prstGeom prst="rect">
            <a:avLst/>
          </a:prstGeom>
          <a:noFill/>
        </p:spPr>
        <p:txBody>
          <a:bodyPr wrap="none" lIns="91430" tIns="45715" rIns="91430" bIns="45715" rtlCol="0">
            <a:spAutoFit/>
          </a:bodyPr>
          <a:lstStyle/>
          <a:p>
            <a:pPr marL="285721" indent="-285721">
              <a:buFont typeface="Wingdings" pitchFamily="2" charset="2"/>
              <a:buChar char="Ø"/>
            </a:pPr>
            <a:r>
              <a:rPr lang="zh-CN" altLang="en-US" sz="1400" dirty="0">
                <a:solidFill>
                  <a:schemeClr val="bg1">
                    <a:lumMod val="50000"/>
                  </a:schemeClr>
                </a:solidFill>
              </a:rPr>
              <a:t>The number of goals</a:t>
            </a:r>
            <a:r>
              <a:rPr lang="en-US" altLang="zh-CN" sz="1400" dirty="0">
                <a:solidFill>
                  <a:schemeClr val="bg1">
                    <a:lumMod val="50000"/>
                  </a:schemeClr>
                </a:solidFill>
              </a:rPr>
              <a:t>2000</a:t>
            </a:r>
          </a:p>
          <a:p>
            <a:pPr marL="285721" indent="-285721">
              <a:buFont typeface="Wingdings" pitchFamily="2" charset="2"/>
              <a:buChar char="Ø"/>
            </a:pPr>
            <a:r>
              <a:rPr lang="zh-CN" altLang="en-US" sz="1400" dirty="0">
                <a:solidFill>
                  <a:schemeClr val="bg1">
                    <a:lumMod val="50000"/>
                  </a:schemeClr>
                </a:solidFill>
              </a:rPr>
              <a:t>The actual number</a:t>
            </a:r>
            <a:r>
              <a:rPr lang="en-US" altLang="zh-CN" sz="1400" dirty="0">
                <a:solidFill>
                  <a:schemeClr val="bg1">
                    <a:lumMod val="50000"/>
                  </a:schemeClr>
                </a:solidFill>
              </a:rPr>
              <a:t>2500</a:t>
            </a:r>
            <a:endParaRPr lang="zh-CN" altLang="en-US" sz="1400" dirty="0">
              <a:solidFill>
                <a:schemeClr val="bg1">
                  <a:lumMod val="50000"/>
                </a:schemeClr>
              </a:solidFill>
            </a:endParaRPr>
          </a:p>
        </p:txBody>
      </p:sp>
      <p:sp>
        <p:nvSpPr>
          <p:cNvPr id="50" name="TextBox 49"/>
          <p:cNvSpPr txBox="1"/>
          <p:nvPr/>
        </p:nvSpPr>
        <p:spPr>
          <a:xfrm>
            <a:off x="6723784" y="1041204"/>
            <a:ext cx="2395187" cy="523210"/>
          </a:xfrm>
          <a:prstGeom prst="rect">
            <a:avLst/>
          </a:prstGeom>
          <a:noFill/>
        </p:spPr>
        <p:txBody>
          <a:bodyPr wrap="none" lIns="91430" tIns="45715" rIns="91430" bIns="45715" rtlCol="0">
            <a:spAutoFit/>
          </a:bodyPr>
          <a:lstStyle/>
          <a:p>
            <a:pPr marL="285721" indent="-285721">
              <a:buFont typeface="Wingdings" pitchFamily="2" charset="2"/>
              <a:buChar char="Ø"/>
            </a:pPr>
            <a:r>
              <a:rPr lang="zh-CN" altLang="en-US" sz="1400" dirty="0">
                <a:solidFill>
                  <a:schemeClr val="bg1">
                    <a:lumMod val="50000"/>
                  </a:schemeClr>
                </a:solidFill>
              </a:rPr>
              <a:t>The number of goals</a:t>
            </a:r>
            <a:r>
              <a:rPr lang="en-US" altLang="zh-CN" sz="1400" dirty="0">
                <a:solidFill>
                  <a:schemeClr val="bg1">
                    <a:lumMod val="50000"/>
                  </a:schemeClr>
                </a:solidFill>
              </a:rPr>
              <a:t>2000</a:t>
            </a:r>
          </a:p>
          <a:p>
            <a:pPr marL="285721" indent="-285721">
              <a:buFont typeface="Wingdings" pitchFamily="2" charset="2"/>
              <a:buChar char="Ø"/>
            </a:pPr>
            <a:r>
              <a:rPr lang="zh-CN" altLang="en-US" sz="1400" dirty="0">
                <a:solidFill>
                  <a:schemeClr val="bg1">
                    <a:lumMod val="50000"/>
                  </a:schemeClr>
                </a:solidFill>
              </a:rPr>
              <a:t>The actual number</a:t>
            </a:r>
            <a:r>
              <a:rPr lang="en-US" altLang="zh-CN" sz="1400" dirty="0">
                <a:solidFill>
                  <a:schemeClr val="bg1">
                    <a:lumMod val="50000"/>
                  </a:schemeClr>
                </a:solidFill>
              </a:rPr>
              <a:t>2500</a:t>
            </a:r>
            <a:endParaRPr lang="zh-CN" altLang="en-US" sz="1400" dirty="0">
              <a:solidFill>
                <a:schemeClr val="bg1">
                  <a:lumMod val="50000"/>
                </a:schemeClr>
              </a:solidFill>
            </a:endParaRPr>
          </a:p>
        </p:txBody>
      </p:sp>
    </p:spTree>
    <p:extLst>
      <p:ext uri="{BB962C8B-B14F-4D97-AF65-F5344CB8AC3E}">
        <p14:creationId xmlns:p14="http://schemas.microsoft.com/office/powerpoint/2010/main" val="101247981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par>
                                <p:cTn id="16" presetID="22" presetClass="entr" presetSubtype="4" fill="hold" nodeType="withEffect">
                                  <p:stCondLst>
                                    <p:cond delay="50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fade">
                                      <p:cBhvr>
                                        <p:cTn id="26" dur="1000"/>
                                        <p:tgtEl>
                                          <p:spTgt spid="45"/>
                                        </p:tgtEl>
                                      </p:cBhvr>
                                    </p:animEffect>
                                    <p:anim calcmode="lin" valueType="num">
                                      <p:cBhvr>
                                        <p:cTn id="27" dur="1000" fill="hold"/>
                                        <p:tgtEl>
                                          <p:spTgt spid="45"/>
                                        </p:tgtEl>
                                        <p:attrNameLst>
                                          <p:attrName>ppt_x</p:attrName>
                                        </p:attrNameLst>
                                      </p:cBhvr>
                                      <p:tavLst>
                                        <p:tav tm="0">
                                          <p:val>
                                            <p:strVal val="#ppt_x"/>
                                          </p:val>
                                        </p:tav>
                                        <p:tav tm="100000">
                                          <p:val>
                                            <p:strVal val="#ppt_x"/>
                                          </p:val>
                                        </p:tav>
                                      </p:tavLst>
                                    </p:anim>
                                    <p:anim calcmode="lin" valueType="num">
                                      <p:cBhvr>
                                        <p:cTn id="28" dur="1000" fill="hold"/>
                                        <p:tgtEl>
                                          <p:spTgt spid="45"/>
                                        </p:tgtEl>
                                        <p:attrNameLst>
                                          <p:attrName>ppt_y</p:attrName>
                                        </p:attrNameLst>
                                      </p:cBhvr>
                                      <p:tavLst>
                                        <p:tav tm="0">
                                          <p:val>
                                            <p:strVal val="#ppt_y+.1"/>
                                          </p:val>
                                        </p:tav>
                                        <p:tav tm="100000">
                                          <p:val>
                                            <p:strVal val="#ppt_y"/>
                                          </p:val>
                                        </p:tav>
                                      </p:tavLst>
                                    </p:anim>
                                  </p:childTnLst>
                                </p:cTn>
                              </p:par>
                              <p:par>
                                <p:cTn id="29" presetID="22" presetClass="entr" presetSubtype="4" fill="hold" nodeType="withEffect">
                                  <p:stCondLst>
                                    <p:cond delay="500"/>
                                  </p:stCondLst>
                                  <p:childTnLst>
                                    <p:set>
                                      <p:cBhvr>
                                        <p:cTn id="30" dur="1" fill="hold">
                                          <p:stCondLst>
                                            <p:cond delay="0"/>
                                          </p:stCondLst>
                                        </p:cTn>
                                        <p:tgtEl>
                                          <p:spTgt spid="3"/>
                                        </p:tgtEl>
                                        <p:attrNameLst>
                                          <p:attrName>style.visibility</p:attrName>
                                        </p:attrNameLst>
                                      </p:cBhvr>
                                      <p:to>
                                        <p:strVal val="visible"/>
                                      </p:to>
                                    </p:set>
                                    <p:animEffect transition="in" filter="wipe(down)">
                                      <p:cBhvr>
                                        <p:cTn id="31" dur="500"/>
                                        <p:tgtEl>
                                          <p:spTgt spid="3"/>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500"/>
                                        <p:tgtEl>
                                          <p:spTgt spid="48"/>
                                        </p:tgtEl>
                                      </p:cBhvr>
                                    </p:animEffect>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fade">
                                      <p:cBhvr>
                                        <p:cTn id="39" dur="1000"/>
                                        <p:tgtEl>
                                          <p:spTgt spid="46"/>
                                        </p:tgtEl>
                                      </p:cBhvr>
                                    </p:animEffect>
                                    <p:anim calcmode="lin" valueType="num">
                                      <p:cBhvr>
                                        <p:cTn id="40" dur="1000" fill="hold"/>
                                        <p:tgtEl>
                                          <p:spTgt spid="46"/>
                                        </p:tgtEl>
                                        <p:attrNameLst>
                                          <p:attrName>ppt_x</p:attrName>
                                        </p:attrNameLst>
                                      </p:cBhvr>
                                      <p:tavLst>
                                        <p:tav tm="0">
                                          <p:val>
                                            <p:strVal val="#ppt_x"/>
                                          </p:val>
                                        </p:tav>
                                        <p:tav tm="100000">
                                          <p:val>
                                            <p:strVal val="#ppt_x"/>
                                          </p:val>
                                        </p:tav>
                                      </p:tavLst>
                                    </p:anim>
                                    <p:anim calcmode="lin" valueType="num">
                                      <p:cBhvr>
                                        <p:cTn id="41" dur="1000" fill="hold"/>
                                        <p:tgtEl>
                                          <p:spTgt spid="46"/>
                                        </p:tgtEl>
                                        <p:attrNameLst>
                                          <p:attrName>ppt_y</p:attrName>
                                        </p:attrNameLst>
                                      </p:cBhvr>
                                      <p:tavLst>
                                        <p:tav tm="0">
                                          <p:val>
                                            <p:strVal val="#ppt_y+.1"/>
                                          </p:val>
                                        </p:tav>
                                        <p:tav tm="100000">
                                          <p:val>
                                            <p:strVal val="#ppt_y"/>
                                          </p:val>
                                        </p:tav>
                                      </p:tavLst>
                                    </p:anim>
                                  </p:childTnLst>
                                </p:cTn>
                              </p:par>
                              <p:par>
                                <p:cTn id="42" presetID="22" presetClass="entr" presetSubtype="4" fill="hold" nodeType="withEffect">
                                  <p:stCondLst>
                                    <p:cond delay="500"/>
                                  </p:stCondLst>
                                  <p:childTnLst>
                                    <p:set>
                                      <p:cBhvr>
                                        <p:cTn id="43" dur="1" fill="hold">
                                          <p:stCondLst>
                                            <p:cond delay="0"/>
                                          </p:stCondLst>
                                        </p:cTn>
                                        <p:tgtEl>
                                          <p:spTgt spid="6"/>
                                        </p:tgtEl>
                                        <p:attrNameLst>
                                          <p:attrName>style.visibility</p:attrName>
                                        </p:attrNameLst>
                                      </p:cBhvr>
                                      <p:to>
                                        <p:strVal val="visible"/>
                                      </p:to>
                                    </p:set>
                                    <p:animEffect transition="in" filter="wipe(down)">
                                      <p:cBhvr>
                                        <p:cTn id="44" dur="500"/>
                                        <p:tgtEl>
                                          <p:spTgt spid="6"/>
                                        </p:tgtEl>
                                      </p:cBhvr>
                                    </p:animEffect>
                                  </p:childTnLst>
                                </p:cTn>
                              </p:par>
                            </p:childTnLst>
                          </p:cTn>
                        </p:par>
                        <p:par>
                          <p:cTn id="45" fill="hold">
                            <p:stCondLst>
                              <p:cond delay="5000"/>
                            </p:stCondLst>
                            <p:childTnLst>
                              <p:par>
                                <p:cTn id="46" presetID="10" presetClass="entr" presetSubtype="0" fill="hold" grpId="0" nodeType="after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500"/>
                                        <p:tgtEl>
                                          <p:spTgt spid="49"/>
                                        </p:tgtEl>
                                      </p:cBhvr>
                                    </p:animEffect>
                                  </p:childTnLst>
                                </p:cTn>
                              </p:par>
                            </p:childTnLst>
                          </p:cTn>
                        </p:par>
                        <p:par>
                          <p:cTn id="49" fill="hold">
                            <p:stCondLst>
                              <p:cond delay="5500"/>
                            </p:stCondLst>
                            <p:childTnLst>
                              <p:par>
                                <p:cTn id="50" presetID="42" presetClass="entr" presetSubtype="0" fill="hold" grpId="0" nodeType="after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fade">
                                      <p:cBhvr>
                                        <p:cTn id="52" dur="1000"/>
                                        <p:tgtEl>
                                          <p:spTgt spid="47"/>
                                        </p:tgtEl>
                                      </p:cBhvr>
                                    </p:animEffect>
                                    <p:anim calcmode="lin" valueType="num">
                                      <p:cBhvr>
                                        <p:cTn id="53" dur="1000" fill="hold"/>
                                        <p:tgtEl>
                                          <p:spTgt spid="47"/>
                                        </p:tgtEl>
                                        <p:attrNameLst>
                                          <p:attrName>ppt_x</p:attrName>
                                        </p:attrNameLst>
                                      </p:cBhvr>
                                      <p:tavLst>
                                        <p:tav tm="0">
                                          <p:val>
                                            <p:strVal val="#ppt_x"/>
                                          </p:val>
                                        </p:tav>
                                        <p:tav tm="100000">
                                          <p:val>
                                            <p:strVal val="#ppt_x"/>
                                          </p:val>
                                        </p:tav>
                                      </p:tavLst>
                                    </p:anim>
                                    <p:anim calcmode="lin" valueType="num">
                                      <p:cBhvr>
                                        <p:cTn id="54" dur="1000" fill="hold"/>
                                        <p:tgtEl>
                                          <p:spTgt spid="47"/>
                                        </p:tgtEl>
                                        <p:attrNameLst>
                                          <p:attrName>ppt_y</p:attrName>
                                        </p:attrNameLst>
                                      </p:cBhvr>
                                      <p:tavLst>
                                        <p:tav tm="0">
                                          <p:val>
                                            <p:strVal val="#ppt_y+.1"/>
                                          </p:val>
                                        </p:tav>
                                        <p:tav tm="100000">
                                          <p:val>
                                            <p:strVal val="#ppt_y"/>
                                          </p:val>
                                        </p:tav>
                                      </p:tavLst>
                                    </p:anim>
                                  </p:childTnLst>
                                </p:cTn>
                              </p:par>
                              <p:par>
                                <p:cTn id="55" presetID="22" presetClass="entr" presetSubtype="4" fill="hold" nodeType="withEffect">
                                  <p:stCondLst>
                                    <p:cond delay="500"/>
                                  </p:stCondLst>
                                  <p:childTnLst>
                                    <p:set>
                                      <p:cBhvr>
                                        <p:cTn id="56" dur="1" fill="hold">
                                          <p:stCondLst>
                                            <p:cond delay="0"/>
                                          </p:stCondLst>
                                        </p:cTn>
                                        <p:tgtEl>
                                          <p:spTgt spid="7"/>
                                        </p:tgtEl>
                                        <p:attrNameLst>
                                          <p:attrName>style.visibility</p:attrName>
                                        </p:attrNameLst>
                                      </p:cBhvr>
                                      <p:to>
                                        <p:strVal val="visible"/>
                                      </p:to>
                                    </p:set>
                                    <p:animEffect transition="in" filter="wipe(down)">
                                      <p:cBhvr>
                                        <p:cTn id="57" dur="500"/>
                                        <p:tgtEl>
                                          <p:spTgt spid="7"/>
                                        </p:tgtEl>
                                      </p:cBhvr>
                                    </p:animEffect>
                                  </p:childTnLst>
                                </p:cTn>
                              </p:par>
                            </p:childTnLst>
                          </p:cTn>
                        </p:par>
                        <p:par>
                          <p:cTn id="58" fill="hold">
                            <p:stCondLst>
                              <p:cond delay="6500"/>
                            </p:stCondLst>
                            <p:childTnLst>
                              <p:par>
                                <p:cTn id="59" presetID="10" presetClass="entr" presetSubtype="0"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fade">
                                      <p:cBhvr>
                                        <p:cTn id="6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 grpId="0"/>
      <p:bldP spid="45" grpId="0"/>
      <p:bldP spid="46" grpId="0"/>
      <p:bldP spid="47" grpId="0"/>
      <p:bldP spid="5" grpId="0"/>
      <p:bldP spid="48" grpId="0"/>
      <p:bldP spid="49" grpId="0"/>
      <p:bldP spid="5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id="{2267A6B1-8B59-4C7D-850C-31925BB33F98}"/>
              </a:ext>
            </a:extLst>
          </p:cNvPr>
          <p:cNvSpPr/>
          <p:nvPr/>
        </p:nvSpPr>
        <p:spPr>
          <a:xfrm>
            <a:off x="2483768" y="1580929"/>
            <a:ext cx="1037768" cy="103776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 name="TextBox 48"/>
          <p:cNvSpPr txBox="1"/>
          <p:nvPr/>
        </p:nvSpPr>
        <p:spPr>
          <a:xfrm>
            <a:off x="1331640" y="2723263"/>
            <a:ext cx="3725213" cy="492443"/>
          </a:xfrm>
          <a:prstGeom prst="rect">
            <a:avLst/>
          </a:prstGeom>
          <a:noFill/>
        </p:spPr>
        <p:txBody>
          <a:bodyPr wrap="square" lIns="0" tIns="0" rIns="0" bIns="0" rtlCol="0">
            <a:spAutoFit/>
          </a:bodyPr>
          <a:lstStyle/>
          <a:p>
            <a:r>
              <a:rPr lang="zh-CN" altLang="en-US" sz="3200" b="1" dirty="0">
                <a:solidFill>
                  <a:schemeClr val="bg1">
                    <a:lumMod val="50000"/>
                  </a:schemeClr>
                </a:solidFill>
                <a:latin typeface="微软雅黑" pitchFamily="34" charset="-122"/>
                <a:ea typeface="微软雅黑" pitchFamily="34" charset="-122"/>
                <a:cs typeface="宋体" charset="-122"/>
              </a:rPr>
              <a:t>The product runs</a:t>
            </a:r>
            <a:endParaRPr lang="en-GB" altLang="zh-CN" sz="3100" b="1" dirty="0">
              <a:solidFill>
                <a:schemeClr val="bg1">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27" name="TextBox 49"/>
          <p:cNvSpPr txBox="1"/>
          <p:nvPr/>
        </p:nvSpPr>
        <p:spPr>
          <a:xfrm>
            <a:off x="1619672" y="3302863"/>
            <a:ext cx="2979531" cy="276999"/>
          </a:xfrm>
          <a:prstGeom prst="rect">
            <a:avLst/>
          </a:prstGeom>
          <a:noFill/>
        </p:spPr>
        <p:txBody>
          <a:bodyPr wrap="square" lIns="0" tIns="0" rIns="0" bIns="0" rtlCol="0">
            <a:spAutoFit/>
          </a:bodyPr>
          <a:lstStyle/>
          <a:p>
            <a:pPr algn="ctr" eaLnBrk="0" hangingPunct="0"/>
            <a:r>
              <a:rPr lang="zh-CN" altLang="en-US" sz="900" dirty="0">
                <a:solidFill>
                  <a:schemeClr val="bg1">
                    <a:lumMod val="50000"/>
                  </a:schemeClr>
                </a:solidFill>
                <a:latin typeface="微软雅黑" panose="020B0503020204020204" pitchFamily="34" charset="-122"/>
                <a:ea typeface="微软雅黑" panose="020B0503020204020204" pitchFamily="34" charset="-122"/>
                <a:cs typeface="+mn-ea"/>
                <a:sym typeface="+mn-lt"/>
              </a:rPr>
              <a:t>Please replace the text content, click add the relevant title text, modify the text content, you can directly copy your content to this point.</a:t>
            </a:r>
          </a:p>
        </p:txBody>
      </p:sp>
      <p:sp>
        <p:nvSpPr>
          <p:cNvPr id="28" name="矩形 259"/>
          <p:cNvSpPr>
            <a:spLocks noChangeArrowheads="1"/>
          </p:cNvSpPr>
          <p:nvPr/>
        </p:nvSpPr>
        <p:spPr bwMode="auto">
          <a:xfrm>
            <a:off x="2248131" y="1724945"/>
            <a:ext cx="1561914" cy="74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4400" b="1" cap="all" spc="213" dirty="0">
                <a:solidFill>
                  <a:schemeClr val="bg1"/>
                </a:solidFill>
                <a:cs typeface="Arial" panose="020B0604020202020204" pitchFamily="34" charset="0"/>
              </a:rPr>
              <a:t>02</a:t>
            </a:r>
            <a:endParaRPr lang="zh-CN" altLang="en-US" sz="4400" b="1" cap="all" spc="213" dirty="0">
              <a:solidFill>
                <a:schemeClr val="bg1"/>
              </a:solidFill>
              <a:cs typeface="Arial" panose="020B0604020202020204" pitchFamily="34" charset="0"/>
            </a:endParaRPr>
          </a:p>
        </p:txBody>
      </p:sp>
      <p:pic>
        <p:nvPicPr>
          <p:cNvPr id="22" name="图片 21">
            <a:extLst>
              <a:ext uri="{FF2B5EF4-FFF2-40B4-BE49-F238E27FC236}">
                <a16:creationId xmlns:a16="http://schemas.microsoft.com/office/drawing/2014/main" id="{F3404EDD-D3D9-4703-9366-D3EFE9C9790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44505" y="0"/>
            <a:ext cx="5199495" cy="5143500"/>
          </a:xfrm>
          <a:prstGeom prst="rect">
            <a:avLst/>
          </a:prstGeom>
        </p:spPr>
      </p:pic>
    </p:spTree>
    <p:extLst>
      <p:ext uri="{BB962C8B-B14F-4D97-AF65-F5344CB8AC3E}">
        <p14:creationId xmlns:p14="http://schemas.microsoft.com/office/powerpoint/2010/main" val="51434862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a14="http://schemas.microsoft.com/office/drawing/2010/main" xmlns:a16="http://schemas.microsoft.com/office/drawing/2014/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28"/>
                                        </p:tgtEl>
                                        <p:attrNameLst>
                                          <p:attrName>style.visibility</p:attrName>
                                        </p:attrNameLst>
                                      </p:cBhvr>
                                      <p:to>
                                        <p:strVal val="visible"/>
                                      </p:to>
                                    </p:set>
                                    <p:anim calcmode="lin" valueType="num">
                                      <p:cBhvr>
                                        <p:cTn id="18"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28"/>
                                        </p:tgtEl>
                                        <p:attrNameLst>
                                          <p:attrName>ppt_y</p:attrName>
                                        </p:attrNameLst>
                                      </p:cBhvr>
                                      <p:tavLst>
                                        <p:tav tm="0">
                                          <p:val>
                                            <p:strVal val="#ppt_y"/>
                                          </p:val>
                                        </p:tav>
                                        <p:tav tm="100000">
                                          <p:val>
                                            <p:strVal val="#ppt_y"/>
                                          </p:val>
                                        </p:tav>
                                      </p:tavLst>
                                    </p:anim>
                                    <p:anim calcmode="lin" valueType="num">
                                      <p:cBhvr>
                                        <p:cTn id="20"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28"/>
                                        </p:tgtEl>
                                      </p:cBhvr>
                                    </p:animEffect>
                                  </p:childTnLst>
                                </p:cTn>
                              </p:par>
                            </p:childTnLst>
                          </p:cTn>
                        </p:par>
                        <p:par>
                          <p:cTn id="23" fill="hold">
                            <p:stCondLst>
                              <p:cond delay="1050"/>
                            </p:stCondLst>
                            <p:childTnLst>
                              <p:par>
                                <p:cTn id="24" presetID="26" presetClass="emph" presetSubtype="0" fill="hold" grpId="1" nodeType="afterEffect">
                                  <p:stCondLst>
                                    <p:cond delay="0"/>
                                  </p:stCondLst>
                                  <p:iterate type="lt">
                                    <p:tmPct val="0"/>
                                  </p:iterate>
                                  <p:childTnLst>
                                    <p:animEffect transition="out" filter="fade">
                                      <p:cBhvr>
                                        <p:cTn id="25" dur="500" tmFilter="0, 0; .2, .5; .8, .5; 1, 0"/>
                                        <p:tgtEl>
                                          <p:spTgt spid="28"/>
                                        </p:tgtEl>
                                      </p:cBhvr>
                                    </p:animEffect>
                                    <p:animScale>
                                      <p:cBhvr>
                                        <p:cTn id="26" dur="250" autoRev="1" fill="hold"/>
                                        <p:tgtEl>
                                          <p:spTgt spid="28"/>
                                        </p:tgtEl>
                                      </p:cBhvr>
                                      <p:by x="105000" y="105000"/>
                                    </p:animScale>
                                  </p:childTnLst>
                                </p:cTn>
                              </p:par>
                            </p:childTnLst>
                          </p:cTn>
                        </p:par>
                        <p:par>
                          <p:cTn id="27" fill="hold">
                            <p:stCondLst>
                              <p:cond delay="1550"/>
                            </p:stCondLst>
                            <p:childTnLst>
                              <p:par>
                                <p:cTn id="28" presetID="22" presetClass="entr" presetSubtype="8" fill="hold" grpId="0" nodeType="afterEffect">
                                  <p:stCondLst>
                                    <p:cond delay="0"/>
                                  </p:stCondLst>
                                  <p:iterate type="lt">
                                    <p:tmPct val="30000"/>
                                  </p:iterate>
                                  <p:childTnLst>
                                    <p:set>
                                      <p:cBhvr>
                                        <p:cTn id="29" dur="1" fill="hold">
                                          <p:stCondLst>
                                            <p:cond delay="0"/>
                                          </p:stCondLst>
                                        </p:cTn>
                                        <p:tgtEl>
                                          <p:spTgt spid="26"/>
                                        </p:tgtEl>
                                        <p:attrNameLst>
                                          <p:attrName>style.visibility</p:attrName>
                                        </p:attrNameLst>
                                      </p:cBhvr>
                                      <p:to>
                                        <p:strVal val="visible"/>
                                      </p:to>
                                    </p:set>
                                    <p:animEffect transition="in" filter="wipe(left)">
                                      <p:cBhvr>
                                        <p:cTn id="30" dur="200"/>
                                        <p:tgtEl>
                                          <p:spTgt spid="26"/>
                                        </p:tgtEl>
                                      </p:cBhvr>
                                    </p:animEffect>
                                  </p:childTnLst>
                                </p:cTn>
                              </p:par>
                              <p:par>
                                <p:cTn id="31" presetID="36" presetClass="emph" presetSubtype="0" fill="hold" grpId="1" nodeType="withEffect">
                                  <p:stCondLst>
                                    <p:cond delay="0"/>
                                  </p:stCondLst>
                                  <p:iterate type="lt">
                                    <p:tmPct val="30000"/>
                                  </p:iterate>
                                  <p:childTnLst>
                                    <p:animScale>
                                      <p:cBhvr>
                                        <p:cTn id="32" dur="50" autoRev="1" fill="hold">
                                          <p:stCondLst>
                                            <p:cond delay="0"/>
                                          </p:stCondLst>
                                        </p:cTn>
                                        <p:tgtEl>
                                          <p:spTgt spid="26"/>
                                        </p:tgtEl>
                                      </p:cBhvr>
                                      <p:to x="80000" y="100000"/>
                                    </p:animScale>
                                    <p:anim by="(#ppt_w*0.10)" calcmode="lin" valueType="num">
                                      <p:cBhvr>
                                        <p:cTn id="33" dur="50" autoRev="1" fill="hold">
                                          <p:stCondLst>
                                            <p:cond delay="0"/>
                                          </p:stCondLst>
                                        </p:cTn>
                                        <p:tgtEl>
                                          <p:spTgt spid="26"/>
                                        </p:tgtEl>
                                        <p:attrNameLst>
                                          <p:attrName>ppt_x</p:attrName>
                                        </p:attrNameLst>
                                      </p:cBhvr>
                                    </p:anim>
                                    <p:anim by="(-#ppt_w*0.10)" calcmode="lin" valueType="num">
                                      <p:cBhvr>
                                        <p:cTn id="34" dur="50" autoRev="1" fill="hold">
                                          <p:stCondLst>
                                            <p:cond delay="0"/>
                                          </p:stCondLst>
                                        </p:cTn>
                                        <p:tgtEl>
                                          <p:spTgt spid="26"/>
                                        </p:tgtEl>
                                        <p:attrNameLst>
                                          <p:attrName>ppt_y</p:attrName>
                                        </p:attrNameLst>
                                      </p:cBhvr>
                                    </p:anim>
                                    <p:animRot by="-480000">
                                      <p:cBhvr>
                                        <p:cTn id="35" dur="50" autoRev="1" fill="hold">
                                          <p:stCondLst>
                                            <p:cond delay="0"/>
                                          </p:stCondLst>
                                        </p:cTn>
                                        <p:tgtEl>
                                          <p:spTgt spid="26"/>
                                        </p:tgtEl>
                                        <p:attrNameLst>
                                          <p:attrName>r</p:attrName>
                                        </p:attrNameLst>
                                      </p:cBhvr>
                                    </p:animRot>
                                  </p:childTnLst>
                                </p:cTn>
                              </p:par>
                            </p:childTnLst>
                          </p:cTn>
                        </p:par>
                        <p:par>
                          <p:cTn id="36" fill="hold">
                            <p:stCondLst>
                              <p:cond delay="2530"/>
                            </p:stCondLst>
                            <p:childTnLst>
                              <p:par>
                                <p:cTn id="37" presetID="22" presetClass="entr" presetSubtype="8" fill="hold" grpId="0" nodeType="afterEffect">
                                  <p:stCondLst>
                                    <p:cond delay="0"/>
                                  </p:stCondLst>
                                  <p:iterate type="lt">
                                    <p:tmPct val="30000"/>
                                  </p:iterate>
                                  <p:childTnLst>
                                    <p:set>
                                      <p:cBhvr>
                                        <p:cTn id="38" dur="1" fill="hold">
                                          <p:stCondLst>
                                            <p:cond delay="0"/>
                                          </p:stCondLst>
                                        </p:cTn>
                                        <p:tgtEl>
                                          <p:spTgt spid="27"/>
                                        </p:tgtEl>
                                        <p:attrNameLst>
                                          <p:attrName>style.visibility</p:attrName>
                                        </p:attrNameLst>
                                      </p:cBhvr>
                                      <p:to>
                                        <p:strVal val="visible"/>
                                      </p:to>
                                    </p:set>
                                    <p:animEffect transition="in" filter="wipe(left)">
                                      <p:cBhvr>
                                        <p:cTn id="39" dur="200"/>
                                        <p:tgtEl>
                                          <p:spTgt spid="27"/>
                                        </p:tgtEl>
                                      </p:cBhvr>
                                    </p:animEffect>
                                  </p:childTnLst>
                                </p:cTn>
                              </p:par>
                              <p:par>
                                <p:cTn id="40" presetID="36" presetClass="emph" presetSubtype="0" fill="hold" grpId="1" nodeType="withEffect">
                                  <p:stCondLst>
                                    <p:cond delay="0"/>
                                  </p:stCondLst>
                                  <p:iterate type="lt">
                                    <p:tmPct val="30000"/>
                                  </p:iterate>
                                  <p:childTnLst>
                                    <p:animScale>
                                      <p:cBhvr>
                                        <p:cTn id="41" dur="50" autoRev="1" fill="hold">
                                          <p:stCondLst>
                                            <p:cond delay="0"/>
                                          </p:stCondLst>
                                        </p:cTn>
                                        <p:tgtEl>
                                          <p:spTgt spid="27"/>
                                        </p:tgtEl>
                                      </p:cBhvr>
                                      <p:to x="80000" y="100000"/>
                                    </p:animScale>
                                    <p:anim by="(#ppt_w*0.10)" calcmode="lin" valueType="num">
                                      <p:cBhvr>
                                        <p:cTn id="42" dur="50" autoRev="1" fill="hold">
                                          <p:stCondLst>
                                            <p:cond delay="0"/>
                                          </p:stCondLst>
                                        </p:cTn>
                                        <p:tgtEl>
                                          <p:spTgt spid="27"/>
                                        </p:tgtEl>
                                        <p:attrNameLst>
                                          <p:attrName>ppt_x</p:attrName>
                                        </p:attrNameLst>
                                      </p:cBhvr>
                                    </p:anim>
                                    <p:anim by="(-#ppt_w*0.10)" calcmode="lin" valueType="num">
                                      <p:cBhvr>
                                        <p:cTn id="43" dur="50" autoRev="1" fill="hold">
                                          <p:stCondLst>
                                            <p:cond delay="0"/>
                                          </p:stCondLst>
                                        </p:cTn>
                                        <p:tgtEl>
                                          <p:spTgt spid="27"/>
                                        </p:tgtEl>
                                        <p:attrNameLst>
                                          <p:attrName>ppt_y</p:attrName>
                                        </p:attrNameLst>
                                      </p:cBhvr>
                                    </p:anim>
                                    <p:animRot by="-480000">
                                      <p:cBhvr>
                                        <p:cTn id="44" dur="50" autoRev="1" fill="hold">
                                          <p:stCondLst>
                                            <p:cond delay="0"/>
                                          </p:stCondLst>
                                        </p:cTn>
                                        <p:tgtEl>
                                          <p:spTgt spid="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6" grpId="0"/>
      <p:bldP spid="26" grpId="1"/>
      <p:bldP spid="27" grpId="0"/>
      <p:bldP spid="27" grpId="1"/>
      <p:bldP spid="28" grpId="0"/>
      <p:bldP spid="28" grpId="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204"/>
</p:tagLst>
</file>

<file path=ppt/tags/tag10.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SubTitle"/>
  <p:tag name="MH_ORDER" val="3"/>
</p:tagLst>
</file>

<file path=ppt/tags/tag11.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Text"/>
  <p:tag name="MH_ORDER" val="3"/>
</p:tagLst>
</file>

<file path=ppt/tags/tag12.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Text"/>
  <p:tag name="MH_ORDER" val="4"/>
</p:tagLst>
</file>

<file path=ppt/tags/tag13.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Text"/>
  <p:tag name="MH_ORDER" val="1"/>
</p:tagLst>
</file>

<file path=ppt/tags/tag14.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Text"/>
  <p:tag name="MH_ORDER" val="2"/>
</p:tagLst>
</file>

<file path=ppt/tags/tag15.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11"/>
</p:tagLst>
</file>

<file path=ppt/tags/tag16.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12"/>
</p:tagLst>
</file>

<file path=ppt/tags/tag17.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9"/>
</p:tagLst>
</file>

<file path=ppt/tags/tag18.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10"/>
</p:tagLst>
</file>

<file path=ppt/tags/tag19.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7"/>
</p:tagLst>
</file>

<file path=ppt/tags/tag2.xml><?xml version="1.0" encoding="utf-8"?>
<p:tagLst xmlns:a="http://schemas.openxmlformats.org/drawingml/2006/main" xmlns:r="http://schemas.openxmlformats.org/officeDocument/2006/relationships" xmlns:p="http://schemas.openxmlformats.org/presentationml/2006/main">
  <p:tag name="MH_TYPE" val="#NeiR#"/>
  <p:tag name="MH_NUMBER" val="4"/>
  <p:tag name="MH_CATEGORY" val="#BingLLB#"/>
  <p:tag name="MH_LAYOUT" val="SubTitleText"/>
  <p:tag name="MH" val="20151104095213"/>
  <p:tag name="MH_LIBRARY" val="GRAPHIC"/>
</p:tagLst>
</file>

<file path=ppt/tags/tag20.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8"/>
</p:tagLst>
</file>

<file path=ppt/tags/tag21.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5"/>
</p:tagLst>
</file>

<file path=ppt/tags/tag22.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6"/>
</p:tagLst>
</file>

<file path=ppt/tags/tag3.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3"/>
</p:tagLst>
</file>

<file path=ppt/tags/tag6.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Other"/>
  <p:tag name="MH_ORDER" val="4"/>
</p:tagLst>
</file>

<file path=ppt/tags/tag7.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SubTitle"/>
  <p:tag name="MH_ORDER" val="4"/>
</p:tagLst>
</file>

<file path=ppt/tags/tag8.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SubTitle"/>
  <p:tag name="MH_ORDER" val="1"/>
</p:tagLst>
</file>

<file path=ppt/tags/tag9.xml><?xml version="1.0" encoding="utf-8"?>
<p:tagLst xmlns:a="http://schemas.openxmlformats.org/drawingml/2006/main" xmlns:r="http://schemas.openxmlformats.org/officeDocument/2006/relationships" xmlns:p="http://schemas.openxmlformats.org/presentationml/2006/main">
  <p:tag name="MH" val="20151104095213"/>
  <p:tag name="MH_LIBRARY" val="GRAPHIC"/>
  <p:tag name="MH_TYPE" val="SubTitle"/>
  <p:tag name="MH_ORDER" val="2"/>
</p:tagLst>
</file>

<file path=ppt/theme/theme1.xml><?xml version="1.0" encoding="utf-8"?>
<a:theme xmlns:a="http://schemas.openxmlformats.org/drawingml/2006/main" name="https://www.freeppt7.com">
  <a:themeElements>
    <a:clrScheme name="自定义 16">
      <a:dk1>
        <a:sysClr val="windowText" lastClr="000000"/>
      </a:dk1>
      <a:lt1>
        <a:sysClr val="window" lastClr="FFFFFF"/>
      </a:lt1>
      <a:dk2>
        <a:srgbClr val="1F497D"/>
      </a:dk2>
      <a:lt2>
        <a:srgbClr val="7F7F7F"/>
      </a:lt2>
      <a:accent1>
        <a:srgbClr val="30A8C4"/>
      </a:accent1>
      <a:accent2>
        <a:srgbClr val="7F7F7F"/>
      </a:accent2>
      <a:accent3>
        <a:srgbClr val="30A8C4"/>
      </a:accent3>
      <a:accent4>
        <a:srgbClr val="7F7F7F"/>
      </a:accent4>
      <a:accent5>
        <a:srgbClr val="30A8C4"/>
      </a:accent5>
      <a:accent6>
        <a:srgbClr val="7F7F7F"/>
      </a:accent6>
      <a:hlink>
        <a:srgbClr val="007FA2"/>
      </a:hlink>
      <a:folHlink>
        <a:srgbClr val="FF495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4009</TotalTime>
  <Words>1727</Words>
  <Application>Microsoft Office PowerPoint</Application>
  <PresentationFormat>全屏显示(16:9)</PresentationFormat>
  <Paragraphs>244</Paragraphs>
  <Slides>27</Slides>
  <Notes>24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27</vt:i4>
      </vt:variant>
    </vt:vector>
  </HeadingPairs>
  <TitlesOfParts>
    <vt:vector size="40" baseType="lpstr">
      <vt:lpstr>AvantGarde Md BT</vt:lpstr>
      <vt:lpstr>Bebas</vt:lpstr>
      <vt:lpstr>Impact MT Std</vt:lpstr>
      <vt:lpstr>Roboto</vt:lpstr>
      <vt:lpstr>Roboto condensed</vt:lpstr>
      <vt:lpstr>方正细谭黑简体</vt:lpstr>
      <vt:lpstr>宋体</vt:lpstr>
      <vt:lpstr>微软雅黑</vt:lpstr>
      <vt:lpstr>Arial</vt:lpstr>
      <vt:lpstr>Calibri</vt:lpstr>
      <vt:lpstr>Impact</vt:lpstr>
      <vt:lpstr>Wingdings</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www.freeppt7.com</Manager>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宇 之灵</cp:lastModifiedBy>
  <cp:revision>441</cp:revision>
  <dcterms:created xsi:type="dcterms:W3CDTF">2014-11-09T01:07:25Z</dcterms:created>
  <dcterms:modified xsi:type="dcterms:W3CDTF">2020-08-09T03:10:42Z</dcterms:modified>
</cp:coreProperties>
</file>