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63" r:id="rId5"/>
    <p:sldId id="264" r:id="rId6"/>
    <p:sldId id="265" r:id="rId7"/>
    <p:sldId id="266" r:id="rId8"/>
    <p:sldId id="267" r:id="rId9"/>
    <p:sldId id="268" r:id="rId10"/>
    <p:sldId id="260" r:id="rId11"/>
    <p:sldId id="269" r:id="rId12"/>
    <p:sldId id="270" r:id="rId13"/>
    <p:sldId id="271" r:id="rId14"/>
    <p:sldId id="272" r:id="rId15"/>
    <p:sldId id="273" r:id="rId16"/>
    <p:sldId id="274" r:id="rId17"/>
    <p:sldId id="275" r:id="rId18"/>
    <p:sldId id="261" r:id="rId19"/>
    <p:sldId id="276" r:id="rId20"/>
    <p:sldId id="277" r:id="rId21"/>
    <p:sldId id="278" r:id="rId22"/>
    <p:sldId id="262" r:id="rId23"/>
    <p:sldId id="279" r:id="rId24"/>
    <p:sldId id="280" r:id="rId25"/>
    <p:sldId id="281"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6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64B"/>
    <a:srgbClr val="FFBA11"/>
    <a:srgbClr val="314E6D"/>
    <a:srgbClr val="FFD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92" y="66"/>
      </p:cViewPr>
      <p:guideLst>
        <p:guide orient="horz" pos="2183"/>
        <p:guide pos="3863"/>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61" d="100"/>
          <a:sy n="61" d="100"/>
        </p:scale>
        <p:origin x="3269"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1874D-FE8A-41B1-A8CE-C61B49204D12}" type="datetimeFigureOut">
              <a:rPr lang="zh-CN" altLang="en-US" smtClean="0"/>
              <a:t>2020/8/13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5320F7-0A27-4EA8-B5BC-316F1A95882B}" type="slidenum">
              <a:rPr lang="zh-CN" altLang="en-US" smtClean="0"/>
              <a:t>‹#›</a:t>
            </a:fld>
            <a:endParaRPr lang="zh-CN" altLang="en-US"/>
          </a:p>
        </p:txBody>
      </p:sp>
    </p:spTree>
    <p:extLst>
      <p:ext uri="{BB962C8B-B14F-4D97-AF65-F5344CB8AC3E}">
        <p14:creationId xmlns:p14="http://schemas.microsoft.com/office/powerpoint/2010/main" val="203160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EE472-60C1-41EE-929E-510DBBC875A3}" type="datetimeFigureOut">
              <a:rPr lang="zh-CN" altLang="en-US" smtClean="0"/>
              <a:t>2020/8/13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C5657-4F20-411B-9FB5-3171D5DD4F6E}" type="slidenum">
              <a:rPr lang="zh-CN" altLang="en-US" smtClean="0"/>
              <a:t>‹#›</a:t>
            </a:fld>
            <a:endParaRPr lang="zh-CN" altLang="en-US"/>
          </a:p>
        </p:txBody>
      </p:sp>
    </p:spTree>
    <p:extLst>
      <p:ext uri="{BB962C8B-B14F-4D97-AF65-F5344CB8AC3E}">
        <p14:creationId xmlns:p14="http://schemas.microsoft.com/office/powerpoint/2010/main" val="36615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5657-4F20-411B-9FB5-3171D5DD4F6E}" type="slidenum">
              <a:rPr lang="zh-CN" altLang="en-US" smtClean="0"/>
              <a:t>1</a:t>
            </a:fld>
            <a:endParaRPr lang="zh-CN" altLang="en-US"/>
          </a:p>
        </p:txBody>
      </p:sp>
    </p:spTree>
    <p:extLst>
      <p:ext uri="{BB962C8B-B14F-4D97-AF65-F5344CB8AC3E}">
        <p14:creationId xmlns:p14="http://schemas.microsoft.com/office/powerpoint/2010/main" val="65442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5657-4F20-411B-9FB5-3171D5DD4F6E}" type="slidenum">
              <a:rPr lang="zh-CN" altLang="en-US" smtClean="0"/>
              <a:t>10</a:t>
            </a:fld>
            <a:endParaRPr lang="zh-CN" altLang="en-US"/>
          </a:p>
        </p:txBody>
      </p:sp>
    </p:spTree>
    <p:extLst>
      <p:ext uri="{BB962C8B-B14F-4D97-AF65-F5344CB8AC3E}">
        <p14:creationId xmlns:p14="http://schemas.microsoft.com/office/powerpoint/2010/main" val="411060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7F81D6-C625-4320-A14D-38C436E354CF}" type="slidenum">
              <a:rPr lang="zh-CN" altLang="en-US" smtClean="0"/>
              <a:t>11</a:t>
            </a:fld>
            <a:endParaRPr lang="zh-CN" altLang="en-US"/>
          </a:p>
        </p:txBody>
      </p:sp>
    </p:spTree>
    <p:extLst>
      <p:ext uri="{BB962C8B-B14F-4D97-AF65-F5344CB8AC3E}">
        <p14:creationId xmlns:p14="http://schemas.microsoft.com/office/powerpoint/2010/main" val="253589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7F81D6-C625-4320-A14D-38C436E354CF}" type="slidenum">
              <a:rPr lang="zh-CN" altLang="en-US" smtClean="0"/>
              <a:t>12</a:t>
            </a:fld>
            <a:endParaRPr lang="zh-CN" altLang="en-US"/>
          </a:p>
        </p:txBody>
      </p:sp>
    </p:spTree>
    <p:extLst>
      <p:ext uri="{BB962C8B-B14F-4D97-AF65-F5344CB8AC3E}">
        <p14:creationId xmlns:p14="http://schemas.microsoft.com/office/powerpoint/2010/main" val="308918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7F81D6-C625-4320-A14D-38C436E354CF}" type="slidenum">
              <a:rPr lang="zh-CN" altLang="en-US" smtClean="0"/>
              <a:t>13</a:t>
            </a:fld>
            <a:endParaRPr lang="zh-CN" altLang="en-US"/>
          </a:p>
        </p:txBody>
      </p:sp>
    </p:spTree>
    <p:extLst>
      <p:ext uri="{BB962C8B-B14F-4D97-AF65-F5344CB8AC3E}">
        <p14:creationId xmlns:p14="http://schemas.microsoft.com/office/powerpoint/2010/main" val="2875638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7F81D6-C625-4320-A14D-38C436E354CF}" type="slidenum">
              <a:rPr lang="zh-CN" altLang="en-US" smtClean="0"/>
              <a:t>14</a:t>
            </a:fld>
            <a:endParaRPr lang="zh-CN" altLang="en-US"/>
          </a:p>
        </p:txBody>
      </p:sp>
    </p:spTree>
    <p:extLst>
      <p:ext uri="{BB962C8B-B14F-4D97-AF65-F5344CB8AC3E}">
        <p14:creationId xmlns:p14="http://schemas.microsoft.com/office/powerpoint/2010/main" val="360924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7F81D6-C625-4320-A14D-38C436E354CF}" type="slidenum">
              <a:rPr lang="zh-CN" altLang="en-US" smtClean="0"/>
              <a:t>15</a:t>
            </a:fld>
            <a:endParaRPr lang="zh-CN" altLang="en-US"/>
          </a:p>
        </p:txBody>
      </p:sp>
    </p:spTree>
    <p:extLst>
      <p:ext uri="{BB962C8B-B14F-4D97-AF65-F5344CB8AC3E}">
        <p14:creationId xmlns:p14="http://schemas.microsoft.com/office/powerpoint/2010/main" val="34115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16</a:t>
            </a:fld>
            <a:endParaRPr lang="zh-CN" altLang="en-US"/>
          </a:p>
        </p:txBody>
      </p:sp>
    </p:spTree>
    <p:extLst>
      <p:ext uri="{BB962C8B-B14F-4D97-AF65-F5344CB8AC3E}">
        <p14:creationId xmlns:p14="http://schemas.microsoft.com/office/powerpoint/2010/main" val="4075921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17</a:t>
            </a:fld>
            <a:endParaRPr lang="zh-CN" altLang="en-US"/>
          </a:p>
        </p:txBody>
      </p:sp>
    </p:spTree>
    <p:extLst>
      <p:ext uri="{BB962C8B-B14F-4D97-AF65-F5344CB8AC3E}">
        <p14:creationId xmlns:p14="http://schemas.microsoft.com/office/powerpoint/2010/main" val="197860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5657-4F20-411B-9FB5-3171D5DD4F6E}" type="slidenum">
              <a:rPr lang="zh-CN" altLang="en-US" smtClean="0"/>
              <a:t>18</a:t>
            </a:fld>
            <a:endParaRPr lang="zh-CN" altLang="en-US"/>
          </a:p>
        </p:txBody>
      </p:sp>
    </p:spTree>
    <p:extLst>
      <p:ext uri="{BB962C8B-B14F-4D97-AF65-F5344CB8AC3E}">
        <p14:creationId xmlns:p14="http://schemas.microsoft.com/office/powerpoint/2010/main" val="4096812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7F81D6-C625-4320-A14D-38C436E354CF}" type="slidenum">
              <a:rPr lang="zh-CN" altLang="en-US" smtClean="0"/>
              <a:t>19</a:t>
            </a:fld>
            <a:endParaRPr lang="zh-CN" altLang="en-US"/>
          </a:p>
        </p:txBody>
      </p:sp>
    </p:spTree>
    <p:extLst>
      <p:ext uri="{BB962C8B-B14F-4D97-AF65-F5344CB8AC3E}">
        <p14:creationId xmlns:p14="http://schemas.microsoft.com/office/powerpoint/2010/main" val="275483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5657-4F20-411B-9FB5-3171D5DD4F6E}" type="slidenum">
              <a:rPr lang="zh-CN" altLang="en-US" smtClean="0"/>
              <a:t>2</a:t>
            </a:fld>
            <a:endParaRPr lang="zh-CN" altLang="en-US"/>
          </a:p>
        </p:txBody>
      </p:sp>
    </p:spTree>
    <p:extLst>
      <p:ext uri="{BB962C8B-B14F-4D97-AF65-F5344CB8AC3E}">
        <p14:creationId xmlns:p14="http://schemas.microsoft.com/office/powerpoint/2010/main" val="773867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7F81D6-C625-4320-A14D-38C436E354CF}" type="slidenum">
              <a:rPr lang="zh-CN" altLang="en-US" smtClean="0"/>
              <a:t>20</a:t>
            </a:fld>
            <a:endParaRPr lang="zh-CN" altLang="en-US"/>
          </a:p>
        </p:txBody>
      </p:sp>
    </p:spTree>
    <p:extLst>
      <p:ext uri="{BB962C8B-B14F-4D97-AF65-F5344CB8AC3E}">
        <p14:creationId xmlns:p14="http://schemas.microsoft.com/office/powerpoint/2010/main" val="460005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7F81D6-C625-4320-A14D-38C436E354CF}" type="slidenum">
              <a:rPr lang="zh-CN" altLang="en-US" smtClean="0"/>
              <a:t>21</a:t>
            </a:fld>
            <a:endParaRPr lang="zh-CN" altLang="en-US"/>
          </a:p>
        </p:txBody>
      </p:sp>
    </p:spTree>
    <p:extLst>
      <p:ext uri="{BB962C8B-B14F-4D97-AF65-F5344CB8AC3E}">
        <p14:creationId xmlns:p14="http://schemas.microsoft.com/office/powerpoint/2010/main" val="1654390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5657-4F20-411B-9FB5-3171D5DD4F6E}" type="slidenum">
              <a:rPr lang="zh-CN" altLang="en-US" smtClean="0"/>
              <a:t>22</a:t>
            </a:fld>
            <a:endParaRPr lang="zh-CN" altLang="en-US"/>
          </a:p>
        </p:txBody>
      </p:sp>
    </p:spTree>
    <p:extLst>
      <p:ext uri="{BB962C8B-B14F-4D97-AF65-F5344CB8AC3E}">
        <p14:creationId xmlns:p14="http://schemas.microsoft.com/office/powerpoint/2010/main" val="1917131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23</a:t>
            </a:fld>
            <a:endParaRPr lang="zh-CN" altLang="en-US"/>
          </a:p>
        </p:txBody>
      </p:sp>
    </p:spTree>
    <p:extLst>
      <p:ext uri="{BB962C8B-B14F-4D97-AF65-F5344CB8AC3E}">
        <p14:creationId xmlns:p14="http://schemas.microsoft.com/office/powerpoint/2010/main" val="407739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24</a:t>
            </a:fld>
            <a:endParaRPr lang="zh-CN" altLang="en-US"/>
          </a:p>
        </p:txBody>
      </p:sp>
    </p:spTree>
    <p:extLst>
      <p:ext uri="{BB962C8B-B14F-4D97-AF65-F5344CB8AC3E}">
        <p14:creationId xmlns:p14="http://schemas.microsoft.com/office/powerpoint/2010/main" val="471325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5657-4F20-411B-9FB5-3171D5DD4F6E}" type="slidenum">
              <a:rPr lang="zh-CN" altLang="en-US" smtClean="0"/>
              <a:t>25</a:t>
            </a:fld>
            <a:endParaRPr lang="zh-CN" altLang="en-US"/>
          </a:p>
        </p:txBody>
      </p:sp>
    </p:spTree>
    <p:extLst>
      <p:ext uri="{BB962C8B-B14F-4D97-AF65-F5344CB8AC3E}">
        <p14:creationId xmlns:p14="http://schemas.microsoft.com/office/powerpoint/2010/main" val="262059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5657-4F20-411B-9FB5-3171D5DD4F6E}" type="slidenum">
              <a:rPr lang="zh-CN" altLang="en-US" smtClean="0"/>
              <a:t>3</a:t>
            </a:fld>
            <a:endParaRPr lang="zh-CN" altLang="en-US"/>
          </a:p>
        </p:txBody>
      </p:sp>
    </p:spTree>
    <p:extLst>
      <p:ext uri="{BB962C8B-B14F-4D97-AF65-F5344CB8AC3E}">
        <p14:creationId xmlns:p14="http://schemas.microsoft.com/office/powerpoint/2010/main" val="65957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4</a:t>
            </a:fld>
            <a:endParaRPr lang="zh-CN" altLang="en-US"/>
          </a:p>
        </p:txBody>
      </p:sp>
    </p:spTree>
    <p:extLst>
      <p:ext uri="{BB962C8B-B14F-4D97-AF65-F5344CB8AC3E}">
        <p14:creationId xmlns:p14="http://schemas.microsoft.com/office/powerpoint/2010/main" val="196661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5</a:t>
            </a:fld>
            <a:endParaRPr lang="zh-CN" altLang="en-US"/>
          </a:p>
        </p:txBody>
      </p:sp>
    </p:spTree>
    <p:extLst>
      <p:ext uri="{BB962C8B-B14F-4D97-AF65-F5344CB8AC3E}">
        <p14:creationId xmlns:p14="http://schemas.microsoft.com/office/powerpoint/2010/main" val="418542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6</a:t>
            </a:fld>
            <a:endParaRPr lang="zh-CN" altLang="en-US"/>
          </a:p>
        </p:txBody>
      </p:sp>
    </p:spTree>
    <p:extLst>
      <p:ext uri="{BB962C8B-B14F-4D97-AF65-F5344CB8AC3E}">
        <p14:creationId xmlns:p14="http://schemas.microsoft.com/office/powerpoint/2010/main" val="1769535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7</a:t>
            </a:fld>
            <a:endParaRPr lang="zh-CN" altLang="en-US"/>
          </a:p>
        </p:txBody>
      </p:sp>
    </p:spTree>
    <p:extLst>
      <p:ext uri="{BB962C8B-B14F-4D97-AF65-F5344CB8AC3E}">
        <p14:creationId xmlns:p14="http://schemas.microsoft.com/office/powerpoint/2010/main" val="292080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8</a:t>
            </a:fld>
            <a:endParaRPr lang="zh-CN" altLang="en-US"/>
          </a:p>
        </p:txBody>
      </p:sp>
    </p:spTree>
    <p:extLst>
      <p:ext uri="{BB962C8B-B14F-4D97-AF65-F5344CB8AC3E}">
        <p14:creationId xmlns:p14="http://schemas.microsoft.com/office/powerpoint/2010/main" val="131076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3BFF7C-4827-4FDF-9FDC-17B8A45637FF}" type="slidenum">
              <a:rPr lang="zh-CN" altLang="en-US" smtClean="0"/>
              <a:t>9</a:t>
            </a:fld>
            <a:endParaRPr lang="zh-CN" altLang="en-US"/>
          </a:p>
        </p:txBody>
      </p:sp>
    </p:spTree>
    <p:extLst>
      <p:ext uri="{BB962C8B-B14F-4D97-AF65-F5344CB8AC3E}">
        <p14:creationId xmlns:p14="http://schemas.microsoft.com/office/powerpoint/2010/main" val="168955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969C7-E08B-4B51-A256-B745681371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969C7-E08B-4B51-A256-B745681371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969C7-E08B-4B51-A256-B745681371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969C7-E08B-4B51-A256-B745681371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969C7-E08B-4B51-A256-B745681371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6969C7-E08B-4B51-A256-B74568137176}" type="slidenum">
              <a:rPr lang="zh-CN" altLang="en-US" smtClean="0"/>
              <a:t>‹#›</a:t>
            </a:fld>
            <a:endParaRPr lang="zh-CN" altLang="en-US"/>
          </a:p>
        </p:txBody>
      </p:sp>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1" y="0"/>
            <a:ext cx="1249681" cy="989020"/>
          </a:xfrm>
          <a:prstGeom prst="rect">
            <a:avLst/>
          </a:prstGeom>
        </p:spPr>
      </p:pic>
      <p:pic>
        <p:nvPicPr>
          <p:cNvPr id="9" name="图片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flipH="1" flipV="1">
            <a:off x="10942319" y="5868980"/>
            <a:ext cx="1249681" cy="989020"/>
          </a:xfrm>
          <a:prstGeom prst="rect">
            <a:avLst/>
          </a:prstGeom>
        </p:spPr>
      </p:pic>
      <p:grpSp>
        <p:nvGrpSpPr>
          <p:cNvPr id="10" name="组合 9"/>
          <p:cNvGrpSpPr/>
          <p:nvPr userDrawn="1"/>
        </p:nvGrpSpPr>
        <p:grpSpPr>
          <a:xfrm>
            <a:off x="11257042" y="208262"/>
            <a:ext cx="934958" cy="533479"/>
            <a:chOff x="11250949" y="578165"/>
            <a:chExt cx="934958" cy="533479"/>
          </a:xfrm>
        </p:grpSpPr>
        <p:sp>
          <p:nvSpPr>
            <p:cNvPr id="11" name="TextBox 1"/>
            <p:cNvSpPr txBox="1"/>
            <p:nvPr/>
          </p:nvSpPr>
          <p:spPr>
            <a:xfrm>
              <a:off x="11250949" y="578165"/>
              <a:ext cx="674865" cy="533479"/>
            </a:xfrm>
            <a:prstGeom prst="rect">
              <a:avLst/>
            </a:prstGeom>
            <a:noFill/>
          </p:spPr>
          <p:txBody>
            <a:bodyPr wrap="none" lIns="0" tIns="0" rIns="0" rtlCol="0">
              <a:spAutoFit/>
            </a:bodyPr>
            <a:lstStyle/>
            <a:p>
              <a:pPr>
                <a:lnSpc>
                  <a:spcPts val="3810"/>
                </a:lnSpc>
              </a:pPr>
              <a:r>
                <a:rPr lang="en-US" altLang="zh-CN" b="1" dirty="0">
                  <a:solidFill>
                    <a:schemeClr val="tx1">
                      <a:lumMod val="75000"/>
                      <a:lumOff val="25000"/>
                    </a:schemeClr>
                  </a:solidFill>
                  <a:latin typeface="微软雅黑" panose="020B0503020204020204" pitchFamily="18" charset="-122"/>
                  <a:ea typeface="微软雅黑" panose="020B0503020204020204" pitchFamily="18" charset="-122"/>
                  <a:cs typeface="微软雅黑" panose="020B0503020204020204" pitchFamily="18" charset="-122"/>
                </a:rPr>
                <a:t>LOGO</a:t>
              </a:r>
            </a:p>
          </p:txBody>
        </p:sp>
        <p:sp>
          <p:nvSpPr>
            <p:cNvPr id="12" name="矩形 11"/>
            <p:cNvSpPr/>
            <p:nvPr/>
          </p:nvSpPr>
          <p:spPr>
            <a:xfrm>
              <a:off x="12084307" y="683340"/>
              <a:ext cx="101600" cy="338116"/>
            </a:xfrm>
            <a:prstGeom prst="rect">
              <a:avLst/>
            </a:prstGeom>
            <a:solidFill>
              <a:srgbClr val="FF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6969C7-E08B-4B51-A256-B74568137176}" type="slidenum">
              <a:rPr lang="zh-CN" altLang="en-US" smtClean="0"/>
              <a:t>‹#›</a:t>
            </a:fld>
            <a:endParaRPr lang="zh-CN" altLang="en-US"/>
          </a:p>
        </p:txBody>
      </p:sp>
      <p:sp>
        <p:nvSpPr>
          <p:cNvPr id="11" name="矩形 10"/>
          <p:cNvSpPr/>
          <p:nvPr userDrawn="1"/>
        </p:nvSpPr>
        <p:spPr>
          <a:xfrm>
            <a:off x="9100364" y="6430009"/>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6969C7-E08B-4B51-A256-B745681371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6969C7-E08B-4B51-A256-B745681371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6969C7-E08B-4B51-A256-B745681371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DADB135-E2DA-4B6F-B637-2B2C45A4D784}" type="datetimeFigureOut">
              <a:rPr lang="zh-CN" altLang="en-US" smtClean="0"/>
              <a:t>2020/8/13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6969C7-E08B-4B51-A256-B745681371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B135-E2DA-4B6F-B637-2B2C45A4D784}" type="datetimeFigureOut">
              <a:rPr lang="zh-CN" altLang="en-US" smtClean="0"/>
              <a:t>2020/8/13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969C7-E08B-4B51-A256-B745681371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tags" Target="../tags/tag41.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notesSlide" Target="../notesSlides/notesSlide24.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19" Type="http://schemas.openxmlformats.org/officeDocument/2006/relationships/slideLayout" Target="../slideLayouts/slideLayout4.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notesSlide" Target="../notesSlides/notesSlide7.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slideLayout" Target="../slideLayouts/slideLayout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8" name="文本框 7"/>
          <p:cNvSpPr txBox="1"/>
          <p:nvPr/>
        </p:nvSpPr>
        <p:spPr>
          <a:xfrm>
            <a:off x="3117384" y="1235347"/>
            <a:ext cx="9527746" cy="1862048"/>
          </a:xfrm>
          <a:prstGeom prst="rect">
            <a:avLst/>
          </a:prstGeom>
          <a:noFill/>
        </p:spPr>
        <p:txBody>
          <a:bodyPr wrap="square" rtlCol="0">
            <a:spAutoFit/>
          </a:bodyPr>
          <a:lstStyle/>
          <a:p>
            <a:r>
              <a:rPr lang="en-US" altLang="zh-CN" sz="115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20XX</a:t>
            </a:r>
            <a:endParaRPr lang="zh-CN" altLang="en-US" sz="115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9" name="TextBox 8"/>
          <p:cNvSpPr txBox="1"/>
          <p:nvPr/>
        </p:nvSpPr>
        <p:spPr>
          <a:xfrm>
            <a:off x="3117384" y="3131518"/>
            <a:ext cx="8865066" cy="756361"/>
          </a:xfrm>
          <a:prstGeom prst="rect">
            <a:avLst/>
          </a:prstGeom>
          <a:noFill/>
        </p:spPr>
        <p:txBody>
          <a:bodyPr wrap="square" rtlCol="0">
            <a:spAutoFit/>
          </a:bodyPr>
          <a:lstStyle/>
          <a:p>
            <a:pPr>
              <a:lnSpc>
                <a:spcPts val="5000"/>
              </a:lnSpc>
            </a:pPr>
            <a:r>
              <a:rPr lang="zh-CN" altLang="en-US" sz="6000" spc="3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BUSINESS PLAN </a:t>
            </a:r>
            <a:r>
              <a:rPr lang="en-US" altLang="zh-CN" sz="6000" spc="3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PPT</a:t>
            </a:r>
            <a:endParaRPr lang="zh-CN" altLang="en-US" sz="6000" spc="3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10" name="TextBox 8"/>
          <p:cNvSpPr txBox="1"/>
          <p:nvPr/>
        </p:nvSpPr>
        <p:spPr>
          <a:xfrm>
            <a:off x="3231684" y="3865052"/>
            <a:ext cx="3262432" cy="733534"/>
          </a:xfrm>
          <a:prstGeom prst="rect">
            <a:avLst/>
          </a:prstGeom>
          <a:noFill/>
        </p:spPr>
        <p:txBody>
          <a:bodyPr wrap="none" rtlCol="0">
            <a:spAutoFit/>
          </a:bodyPr>
          <a:lstStyle/>
          <a:p>
            <a:pPr>
              <a:lnSpc>
                <a:spcPts val="5000"/>
              </a:lnSpc>
            </a:pPr>
            <a:r>
              <a:rPr lang="zh-CN" altLang="en-US" sz="2000" dirty="0">
                <a:solidFill>
                  <a:schemeClr val="bg1"/>
                </a:solidFill>
                <a:effectLst>
                  <a:outerShdw blurRad="38100" dist="38100" dir="2700000" algn="tl">
                    <a:srgbClr val="000000">
                      <a:alpha val="43137"/>
                    </a:srgbClr>
                  </a:outerShdw>
                </a:effectLst>
                <a:cs typeface="+mn-ea"/>
                <a:sym typeface="+mn-lt"/>
              </a:rPr>
              <a:t>Please add a text description here.</a:t>
            </a:r>
          </a:p>
        </p:txBody>
      </p:sp>
      <p:grpSp>
        <p:nvGrpSpPr>
          <p:cNvPr id="11" name="组合 10"/>
          <p:cNvGrpSpPr/>
          <p:nvPr/>
        </p:nvGrpSpPr>
        <p:grpSpPr>
          <a:xfrm>
            <a:off x="8181486" y="4013973"/>
            <a:ext cx="2250983" cy="338554"/>
            <a:chOff x="10222822" y="4147194"/>
            <a:chExt cx="1588855" cy="338554"/>
          </a:xfrm>
        </p:grpSpPr>
        <p:sp>
          <p:nvSpPr>
            <p:cNvPr id="12" name="矩形: 圆角 11"/>
            <p:cNvSpPr/>
            <p:nvPr/>
          </p:nvSpPr>
          <p:spPr>
            <a:xfrm>
              <a:off x="10222822" y="4149658"/>
              <a:ext cx="1143678" cy="336090"/>
            </a:xfrm>
            <a:prstGeom prst="roundRect">
              <a:avLst/>
            </a:prstGeom>
            <a:solidFill>
              <a:srgbClr val="FF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0273755" y="4147194"/>
              <a:ext cx="1537922" cy="338554"/>
            </a:xfrm>
            <a:prstGeom prst="rect">
              <a:avLst/>
            </a:prstGeom>
            <a:noFill/>
          </p:spPr>
          <p:txBody>
            <a:bodyPr wrap="none" rtlCol="0">
              <a:spAutoFit/>
            </a:bodyPr>
            <a:lstStyle/>
            <a:p>
              <a:r>
                <a:rPr lang="en-US" altLang="zh-CN" sz="1600" dirty="0">
                  <a:solidFill>
                    <a:srgbClr val="22364B"/>
                  </a:solidFill>
                  <a:latin typeface="+mn-ea"/>
                  <a:cs typeface="+mn-ea"/>
                  <a:sym typeface="+mn-lt"/>
                </a:rPr>
                <a:t>Freeppt7.com.</a:t>
              </a:r>
              <a:endParaRPr lang="zh-CN" altLang="en-US" sz="1600" dirty="0">
                <a:solidFill>
                  <a:srgbClr val="22364B"/>
                </a:solidFill>
                <a:latin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78000">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14:bounceEnd="78000">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14:bounceEnd="78000">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78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78000">
                                          <p:cBhvr additive="base">
                                            <p:cTn id="12" dur="500" fill="hold"/>
                                            <p:tgtEl>
                                              <p:spTgt spid="9"/>
                                            </p:tgtEl>
                                            <p:attrNameLst>
                                              <p:attrName>ppt_x</p:attrName>
                                            </p:attrNameLst>
                                          </p:cBhvr>
                                          <p:tavLst>
                                            <p:tav tm="0">
                                              <p:val>
                                                <p:strVal val="1+#ppt_w/2"/>
                                              </p:val>
                                            </p:tav>
                                            <p:tav tm="100000">
                                              <p:val>
                                                <p:strVal val="#ppt_x"/>
                                              </p:val>
                                            </p:tav>
                                          </p:tavLst>
                                        </p:anim>
                                        <p:anim calcmode="lin" valueType="num" p14:bounceEnd="78000">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14:presetBounceEnd="78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78000">
                                          <p:cBhvr additive="base">
                                            <p:cTn id="17" dur="500" fill="hold"/>
                                            <p:tgtEl>
                                              <p:spTgt spid="10"/>
                                            </p:tgtEl>
                                            <p:attrNameLst>
                                              <p:attrName>ppt_x</p:attrName>
                                            </p:attrNameLst>
                                          </p:cBhvr>
                                          <p:tavLst>
                                            <p:tav tm="0">
                                              <p:val>
                                                <p:strVal val="1+#ppt_w/2"/>
                                              </p:val>
                                            </p:tav>
                                            <p:tav tm="100000">
                                              <p:val>
                                                <p:strVal val="#ppt_x"/>
                                              </p:val>
                                            </p:tav>
                                          </p:tavLst>
                                        </p:anim>
                                        <p:anim calcmode="lin" valueType="num" p14:bounceEnd="78000">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7800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78000">
                                          <p:cBhvr additive="base">
                                            <p:cTn id="21" dur="500" fill="hold"/>
                                            <p:tgtEl>
                                              <p:spTgt spid="11"/>
                                            </p:tgtEl>
                                            <p:attrNameLst>
                                              <p:attrName>ppt_x</p:attrName>
                                            </p:attrNameLst>
                                          </p:cBhvr>
                                          <p:tavLst>
                                            <p:tav tm="0">
                                              <p:val>
                                                <p:strVal val="1+#ppt_w/2"/>
                                              </p:val>
                                            </p:tav>
                                            <p:tav tm="100000">
                                              <p:val>
                                                <p:strVal val="#ppt_x"/>
                                              </p:val>
                                            </p:tav>
                                          </p:tavLst>
                                        </p:anim>
                                        <p:anim calcmode="lin" valueType="num" p14:bounceEnd="78000">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rot="16200000">
            <a:off x="2667000" y="-2667001"/>
            <a:ext cx="6858001" cy="12192002"/>
          </a:xfrm>
          <a:prstGeom prst="rect">
            <a:avLst/>
          </a:prstGeom>
        </p:spPr>
      </p:pic>
      <p:sp>
        <p:nvSpPr>
          <p:cNvPr id="5" name="Rectangle 5"/>
          <p:cNvSpPr/>
          <p:nvPr/>
        </p:nvSpPr>
        <p:spPr bwMode="auto">
          <a:xfrm rot="18840317">
            <a:off x="3315794" y="-386791"/>
            <a:ext cx="72008" cy="6858000"/>
          </a:xfrm>
          <a:prstGeom prst="rect">
            <a:avLst/>
          </a:prstGeom>
          <a:solidFill>
            <a:srgbClr val="FFD145"/>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 name="矩形 5"/>
          <p:cNvSpPr/>
          <p:nvPr/>
        </p:nvSpPr>
        <p:spPr>
          <a:xfrm rot="2685275">
            <a:off x="-2372690" y="1436148"/>
            <a:ext cx="6310837" cy="937949"/>
          </a:xfrm>
          <a:prstGeom prst="rect">
            <a:avLst/>
          </a:prstGeom>
        </p:spPr>
        <p:txBody>
          <a:bodyPr wrap="square">
            <a:spAutoFit/>
          </a:bodyPr>
          <a:lstStyle/>
          <a:p>
            <a:pPr algn="r">
              <a:lnSpc>
                <a:spcPts val="6000"/>
              </a:lnSpc>
            </a:pPr>
            <a:r>
              <a:rPr lang="en-US" altLang="zh-CN" sz="8800" spc="300" dirty="0">
                <a:solidFill>
                  <a:srgbClr val="FFC000"/>
                </a:solidFill>
                <a:effectLst>
                  <a:outerShdw blurRad="38100" dist="38100" dir="2700000" algn="tl">
                    <a:srgbClr val="000000">
                      <a:alpha val="43137"/>
                    </a:srgbClr>
                  </a:outerShdw>
                </a:effectLst>
                <a:cs typeface="+mn-ea"/>
                <a:sym typeface="+mn-lt"/>
              </a:rPr>
              <a:t>Part 02.</a:t>
            </a:r>
          </a:p>
        </p:txBody>
      </p:sp>
      <p:sp>
        <p:nvSpPr>
          <p:cNvPr id="7" name="TextBox 8"/>
          <p:cNvSpPr txBox="1"/>
          <p:nvPr/>
        </p:nvSpPr>
        <p:spPr>
          <a:xfrm>
            <a:off x="5512775" y="3081638"/>
            <a:ext cx="5818837" cy="733534"/>
          </a:xfrm>
          <a:prstGeom prst="rect">
            <a:avLst/>
          </a:prstGeom>
          <a:noFill/>
        </p:spPr>
        <p:txBody>
          <a:bodyPr wrap="none" rtlCol="0">
            <a:spAutoFit/>
          </a:bodyPr>
          <a:lstStyle/>
          <a:p>
            <a:pPr algn="r">
              <a:lnSpc>
                <a:spcPts val="5000"/>
              </a:lnSpc>
            </a:pPr>
            <a:r>
              <a:rPr lang="zh-CN" altLang="en-US" sz="4400" b="1" dirty="0">
                <a:solidFill>
                  <a:schemeClr val="tx1">
                    <a:lumMod val="75000"/>
                    <a:lumOff val="25000"/>
                  </a:schemeClr>
                </a:solidFill>
                <a:cs typeface="+mn-ea"/>
                <a:sym typeface="+mn-lt"/>
              </a:rPr>
              <a:t>Market perspective</a:t>
            </a:r>
            <a:endParaRPr lang="zh-CN" altLang="en-US" sz="4400" spc="300" dirty="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9" name="TextBox 1"/>
          <p:cNvSpPr txBox="1"/>
          <p:nvPr/>
        </p:nvSpPr>
        <p:spPr>
          <a:xfrm>
            <a:off x="5998527" y="3804904"/>
            <a:ext cx="5063173" cy="932563"/>
          </a:xfrm>
          <a:prstGeom prst="rect">
            <a:avLst/>
          </a:prstGeom>
          <a:noFill/>
        </p:spPr>
        <p:txBody>
          <a:bodyPr wrap="square" lIns="0" tIns="0" rIns="0" rtlCol="0">
            <a:spAutoFit/>
          </a:bodyPr>
          <a:lstStyle/>
          <a:p>
            <a:pPr>
              <a:lnSpc>
                <a:spcPct val="120000"/>
              </a:lnSpc>
            </a:pPr>
            <a:r>
              <a:rPr lang="zh-CN" altLang="en-US" sz="1600" dirty="0">
                <a:solidFill>
                  <a:schemeClr val="tx1">
                    <a:lumMod val="75000"/>
                    <a:lumOff val="25000"/>
                  </a:schemeClr>
                </a:solidFill>
                <a:cs typeface="+mn-ea"/>
                <a:sym typeface="+mn-lt"/>
              </a:rPr>
              <a:t>Your market, the customer's needs, the customer's there.</a:t>
            </a:r>
          </a:p>
          <a:p>
            <a:pPr>
              <a:lnSpc>
                <a:spcPct val="120000"/>
              </a:lnSpc>
            </a:pPr>
            <a:r>
              <a:rPr lang="en-US" altLang="zh-CN" sz="1600" dirty="0">
                <a:solidFill>
                  <a:schemeClr val="tx1">
                    <a:lumMod val="75000"/>
                    <a:lumOff val="25000"/>
                  </a:schemeClr>
                </a:solidFill>
                <a:cs typeface="+mn-ea"/>
                <a:sym typeface="+mn-lt"/>
              </a:rPr>
              <a:t>Know your market, customer needs, where customers.</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8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8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8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8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80000">
                                          <p:cBhvr additive="base">
                                            <p:cTn id="17" dur="5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8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80000">
                                          <p:cBhvr additive="base">
                                            <p:cTn id="22" dur="5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909698" y="1444837"/>
            <a:ext cx="10905584" cy="362792"/>
          </a:xfrm>
          <a:prstGeom prst="rect">
            <a:avLst/>
          </a:prstGeom>
          <a:noFill/>
        </p:spPr>
        <p:txBody>
          <a:bodyPr wrap="square" rtlCol="0">
            <a:spAutoFit/>
          </a:bodyPr>
          <a:lstStyle/>
          <a:p>
            <a:pPr lvl="0">
              <a:lnSpc>
                <a:spcPct val="120000"/>
              </a:lnSpc>
            </a:pPr>
            <a:r>
              <a:rPr lang="en-US" altLang="zh-CN" sz="1600" dirty="0" err="1">
                <a:solidFill>
                  <a:schemeClr val="tx1">
                    <a:lumMod val="75000"/>
                    <a:lumOff val="25000"/>
                  </a:schemeClr>
                </a:solidFill>
                <a:cs typeface="+mn-ea"/>
                <a:sym typeface="+mn-lt"/>
              </a:rPr>
              <a:t>The text here is replaced with specific content. The text here is replaced with specific content. The text here is replaced with specific content.</a:t>
            </a:r>
            <a:r>
              <a:rPr lang="en-US" altLang="zh-CN" sz="1600" dirty="0">
                <a:solidFill>
                  <a:schemeClr val="tx1">
                    <a:lumMod val="75000"/>
                    <a:lumOff val="25000"/>
                  </a:schemeClr>
                </a:solidFill>
                <a:cs typeface="+mn-ea"/>
                <a:sym typeface="+mn-lt"/>
              </a:rPr>
              <a:t>。</a:t>
            </a:r>
          </a:p>
        </p:txBody>
      </p:sp>
      <p:grpSp>
        <p:nvGrpSpPr>
          <p:cNvPr id="119" name="组合 118"/>
          <p:cNvGrpSpPr/>
          <p:nvPr/>
        </p:nvGrpSpPr>
        <p:grpSpPr>
          <a:xfrm>
            <a:off x="1005573" y="2313540"/>
            <a:ext cx="3034460" cy="3768158"/>
            <a:chOff x="1003731" y="2313539"/>
            <a:chExt cx="3035557" cy="3768157"/>
          </a:xfrm>
        </p:grpSpPr>
        <p:grpSp>
          <p:nvGrpSpPr>
            <p:cNvPr id="120" name="组合 119"/>
            <p:cNvGrpSpPr/>
            <p:nvPr/>
          </p:nvGrpSpPr>
          <p:grpSpPr>
            <a:xfrm>
              <a:off x="1003732" y="4807985"/>
              <a:ext cx="3035556" cy="1273711"/>
              <a:chOff x="500586" y="5099006"/>
              <a:chExt cx="3276449" cy="1417040"/>
            </a:xfrm>
          </p:grpSpPr>
          <p:sp>
            <p:nvSpPr>
              <p:cNvPr id="125" name="矩形 124"/>
              <p:cNvSpPr/>
              <p:nvPr/>
            </p:nvSpPr>
            <p:spPr>
              <a:xfrm>
                <a:off x="500586" y="5099006"/>
                <a:ext cx="3276449" cy="1417040"/>
              </a:xfrm>
              <a:prstGeom prst="rect">
                <a:avLst/>
              </a:prstGeom>
              <a:solidFill>
                <a:srgbClr val="FFBA1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chemeClr val="bg1"/>
                  </a:solidFill>
                  <a:cs typeface="+mn-ea"/>
                  <a:sym typeface="+mn-lt"/>
                </a:endParaRPr>
              </a:p>
            </p:txBody>
          </p:sp>
          <p:grpSp>
            <p:nvGrpSpPr>
              <p:cNvPr id="126" name="组合 125"/>
              <p:cNvGrpSpPr/>
              <p:nvPr/>
            </p:nvGrpSpPr>
            <p:grpSpPr>
              <a:xfrm>
                <a:off x="500586" y="5111235"/>
                <a:ext cx="3276449" cy="1397000"/>
                <a:chOff x="502920" y="5222996"/>
                <a:chExt cx="3284220" cy="1397000"/>
              </a:xfrm>
            </p:grpSpPr>
            <p:cxnSp>
              <p:nvCxnSpPr>
                <p:cNvPr id="127" name="直接连接符 126"/>
                <p:cNvCxnSpPr/>
                <p:nvPr/>
              </p:nvCxnSpPr>
              <p:spPr>
                <a:xfrm>
                  <a:off x="502920" y="6619996"/>
                  <a:ext cx="3284220" cy="0"/>
                </a:xfrm>
                <a:prstGeom prst="line">
                  <a:avLst/>
                </a:prstGeom>
                <a:ln w="19050">
                  <a:solidFill>
                    <a:srgbClr val="FFBA1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502920" y="5222996"/>
                  <a:ext cx="3284220" cy="0"/>
                </a:xfrm>
                <a:prstGeom prst="line">
                  <a:avLst/>
                </a:prstGeom>
                <a:ln w="19050">
                  <a:solidFill>
                    <a:srgbClr val="FFBA11"/>
                  </a:solidFill>
                </a:ln>
              </p:spPr>
              <p:style>
                <a:lnRef idx="1">
                  <a:schemeClr val="accent1"/>
                </a:lnRef>
                <a:fillRef idx="0">
                  <a:schemeClr val="accent1"/>
                </a:fillRef>
                <a:effectRef idx="0">
                  <a:schemeClr val="accent1"/>
                </a:effectRef>
                <a:fontRef idx="minor">
                  <a:schemeClr val="tx1"/>
                </a:fontRef>
              </p:style>
            </p:cxnSp>
          </p:grpSp>
        </p:grpSp>
        <p:sp>
          <p:nvSpPr>
            <p:cNvPr id="121" name="矩形 120"/>
            <p:cNvSpPr/>
            <p:nvPr/>
          </p:nvSpPr>
          <p:spPr>
            <a:xfrm>
              <a:off x="1003732" y="2313539"/>
              <a:ext cx="3035556" cy="2260388"/>
            </a:xfrm>
            <a:prstGeom prst="rect">
              <a:avLst/>
            </a:prstGeom>
            <a:solidFill>
              <a:srgbClr val="FFB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dirty="0">
                <a:solidFill>
                  <a:schemeClr val="bg1"/>
                </a:solidFill>
                <a:cs typeface="+mn-ea"/>
                <a:sym typeface="+mn-lt"/>
              </a:endParaRPr>
            </a:p>
          </p:txBody>
        </p:sp>
        <p:sp>
          <p:nvSpPr>
            <p:cNvPr id="122" name="文本框 121"/>
            <p:cNvSpPr txBox="1"/>
            <p:nvPr/>
          </p:nvSpPr>
          <p:spPr>
            <a:xfrm>
              <a:off x="1240341" y="2557739"/>
              <a:ext cx="2174020" cy="1754326"/>
            </a:xfrm>
            <a:prstGeom prst="rect">
              <a:avLst/>
            </a:prstGeom>
            <a:noFill/>
          </p:spPr>
          <p:txBody>
            <a:bodyPr wrap="square" rtlCol="0">
              <a:spAutoFit/>
            </a:bodyPr>
            <a:lstStyle/>
            <a:p>
              <a:pPr defTabSz="913765"/>
              <a:r>
                <a:rPr kumimoji="1" lang="zh-CN" altLang="en-US" sz="2000" dirty="0">
                  <a:solidFill>
                    <a:schemeClr val="bg1"/>
                  </a:solidFill>
                  <a:cs typeface="+mn-ea"/>
                  <a:sym typeface="+mn-lt"/>
                </a:rPr>
                <a:t>Click Add.</a:t>
              </a:r>
              <a:endParaRPr kumimoji="1" lang="en-US" altLang="zh-CN" sz="2000" dirty="0">
                <a:solidFill>
                  <a:schemeClr val="bg1"/>
                </a:solidFill>
                <a:cs typeface="+mn-ea"/>
                <a:sym typeface="+mn-lt"/>
              </a:endParaRPr>
            </a:p>
            <a:p>
              <a:pPr defTabSz="913765"/>
              <a:r>
                <a:rPr kumimoji="1" lang="zh-CN" altLang="en-US" sz="4400" dirty="0">
                  <a:solidFill>
                    <a:schemeClr val="bg1"/>
                  </a:solidFill>
                  <a:cs typeface="+mn-ea"/>
                  <a:sym typeface="+mn-lt"/>
                </a:rPr>
                <a:t>Market one</a:t>
              </a:r>
            </a:p>
          </p:txBody>
        </p:sp>
        <p:sp>
          <p:nvSpPr>
            <p:cNvPr id="123" name="Freeform 70"/>
            <p:cNvSpPr>
              <a:spLocks noEditPoints="1"/>
            </p:cNvSpPr>
            <p:nvPr/>
          </p:nvSpPr>
          <p:spPr bwMode="auto">
            <a:xfrm>
              <a:off x="2424331" y="3750016"/>
              <a:ext cx="1278579" cy="647615"/>
            </a:xfrm>
            <a:custGeom>
              <a:avLst/>
              <a:gdLst>
                <a:gd name="T0" fmla="*/ 137 w 147"/>
                <a:gd name="T1" fmla="*/ 22 h 73"/>
                <a:gd name="T2" fmla="*/ 134 w 147"/>
                <a:gd name="T3" fmla="*/ 30 h 73"/>
                <a:gd name="T4" fmla="*/ 121 w 147"/>
                <a:gd name="T5" fmla="*/ 41 h 73"/>
                <a:gd name="T6" fmla="*/ 109 w 147"/>
                <a:gd name="T7" fmla="*/ 30 h 73"/>
                <a:gd name="T8" fmla="*/ 107 w 147"/>
                <a:gd name="T9" fmla="*/ 22 h 73"/>
                <a:gd name="T10" fmla="*/ 110 w 147"/>
                <a:gd name="T11" fmla="*/ 9 h 73"/>
                <a:gd name="T12" fmla="*/ 36 w 147"/>
                <a:gd name="T13" fmla="*/ 35 h 73"/>
                <a:gd name="T14" fmla="*/ 25 w 147"/>
                <a:gd name="T15" fmla="*/ 44 h 73"/>
                <a:gd name="T16" fmla="*/ 13 w 147"/>
                <a:gd name="T17" fmla="*/ 10 h 73"/>
                <a:gd name="T18" fmla="*/ 36 w 147"/>
                <a:gd name="T19" fmla="*/ 35 h 73"/>
                <a:gd name="T20" fmla="*/ 76 w 147"/>
                <a:gd name="T21" fmla="*/ 51 h 73"/>
                <a:gd name="T22" fmla="*/ 69 w 147"/>
                <a:gd name="T23" fmla="*/ 67 h 73"/>
                <a:gd name="T24" fmla="*/ 72 w 147"/>
                <a:gd name="T25" fmla="*/ 47 h 73"/>
                <a:gd name="T26" fmla="*/ 73 w 147"/>
                <a:gd name="T27" fmla="*/ 6 h 73"/>
                <a:gd name="T28" fmla="*/ 88 w 147"/>
                <a:gd name="T29" fmla="*/ 10 h 73"/>
                <a:gd name="T30" fmla="*/ 74 w 147"/>
                <a:gd name="T31" fmla="*/ 2 h 73"/>
                <a:gd name="T32" fmla="*/ 56 w 147"/>
                <a:gd name="T33" fmla="*/ 20 h 73"/>
                <a:gd name="T34" fmla="*/ 56 w 147"/>
                <a:gd name="T35" fmla="*/ 27 h 73"/>
                <a:gd name="T36" fmla="*/ 73 w 147"/>
                <a:gd name="T37" fmla="*/ 45 h 73"/>
                <a:gd name="T38" fmla="*/ 83 w 147"/>
                <a:gd name="T39" fmla="*/ 40 h 73"/>
                <a:gd name="T40" fmla="*/ 92 w 147"/>
                <a:gd name="T41" fmla="*/ 22 h 73"/>
                <a:gd name="T42" fmla="*/ 91 w 147"/>
                <a:gd name="T43" fmla="*/ 20 h 73"/>
                <a:gd name="T44" fmla="*/ 62 w 147"/>
                <a:gd name="T45" fmla="*/ 18 h 73"/>
                <a:gd name="T46" fmla="*/ 77 w 147"/>
                <a:gd name="T47" fmla="*/ 19 h 73"/>
                <a:gd name="T48" fmla="*/ 79 w 147"/>
                <a:gd name="T49" fmla="*/ 19 h 73"/>
                <a:gd name="T50" fmla="*/ 85 w 147"/>
                <a:gd name="T51" fmla="*/ 18 h 73"/>
                <a:gd name="T52" fmla="*/ 88 w 147"/>
                <a:gd name="T53" fmla="*/ 23 h 73"/>
                <a:gd name="T54" fmla="*/ 86 w 147"/>
                <a:gd name="T55" fmla="*/ 28 h 73"/>
                <a:gd name="T56" fmla="*/ 74 w 147"/>
                <a:gd name="T57" fmla="*/ 42 h 73"/>
                <a:gd name="T58" fmla="*/ 61 w 147"/>
                <a:gd name="T59" fmla="*/ 28 h 73"/>
                <a:gd name="T60" fmla="*/ 59 w 147"/>
                <a:gd name="T61" fmla="*/ 23 h 73"/>
                <a:gd name="T62" fmla="*/ 52 w 147"/>
                <a:gd name="T63" fmla="*/ 46 h 73"/>
                <a:gd name="T64" fmla="*/ 43 w 147"/>
                <a:gd name="T65" fmla="*/ 73 h 73"/>
                <a:gd name="T66" fmla="*/ 104 w 147"/>
                <a:gd name="T67" fmla="*/ 73 h 73"/>
                <a:gd name="T68" fmla="*/ 96 w 147"/>
                <a:gd name="T69" fmla="*/ 45 h 73"/>
                <a:gd name="T70" fmla="*/ 86 w 147"/>
                <a:gd name="T71" fmla="*/ 45 h 73"/>
                <a:gd name="T72" fmla="*/ 99 w 147"/>
                <a:gd name="T73" fmla="*/ 58 h 73"/>
                <a:gd name="T74" fmla="*/ 48 w 147"/>
                <a:gd name="T75" fmla="*/ 59 h 73"/>
                <a:gd name="T76" fmla="*/ 61 w 147"/>
                <a:gd name="T77" fmla="*/ 45 h 73"/>
                <a:gd name="T78" fmla="*/ 36 w 147"/>
                <a:gd name="T79" fmla="*/ 45 h 73"/>
                <a:gd name="T80" fmla="*/ 1 w 147"/>
                <a:gd name="T81" fmla="*/ 65 h 73"/>
                <a:gd name="T82" fmla="*/ 32 w 147"/>
                <a:gd name="T83" fmla="*/ 59 h 73"/>
                <a:gd name="T84" fmla="*/ 34 w 147"/>
                <a:gd name="T85" fmla="*/ 23 h 73"/>
                <a:gd name="T86" fmla="*/ 16 w 147"/>
                <a:gd name="T87" fmla="*/ 32 h 73"/>
                <a:gd name="T88" fmla="*/ 35 w 147"/>
                <a:gd name="T89" fmla="*/ 31 h 73"/>
                <a:gd name="T90" fmla="*/ 125 w 147"/>
                <a:gd name="T91" fmla="*/ 43 h 73"/>
                <a:gd name="T92" fmla="*/ 125 w 147"/>
                <a:gd name="T93" fmla="*/ 56 h 73"/>
                <a:gd name="T94" fmla="*/ 146 w 147"/>
                <a:gd name="T95" fmla="*/ 64 h 73"/>
                <a:gd name="T96" fmla="*/ 104 w 147"/>
                <a:gd name="T97" fmla="*/ 43 h 73"/>
                <a:gd name="T98" fmla="*/ 121 w 147"/>
                <a:gd name="T99" fmla="*/ 46 h 73"/>
                <a:gd name="T100" fmla="*/ 125 w 147"/>
                <a:gd name="T101" fmla="*/ 43 h 73"/>
                <a:gd name="T102" fmla="*/ 113 w 147"/>
                <a:gd name="T103" fmla="*/ 19 h 73"/>
                <a:gd name="T104" fmla="*/ 110 w 147"/>
                <a:gd name="T105" fmla="*/ 24 h 73"/>
                <a:gd name="T106" fmla="*/ 110 w 147"/>
                <a:gd name="T107" fmla="*/ 27 h 73"/>
                <a:gd name="T108" fmla="*/ 112 w 147"/>
                <a:gd name="T109" fmla="*/ 29 h 73"/>
                <a:gd name="T110" fmla="*/ 121 w 147"/>
                <a:gd name="T111" fmla="*/ 38 h 73"/>
                <a:gd name="T112" fmla="*/ 132 w 147"/>
                <a:gd name="T113" fmla="*/ 29 h 73"/>
                <a:gd name="T114" fmla="*/ 134 w 147"/>
                <a:gd name="T115" fmla="*/ 27 h 73"/>
                <a:gd name="T116" fmla="*/ 134 w 147"/>
                <a:gd name="T117" fmla="*/ 24 h 73"/>
                <a:gd name="T118" fmla="*/ 131 w 147"/>
                <a:gd name="T119"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73">
                  <a:moveTo>
                    <a:pt x="136" y="22"/>
                  </a:moveTo>
                  <a:cubicBezTo>
                    <a:pt x="136" y="22"/>
                    <a:pt x="136" y="22"/>
                    <a:pt x="136" y="22"/>
                  </a:cubicBezTo>
                  <a:cubicBezTo>
                    <a:pt x="137" y="22"/>
                    <a:pt x="137" y="22"/>
                    <a:pt x="137" y="22"/>
                  </a:cubicBezTo>
                  <a:cubicBezTo>
                    <a:pt x="137" y="23"/>
                    <a:pt x="137" y="23"/>
                    <a:pt x="137" y="23"/>
                  </a:cubicBezTo>
                  <a:cubicBezTo>
                    <a:pt x="137" y="25"/>
                    <a:pt x="137" y="27"/>
                    <a:pt x="136" y="28"/>
                  </a:cubicBezTo>
                  <a:cubicBezTo>
                    <a:pt x="136" y="29"/>
                    <a:pt x="135" y="30"/>
                    <a:pt x="134" y="30"/>
                  </a:cubicBezTo>
                  <a:cubicBezTo>
                    <a:pt x="134" y="32"/>
                    <a:pt x="133" y="34"/>
                    <a:pt x="132" y="36"/>
                  </a:cubicBezTo>
                  <a:cubicBezTo>
                    <a:pt x="131" y="38"/>
                    <a:pt x="129" y="39"/>
                    <a:pt x="127" y="40"/>
                  </a:cubicBezTo>
                  <a:cubicBezTo>
                    <a:pt x="126" y="40"/>
                    <a:pt x="124" y="41"/>
                    <a:pt x="121" y="41"/>
                  </a:cubicBezTo>
                  <a:cubicBezTo>
                    <a:pt x="119" y="41"/>
                    <a:pt x="117" y="40"/>
                    <a:pt x="116" y="40"/>
                  </a:cubicBezTo>
                  <a:cubicBezTo>
                    <a:pt x="114" y="39"/>
                    <a:pt x="113" y="38"/>
                    <a:pt x="111" y="36"/>
                  </a:cubicBezTo>
                  <a:cubicBezTo>
                    <a:pt x="111" y="34"/>
                    <a:pt x="110" y="32"/>
                    <a:pt x="109" y="30"/>
                  </a:cubicBezTo>
                  <a:cubicBezTo>
                    <a:pt x="108" y="30"/>
                    <a:pt x="108" y="29"/>
                    <a:pt x="107" y="28"/>
                  </a:cubicBezTo>
                  <a:cubicBezTo>
                    <a:pt x="107" y="27"/>
                    <a:pt x="107" y="25"/>
                    <a:pt x="107" y="23"/>
                  </a:cubicBezTo>
                  <a:cubicBezTo>
                    <a:pt x="107" y="22"/>
                    <a:pt x="107" y="22"/>
                    <a:pt x="107" y="22"/>
                  </a:cubicBezTo>
                  <a:cubicBezTo>
                    <a:pt x="107" y="22"/>
                    <a:pt x="107" y="22"/>
                    <a:pt x="107" y="22"/>
                  </a:cubicBezTo>
                  <a:cubicBezTo>
                    <a:pt x="107" y="22"/>
                    <a:pt x="107" y="22"/>
                    <a:pt x="108" y="22"/>
                  </a:cubicBezTo>
                  <a:cubicBezTo>
                    <a:pt x="107" y="14"/>
                    <a:pt x="107" y="12"/>
                    <a:pt x="110" y="9"/>
                  </a:cubicBezTo>
                  <a:cubicBezTo>
                    <a:pt x="115" y="4"/>
                    <a:pt x="128" y="4"/>
                    <a:pt x="133" y="8"/>
                  </a:cubicBezTo>
                  <a:cubicBezTo>
                    <a:pt x="137" y="12"/>
                    <a:pt x="137" y="16"/>
                    <a:pt x="136" y="22"/>
                  </a:cubicBezTo>
                  <a:close/>
                  <a:moveTo>
                    <a:pt x="36" y="35"/>
                  </a:moveTo>
                  <a:cubicBezTo>
                    <a:pt x="34" y="39"/>
                    <a:pt x="31" y="42"/>
                    <a:pt x="26" y="44"/>
                  </a:cubicBezTo>
                  <a:cubicBezTo>
                    <a:pt x="25" y="44"/>
                    <a:pt x="25" y="44"/>
                    <a:pt x="25" y="44"/>
                  </a:cubicBezTo>
                  <a:cubicBezTo>
                    <a:pt x="25" y="44"/>
                    <a:pt x="25" y="44"/>
                    <a:pt x="25" y="44"/>
                  </a:cubicBezTo>
                  <a:cubicBezTo>
                    <a:pt x="19" y="43"/>
                    <a:pt x="15" y="39"/>
                    <a:pt x="14" y="35"/>
                  </a:cubicBezTo>
                  <a:cubicBezTo>
                    <a:pt x="13" y="35"/>
                    <a:pt x="10" y="35"/>
                    <a:pt x="9" y="35"/>
                  </a:cubicBezTo>
                  <a:cubicBezTo>
                    <a:pt x="7" y="26"/>
                    <a:pt x="9" y="13"/>
                    <a:pt x="13" y="10"/>
                  </a:cubicBezTo>
                  <a:cubicBezTo>
                    <a:pt x="18" y="6"/>
                    <a:pt x="31" y="6"/>
                    <a:pt x="36" y="10"/>
                  </a:cubicBezTo>
                  <a:cubicBezTo>
                    <a:pt x="40" y="13"/>
                    <a:pt x="43" y="27"/>
                    <a:pt x="41" y="34"/>
                  </a:cubicBezTo>
                  <a:cubicBezTo>
                    <a:pt x="41" y="35"/>
                    <a:pt x="37" y="35"/>
                    <a:pt x="36" y="35"/>
                  </a:cubicBezTo>
                  <a:close/>
                  <a:moveTo>
                    <a:pt x="77" y="47"/>
                  </a:moveTo>
                  <a:cubicBezTo>
                    <a:pt x="77" y="49"/>
                    <a:pt x="77" y="49"/>
                    <a:pt x="77" y="49"/>
                  </a:cubicBezTo>
                  <a:cubicBezTo>
                    <a:pt x="76" y="51"/>
                    <a:pt x="76" y="51"/>
                    <a:pt x="76" y="51"/>
                  </a:cubicBezTo>
                  <a:cubicBezTo>
                    <a:pt x="79" y="67"/>
                    <a:pt x="79" y="67"/>
                    <a:pt x="79" y="67"/>
                  </a:cubicBezTo>
                  <a:cubicBezTo>
                    <a:pt x="74" y="69"/>
                    <a:pt x="74" y="69"/>
                    <a:pt x="74" y="69"/>
                  </a:cubicBezTo>
                  <a:cubicBezTo>
                    <a:pt x="69" y="67"/>
                    <a:pt x="69" y="67"/>
                    <a:pt x="69" y="67"/>
                  </a:cubicBezTo>
                  <a:cubicBezTo>
                    <a:pt x="73" y="51"/>
                    <a:pt x="73" y="51"/>
                    <a:pt x="73" y="51"/>
                  </a:cubicBezTo>
                  <a:cubicBezTo>
                    <a:pt x="72" y="49"/>
                    <a:pt x="72" y="49"/>
                    <a:pt x="72" y="49"/>
                  </a:cubicBezTo>
                  <a:cubicBezTo>
                    <a:pt x="72" y="47"/>
                    <a:pt x="72" y="47"/>
                    <a:pt x="72" y="47"/>
                  </a:cubicBezTo>
                  <a:cubicBezTo>
                    <a:pt x="74" y="47"/>
                    <a:pt x="75" y="47"/>
                    <a:pt x="77" y="47"/>
                  </a:cubicBezTo>
                  <a:close/>
                  <a:moveTo>
                    <a:pt x="64" y="4"/>
                  </a:moveTo>
                  <a:cubicBezTo>
                    <a:pt x="67" y="4"/>
                    <a:pt x="72" y="3"/>
                    <a:pt x="73" y="6"/>
                  </a:cubicBezTo>
                  <a:cubicBezTo>
                    <a:pt x="70" y="5"/>
                    <a:pt x="67" y="5"/>
                    <a:pt x="64" y="4"/>
                  </a:cubicBezTo>
                  <a:close/>
                  <a:moveTo>
                    <a:pt x="77" y="6"/>
                  </a:moveTo>
                  <a:cubicBezTo>
                    <a:pt x="81" y="4"/>
                    <a:pt x="87" y="4"/>
                    <a:pt x="88" y="10"/>
                  </a:cubicBezTo>
                  <a:cubicBezTo>
                    <a:pt x="87" y="8"/>
                    <a:pt x="82" y="5"/>
                    <a:pt x="77" y="6"/>
                  </a:cubicBezTo>
                  <a:close/>
                  <a:moveTo>
                    <a:pt x="91" y="20"/>
                  </a:moveTo>
                  <a:cubicBezTo>
                    <a:pt x="92" y="7"/>
                    <a:pt x="90" y="0"/>
                    <a:pt x="74" y="2"/>
                  </a:cubicBezTo>
                  <a:cubicBezTo>
                    <a:pt x="69" y="3"/>
                    <a:pt x="63" y="1"/>
                    <a:pt x="60" y="3"/>
                  </a:cubicBezTo>
                  <a:cubicBezTo>
                    <a:pt x="56" y="7"/>
                    <a:pt x="56" y="13"/>
                    <a:pt x="57" y="20"/>
                  </a:cubicBezTo>
                  <a:cubicBezTo>
                    <a:pt x="57" y="20"/>
                    <a:pt x="56" y="20"/>
                    <a:pt x="56" y="20"/>
                  </a:cubicBezTo>
                  <a:cubicBezTo>
                    <a:pt x="55" y="21"/>
                    <a:pt x="55" y="21"/>
                    <a:pt x="55" y="21"/>
                  </a:cubicBezTo>
                  <a:cubicBezTo>
                    <a:pt x="55" y="22"/>
                    <a:pt x="55" y="22"/>
                    <a:pt x="55" y="22"/>
                  </a:cubicBezTo>
                  <a:cubicBezTo>
                    <a:pt x="55" y="24"/>
                    <a:pt x="56" y="26"/>
                    <a:pt x="56" y="27"/>
                  </a:cubicBezTo>
                  <a:cubicBezTo>
                    <a:pt x="57" y="29"/>
                    <a:pt x="58" y="30"/>
                    <a:pt x="59" y="30"/>
                  </a:cubicBezTo>
                  <a:cubicBezTo>
                    <a:pt x="60" y="35"/>
                    <a:pt x="62" y="38"/>
                    <a:pt x="64" y="41"/>
                  </a:cubicBezTo>
                  <a:cubicBezTo>
                    <a:pt x="67" y="43"/>
                    <a:pt x="70" y="45"/>
                    <a:pt x="73" y="45"/>
                  </a:cubicBezTo>
                  <a:cubicBezTo>
                    <a:pt x="74" y="45"/>
                    <a:pt x="74" y="45"/>
                    <a:pt x="74" y="45"/>
                  </a:cubicBezTo>
                  <a:cubicBezTo>
                    <a:pt x="74" y="45"/>
                    <a:pt x="74" y="45"/>
                    <a:pt x="74" y="45"/>
                  </a:cubicBezTo>
                  <a:cubicBezTo>
                    <a:pt x="78" y="44"/>
                    <a:pt x="81" y="43"/>
                    <a:pt x="83" y="40"/>
                  </a:cubicBezTo>
                  <a:cubicBezTo>
                    <a:pt x="86" y="38"/>
                    <a:pt x="87" y="35"/>
                    <a:pt x="89" y="30"/>
                  </a:cubicBezTo>
                  <a:cubicBezTo>
                    <a:pt x="90" y="30"/>
                    <a:pt x="90" y="29"/>
                    <a:pt x="91" y="27"/>
                  </a:cubicBezTo>
                  <a:cubicBezTo>
                    <a:pt x="92" y="26"/>
                    <a:pt x="92" y="24"/>
                    <a:pt x="92" y="22"/>
                  </a:cubicBezTo>
                  <a:cubicBezTo>
                    <a:pt x="92" y="21"/>
                    <a:pt x="92" y="21"/>
                    <a:pt x="92" y="21"/>
                  </a:cubicBezTo>
                  <a:cubicBezTo>
                    <a:pt x="91" y="20"/>
                    <a:pt x="91" y="20"/>
                    <a:pt x="91" y="20"/>
                  </a:cubicBezTo>
                  <a:cubicBezTo>
                    <a:pt x="91" y="20"/>
                    <a:pt x="91" y="20"/>
                    <a:pt x="91" y="20"/>
                  </a:cubicBezTo>
                  <a:close/>
                  <a:moveTo>
                    <a:pt x="59" y="23"/>
                  </a:moveTo>
                  <a:cubicBezTo>
                    <a:pt x="60" y="23"/>
                    <a:pt x="61" y="23"/>
                    <a:pt x="61" y="23"/>
                  </a:cubicBezTo>
                  <a:cubicBezTo>
                    <a:pt x="61" y="22"/>
                    <a:pt x="62" y="20"/>
                    <a:pt x="62" y="18"/>
                  </a:cubicBezTo>
                  <a:cubicBezTo>
                    <a:pt x="66" y="21"/>
                    <a:pt x="72" y="21"/>
                    <a:pt x="78" y="16"/>
                  </a:cubicBezTo>
                  <a:cubicBezTo>
                    <a:pt x="78" y="16"/>
                    <a:pt x="78" y="16"/>
                    <a:pt x="78" y="16"/>
                  </a:cubicBezTo>
                  <a:cubicBezTo>
                    <a:pt x="77" y="19"/>
                    <a:pt x="77" y="19"/>
                    <a:pt x="77" y="19"/>
                  </a:cubicBezTo>
                  <a:cubicBezTo>
                    <a:pt x="78" y="19"/>
                    <a:pt x="78" y="19"/>
                    <a:pt x="78" y="19"/>
                  </a:cubicBezTo>
                  <a:cubicBezTo>
                    <a:pt x="79" y="18"/>
                    <a:pt x="79" y="18"/>
                    <a:pt x="79" y="18"/>
                  </a:cubicBezTo>
                  <a:cubicBezTo>
                    <a:pt x="79" y="19"/>
                    <a:pt x="79" y="19"/>
                    <a:pt x="79" y="19"/>
                  </a:cubicBezTo>
                  <a:cubicBezTo>
                    <a:pt x="80" y="19"/>
                    <a:pt x="80" y="19"/>
                    <a:pt x="80" y="19"/>
                  </a:cubicBezTo>
                  <a:cubicBezTo>
                    <a:pt x="81" y="17"/>
                    <a:pt x="81" y="17"/>
                    <a:pt x="81" y="17"/>
                  </a:cubicBezTo>
                  <a:cubicBezTo>
                    <a:pt x="82" y="18"/>
                    <a:pt x="84" y="19"/>
                    <a:pt x="85" y="18"/>
                  </a:cubicBezTo>
                  <a:cubicBezTo>
                    <a:pt x="85" y="20"/>
                    <a:pt x="86" y="21"/>
                    <a:pt x="86" y="23"/>
                  </a:cubicBezTo>
                  <a:cubicBezTo>
                    <a:pt x="87" y="23"/>
                    <a:pt x="87" y="23"/>
                    <a:pt x="87" y="23"/>
                  </a:cubicBezTo>
                  <a:cubicBezTo>
                    <a:pt x="87" y="23"/>
                    <a:pt x="88" y="23"/>
                    <a:pt x="88" y="23"/>
                  </a:cubicBezTo>
                  <a:cubicBezTo>
                    <a:pt x="88" y="24"/>
                    <a:pt x="88" y="25"/>
                    <a:pt x="88" y="26"/>
                  </a:cubicBezTo>
                  <a:cubicBezTo>
                    <a:pt x="88" y="27"/>
                    <a:pt x="87" y="27"/>
                    <a:pt x="87" y="28"/>
                  </a:cubicBezTo>
                  <a:cubicBezTo>
                    <a:pt x="86" y="28"/>
                    <a:pt x="86" y="28"/>
                    <a:pt x="86" y="28"/>
                  </a:cubicBezTo>
                  <a:cubicBezTo>
                    <a:pt x="86" y="29"/>
                    <a:pt x="86" y="29"/>
                    <a:pt x="86" y="29"/>
                  </a:cubicBezTo>
                  <a:cubicBezTo>
                    <a:pt x="84" y="33"/>
                    <a:pt x="83" y="36"/>
                    <a:pt x="81" y="38"/>
                  </a:cubicBezTo>
                  <a:cubicBezTo>
                    <a:pt x="79" y="40"/>
                    <a:pt x="77" y="41"/>
                    <a:pt x="74" y="42"/>
                  </a:cubicBezTo>
                  <a:cubicBezTo>
                    <a:pt x="71" y="41"/>
                    <a:pt x="69" y="40"/>
                    <a:pt x="67" y="38"/>
                  </a:cubicBezTo>
                  <a:cubicBezTo>
                    <a:pt x="65" y="36"/>
                    <a:pt x="63" y="33"/>
                    <a:pt x="62" y="29"/>
                  </a:cubicBezTo>
                  <a:cubicBezTo>
                    <a:pt x="61" y="28"/>
                    <a:pt x="61" y="28"/>
                    <a:pt x="61" y="28"/>
                  </a:cubicBezTo>
                  <a:cubicBezTo>
                    <a:pt x="61" y="28"/>
                    <a:pt x="61" y="28"/>
                    <a:pt x="61" y="28"/>
                  </a:cubicBezTo>
                  <a:cubicBezTo>
                    <a:pt x="60" y="27"/>
                    <a:pt x="60" y="27"/>
                    <a:pt x="59" y="26"/>
                  </a:cubicBezTo>
                  <a:cubicBezTo>
                    <a:pt x="59" y="25"/>
                    <a:pt x="59" y="24"/>
                    <a:pt x="59" y="23"/>
                  </a:cubicBezTo>
                  <a:close/>
                  <a:moveTo>
                    <a:pt x="53" y="45"/>
                  </a:moveTo>
                  <a:cubicBezTo>
                    <a:pt x="52" y="45"/>
                    <a:pt x="52" y="45"/>
                    <a:pt x="52" y="45"/>
                  </a:cubicBezTo>
                  <a:cubicBezTo>
                    <a:pt x="52" y="46"/>
                    <a:pt x="52" y="46"/>
                    <a:pt x="52" y="46"/>
                  </a:cubicBezTo>
                  <a:cubicBezTo>
                    <a:pt x="48" y="49"/>
                    <a:pt x="46" y="54"/>
                    <a:pt x="45" y="59"/>
                  </a:cubicBezTo>
                  <a:cubicBezTo>
                    <a:pt x="43" y="63"/>
                    <a:pt x="43" y="68"/>
                    <a:pt x="43" y="72"/>
                  </a:cubicBezTo>
                  <a:cubicBezTo>
                    <a:pt x="43" y="73"/>
                    <a:pt x="43" y="73"/>
                    <a:pt x="43" y="73"/>
                  </a:cubicBezTo>
                  <a:cubicBezTo>
                    <a:pt x="45" y="73"/>
                    <a:pt x="45" y="73"/>
                    <a:pt x="45" y="73"/>
                  </a:cubicBezTo>
                  <a:cubicBezTo>
                    <a:pt x="103" y="73"/>
                    <a:pt x="103" y="73"/>
                    <a:pt x="103" y="73"/>
                  </a:cubicBezTo>
                  <a:cubicBezTo>
                    <a:pt x="104" y="73"/>
                    <a:pt x="104" y="73"/>
                    <a:pt x="104" y="73"/>
                  </a:cubicBezTo>
                  <a:cubicBezTo>
                    <a:pt x="104" y="72"/>
                    <a:pt x="104" y="72"/>
                    <a:pt x="104" y="72"/>
                  </a:cubicBezTo>
                  <a:cubicBezTo>
                    <a:pt x="105" y="68"/>
                    <a:pt x="104" y="62"/>
                    <a:pt x="103" y="57"/>
                  </a:cubicBezTo>
                  <a:cubicBezTo>
                    <a:pt x="101" y="52"/>
                    <a:pt x="99" y="48"/>
                    <a:pt x="96" y="45"/>
                  </a:cubicBezTo>
                  <a:cubicBezTo>
                    <a:pt x="95" y="45"/>
                    <a:pt x="95" y="45"/>
                    <a:pt x="95" y="45"/>
                  </a:cubicBezTo>
                  <a:cubicBezTo>
                    <a:pt x="95" y="45"/>
                    <a:pt x="95" y="45"/>
                    <a:pt x="95" y="45"/>
                  </a:cubicBezTo>
                  <a:cubicBezTo>
                    <a:pt x="86" y="45"/>
                    <a:pt x="86" y="45"/>
                    <a:pt x="86" y="45"/>
                  </a:cubicBezTo>
                  <a:cubicBezTo>
                    <a:pt x="86" y="49"/>
                    <a:pt x="86" y="49"/>
                    <a:pt x="86" y="49"/>
                  </a:cubicBezTo>
                  <a:cubicBezTo>
                    <a:pt x="94" y="49"/>
                    <a:pt x="94" y="49"/>
                    <a:pt x="94" y="49"/>
                  </a:cubicBezTo>
                  <a:cubicBezTo>
                    <a:pt x="96" y="51"/>
                    <a:pt x="98" y="54"/>
                    <a:pt x="99" y="58"/>
                  </a:cubicBezTo>
                  <a:cubicBezTo>
                    <a:pt x="100" y="62"/>
                    <a:pt x="101" y="66"/>
                    <a:pt x="101" y="70"/>
                  </a:cubicBezTo>
                  <a:cubicBezTo>
                    <a:pt x="56" y="70"/>
                    <a:pt x="92" y="70"/>
                    <a:pt x="47" y="70"/>
                  </a:cubicBezTo>
                  <a:cubicBezTo>
                    <a:pt x="47" y="67"/>
                    <a:pt x="47" y="63"/>
                    <a:pt x="48" y="59"/>
                  </a:cubicBezTo>
                  <a:cubicBezTo>
                    <a:pt x="49" y="55"/>
                    <a:pt x="51" y="52"/>
                    <a:pt x="54" y="49"/>
                  </a:cubicBezTo>
                  <a:cubicBezTo>
                    <a:pt x="61" y="49"/>
                    <a:pt x="61" y="49"/>
                    <a:pt x="61" y="49"/>
                  </a:cubicBezTo>
                  <a:cubicBezTo>
                    <a:pt x="61" y="45"/>
                    <a:pt x="61" y="45"/>
                    <a:pt x="61" y="45"/>
                  </a:cubicBezTo>
                  <a:cubicBezTo>
                    <a:pt x="53" y="45"/>
                    <a:pt x="53" y="45"/>
                    <a:pt x="53" y="45"/>
                  </a:cubicBezTo>
                  <a:close/>
                  <a:moveTo>
                    <a:pt x="35" y="45"/>
                  </a:moveTo>
                  <a:cubicBezTo>
                    <a:pt x="35" y="45"/>
                    <a:pt x="36" y="45"/>
                    <a:pt x="36" y="45"/>
                  </a:cubicBezTo>
                  <a:cubicBezTo>
                    <a:pt x="39" y="46"/>
                    <a:pt x="42" y="48"/>
                    <a:pt x="44" y="51"/>
                  </a:cubicBezTo>
                  <a:cubicBezTo>
                    <a:pt x="42" y="55"/>
                    <a:pt x="41" y="60"/>
                    <a:pt x="40" y="65"/>
                  </a:cubicBezTo>
                  <a:cubicBezTo>
                    <a:pt x="1" y="65"/>
                    <a:pt x="1" y="65"/>
                    <a:pt x="1" y="65"/>
                  </a:cubicBezTo>
                  <a:cubicBezTo>
                    <a:pt x="0" y="59"/>
                    <a:pt x="2" y="49"/>
                    <a:pt x="14" y="45"/>
                  </a:cubicBezTo>
                  <a:cubicBezTo>
                    <a:pt x="18" y="59"/>
                    <a:pt x="18" y="59"/>
                    <a:pt x="18" y="59"/>
                  </a:cubicBezTo>
                  <a:cubicBezTo>
                    <a:pt x="23" y="60"/>
                    <a:pt x="27" y="59"/>
                    <a:pt x="32" y="59"/>
                  </a:cubicBezTo>
                  <a:cubicBezTo>
                    <a:pt x="33" y="54"/>
                    <a:pt x="34" y="50"/>
                    <a:pt x="36" y="45"/>
                  </a:cubicBezTo>
                  <a:cubicBezTo>
                    <a:pt x="35" y="45"/>
                    <a:pt x="35" y="45"/>
                    <a:pt x="35" y="45"/>
                  </a:cubicBezTo>
                  <a:close/>
                  <a:moveTo>
                    <a:pt x="34" y="23"/>
                  </a:moveTo>
                  <a:cubicBezTo>
                    <a:pt x="30" y="24"/>
                    <a:pt x="23" y="24"/>
                    <a:pt x="16" y="23"/>
                  </a:cubicBezTo>
                  <a:cubicBezTo>
                    <a:pt x="16" y="24"/>
                    <a:pt x="16" y="25"/>
                    <a:pt x="16" y="27"/>
                  </a:cubicBezTo>
                  <a:cubicBezTo>
                    <a:pt x="15" y="29"/>
                    <a:pt x="16" y="31"/>
                    <a:pt x="16" y="32"/>
                  </a:cubicBezTo>
                  <a:cubicBezTo>
                    <a:pt x="17" y="36"/>
                    <a:pt x="20" y="40"/>
                    <a:pt x="25" y="41"/>
                  </a:cubicBezTo>
                  <a:cubicBezTo>
                    <a:pt x="31" y="39"/>
                    <a:pt x="34" y="35"/>
                    <a:pt x="35" y="31"/>
                  </a:cubicBezTo>
                  <a:cubicBezTo>
                    <a:pt x="35" y="31"/>
                    <a:pt x="35" y="31"/>
                    <a:pt x="35" y="31"/>
                  </a:cubicBezTo>
                  <a:cubicBezTo>
                    <a:pt x="35" y="29"/>
                    <a:pt x="35" y="27"/>
                    <a:pt x="35" y="25"/>
                  </a:cubicBezTo>
                  <a:cubicBezTo>
                    <a:pt x="35" y="24"/>
                    <a:pt x="34" y="24"/>
                    <a:pt x="34" y="23"/>
                  </a:cubicBezTo>
                  <a:close/>
                  <a:moveTo>
                    <a:pt x="125" y="43"/>
                  </a:moveTo>
                  <a:cubicBezTo>
                    <a:pt x="125" y="45"/>
                    <a:pt x="125" y="45"/>
                    <a:pt x="125" y="45"/>
                  </a:cubicBezTo>
                  <a:cubicBezTo>
                    <a:pt x="124" y="46"/>
                    <a:pt x="124" y="46"/>
                    <a:pt x="124" y="46"/>
                  </a:cubicBezTo>
                  <a:cubicBezTo>
                    <a:pt x="125" y="56"/>
                    <a:pt x="125" y="56"/>
                    <a:pt x="125" y="56"/>
                  </a:cubicBezTo>
                  <a:cubicBezTo>
                    <a:pt x="131" y="43"/>
                    <a:pt x="131" y="43"/>
                    <a:pt x="131" y="43"/>
                  </a:cubicBezTo>
                  <a:cubicBezTo>
                    <a:pt x="139" y="43"/>
                    <a:pt x="139" y="43"/>
                    <a:pt x="139" y="43"/>
                  </a:cubicBezTo>
                  <a:cubicBezTo>
                    <a:pt x="144" y="47"/>
                    <a:pt x="147" y="57"/>
                    <a:pt x="146" y="64"/>
                  </a:cubicBezTo>
                  <a:cubicBezTo>
                    <a:pt x="108" y="64"/>
                    <a:pt x="108" y="64"/>
                    <a:pt x="108" y="64"/>
                  </a:cubicBezTo>
                  <a:cubicBezTo>
                    <a:pt x="107" y="58"/>
                    <a:pt x="105" y="51"/>
                    <a:pt x="101" y="47"/>
                  </a:cubicBezTo>
                  <a:cubicBezTo>
                    <a:pt x="102" y="46"/>
                    <a:pt x="103" y="44"/>
                    <a:pt x="104" y="43"/>
                  </a:cubicBezTo>
                  <a:cubicBezTo>
                    <a:pt x="112" y="43"/>
                    <a:pt x="112" y="43"/>
                    <a:pt x="112" y="43"/>
                  </a:cubicBezTo>
                  <a:cubicBezTo>
                    <a:pt x="120" y="56"/>
                    <a:pt x="120" y="56"/>
                    <a:pt x="120" y="56"/>
                  </a:cubicBezTo>
                  <a:cubicBezTo>
                    <a:pt x="121" y="46"/>
                    <a:pt x="121" y="46"/>
                    <a:pt x="121" y="46"/>
                  </a:cubicBezTo>
                  <a:cubicBezTo>
                    <a:pt x="120" y="45"/>
                    <a:pt x="120" y="45"/>
                    <a:pt x="120" y="45"/>
                  </a:cubicBezTo>
                  <a:cubicBezTo>
                    <a:pt x="120" y="43"/>
                    <a:pt x="120" y="43"/>
                    <a:pt x="120" y="43"/>
                  </a:cubicBezTo>
                  <a:cubicBezTo>
                    <a:pt x="122" y="43"/>
                    <a:pt x="123" y="43"/>
                    <a:pt x="125" y="43"/>
                  </a:cubicBezTo>
                  <a:close/>
                  <a:moveTo>
                    <a:pt x="131" y="19"/>
                  </a:moveTo>
                  <a:cubicBezTo>
                    <a:pt x="128" y="20"/>
                    <a:pt x="122" y="20"/>
                    <a:pt x="118" y="18"/>
                  </a:cubicBezTo>
                  <a:cubicBezTo>
                    <a:pt x="117" y="17"/>
                    <a:pt x="115" y="19"/>
                    <a:pt x="113" y="19"/>
                  </a:cubicBezTo>
                  <a:cubicBezTo>
                    <a:pt x="112" y="20"/>
                    <a:pt x="112" y="21"/>
                    <a:pt x="111" y="23"/>
                  </a:cubicBezTo>
                  <a:cubicBezTo>
                    <a:pt x="111" y="24"/>
                    <a:pt x="111" y="24"/>
                    <a:pt x="111" y="24"/>
                  </a:cubicBezTo>
                  <a:cubicBezTo>
                    <a:pt x="110" y="24"/>
                    <a:pt x="110" y="24"/>
                    <a:pt x="110" y="24"/>
                  </a:cubicBezTo>
                  <a:cubicBezTo>
                    <a:pt x="110" y="24"/>
                    <a:pt x="110" y="24"/>
                    <a:pt x="109" y="24"/>
                  </a:cubicBezTo>
                  <a:cubicBezTo>
                    <a:pt x="109" y="24"/>
                    <a:pt x="109" y="24"/>
                    <a:pt x="109" y="24"/>
                  </a:cubicBezTo>
                  <a:cubicBezTo>
                    <a:pt x="109" y="25"/>
                    <a:pt x="109" y="26"/>
                    <a:pt x="110" y="27"/>
                  </a:cubicBezTo>
                  <a:cubicBezTo>
                    <a:pt x="110" y="28"/>
                    <a:pt x="110" y="28"/>
                    <a:pt x="111" y="28"/>
                  </a:cubicBezTo>
                  <a:cubicBezTo>
                    <a:pt x="111" y="28"/>
                    <a:pt x="111" y="28"/>
                    <a:pt x="111" y="28"/>
                  </a:cubicBezTo>
                  <a:cubicBezTo>
                    <a:pt x="112" y="29"/>
                    <a:pt x="112" y="29"/>
                    <a:pt x="112" y="29"/>
                  </a:cubicBezTo>
                  <a:cubicBezTo>
                    <a:pt x="112" y="31"/>
                    <a:pt x="113" y="33"/>
                    <a:pt x="114" y="34"/>
                  </a:cubicBezTo>
                  <a:cubicBezTo>
                    <a:pt x="114" y="36"/>
                    <a:pt x="115" y="37"/>
                    <a:pt x="117" y="38"/>
                  </a:cubicBezTo>
                  <a:cubicBezTo>
                    <a:pt x="117" y="38"/>
                    <a:pt x="119" y="38"/>
                    <a:pt x="121" y="38"/>
                  </a:cubicBezTo>
                  <a:cubicBezTo>
                    <a:pt x="123" y="38"/>
                    <a:pt x="126" y="38"/>
                    <a:pt x="126" y="38"/>
                  </a:cubicBezTo>
                  <a:cubicBezTo>
                    <a:pt x="128" y="37"/>
                    <a:pt x="129" y="36"/>
                    <a:pt x="130" y="35"/>
                  </a:cubicBezTo>
                  <a:cubicBezTo>
                    <a:pt x="131" y="33"/>
                    <a:pt x="131" y="31"/>
                    <a:pt x="132" y="29"/>
                  </a:cubicBezTo>
                  <a:cubicBezTo>
                    <a:pt x="132" y="28"/>
                    <a:pt x="132" y="28"/>
                    <a:pt x="132" y="28"/>
                  </a:cubicBezTo>
                  <a:cubicBezTo>
                    <a:pt x="133" y="28"/>
                    <a:pt x="133" y="28"/>
                    <a:pt x="133" y="28"/>
                  </a:cubicBezTo>
                  <a:cubicBezTo>
                    <a:pt x="133" y="28"/>
                    <a:pt x="134" y="27"/>
                    <a:pt x="134" y="27"/>
                  </a:cubicBezTo>
                  <a:cubicBezTo>
                    <a:pt x="134" y="26"/>
                    <a:pt x="134" y="25"/>
                    <a:pt x="134" y="24"/>
                  </a:cubicBezTo>
                  <a:cubicBezTo>
                    <a:pt x="134" y="24"/>
                    <a:pt x="134" y="24"/>
                    <a:pt x="134" y="24"/>
                  </a:cubicBezTo>
                  <a:cubicBezTo>
                    <a:pt x="134" y="24"/>
                    <a:pt x="134" y="24"/>
                    <a:pt x="134" y="24"/>
                  </a:cubicBezTo>
                  <a:cubicBezTo>
                    <a:pt x="132" y="24"/>
                    <a:pt x="132" y="24"/>
                    <a:pt x="132" y="24"/>
                  </a:cubicBezTo>
                  <a:cubicBezTo>
                    <a:pt x="132" y="23"/>
                    <a:pt x="132" y="23"/>
                    <a:pt x="132" y="23"/>
                  </a:cubicBezTo>
                  <a:cubicBezTo>
                    <a:pt x="132" y="21"/>
                    <a:pt x="132" y="20"/>
                    <a:pt x="131" y="19"/>
                  </a:cubicBezTo>
                  <a:close/>
                </a:path>
              </a:pathLst>
            </a:custGeom>
            <a:solidFill>
              <a:schemeClr val="bg1">
                <a:alpha val="60000"/>
              </a:schemeClr>
            </a:solidFill>
            <a:ln>
              <a:noFill/>
            </a:ln>
          </p:spPr>
          <p:txBody>
            <a:bodyPr vert="horz" wrap="square" lIns="91419" tIns="45709" rIns="91419" bIns="45709" numCol="1" anchor="t" anchorCtr="0" compatLnSpc="1"/>
            <a:lstStyle/>
            <a:p>
              <a:pPr defTabSz="913765"/>
              <a:endParaRPr lang="zh-CN" altLang="en-US">
                <a:solidFill>
                  <a:schemeClr val="bg1"/>
                </a:solidFill>
                <a:cs typeface="+mn-ea"/>
                <a:sym typeface="+mn-lt"/>
              </a:endParaRPr>
            </a:p>
          </p:txBody>
        </p:sp>
        <p:sp>
          <p:nvSpPr>
            <p:cNvPr id="124" name="文本框 123"/>
            <p:cNvSpPr txBox="1"/>
            <p:nvPr/>
          </p:nvSpPr>
          <p:spPr>
            <a:xfrm>
              <a:off x="1003731" y="4984606"/>
              <a:ext cx="3035556" cy="345094"/>
            </a:xfrm>
            <a:prstGeom prst="rect">
              <a:avLst/>
            </a:prstGeom>
            <a:noFill/>
          </p:spPr>
          <p:txBody>
            <a:bodyPr wrap="square" rtlCol="0">
              <a:spAutoFit/>
            </a:bodyPr>
            <a:lstStyle/>
            <a:p>
              <a:pPr defTabSz="913765">
                <a:lnSpc>
                  <a:spcPct val="130000"/>
                </a:lnSpc>
              </a:pPr>
              <a:r>
                <a:rPr lang="zh-CN" altLang="en-US" sz="1400" dirty="0">
                  <a:solidFill>
                    <a:schemeClr val="tx1">
                      <a:lumMod val="75000"/>
                      <a:lumOff val="25000"/>
                    </a:schemeClr>
                  </a:solidFill>
                  <a:cs typeface="+mn-ea"/>
                  <a:sym typeface="+mn-lt"/>
                </a:rPr>
                <a:t>The text here is replaced with specific content.</a:t>
              </a:r>
            </a:p>
          </p:txBody>
        </p:sp>
      </p:grpSp>
      <p:grpSp>
        <p:nvGrpSpPr>
          <p:cNvPr id="129" name="组合 128"/>
          <p:cNvGrpSpPr/>
          <p:nvPr/>
        </p:nvGrpSpPr>
        <p:grpSpPr>
          <a:xfrm>
            <a:off x="4578772" y="2313539"/>
            <a:ext cx="3034459" cy="3768159"/>
            <a:chOff x="4578222" y="2313539"/>
            <a:chExt cx="3035556" cy="3768158"/>
          </a:xfrm>
        </p:grpSpPr>
        <p:grpSp>
          <p:nvGrpSpPr>
            <p:cNvPr id="130" name="组合 129"/>
            <p:cNvGrpSpPr/>
            <p:nvPr/>
          </p:nvGrpSpPr>
          <p:grpSpPr>
            <a:xfrm>
              <a:off x="4578222" y="4807986"/>
              <a:ext cx="3035556" cy="1273711"/>
              <a:chOff x="4259786" y="5099007"/>
              <a:chExt cx="3276449" cy="1417040"/>
            </a:xfrm>
          </p:grpSpPr>
          <p:sp>
            <p:nvSpPr>
              <p:cNvPr id="135" name="矩形 134"/>
              <p:cNvSpPr/>
              <p:nvPr/>
            </p:nvSpPr>
            <p:spPr>
              <a:xfrm>
                <a:off x="4259786" y="5099007"/>
                <a:ext cx="3276449" cy="1417040"/>
              </a:xfrm>
              <a:prstGeom prst="rect">
                <a:avLst/>
              </a:prstGeom>
              <a:solidFill>
                <a:srgbClr val="22364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dirty="0">
                  <a:solidFill>
                    <a:schemeClr val="bg1"/>
                  </a:solidFill>
                  <a:cs typeface="+mn-ea"/>
                  <a:sym typeface="+mn-lt"/>
                </a:endParaRPr>
              </a:p>
            </p:txBody>
          </p:sp>
          <p:grpSp>
            <p:nvGrpSpPr>
              <p:cNvPr id="136" name="组合 135"/>
              <p:cNvGrpSpPr/>
              <p:nvPr/>
            </p:nvGrpSpPr>
            <p:grpSpPr>
              <a:xfrm>
                <a:off x="4259786" y="5111235"/>
                <a:ext cx="3276449" cy="1397000"/>
                <a:chOff x="502920" y="5222996"/>
                <a:chExt cx="3284220" cy="1397000"/>
              </a:xfrm>
            </p:grpSpPr>
            <p:cxnSp>
              <p:nvCxnSpPr>
                <p:cNvPr id="137" name="直接连接符 136"/>
                <p:cNvCxnSpPr/>
                <p:nvPr/>
              </p:nvCxnSpPr>
              <p:spPr>
                <a:xfrm>
                  <a:off x="502920" y="6619996"/>
                  <a:ext cx="3284220" cy="0"/>
                </a:xfrm>
                <a:prstGeom prst="line">
                  <a:avLst/>
                </a:prstGeom>
                <a:ln w="19050">
                  <a:solidFill>
                    <a:srgbClr val="22364B"/>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02920" y="5222996"/>
                  <a:ext cx="3284220" cy="0"/>
                </a:xfrm>
                <a:prstGeom prst="line">
                  <a:avLst/>
                </a:prstGeom>
                <a:ln w="19050">
                  <a:solidFill>
                    <a:srgbClr val="22364B"/>
                  </a:solidFill>
                </a:ln>
              </p:spPr>
              <p:style>
                <a:lnRef idx="1">
                  <a:schemeClr val="accent1"/>
                </a:lnRef>
                <a:fillRef idx="0">
                  <a:schemeClr val="accent1"/>
                </a:fillRef>
                <a:effectRef idx="0">
                  <a:schemeClr val="accent1"/>
                </a:effectRef>
                <a:fontRef idx="minor">
                  <a:schemeClr val="tx1"/>
                </a:fontRef>
              </p:style>
            </p:cxnSp>
          </p:grpSp>
        </p:grpSp>
        <p:sp>
          <p:nvSpPr>
            <p:cNvPr id="131" name="矩形 130"/>
            <p:cNvSpPr/>
            <p:nvPr/>
          </p:nvSpPr>
          <p:spPr>
            <a:xfrm>
              <a:off x="4578222" y="2313539"/>
              <a:ext cx="3035556" cy="2260388"/>
            </a:xfrm>
            <a:prstGeom prst="rect">
              <a:avLst/>
            </a:prstGeom>
            <a:solidFill>
              <a:srgbClr val="223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chemeClr val="bg1"/>
                </a:solidFill>
                <a:cs typeface="+mn-ea"/>
                <a:sym typeface="+mn-lt"/>
              </a:endParaRPr>
            </a:p>
          </p:txBody>
        </p:sp>
        <p:sp>
          <p:nvSpPr>
            <p:cNvPr id="132" name="文本框 131"/>
            <p:cNvSpPr txBox="1"/>
            <p:nvPr/>
          </p:nvSpPr>
          <p:spPr>
            <a:xfrm>
              <a:off x="4814830" y="2557739"/>
              <a:ext cx="2247500" cy="1754326"/>
            </a:xfrm>
            <a:prstGeom prst="rect">
              <a:avLst/>
            </a:prstGeom>
            <a:noFill/>
          </p:spPr>
          <p:txBody>
            <a:bodyPr wrap="square" rtlCol="0">
              <a:spAutoFit/>
            </a:bodyPr>
            <a:lstStyle/>
            <a:p>
              <a:pPr defTabSz="913765"/>
              <a:r>
                <a:rPr kumimoji="1" lang="zh-CN" altLang="en-US" sz="2000" dirty="0">
                  <a:solidFill>
                    <a:schemeClr val="bg1"/>
                  </a:solidFill>
                  <a:cs typeface="+mn-ea"/>
                  <a:sym typeface="+mn-lt"/>
                </a:rPr>
                <a:t>Click Add.</a:t>
              </a:r>
              <a:endParaRPr kumimoji="1" lang="en-US" altLang="zh-CN" sz="2000" dirty="0">
                <a:solidFill>
                  <a:schemeClr val="bg1"/>
                </a:solidFill>
                <a:cs typeface="+mn-ea"/>
                <a:sym typeface="+mn-lt"/>
              </a:endParaRPr>
            </a:p>
            <a:p>
              <a:pPr defTabSz="913765"/>
              <a:r>
                <a:rPr kumimoji="1" lang="zh-CN" altLang="en-US" sz="4400" dirty="0">
                  <a:solidFill>
                    <a:schemeClr val="bg1"/>
                  </a:solidFill>
                  <a:cs typeface="+mn-ea"/>
                  <a:sym typeface="+mn-lt"/>
                </a:rPr>
                <a:t>Market two</a:t>
              </a:r>
            </a:p>
          </p:txBody>
        </p:sp>
        <p:sp>
          <p:nvSpPr>
            <p:cNvPr id="133" name="文本框 132"/>
            <p:cNvSpPr txBox="1"/>
            <p:nvPr/>
          </p:nvSpPr>
          <p:spPr>
            <a:xfrm>
              <a:off x="4578222" y="4915912"/>
              <a:ext cx="3035556" cy="377411"/>
            </a:xfrm>
            <a:prstGeom prst="rect">
              <a:avLst/>
            </a:prstGeom>
            <a:noFill/>
          </p:spPr>
          <p:txBody>
            <a:bodyPr wrap="square" rtlCol="0">
              <a:spAutoFit/>
            </a:bodyPr>
            <a:lstStyle/>
            <a:p>
              <a:pPr algn="just" defTabSz="913765">
                <a:lnSpc>
                  <a:spcPct val="150000"/>
                </a:lnSpc>
              </a:pPr>
              <a:r>
                <a:rPr lang="zh-CN" altLang="en-US" sz="1400" dirty="0">
                  <a:solidFill>
                    <a:schemeClr val="tx1">
                      <a:lumMod val="75000"/>
                      <a:lumOff val="25000"/>
                    </a:schemeClr>
                  </a:solidFill>
                  <a:cs typeface="+mn-ea"/>
                  <a:sym typeface="+mn-lt"/>
                </a:rPr>
                <a:t>The text here is replaced with specific content.</a:t>
              </a:r>
            </a:p>
          </p:txBody>
        </p:sp>
        <p:sp>
          <p:nvSpPr>
            <p:cNvPr id="134" name="Freeform 213"/>
            <p:cNvSpPr>
              <a:spLocks noEditPoints="1"/>
            </p:cNvSpPr>
            <p:nvPr/>
          </p:nvSpPr>
          <p:spPr bwMode="auto">
            <a:xfrm>
              <a:off x="6547298" y="3680427"/>
              <a:ext cx="745114" cy="738278"/>
            </a:xfrm>
            <a:custGeom>
              <a:avLst/>
              <a:gdLst>
                <a:gd name="T0" fmla="*/ 0 w 92"/>
                <a:gd name="T1" fmla="*/ 46 h 91"/>
                <a:gd name="T2" fmla="*/ 92 w 92"/>
                <a:gd name="T3" fmla="*/ 46 h 91"/>
                <a:gd name="T4" fmla="*/ 38 w 92"/>
                <a:gd name="T5" fmla="*/ 87 h 91"/>
                <a:gd name="T6" fmla="*/ 44 w 92"/>
                <a:gd name="T7" fmla="*/ 70 h 91"/>
                <a:gd name="T8" fmla="*/ 38 w 92"/>
                <a:gd name="T9" fmla="*/ 87 h 91"/>
                <a:gd name="T10" fmla="*/ 21 w 92"/>
                <a:gd name="T11" fmla="*/ 47 h 91"/>
                <a:gd name="T12" fmla="*/ 9 w 92"/>
                <a:gd name="T13" fmla="*/ 66 h 91"/>
                <a:gd name="T14" fmla="*/ 48 w 92"/>
                <a:gd name="T15" fmla="*/ 22 h 91"/>
                <a:gd name="T16" fmla="*/ 53 w 92"/>
                <a:gd name="T17" fmla="*/ 4 h 91"/>
                <a:gd name="T18" fmla="*/ 48 w 92"/>
                <a:gd name="T19" fmla="*/ 22 h 91"/>
                <a:gd name="T20" fmla="*/ 67 w 92"/>
                <a:gd name="T21" fmla="*/ 44 h 91"/>
                <a:gd name="T22" fmla="*/ 48 w 92"/>
                <a:gd name="T23" fmla="*/ 25 h 91"/>
                <a:gd name="T24" fmla="*/ 44 w 92"/>
                <a:gd name="T25" fmla="*/ 22 h 91"/>
                <a:gd name="T26" fmla="*/ 38 w 92"/>
                <a:gd name="T27" fmla="*/ 4 h 91"/>
                <a:gd name="T28" fmla="*/ 44 w 92"/>
                <a:gd name="T29" fmla="*/ 22 h 91"/>
                <a:gd name="T30" fmla="*/ 44 w 92"/>
                <a:gd name="T31" fmla="*/ 44 h 91"/>
                <a:gd name="T32" fmla="*/ 27 w 92"/>
                <a:gd name="T33" fmla="*/ 25 h 91"/>
                <a:gd name="T34" fmla="*/ 21 w 92"/>
                <a:gd name="T35" fmla="*/ 44 h 91"/>
                <a:gd name="T36" fmla="*/ 9 w 92"/>
                <a:gd name="T37" fmla="*/ 25 h 91"/>
                <a:gd name="T38" fmla="*/ 21 w 92"/>
                <a:gd name="T39" fmla="*/ 44 h 91"/>
                <a:gd name="T40" fmla="*/ 44 w 92"/>
                <a:gd name="T41" fmla="*/ 47 h 91"/>
                <a:gd name="T42" fmla="*/ 27 w 92"/>
                <a:gd name="T43" fmla="*/ 66 h 91"/>
                <a:gd name="T44" fmla="*/ 48 w 92"/>
                <a:gd name="T45" fmla="*/ 70 h 91"/>
                <a:gd name="T46" fmla="*/ 53 w 92"/>
                <a:gd name="T47" fmla="*/ 88 h 91"/>
                <a:gd name="T48" fmla="*/ 48 w 92"/>
                <a:gd name="T49" fmla="*/ 70 h 91"/>
                <a:gd name="T50" fmla="*/ 48 w 92"/>
                <a:gd name="T51" fmla="*/ 47 h 91"/>
                <a:gd name="T52" fmla="*/ 64 w 92"/>
                <a:gd name="T53" fmla="*/ 66 h 91"/>
                <a:gd name="T54" fmla="*/ 70 w 92"/>
                <a:gd name="T55" fmla="*/ 47 h 91"/>
                <a:gd name="T56" fmla="*/ 83 w 92"/>
                <a:gd name="T57" fmla="*/ 67 h 91"/>
                <a:gd name="T58" fmla="*/ 67 w 92"/>
                <a:gd name="T59" fmla="*/ 66 h 91"/>
                <a:gd name="T60" fmla="*/ 70 w 92"/>
                <a:gd name="T61" fmla="*/ 44 h 91"/>
                <a:gd name="T62" fmla="*/ 83 w 92"/>
                <a:gd name="T63" fmla="*/ 25 h 91"/>
                <a:gd name="T64" fmla="*/ 70 w 92"/>
                <a:gd name="T65" fmla="*/ 44 h 91"/>
                <a:gd name="T66" fmla="*/ 66 w 92"/>
                <a:gd name="T67" fmla="*/ 22 h 91"/>
                <a:gd name="T68" fmla="*/ 76 w 92"/>
                <a:gd name="T69" fmla="*/ 16 h 91"/>
                <a:gd name="T70" fmla="*/ 16 w 92"/>
                <a:gd name="T71" fmla="*/ 16 h 91"/>
                <a:gd name="T72" fmla="*/ 25 w 92"/>
                <a:gd name="T73" fmla="*/ 22 h 91"/>
                <a:gd name="T74" fmla="*/ 16 w 92"/>
                <a:gd name="T75" fmla="*/ 16 h 91"/>
                <a:gd name="T76" fmla="*/ 25 w 92"/>
                <a:gd name="T77" fmla="*/ 70 h 91"/>
                <a:gd name="T78" fmla="*/ 16 w 92"/>
                <a:gd name="T79" fmla="*/ 76 h 91"/>
                <a:gd name="T80" fmla="*/ 76 w 92"/>
                <a:gd name="T81" fmla="*/ 76 h 91"/>
                <a:gd name="T82" fmla="*/ 66 w 92"/>
                <a:gd name="T83" fmla="*/ 70 h 91"/>
                <a:gd name="T84" fmla="*/ 76 w 92"/>
                <a:gd name="T85"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91">
                  <a:moveTo>
                    <a:pt x="46" y="0"/>
                  </a:moveTo>
                  <a:cubicBezTo>
                    <a:pt x="21" y="0"/>
                    <a:pt x="0" y="20"/>
                    <a:pt x="0" y="46"/>
                  </a:cubicBezTo>
                  <a:cubicBezTo>
                    <a:pt x="0" y="71"/>
                    <a:pt x="21" y="91"/>
                    <a:pt x="46" y="91"/>
                  </a:cubicBezTo>
                  <a:cubicBezTo>
                    <a:pt x="71" y="91"/>
                    <a:pt x="92" y="71"/>
                    <a:pt x="92" y="46"/>
                  </a:cubicBezTo>
                  <a:cubicBezTo>
                    <a:pt x="92" y="20"/>
                    <a:pt x="71" y="0"/>
                    <a:pt x="46" y="0"/>
                  </a:cubicBezTo>
                  <a:close/>
                  <a:moveTo>
                    <a:pt x="38" y="87"/>
                  </a:moveTo>
                  <a:cubicBezTo>
                    <a:pt x="34" y="82"/>
                    <a:pt x="31" y="76"/>
                    <a:pt x="28" y="70"/>
                  </a:cubicBezTo>
                  <a:cubicBezTo>
                    <a:pt x="44" y="70"/>
                    <a:pt x="44" y="70"/>
                    <a:pt x="44" y="70"/>
                  </a:cubicBezTo>
                  <a:cubicBezTo>
                    <a:pt x="44" y="88"/>
                    <a:pt x="44" y="88"/>
                    <a:pt x="44" y="88"/>
                  </a:cubicBezTo>
                  <a:cubicBezTo>
                    <a:pt x="42" y="88"/>
                    <a:pt x="40" y="88"/>
                    <a:pt x="38" y="87"/>
                  </a:cubicBezTo>
                  <a:close/>
                  <a:moveTo>
                    <a:pt x="3" y="47"/>
                  </a:moveTo>
                  <a:cubicBezTo>
                    <a:pt x="21" y="47"/>
                    <a:pt x="21" y="47"/>
                    <a:pt x="21" y="47"/>
                  </a:cubicBezTo>
                  <a:cubicBezTo>
                    <a:pt x="21" y="54"/>
                    <a:pt x="22" y="60"/>
                    <a:pt x="24" y="66"/>
                  </a:cubicBezTo>
                  <a:cubicBezTo>
                    <a:pt x="9" y="66"/>
                    <a:pt x="9" y="66"/>
                    <a:pt x="9" y="66"/>
                  </a:cubicBezTo>
                  <a:cubicBezTo>
                    <a:pt x="6" y="61"/>
                    <a:pt x="4" y="54"/>
                    <a:pt x="3" y="47"/>
                  </a:cubicBezTo>
                  <a:close/>
                  <a:moveTo>
                    <a:pt x="48" y="22"/>
                  </a:moveTo>
                  <a:cubicBezTo>
                    <a:pt x="48" y="3"/>
                    <a:pt x="48" y="3"/>
                    <a:pt x="48" y="3"/>
                  </a:cubicBezTo>
                  <a:cubicBezTo>
                    <a:pt x="49" y="3"/>
                    <a:pt x="51" y="3"/>
                    <a:pt x="53" y="4"/>
                  </a:cubicBezTo>
                  <a:cubicBezTo>
                    <a:pt x="57" y="9"/>
                    <a:pt x="60" y="15"/>
                    <a:pt x="63" y="22"/>
                  </a:cubicBezTo>
                  <a:lnTo>
                    <a:pt x="48" y="22"/>
                  </a:lnTo>
                  <a:close/>
                  <a:moveTo>
                    <a:pt x="64" y="25"/>
                  </a:moveTo>
                  <a:cubicBezTo>
                    <a:pt x="66" y="31"/>
                    <a:pt x="67" y="37"/>
                    <a:pt x="67" y="44"/>
                  </a:cubicBezTo>
                  <a:cubicBezTo>
                    <a:pt x="48" y="44"/>
                    <a:pt x="48" y="44"/>
                    <a:pt x="48" y="44"/>
                  </a:cubicBezTo>
                  <a:cubicBezTo>
                    <a:pt x="48" y="25"/>
                    <a:pt x="48" y="25"/>
                    <a:pt x="48" y="25"/>
                  </a:cubicBezTo>
                  <a:lnTo>
                    <a:pt x="64" y="25"/>
                  </a:lnTo>
                  <a:close/>
                  <a:moveTo>
                    <a:pt x="44" y="22"/>
                  </a:moveTo>
                  <a:cubicBezTo>
                    <a:pt x="28" y="22"/>
                    <a:pt x="28" y="22"/>
                    <a:pt x="28" y="22"/>
                  </a:cubicBezTo>
                  <a:cubicBezTo>
                    <a:pt x="31" y="15"/>
                    <a:pt x="34" y="9"/>
                    <a:pt x="38" y="4"/>
                  </a:cubicBezTo>
                  <a:cubicBezTo>
                    <a:pt x="40" y="3"/>
                    <a:pt x="42" y="3"/>
                    <a:pt x="44" y="3"/>
                  </a:cubicBezTo>
                  <a:lnTo>
                    <a:pt x="44" y="22"/>
                  </a:lnTo>
                  <a:close/>
                  <a:moveTo>
                    <a:pt x="44" y="25"/>
                  </a:moveTo>
                  <a:cubicBezTo>
                    <a:pt x="44" y="44"/>
                    <a:pt x="44" y="44"/>
                    <a:pt x="44" y="44"/>
                  </a:cubicBezTo>
                  <a:cubicBezTo>
                    <a:pt x="24" y="44"/>
                    <a:pt x="24" y="44"/>
                    <a:pt x="24" y="44"/>
                  </a:cubicBezTo>
                  <a:cubicBezTo>
                    <a:pt x="24" y="37"/>
                    <a:pt x="25" y="31"/>
                    <a:pt x="27" y="25"/>
                  </a:cubicBezTo>
                  <a:lnTo>
                    <a:pt x="44" y="25"/>
                  </a:lnTo>
                  <a:close/>
                  <a:moveTo>
                    <a:pt x="21" y="44"/>
                  </a:moveTo>
                  <a:cubicBezTo>
                    <a:pt x="3" y="44"/>
                    <a:pt x="3" y="44"/>
                    <a:pt x="3" y="44"/>
                  </a:cubicBezTo>
                  <a:cubicBezTo>
                    <a:pt x="4" y="37"/>
                    <a:pt x="6" y="31"/>
                    <a:pt x="9" y="25"/>
                  </a:cubicBezTo>
                  <a:cubicBezTo>
                    <a:pt x="24" y="25"/>
                    <a:pt x="24" y="25"/>
                    <a:pt x="24" y="25"/>
                  </a:cubicBezTo>
                  <a:cubicBezTo>
                    <a:pt x="22" y="31"/>
                    <a:pt x="21" y="37"/>
                    <a:pt x="21" y="44"/>
                  </a:cubicBezTo>
                  <a:close/>
                  <a:moveTo>
                    <a:pt x="24" y="47"/>
                  </a:moveTo>
                  <a:cubicBezTo>
                    <a:pt x="44" y="47"/>
                    <a:pt x="44" y="47"/>
                    <a:pt x="44" y="47"/>
                  </a:cubicBezTo>
                  <a:cubicBezTo>
                    <a:pt x="44" y="66"/>
                    <a:pt x="44" y="66"/>
                    <a:pt x="44" y="66"/>
                  </a:cubicBezTo>
                  <a:cubicBezTo>
                    <a:pt x="27" y="66"/>
                    <a:pt x="27" y="66"/>
                    <a:pt x="27" y="66"/>
                  </a:cubicBezTo>
                  <a:cubicBezTo>
                    <a:pt x="25" y="60"/>
                    <a:pt x="24" y="54"/>
                    <a:pt x="24" y="47"/>
                  </a:cubicBezTo>
                  <a:close/>
                  <a:moveTo>
                    <a:pt x="48" y="70"/>
                  </a:moveTo>
                  <a:cubicBezTo>
                    <a:pt x="63" y="70"/>
                    <a:pt x="63" y="70"/>
                    <a:pt x="63" y="70"/>
                  </a:cubicBezTo>
                  <a:cubicBezTo>
                    <a:pt x="60" y="76"/>
                    <a:pt x="57" y="82"/>
                    <a:pt x="53" y="88"/>
                  </a:cubicBezTo>
                  <a:cubicBezTo>
                    <a:pt x="51" y="88"/>
                    <a:pt x="49" y="88"/>
                    <a:pt x="48" y="88"/>
                  </a:cubicBezTo>
                  <a:lnTo>
                    <a:pt x="48" y="70"/>
                  </a:lnTo>
                  <a:close/>
                  <a:moveTo>
                    <a:pt x="48" y="66"/>
                  </a:moveTo>
                  <a:cubicBezTo>
                    <a:pt x="48" y="47"/>
                    <a:pt x="48" y="47"/>
                    <a:pt x="48" y="47"/>
                  </a:cubicBezTo>
                  <a:cubicBezTo>
                    <a:pt x="67" y="47"/>
                    <a:pt x="67" y="47"/>
                    <a:pt x="67" y="47"/>
                  </a:cubicBezTo>
                  <a:cubicBezTo>
                    <a:pt x="67" y="54"/>
                    <a:pt x="66" y="60"/>
                    <a:pt x="64" y="66"/>
                  </a:cubicBezTo>
                  <a:lnTo>
                    <a:pt x="48" y="66"/>
                  </a:lnTo>
                  <a:close/>
                  <a:moveTo>
                    <a:pt x="70" y="47"/>
                  </a:moveTo>
                  <a:cubicBezTo>
                    <a:pt x="89" y="47"/>
                    <a:pt x="89" y="47"/>
                    <a:pt x="89" y="47"/>
                  </a:cubicBezTo>
                  <a:cubicBezTo>
                    <a:pt x="88" y="54"/>
                    <a:pt x="86" y="61"/>
                    <a:pt x="83" y="67"/>
                  </a:cubicBezTo>
                  <a:cubicBezTo>
                    <a:pt x="83" y="66"/>
                    <a:pt x="83" y="66"/>
                    <a:pt x="83" y="66"/>
                  </a:cubicBezTo>
                  <a:cubicBezTo>
                    <a:pt x="67" y="66"/>
                    <a:pt x="67" y="66"/>
                    <a:pt x="67" y="66"/>
                  </a:cubicBezTo>
                  <a:cubicBezTo>
                    <a:pt x="69" y="60"/>
                    <a:pt x="70" y="54"/>
                    <a:pt x="70" y="47"/>
                  </a:cubicBezTo>
                  <a:close/>
                  <a:moveTo>
                    <a:pt x="70" y="44"/>
                  </a:moveTo>
                  <a:cubicBezTo>
                    <a:pt x="70" y="37"/>
                    <a:pt x="69" y="31"/>
                    <a:pt x="67" y="25"/>
                  </a:cubicBezTo>
                  <a:cubicBezTo>
                    <a:pt x="83" y="25"/>
                    <a:pt x="83" y="25"/>
                    <a:pt x="83" y="25"/>
                  </a:cubicBezTo>
                  <a:cubicBezTo>
                    <a:pt x="86" y="31"/>
                    <a:pt x="88" y="37"/>
                    <a:pt x="89" y="44"/>
                  </a:cubicBezTo>
                  <a:lnTo>
                    <a:pt x="70" y="44"/>
                  </a:lnTo>
                  <a:close/>
                  <a:moveTo>
                    <a:pt x="81" y="22"/>
                  </a:moveTo>
                  <a:cubicBezTo>
                    <a:pt x="66" y="22"/>
                    <a:pt x="66" y="22"/>
                    <a:pt x="66" y="22"/>
                  </a:cubicBezTo>
                  <a:cubicBezTo>
                    <a:pt x="64" y="15"/>
                    <a:pt x="61" y="10"/>
                    <a:pt x="58" y="5"/>
                  </a:cubicBezTo>
                  <a:cubicBezTo>
                    <a:pt x="65" y="7"/>
                    <a:pt x="71" y="10"/>
                    <a:pt x="76" y="16"/>
                  </a:cubicBezTo>
                  <a:cubicBezTo>
                    <a:pt x="78" y="17"/>
                    <a:pt x="80" y="19"/>
                    <a:pt x="81" y="22"/>
                  </a:cubicBezTo>
                  <a:close/>
                  <a:moveTo>
                    <a:pt x="16" y="16"/>
                  </a:moveTo>
                  <a:cubicBezTo>
                    <a:pt x="21" y="11"/>
                    <a:pt x="27" y="7"/>
                    <a:pt x="33" y="5"/>
                  </a:cubicBezTo>
                  <a:cubicBezTo>
                    <a:pt x="30" y="10"/>
                    <a:pt x="27" y="16"/>
                    <a:pt x="25" y="22"/>
                  </a:cubicBezTo>
                  <a:cubicBezTo>
                    <a:pt x="11" y="22"/>
                    <a:pt x="11" y="22"/>
                    <a:pt x="11" y="22"/>
                  </a:cubicBezTo>
                  <a:cubicBezTo>
                    <a:pt x="12" y="19"/>
                    <a:pt x="14" y="17"/>
                    <a:pt x="16" y="16"/>
                  </a:cubicBezTo>
                  <a:close/>
                  <a:moveTo>
                    <a:pt x="11" y="70"/>
                  </a:moveTo>
                  <a:cubicBezTo>
                    <a:pt x="25" y="70"/>
                    <a:pt x="25" y="70"/>
                    <a:pt x="25" y="70"/>
                  </a:cubicBezTo>
                  <a:cubicBezTo>
                    <a:pt x="27" y="76"/>
                    <a:pt x="30" y="81"/>
                    <a:pt x="33" y="86"/>
                  </a:cubicBezTo>
                  <a:cubicBezTo>
                    <a:pt x="27" y="84"/>
                    <a:pt x="21" y="81"/>
                    <a:pt x="16" y="76"/>
                  </a:cubicBezTo>
                  <a:cubicBezTo>
                    <a:pt x="14" y="74"/>
                    <a:pt x="12" y="72"/>
                    <a:pt x="11" y="70"/>
                  </a:cubicBezTo>
                  <a:close/>
                  <a:moveTo>
                    <a:pt x="76" y="76"/>
                  </a:moveTo>
                  <a:cubicBezTo>
                    <a:pt x="71" y="81"/>
                    <a:pt x="65" y="85"/>
                    <a:pt x="58" y="87"/>
                  </a:cubicBezTo>
                  <a:cubicBezTo>
                    <a:pt x="61" y="82"/>
                    <a:pt x="64" y="76"/>
                    <a:pt x="66" y="70"/>
                  </a:cubicBezTo>
                  <a:cubicBezTo>
                    <a:pt x="81" y="70"/>
                    <a:pt x="81" y="70"/>
                    <a:pt x="81" y="70"/>
                  </a:cubicBezTo>
                  <a:cubicBezTo>
                    <a:pt x="80" y="72"/>
                    <a:pt x="78" y="74"/>
                    <a:pt x="76" y="76"/>
                  </a:cubicBezTo>
                  <a:close/>
                </a:path>
              </a:pathLst>
            </a:custGeom>
            <a:solidFill>
              <a:schemeClr val="bg1">
                <a:alpha val="60000"/>
              </a:schemeClr>
            </a:solidFill>
            <a:ln>
              <a:noFill/>
            </a:ln>
          </p:spPr>
          <p:txBody>
            <a:bodyPr vert="horz" wrap="square" lIns="91419" tIns="45709" rIns="91419" bIns="45709" numCol="1" anchor="t" anchorCtr="0" compatLnSpc="1"/>
            <a:lstStyle/>
            <a:p>
              <a:pPr defTabSz="913765"/>
              <a:endParaRPr lang="zh-CN" altLang="en-US">
                <a:solidFill>
                  <a:schemeClr val="bg1"/>
                </a:solidFill>
                <a:cs typeface="+mn-ea"/>
                <a:sym typeface="+mn-lt"/>
              </a:endParaRPr>
            </a:p>
          </p:txBody>
        </p:sp>
      </p:grpSp>
      <p:grpSp>
        <p:nvGrpSpPr>
          <p:cNvPr id="139" name="组合 138"/>
          <p:cNvGrpSpPr/>
          <p:nvPr/>
        </p:nvGrpSpPr>
        <p:grpSpPr>
          <a:xfrm>
            <a:off x="8151970" y="2313539"/>
            <a:ext cx="3034459" cy="3768159"/>
            <a:chOff x="8152712" y="2313539"/>
            <a:chExt cx="3035556" cy="3768158"/>
          </a:xfrm>
        </p:grpSpPr>
        <p:grpSp>
          <p:nvGrpSpPr>
            <p:cNvPr id="140" name="组合 139"/>
            <p:cNvGrpSpPr/>
            <p:nvPr/>
          </p:nvGrpSpPr>
          <p:grpSpPr>
            <a:xfrm>
              <a:off x="8152712" y="4807986"/>
              <a:ext cx="3035556" cy="1273711"/>
              <a:chOff x="7815786" y="5099007"/>
              <a:chExt cx="3276449" cy="1417040"/>
            </a:xfrm>
          </p:grpSpPr>
          <p:sp>
            <p:nvSpPr>
              <p:cNvPr id="147" name="矩形 146"/>
              <p:cNvSpPr/>
              <p:nvPr/>
            </p:nvSpPr>
            <p:spPr>
              <a:xfrm>
                <a:off x="7815786" y="5099007"/>
                <a:ext cx="3276449" cy="1417040"/>
              </a:xfrm>
              <a:prstGeom prst="rect">
                <a:avLst/>
              </a:prstGeom>
              <a:solidFill>
                <a:srgbClr val="22364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chemeClr val="bg1"/>
                  </a:solidFill>
                  <a:cs typeface="+mn-ea"/>
                  <a:sym typeface="+mn-lt"/>
                </a:endParaRPr>
              </a:p>
            </p:txBody>
          </p:sp>
          <p:grpSp>
            <p:nvGrpSpPr>
              <p:cNvPr id="148" name="组合 147"/>
              <p:cNvGrpSpPr/>
              <p:nvPr/>
            </p:nvGrpSpPr>
            <p:grpSpPr>
              <a:xfrm>
                <a:off x="7815786" y="5111235"/>
                <a:ext cx="3276449" cy="1397000"/>
                <a:chOff x="502920" y="5222996"/>
                <a:chExt cx="3284220" cy="1397000"/>
              </a:xfrm>
            </p:grpSpPr>
            <p:cxnSp>
              <p:nvCxnSpPr>
                <p:cNvPr id="149" name="直接连接符 148"/>
                <p:cNvCxnSpPr/>
                <p:nvPr/>
              </p:nvCxnSpPr>
              <p:spPr>
                <a:xfrm>
                  <a:off x="502920" y="6619996"/>
                  <a:ext cx="3284220" cy="0"/>
                </a:xfrm>
                <a:prstGeom prst="line">
                  <a:avLst/>
                </a:prstGeom>
                <a:ln w="19050">
                  <a:solidFill>
                    <a:srgbClr val="22364B"/>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502920" y="5222996"/>
                  <a:ext cx="328422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141" name="矩形 140"/>
            <p:cNvSpPr/>
            <p:nvPr/>
          </p:nvSpPr>
          <p:spPr>
            <a:xfrm>
              <a:off x="8152712" y="2313539"/>
              <a:ext cx="3035556" cy="22603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dirty="0">
                <a:solidFill>
                  <a:schemeClr val="bg1"/>
                </a:solidFill>
                <a:cs typeface="+mn-ea"/>
                <a:sym typeface="+mn-lt"/>
              </a:endParaRPr>
            </a:p>
          </p:txBody>
        </p:sp>
        <p:sp>
          <p:nvSpPr>
            <p:cNvPr id="142" name="文本框 141"/>
            <p:cNvSpPr txBox="1"/>
            <p:nvPr/>
          </p:nvSpPr>
          <p:spPr>
            <a:xfrm>
              <a:off x="8389321" y="2557739"/>
              <a:ext cx="2656655" cy="1754326"/>
            </a:xfrm>
            <a:prstGeom prst="rect">
              <a:avLst/>
            </a:prstGeom>
            <a:noFill/>
          </p:spPr>
          <p:txBody>
            <a:bodyPr wrap="square" rtlCol="0">
              <a:spAutoFit/>
            </a:bodyPr>
            <a:lstStyle/>
            <a:p>
              <a:pPr defTabSz="913765"/>
              <a:r>
                <a:rPr kumimoji="1" lang="zh-CN" altLang="en-US" sz="2000" dirty="0">
                  <a:solidFill>
                    <a:schemeClr val="bg1"/>
                  </a:solidFill>
                  <a:cs typeface="+mn-ea"/>
                  <a:sym typeface="+mn-lt"/>
                </a:rPr>
                <a:t>Click Add.</a:t>
              </a:r>
              <a:endParaRPr kumimoji="1" lang="en-US" altLang="zh-CN" sz="2000" dirty="0">
                <a:solidFill>
                  <a:schemeClr val="bg1"/>
                </a:solidFill>
                <a:cs typeface="+mn-ea"/>
                <a:sym typeface="+mn-lt"/>
              </a:endParaRPr>
            </a:p>
            <a:p>
              <a:pPr defTabSz="913765"/>
              <a:r>
                <a:rPr kumimoji="1" lang="zh-CN" altLang="en-US" sz="4400" dirty="0">
                  <a:solidFill>
                    <a:schemeClr val="bg1"/>
                  </a:solidFill>
                  <a:cs typeface="+mn-ea"/>
                  <a:sym typeface="+mn-lt"/>
                </a:rPr>
                <a:t>Market three</a:t>
              </a:r>
            </a:p>
          </p:txBody>
        </p:sp>
        <p:sp>
          <p:nvSpPr>
            <p:cNvPr id="143" name="文本框 142"/>
            <p:cNvSpPr txBox="1"/>
            <p:nvPr/>
          </p:nvSpPr>
          <p:spPr>
            <a:xfrm>
              <a:off x="8152712" y="4920027"/>
              <a:ext cx="3035556" cy="377411"/>
            </a:xfrm>
            <a:prstGeom prst="rect">
              <a:avLst/>
            </a:prstGeom>
            <a:noFill/>
          </p:spPr>
          <p:txBody>
            <a:bodyPr wrap="square" rtlCol="0">
              <a:spAutoFit/>
            </a:bodyPr>
            <a:lstStyle/>
            <a:p>
              <a:pPr algn="just" defTabSz="913765">
                <a:lnSpc>
                  <a:spcPct val="150000"/>
                </a:lnSpc>
              </a:pPr>
              <a:r>
                <a:rPr lang="zh-CN" altLang="en-US" sz="1400" dirty="0">
                  <a:solidFill>
                    <a:schemeClr val="tx1">
                      <a:lumMod val="75000"/>
                      <a:lumOff val="25000"/>
                    </a:schemeClr>
                  </a:solidFill>
                  <a:cs typeface="+mn-ea"/>
                  <a:sym typeface="+mn-lt"/>
                </a:rPr>
                <a:t>The text here is replaced with specific content.</a:t>
              </a:r>
            </a:p>
          </p:txBody>
        </p:sp>
        <p:grpSp>
          <p:nvGrpSpPr>
            <p:cNvPr id="144" name="组合 143"/>
            <p:cNvGrpSpPr/>
            <p:nvPr/>
          </p:nvGrpSpPr>
          <p:grpSpPr>
            <a:xfrm>
              <a:off x="9994911" y="3584963"/>
              <a:ext cx="742781" cy="812668"/>
              <a:chOff x="2145505" y="1627187"/>
              <a:chExt cx="590550" cy="646113"/>
            </a:xfrm>
            <a:solidFill>
              <a:schemeClr val="bg1">
                <a:alpha val="60000"/>
              </a:schemeClr>
            </a:solidFill>
          </p:grpSpPr>
          <p:sp>
            <p:nvSpPr>
              <p:cNvPr id="145" name="Freeform 9"/>
              <p:cNvSpPr>
                <a:spLocks noEditPoints="1"/>
              </p:cNvSpPr>
              <p:nvPr/>
            </p:nvSpPr>
            <p:spPr bwMode="auto">
              <a:xfrm>
                <a:off x="2239167" y="1627187"/>
                <a:ext cx="496888" cy="515938"/>
              </a:xfrm>
              <a:custGeom>
                <a:avLst/>
                <a:gdLst>
                  <a:gd name="T0" fmla="*/ 130 w 132"/>
                  <a:gd name="T1" fmla="*/ 61 h 135"/>
                  <a:gd name="T2" fmla="*/ 60 w 132"/>
                  <a:gd name="T3" fmla="*/ 3 h 135"/>
                  <a:gd name="T4" fmla="*/ 16 w 132"/>
                  <a:gd name="T5" fmla="*/ 26 h 135"/>
                  <a:gd name="T6" fmla="*/ 2 w 132"/>
                  <a:gd name="T7" fmla="*/ 73 h 135"/>
                  <a:gd name="T8" fmla="*/ 72 w 132"/>
                  <a:gd name="T9" fmla="*/ 131 h 135"/>
                  <a:gd name="T10" fmla="*/ 116 w 132"/>
                  <a:gd name="T11" fmla="*/ 109 h 135"/>
                  <a:gd name="T12" fmla="*/ 130 w 132"/>
                  <a:gd name="T13" fmla="*/ 61 h 135"/>
                  <a:gd name="T14" fmla="*/ 70 w 132"/>
                  <a:gd name="T15" fmla="*/ 115 h 135"/>
                  <a:gd name="T16" fmla="*/ 18 w 132"/>
                  <a:gd name="T17" fmla="*/ 71 h 135"/>
                  <a:gd name="T18" fmla="*/ 62 w 132"/>
                  <a:gd name="T19" fmla="*/ 19 h 135"/>
                  <a:gd name="T20" fmla="*/ 114 w 132"/>
                  <a:gd name="T21" fmla="*/ 63 h 135"/>
                  <a:gd name="T22" fmla="*/ 70 w 132"/>
                  <a:gd name="T23" fmla="*/ 115 h 135"/>
                  <a:gd name="T24" fmla="*/ 67 w 132"/>
                  <a:gd name="T25" fmla="*/ 28 h 135"/>
                  <a:gd name="T26" fmla="*/ 63 w 132"/>
                  <a:gd name="T27" fmla="*/ 28 h 135"/>
                  <a:gd name="T28" fmla="*/ 36 w 132"/>
                  <a:gd name="T29" fmla="*/ 42 h 135"/>
                  <a:gd name="T30" fmla="*/ 36 w 132"/>
                  <a:gd name="T31" fmla="*/ 48 h 135"/>
                  <a:gd name="T32" fmla="*/ 42 w 132"/>
                  <a:gd name="T33" fmla="*/ 48 h 135"/>
                  <a:gd name="T34" fmla="*/ 64 w 132"/>
                  <a:gd name="T35" fmla="*/ 37 h 135"/>
                  <a:gd name="T36" fmla="*/ 67 w 132"/>
                  <a:gd name="T37" fmla="*/ 36 h 135"/>
                  <a:gd name="T38" fmla="*/ 87 w 132"/>
                  <a:gd name="T39" fmla="*/ 43 h 135"/>
                  <a:gd name="T40" fmla="*/ 92 w 132"/>
                  <a:gd name="T41" fmla="*/ 43 h 135"/>
                  <a:gd name="T42" fmla="*/ 92 w 132"/>
                  <a:gd name="T43" fmla="*/ 37 h 135"/>
                  <a:gd name="T44" fmla="*/ 67 w 132"/>
                  <a:gd name="T45" fmla="*/ 2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5">
                    <a:moveTo>
                      <a:pt x="130" y="61"/>
                    </a:moveTo>
                    <a:cubicBezTo>
                      <a:pt x="127" y="26"/>
                      <a:pt x="96" y="0"/>
                      <a:pt x="60" y="3"/>
                    </a:cubicBezTo>
                    <a:cubicBezTo>
                      <a:pt x="43" y="4"/>
                      <a:pt x="28" y="12"/>
                      <a:pt x="16" y="26"/>
                    </a:cubicBezTo>
                    <a:cubicBezTo>
                      <a:pt x="5" y="39"/>
                      <a:pt x="0" y="56"/>
                      <a:pt x="2" y="73"/>
                    </a:cubicBezTo>
                    <a:cubicBezTo>
                      <a:pt x="5" y="108"/>
                      <a:pt x="36" y="135"/>
                      <a:pt x="72" y="131"/>
                    </a:cubicBezTo>
                    <a:cubicBezTo>
                      <a:pt x="89" y="130"/>
                      <a:pt x="104" y="122"/>
                      <a:pt x="116" y="109"/>
                    </a:cubicBezTo>
                    <a:cubicBezTo>
                      <a:pt x="127" y="95"/>
                      <a:pt x="132" y="79"/>
                      <a:pt x="130" y="61"/>
                    </a:cubicBezTo>
                    <a:close/>
                    <a:moveTo>
                      <a:pt x="70" y="115"/>
                    </a:moveTo>
                    <a:cubicBezTo>
                      <a:pt x="44" y="117"/>
                      <a:pt x="20" y="98"/>
                      <a:pt x="18" y="71"/>
                    </a:cubicBezTo>
                    <a:cubicBezTo>
                      <a:pt x="16" y="45"/>
                      <a:pt x="35" y="21"/>
                      <a:pt x="62" y="19"/>
                    </a:cubicBezTo>
                    <a:cubicBezTo>
                      <a:pt x="88" y="17"/>
                      <a:pt x="112" y="36"/>
                      <a:pt x="114" y="63"/>
                    </a:cubicBezTo>
                    <a:cubicBezTo>
                      <a:pt x="116" y="89"/>
                      <a:pt x="97" y="113"/>
                      <a:pt x="70" y="115"/>
                    </a:cubicBezTo>
                    <a:close/>
                    <a:moveTo>
                      <a:pt x="67" y="28"/>
                    </a:moveTo>
                    <a:cubicBezTo>
                      <a:pt x="65" y="28"/>
                      <a:pt x="64" y="28"/>
                      <a:pt x="63" y="28"/>
                    </a:cubicBezTo>
                    <a:cubicBezTo>
                      <a:pt x="52" y="29"/>
                      <a:pt x="43" y="35"/>
                      <a:pt x="36" y="42"/>
                    </a:cubicBezTo>
                    <a:cubicBezTo>
                      <a:pt x="34" y="44"/>
                      <a:pt x="35" y="46"/>
                      <a:pt x="36" y="48"/>
                    </a:cubicBezTo>
                    <a:cubicBezTo>
                      <a:pt x="37" y="49"/>
                      <a:pt x="40" y="50"/>
                      <a:pt x="42" y="48"/>
                    </a:cubicBezTo>
                    <a:cubicBezTo>
                      <a:pt x="47" y="42"/>
                      <a:pt x="55" y="37"/>
                      <a:pt x="64" y="37"/>
                    </a:cubicBezTo>
                    <a:cubicBezTo>
                      <a:pt x="65" y="36"/>
                      <a:pt x="66" y="36"/>
                      <a:pt x="67" y="36"/>
                    </a:cubicBezTo>
                    <a:cubicBezTo>
                      <a:pt x="74" y="36"/>
                      <a:pt x="81" y="39"/>
                      <a:pt x="87" y="43"/>
                    </a:cubicBezTo>
                    <a:cubicBezTo>
                      <a:pt x="88" y="45"/>
                      <a:pt x="91" y="44"/>
                      <a:pt x="92" y="43"/>
                    </a:cubicBezTo>
                    <a:cubicBezTo>
                      <a:pt x="94" y="41"/>
                      <a:pt x="93" y="38"/>
                      <a:pt x="92" y="37"/>
                    </a:cubicBezTo>
                    <a:cubicBezTo>
                      <a:pt x="85" y="31"/>
                      <a:pt x="76" y="28"/>
                      <a:pt x="67" y="28"/>
                    </a:cubicBezTo>
                    <a:close/>
                  </a:path>
                </a:pathLst>
              </a:custGeom>
              <a:grpFill/>
              <a:ln>
                <a:noFill/>
              </a:ln>
            </p:spPr>
            <p:txBody>
              <a:bodyPr vert="horz" wrap="square" lIns="91419" tIns="45709" rIns="91419" bIns="45709" numCol="1" anchor="t" anchorCtr="0" compatLnSpc="1"/>
              <a:lstStyle/>
              <a:p>
                <a:pPr defTabSz="913765"/>
                <a:endParaRPr lang="zh-CN" altLang="en-US">
                  <a:solidFill>
                    <a:schemeClr val="bg1"/>
                  </a:solidFill>
                  <a:cs typeface="+mn-ea"/>
                  <a:sym typeface="+mn-lt"/>
                </a:endParaRPr>
              </a:p>
            </p:txBody>
          </p:sp>
          <p:sp>
            <p:nvSpPr>
              <p:cNvPr id="146" name="Freeform 10"/>
              <p:cNvSpPr>
                <a:spLocks noEditPoints="1"/>
              </p:cNvSpPr>
              <p:nvPr/>
            </p:nvSpPr>
            <p:spPr bwMode="auto">
              <a:xfrm>
                <a:off x="2145505" y="2039937"/>
                <a:ext cx="228600" cy="233363"/>
              </a:xfrm>
              <a:custGeom>
                <a:avLst/>
                <a:gdLst>
                  <a:gd name="T0" fmla="*/ 31 w 61"/>
                  <a:gd name="T1" fmla="*/ 0 h 61"/>
                  <a:gd name="T2" fmla="*/ 7 w 61"/>
                  <a:gd name="T3" fmla="*/ 28 h 61"/>
                  <a:gd name="T4" fmla="*/ 9 w 61"/>
                  <a:gd name="T5" fmla="*/ 56 h 61"/>
                  <a:gd name="T6" fmla="*/ 24 w 61"/>
                  <a:gd name="T7" fmla="*/ 61 h 61"/>
                  <a:gd name="T8" fmla="*/ 38 w 61"/>
                  <a:gd name="T9" fmla="*/ 53 h 61"/>
                  <a:gd name="T10" fmla="*/ 61 w 61"/>
                  <a:gd name="T11" fmla="*/ 26 h 61"/>
                  <a:gd name="T12" fmla="*/ 31 w 61"/>
                  <a:gd name="T13" fmla="*/ 0 h 61"/>
                  <a:gd name="T14" fmla="*/ 32 w 61"/>
                  <a:gd name="T15" fmla="*/ 17 h 61"/>
                  <a:gd name="T16" fmla="*/ 16 w 61"/>
                  <a:gd name="T17" fmla="*/ 35 h 61"/>
                  <a:gd name="T18" fmla="*/ 14 w 61"/>
                  <a:gd name="T19" fmla="*/ 40 h 61"/>
                  <a:gd name="T20" fmla="*/ 17 w 61"/>
                  <a:gd name="T21" fmla="*/ 46 h 61"/>
                  <a:gd name="T22" fmla="*/ 17 w 61"/>
                  <a:gd name="T23" fmla="*/ 51 h 61"/>
                  <a:gd name="T24" fmla="*/ 13 w 61"/>
                  <a:gd name="T25" fmla="*/ 51 h 61"/>
                  <a:gd name="T26" fmla="*/ 8 w 61"/>
                  <a:gd name="T27" fmla="*/ 40 h 61"/>
                  <a:gd name="T28" fmla="*/ 11 w 61"/>
                  <a:gd name="T29" fmla="*/ 31 h 61"/>
                  <a:gd name="T30" fmla="*/ 27 w 61"/>
                  <a:gd name="T31" fmla="*/ 13 h 61"/>
                  <a:gd name="T32" fmla="*/ 31 w 61"/>
                  <a:gd name="T33" fmla="*/ 12 h 61"/>
                  <a:gd name="T34" fmla="*/ 32 w 61"/>
                  <a:gd name="T35"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1">
                    <a:moveTo>
                      <a:pt x="31" y="0"/>
                    </a:moveTo>
                    <a:cubicBezTo>
                      <a:pt x="7" y="28"/>
                      <a:pt x="7" y="28"/>
                      <a:pt x="7" y="28"/>
                    </a:cubicBezTo>
                    <a:cubicBezTo>
                      <a:pt x="0" y="36"/>
                      <a:pt x="1" y="49"/>
                      <a:pt x="9" y="56"/>
                    </a:cubicBezTo>
                    <a:cubicBezTo>
                      <a:pt x="13" y="59"/>
                      <a:pt x="19" y="61"/>
                      <a:pt x="24" y="61"/>
                    </a:cubicBezTo>
                    <a:cubicBezTo>
                      <a:pt x="29" y="60"/>
                      <a:pt x="34" y="58"/>
                      <a:pt x="38" y="53"/>
                    </a:cubicBezTo>
                    <a:cubicBezTo>
                      <a:pt x="61" y="26"/>
                      <a:pt x="61" y="26"/>
                      <a:pt x="61" y="26"/>
                    </a:cubicBezTo>
                    <a:cubicBezTo>
                      <a:pt x="49" y="20"/>
                      <a:pt x="38" y="11"/>
                      <a:pt x="31" y="0"/>
                    </a:cubicBezTo>
                    <a:close/>
                    <a:moveTo>
                      <a:pt x="32" y="17"/>
                    </a:moveTo>
                    <a:cubicBezTo>
                      <a:pt x="16" y="35"/>
                      <a:pt x="16" y="35"/>
                      <a:pt x="16" y="35"/>
                    </a:cubicBezTo>
                    <a:cubicBezTo>
                      <a:pt x="15" y="37"/>
                      <a:pt x="14" y="39"/>
                      <a:pt x="14" y="40"/>
                    </a:cubicBezTo>
                    <a:cubicBezTo>
                      <a:pt x="14" y="42"/>
                      <a:pt x="15" y="45"/>
                      <a:pt x="17" y="46"/>
                    </a:cubicBezTo>
                    <a:cubicBezTo>
                      <a:pt x="18" y="47"/>
                      <a:pt x="18" y="49"/>
                      <a:pt x="17" y="51"/>
                    </a:cubicBezTo>
                    <a:cubicBezTo>
                      <a:pt x="17" y="51"/>
                      <a:pt x="14" y="52"/>
                      <a:pt x="13" y="51"/>
                    </a:cubicBezTo>
                    <a:cubicBezTo>
                      <a:pt x="10" y="48"/>
                      <a:pt x="8" y="44"/>
                      <a:pt x="8" y="40"/>
                    </a:cubicBezTo>
                    <a:cubicBezTo>
                      <a:pt x="8" y="37"/>
                      <a:pt x="9" y="34"/>
                      <a:pt x="11" y="31"/>
                    </a:cubicBezTo>
                    <a:cubicBezTo>
                      <a:pt x="27" y="13"/>
                      <a:pt x="27" y="13"/>
                      <a:pt x="27" y="13"/>
                    </a:cubicBezTo>
                    <a:cubicBezTo>
                      <a:pt x="28" y="11"/>
                      <a:pt x="30" y="11"/>
                      <a:pt x="31" y="12"/>
                    </a:cubicBezTo>
                    <a:cubicBezTo>
                      <a:pt x="32" y="13"/>
                      <a:pt x="33" y="15"/>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schemeClr val="bg1"/>
                  </a:solidFill>
                  <a:cs typeface="+mn-ea"/>
                  <a:sym typeface="+mn-lt"/>
                </a:endParaRPr>
              </a:p>
            </p:txBody>
          </p:sp>
        </p:grpSp>
      </p:grpSp>
      <p:sp>
        <p:nvSpPr>
          <p:cNvPr id="36" name="TextBox 1"/>
          <p:cNvSpPr txBox="1"/>
          <p:nvPr/>
        </p:nvSpPr>
        <p:spPr>
          <a:xfrm>
            <a:off x="532570" y="208262"/>
            <a:ext cx="3522054"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2.1</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Market potential.</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750"/>
                                        <p:tgtEl>
                                          <p:spTgt spid="118"/>
                                        </p:tgtEl>
                                      </p:cBhvr>
                                    </p:animEffect>
                                    <p:anim calcmode="lin" valueType="num">
                                      <p:cBhvr>
                                        <p:cTn id="8" dur="750" fill="hold"/>
                                        <p:tgtEl>
                                          <p:spTgt spid="118"/>
                                        </p:tgtEl>
                                        <p:attrNameLst>
                                          <p:attrName>ppt_x</p:attrName>
                                        </p:attrNameLst>
                                      </p:cBhvr>
                                      <p:tavLst>
                                        <p:tav tm="0">
                                          <p:val>
                                            <p:strVal val="#ppt_x"/>
                                          </p:val>
                                        </p:tav>
                                        <p:tav tm="100000">
                                          <p:val>
                                            <p:strVal val="#ppt_x"/>
                                          </p:val>
                                        </p:tav>
                                      </p:tavLst>
                                    </p:anim>
                                    <p:anim calcmode="lin" valueType="num">
                                      <p:cBhvr>
                                        <p:cTn id="9" dur="750" fill="hold"/>
                                        <p:tgtEl>
                                          <p:spTgt spid="118"/>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600"/>
                                  </p:stCondLst>
                                  <p:childTnLst>
                                    <p:set>
                                      <p:cBhvr>
                                        <p:cTn id="11" dur="1" fill="hold">
                                          <p:stCondLst>
                                            <p:cond delay="0"/>
                                          </p:stCondLst>
                                        </p:cTn>
                                        <p:tgtEl>
                                          <p:spTgt spid="119"/>
                                        </p:tgtEl>
                                        <p:attrNameLst>
                                          <p:attrName>style.visibility</p:attrName>
                                        </p:attrNameLst>
                                      </p:cBhvr>
                                      <p:to>
                                        <p:strVal val="visible"/>
                                      </p:to>
                                    </p:set>
                                    <p:anim calcmode="lin" valueType="num">
                                      <p:cBhvr>
                                        <p:cTn id="12" dur="1000" fill="hold"/>
                                        <p:tgtEl>
                                          <p:spTgt spid="119"/>
                                        </p:tgtEl>
                                        <p:attrNameLst>
                                          <p:attrName>ppt_w</p:attrName>
                                        </p:attrNameLst>
                                      </p:cBhvr>
                                      <p:tavLst>
                                        <p:tav tm="0">
                                          <p:val>
                                            <p:strVal val="#ppt_w+.3"/>
                                          </p:val>
                                        </p:tav>
                                        <p:tav tm="100000">
                                          <p:val>
                                            <p:strVal val="#ppt_w"/>
                                          </p:val>
                                        </p:tav>
                                      </p:tavLst>
                                    </p:anim>
                                    <p:anim calcmode="lin" valueType="num">
                                      <p:cBhvr>
                                        <p:cTn id="13" dur="1000" fill="hold"/>
                                        <p:tgtEl>
                                          <p:spTgt spid="119"/>
                                        </p:tgtEl>
                                        <p:attrNameLst>
                                          <p:attrName>ppt_h</p:attrName>
                                        </p:attrNameLst>
                                      </p:cBhvr>
                                      <p:tavLst>
                                        <p:tav tm="0">
                                          <p:val>
                                            <p:strVal val="#ppt_h"/>
                                          </p:val>
                                        </p:tav>
                                        <p:tav tm="100000">
                                          <p:val>
                                            <p:strVal val="#ppt_h"/>
                                          </p:val>
                                        </p:tav>
                                      </p:tavLst>
                                    </p:anim>
                                    <p:animEffect transition="in" filter="fade">
                                      <p:cBhvr>
                                        <p:cTn id="14" dur="1000"/>
                                        <p:tgtEl>
                                          <p:spTgt spid="119"/>
                                        </p:tgtEl>
                                      </p:cBhvr>
                                    </p:animEffect>
                                  </p:childTnLst>
                                </p:cTn>
                              </p:par>
                              <p:par>
                                <p:cTn id="15" presetID="50" presetClass="entr" presetSubtype="0" decel="100000" fill="hold" nodeType="withEffect">
                                  <p:stCondLst>
                                    <p:cond delay="1300"/>
                                  </p:stCondLst>
                                  <p:childTnLst>
                                    <p:set>
                                      <p:cBhvr>
                                        <p:cTn id="16" dur="1" fill="hold">
                                          <p:stCondLst>
                                            <p:cond delay="0"/>
                                          </p:stCondLst>
                                        </p:cTn>
                                        <p:tgtEl>
                                          <p:spTgt spid="129"/>
                                        </p:tgtEl>
                                        <p:attrNameLst>
                                          <p:attrName>style.visibility</p:attrName>
                                        </p:attrNameLst>
                                      </p:cBhvr>
                                      <p:to>
                                        <p:strVal val="visible"/>
                                      </p:to>
                                    </p:set>
                                    <p:anim calcmode="lin" valueType="num">
                                      <p:cBhvr>
                                        <p:cTn id="17" dur="1000" fill="hold"/>
                                        <p:tgtEl>
                                          <p:spTgt spid="129"/>
                                        </p:tgtEl>
                                        <p:attrNameLst>
                                          <p:attrName>ppt_w</p:attrName>
                                        </p:attrNameLst>
                                      </p:cBhvr>
                                      <p:tavLst>
                                        <p:tav tm="0">
                                          <p:val>
                                            <p:strVal val="#ppt_w+.3"/>
                                          </p:val>
                                        </p:tav>
                                        <p:tav tm="100000">
                                          <p:val>
                                            <p:strVal val="#ppt_w"/>
                                          </p:val>
                                        </p:tav>
                                      </p:tavLst>
                                    </p:anim>
                                    <p:anim calcmode="lin" valueType="num">
                                      <p:cBhvr>
                                        <p:cTn id="18" dur="1000" fill="hold"/>
                                        <p:tgtEl>
                                          <p:spTgt spid="129"/>
                                        </p:tgtEl>
                                        <p:attrNameLst>
                                          <p:attrName>ppt_h</p:attrName>
                                        </p:attrNameLst>
                                      </p:cBhvr>
                                      <p:tavLst>
                                        <p:tav tm="0">
                                          <p:val>
                                            <p:strVal val="#ppt_h"/>
                                          </p:val>
                                        </p:tav>
                                        <p:tav tm="100000">
                                          <p:val>
                                            <p:strVal val="#ppt_h"/>
                                          </p:val>
                                        </p:tav>
                                      </p:tavLst>
                                    </p:anim>
                                    <p:animEffect transition="in" filter="fade">
                                      <p:cBhvr>
                                        <p:cTn id="19" dur="1000"/>
                                        <p:tgtEl>
                                          <p:spTgt spid="129"/>
                                        </p:tgtEl>
                                      </p:cBhvr>
                                    </p:animEffect>
                                  </p:childTnLst>
                                </p:cTn>
                              </p:par>
                              <p:par>
                                <p:cTn id="20" presetID="50" presetClass="entr" presetSubtype="0" decel="100000" fill="hold" nodeType="withEffect">
                                  <p:stCondLst>
                                    <p:cond delay="1900"/>
                                  </p:stCondLst>
                                  <p:childTnLst>
                                    <p:set>
                                      <p:cBhvr>
                                        <p:cTn id="21" dur="1" fill="hold">
                                          <p:stCondLst>
                                            <p:cond delay="0"/>
                                          </p:stCondLst>
                                        </p:cTn>
                                        <p:tgtEl>
                                          <p:spTgt spid="139"/>
                                        </p:tgtEl>
                                        <p:attrNameLst>
                                          <p:attrName>style.visibility</p:attrName>
                                        </p:attrNameLst>
                                      </p:cBhvr>
                                      <p:to>
                                        <p:strVal val="visible"/>
                                      </p:to>
                                    </p:set>
                                    <p:anim calcmode="lin" valueType="num">
                                      <p:cBhvr>
                                        <p:cTn id="22" dur="1000" fill="hold"/>
                                        <p:tgtEl>
                                          <p:spTgt spid="139"/>
                                        </p:tgtEl>
                                        <p:attrNameLst>
                                          <p:attrName>ppt_w</p:attrName>
                                        </p:attrNameLst>
                                      </p:cBhvr>
                                      <p:tavLst>
                                        <p:tav tm="0">
                                          <p:val>
                                            <p:strVal val="#ppt_w+.3"/>
                                          </p:val>
                                        </p:tav>
                                        <p:tav tm="100000">
                                          <p:val>
                                            <p:strVal val="#ppt_w"/>
                                          </p:val>
                                        </p:tav>
                                      </p:tavLst>
                                    </p:anim>
                                    <p:anim calcmode="lin" valueType="num">
                                      <p:cBhvr>
                                        <p:cTn id="23" dur="1000" fill="hold"/>
                                        <p:tgtEl>
                                          <p:spTgt spid="139"/>
                                        </p:tgtEl>
                                        <p:attrNameLst>
                                          <p:attrName>ppt_h</p:attrName>
                                        </p:attrNameLst>
                                      </p:cBhvr>
                                      <p:tavLst>
                                        <p:tav tm="0">
                                          <p:val>
                                            <p:strVal val="#ppt_h"/>
                                          </p:val>
                                        </p:tav>
                                        <p:tav tm="100000">
                                          <p:val>
                                            <p:strVal val="#ppt_h"/>
                                          </p:val>
                                        </p:tav>
                                      </p:tavLst>
                                    </p:anim>
                                    <p:animEffect transition="in" filter="fade">
                                      <p:cBhvr>
                                        <p:cTn id="24"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组合 117"/>
          <p:cNvGrpSpPr/>
          <p:nvPr/>
        </p:nvGrpSpPr>
        <p:grpSpPr>
          <a:xfrm>
            <a:off x="4571925" y="4431299"/>
            <a:ext cx="3140545" cy="1732033"/>
            <a:chOff x="5008323" y="4578037"/>
            <a:chExt cx="3141681" cy="1732033"/>
          </a:xfrm>
        </p:grpSpPr>
        <p:sp>
          <p:nvSpPr>
            <p:cNvPr id="119" name="矩形 118"/>
            <p:cNvSpPr/>
            <p:nvPr/>
          </p:nvSpPr>
          <p:spPr>
            <a:xfrm>
              <a:off x="5008323" y="4578037"/>
              <a:ext cx="3141681" cy="1732033"/>
            </a:xfrm>
            <a:prstGeom prst="rect">
              <a:avLst/>
            </a:prstGeom>
            <a:solidFill>
              <a:srgbClr val="223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dirty="0">
                <a:solidFill>
                  <a:prstClr val="white"/>
                </a:solidFill>
                <a:cs typeface="+mn-ea"/>
                <a:sym typeface="+mn-lt"/>
              </a:endParaRPr>
            </a:p>
          </p:txBody>
        </p:sp>
        <p:sp>
          <p:nvSpPr>
            <p:cNvPr id="121" name="文本框 120"/>
            <p:cNvSpPr txBox="1"/>
            <p:nvPr/>
          </p:nvSpPr>
          <p:spPr>
            <a:xfrm>
              <a:off x="5200841" y="5545651"/>
              <a:ext cx="2492229" cy="646331"/>
            </a:xfrm>
            <a:prstGeom prst="rect">
              <a:avLst/>
            </a:prstGeom>
            <a:noFill/>
          </p:spPr>
          <p:txBody>
            <a:bodyPr wrap="square" rtlCol="0">
              <a:spAutoFit/>
            </a:bodyPr>
            <a:lstStyle/>
            <a:p>
              <a:pPr defTabSz="913765"/>
              <a:r>
                <a:rPr lang="zh-CN" altLang="en-US" dirty="0">
                  <a:solidFill>
                    <a:prstClr val="white"/>
                  </a:solidFill>
                  <a:cs typeface="+mn-ea"/>
                  <a:sym typeface="+mn-lt"/>
                </a:rPr>
                <a:t>Click Add.</a:t>
              </a:r>
              <a:r>
                <a:rPr lang="zh-CN" altLang="en-US" sz="3600" dirty="0">
                  <a:solidFill>
                    <a:prstClr val="white"/>
                  </a:solidFill>
                  <a:cs typeface="+mn-ea"/>
                  <a:sym typeface="+mn-lt"/>
                </a:rPr>
                <a:t>Text.</a:t>
              </a:r>
            </a:p>
          </p:txBody>
        </p:sp>
        <p:sp>
          <p:nvSpPr>
            <p:cNvPr id="122" name="文本框 121"/>
            <p:cNvSpPr txBox="1"/>
            <p:nvPr/>
          </p:nvSpPr>
          <p:spPr>
            <a:xfrm>
              <a:off x="5265565" y="4750641"/>
              <a:ext cx="315734" cy="499135"/>
            </a:xfrm>
            <a:custGeom>
              <a:avLst/>
              <a:gdLst/>
              <a:ahLst/>
              <a:cxnLst/>
              <a:rect l="l" t="t" r="r" b="b"/>
              <a:pathLst>
                <a:path w="315734" h="499135">
                  <a:moveTo>
                    <a:pt x="179280" y="269245"/>
                  </a:moveTo>
                  <a:lnTo>
                    <a:pt x="179280" y="434647"/>
                  </a:lnTo>
                  <a:lnTo>
                    <a:pt x="215561" y="429424"/>
                  </a:lnTo>
                  <a:cubicBezTo>
                    <a:pt x="257219" y="417592"/>
                    <a:pt x="280020" y="390971"/>
                    <a:pt x="283964" y="349559"/>
                  </a:cubicBezTo>
                  <a:cubicBezTo>
                    <a:pt x="286922" y="316036"/>
                    <a:pt x="263998" y="291756"/>
                    <a:pt x="215191" y="276720"/>
                  </a:cubicBezTo>
                  <a:close/>
                  <a:moveTo>
                    <a:pt x="143280" y="85383"/>
                  </a:moveTo>
                  <a:lnTo>
                    <a:pt x="113142" y="89629"/>
                  </a:lnTo>
                  <a:cubicBezTo>
                    <a:pt x="74196" y="100228"/>
                    <a:pt x="52257" y="123769"/>
                    <a:pt x="47327" y="160250"/>
                  </a:cubicBezTo>
                  <a:cubicBezTo>
                    <a:pt x="45355" y="189830"/>
                    <a:pt x="67417" y="212014"/>
                    <a:pt x="113512" y="226804"/>
                  </a:cubicBezTo>
                  <a:lnTo>
                    <a:pt x="143280" y="233585"/>
                  </a:lnTo>
                  <a:close/>
                  <a:moveTo>
                    <a:pt x="143280" y="0"/>
                  </a:moveTo>
                  <a:lnTo>
                    <a:pt x="179280" y="0"/>
                  </a:lnTo>
                  <a:lnTo>
                    <a:pt x="179280" y="58710"/>
                  </a:lnTo>
                  <a:lnTo>
                    <a:pt x="213219" y="63007"/>
                  </a:lnTo>
                  <a:cubicBezTo>
                    <a:pt x="263998" y="76565"/>
                    <a:pt x="294810" y="108979"/>
                    <a:pt x="305656" y="160250"/>
                  </a:cubicBezTo>
                  <a:lnTo>
                    <a:pt x="272132" y="170110"/>
                  </a:lnTo>
                  <a:cubicBezTo>
                    <a:pt x="264244" y="127713"/>
                    <a:pt x="240827" y="100844"/>
                    <a:pt x="201881" y="89506"/>
                  </a:cubicBezTo>
                  <a:lnTo>
                    <a:pt x="179280" y="86349"/>
                  </a:lnTo>
                  <a:lnTo>
                    <a:pt x="179280" y="241663"/>
                  </a:lnTo>
                  <a:lnTo>
                    <a:pt x="234541" y="253672"/>
                  </a:lnTo>
                  <a:cubicBezTo>
                    <a:pt x="291482" y="272899"/>
                    <a:pt x="318473" y="306176"/>
                    <a:pt x="315516" y="353503"/>
                  </a:cubicBezTo>
                  <a:cubicBezTo>
                    <a:pt x="310586" y="403789"/>
                    <a:pt x="281992" y="436326"/>
                    <a:pt x="229735" y="451116"/>
                  </a:cubicBezTo>
                  <a:lnTo>
                    <a:pt x="179280" y="458560"/>
                  </a:lnTo>
                  <a:lnTo>
                    <a:pt x="179280" y="499135"/>
                  </a:lnTo>
                  <a:lnTo>
                    <a:pt x="143280" y="499135"/>
                  </a:lnTo>
                  <a:lnTo>
                    <a:pt x="143280" y="457552"/>
                  </a:lnTo>
                  <a:lnTo>
                    <a:pt x="105747" y="454074"/>
                  </a:lnTo>
                  <a:cubicBezTo>
                    <a:pt x="49053" y="440270"/>
                    <a:pt x="13804" y="402803"/>
                    <a:pt x="0" y="341672"/>
                  </a:cubicBezTo>
                  <a:lnTo>
                    <a:pt x="33523" y="329840"/>
                  </a:lnTo>
                  <a:cubicBezTo>
                    <a:pt x="41411" y="383083"/>
                    <a:pt x="68526" y="416360"/>
                    <a:pt x="114867" y="429671"/>
                  </a:cubicBezTo>
                  <a:lnTo>
                    <a:pt x="143280" y="433256"/>
                  </a:lnTo>
                  <a:lnTo>
                    <a:pt x="143280" y="261426"/>
                  </a:lnTo>
                  <a:lnTo>
                    <a:pt x="94162" y="250098"/>
                  </a:lnTo>
                  <a:cubicBezTo>
                    <a:pt x="39932" y="231611"/>
                    <a:pt x="13804" y="201662"/>
                    <a:pt x="15776" y="160250"/>
                  </a:cubicBezTo>
                  <a:cubicBezTo>
                    <a:pt x="18734" y="109965"/>
                    <a:pt x="45725" y="77797"/>
                    <a:pt x="96750" y="63747"/>
                  </a:cubicBezTo>
                  <a:lnTo>
                    <a:pt x="143280" y="57433"/>
                  </a:lnTo>
                  <a:close/>
                </a:path>
              </a:pathLst>
            </a:custGeom>
            <a:solidFill>
              <a:schemeClr val="bg1"/>
            </a:solidFill>
            <a:ln>
              <a:noFill/>
            </a:ln>
            <a:effectLst>
              <a:outerShdw blurRad="63500" sx="99000" sy="99000" algn="ctr" rotWithShape="0">
                <a:prstClr val="black">
                  <a:alpha val="10000"/>
                </a:prstClr>
              </a:outerShdw>
            </a:effectLst>
          </p:spPr>
          <p:txBody>
            <a:bodyPr rot="0" spcFirstLastPara="0" vertOverflow="overflow" horzOverflow="overflow" vert="horz" wrap="square" lIns="91419" tIns="45709" rIns="91419" bIns="45709" numCol="1" spcCol="0" rtlCol="0" fromWordArt="0" anchor="t" anchorCtr="0" forceAA="0" compatLnSpc="1">
              <a:noAutofit/>
            </a:bodyPr>
            <a:lstStyle/>
            <a:p>
              <a:pPr algn="ctr" defTabSz="913765"/>
              <a:endParaRPr kumimoji="1" lang="zh-CN" altLang="en-US" sz="2800" dirty="0">
                <a:solidFill>
                  <a:prstClr val="white"/>
                </a:solidFill>
                <a:cs typeface="+mn-ea"/>
                <a:sym typeface="+mn-lt"/>
              </a:endParaRPr>
            </a:p>
          </p:txBody>
        </p:sp>
      </p:grpSp>
      <p:grpSp>
        <p:nvGrpSpPr>
          <p:cNvPr id="123" name="组合 122"/>
          <p:cNvGrpSpPr/>
          <p:nvPr/>
        </p:nvGrpSpPr>
        <p:grpSpPr>
          <a:xfrm>
            <a:off x="751650" y="4431299"/>
            <a:ext cx="3140545" cy="1732033"/>
            <a:chOff x="1445752" y="4578037"/>
            <a:chExt cx="3141681" cy="1732033"/>
          </a:xfrm>
        </p:grpSpPr>
        <p:sp>
          <p:nvSpPr>
            <p:cNvPr id="124" name="矩形 123"/>
            <p:cNvSpPr/>
            <p:nvPr/>
          </p:nvSpPr>
          <p:spPr>
            <a:xfrm>
              <a:off x="1445752" y="4578037"/>
              <a:ext cx="3141681" cy="1732033"/>
            </a:xfrm>
            <a:prstGeom prst="rect">
              <a:avLst/>
            </a:prstGeom>
            <a:solidFill>
              <a:srgbClr val="FFB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dirty="0">
                <a:solidFill>
                  <a:prstClr val="white"/>
                </a:solidFill>
                <a:cs typeface="+mn-ea"/>
                <a:sym typeface="+mn-lt"/>
              </a:endParaRPr>
            </a:p>
          </p:txBody>
        </p:sp>
        <p:sp>
          <p:nvSpPr>
            <p:cNvPr id="126" name="文本框 125"/>
            <p:cNvSpPr txBox="1"/>
            <p:nvPr/>
          </p:nvSpPr>
          <p:spPr>
            <a:xfrm>
              <a:off x="1638270" y="5545652"/>
              <a:ext cx="2492229" cy="646331"/>
            </a:xfrm>
            <a:prstGeom prst="rect">
              <a:avLst/>
            </a:prstGeom>
            <a:noFill/>
          </p:spPr>
          <p:txBody>
            <a:bodyPr wrap="square" rtlCol="0">
              <a:spAutoFit/>
            </a:bodyPr>
            <a:lstStyle/>
            <a:p>
              <a:pPr defTabSz="913765"/>
              <a:r>
                <a:rPr lang="zh-CN" altLang="en-US" dirty="0">
                  <a:solidFill>
                    <a:prstClr val="white"/>
                  </a:solidFill>
                  <a:cs typeface="+mn-ea"/>
                  <a:sym typeface="+mn-lt"/>
                </a:rPr>
                <a:t>Click Add.</a:t>
              </a:r>
              <a:r>
                <a:rPr lang="zh-CN" altLang="en-US" sz="3600" dirty="0">
                  <a:solidFill>
                    <a:prstClr val="white"/>
                  </a:solidFill>
                  <a:cs typeface="+mn-ea"/>
                  <a:sym typeface="+mn-lt"/>
                </a:rPr>
                <a:t>Text.</a:t>
              </a:r>
            </a:p>
          </p:txBody>
        </p:sp>
        <p:sp>
          <p:nvSpPr>
            <p:cNvPr id="127" name="Freeform 5"/>
            <p:cNvSpPr>
              <a:spLocks noEditPoints="1"/>
            </p:cNvSpPr>
            <p:nvPr/>
          </p:nvSpPr>
          <p:spPr bwMode="auto">
            <a:xfrm>
              <a:off x="1646916" y="4705082"/>
              <a:ext cx="639084" cy="597296"/>
            </a:xfrm>
            <a:custGeom>
              <a:avLst/>
              <a:gdLst>
                <a:gd name="T0" fmla="*/ 139 w 282"/>
                <a:gd name="T1" fmla="*/ 50 h 265"/>
                <a:gd name="T2" fmla="*/ 162 w 282"/>
                <a:gd name="T3" fmla="*/ 76 h 265"/>
                <a:gd name="T4" fmla="*/ 176 w 282"/>
                <a:gd name="T5" fmla="*/ 125 h 265"/>
                <a:gd name="T6" fmla="*/ 140 w 282"/>
                <a:gd name="T7" fmla="*/ 89 h 265"/>
                <a:gd name="T8" fmla="*/ 213 w 282"/>
                <a:gd name="T9" fmla="*/ 185 h 265"/>
                <a:gd name="T10" fmla="*/ 148 w 282"/>
                <a:gd name="T11" fmla="*/ 223 h 265"/>
                <a:gd name="T12" fmla="*/ 198 w 282"/>
                <a:gd name="T13" fmla="*/ 230 h 265"/>
                <a:gd name="T14" fmla="*/ 225 w 282"/>
                <a:gd name="T15" fmla="*/ 194 h 265"/>
                <a:gd name="T16" fmla="*/ 211 w 282"/>
                <a:gd name="T17" fmla="*/ 239 h 265"/>
                <a:gd name="T18" fmla="*/ 57 w 282"/>
                <a:gd name="T19" fmla="*/ 203 h 265"/>
                <a:gd name="T20" fmla="*/ 39 w 282"/>
                <a:gd name="T21" fmla="*/ 172 h 265"/>
                <a:gd name="T22" fmla="*/ 139 w 282"/>
                <a:gd name="T23" fmla="*/ 39 h 265"/>
                <a:gd name="T24" fmla="*/ 170 w 282"/>
                <a:gd name="T25" fmla="*/ 22 h 265"/>
                <a:gd name="T26" fmla="*/ 215 w 282"/>
                <a:gd name="T27" fmla="*/ 36 h 265"/>
                <a:gd name="T28" fmla="*/ 224 w 282"/>
                <a:gd name="T29" fmla="*/ 181 h 265"/>
                <a:gd name="T30" fmla="*/ 225 w 282"/>
                <a:gd name="T31" fmla="*/ 194 h 265"/>
                <a:gd name="T32" fmla="*/ 72 w 282"/>
                <a:gd name="T33" fmla="*/ 130 h 265"/>
                <a:gd name="T34" fmla="*/ 42 w 282"/>
                <a:gd name="T35" fmla="*/ 164 h 265"/>
                <a:gd name="T36" fmla="*/ 66 w 282"/>
                <a:gd name="T37" fmla="*/ 154 h 265"/>
                <a:gd name="T38" fmla="*/ 87 w 282"/>
                <a:gd name="T39" fmla="*/ 184 h 265"/>
                <a:gd name="T40" fmla="*/ 79 w 282"/>
                <a:gd name="T41" fmla="*/ 146 h 265"/>
                <a:gd name="T42" fmla="*/ 73 w 282"/>
                <a:gd name="T43" fmla="*/ 158 h 265"/>
                <a:gd name="T44" fmla="*/ 65 w 282"/>
                <a:gd name="T45" fmla="*/ 204 h 265"/>
                <a:gd name="T46" fmla="*/ 110 w 282"/>
                <a:gd name="T47" fmla="*/ 196 h 265"/>
                <a:gd name="T48" fmla="*/ 82 w 282"/>
                <a:gd name="T49" fmla="*/ 190 h 265"/>
                <a:gd name="T50" fmla="*/ 168 w 282"/>
                <a:gd name="T51" fmla="*/ 33 h 265"/>
                <a:gd name="T52" fmla="*/ 171 w 282"/>
                <a:gd name="T53" fmla="*/ 73 h 265"/>
                <a:gd name="T54" fmla="*/ 216 w 282"/>
                <a:gd name="T55" fmla="*/ 82 h 265"/>
                <a:gd name="T56" fmla="*/ 133 w 282"/>
                <a:gd name="T57" fmla="*/ 43 h 265"/>
                <a:gd name="T58" fmla="*/ 102 w 282"/>
                <a:gd name="T59" fmla="*/ 77 h 265"/>
                <a:gd name="T60" fmla="*/ 133 w 282"/>
                <a:gd name="T61" fmla="*/ 43 h 265"/>
                <a:gd name="T62" fmla="*/ 215 w 282"/>
                <a:gd name="T63" fmla="*/ 176 h 265"/>
                <a:gd name="T64" fmla="*/ 181 w 282"/>
                <a:gd name="T65" fmla="*/ 183 h 265"/>
                <a:gd name="T66" fmla="*/ 100 w 282"/>
                <a:gd name="T67" fmla="*/ 87 h 265"/>
                <a:gd name="T68" fmla="*/ 66 w 282"/>
                <a:gd name="T69" fmla="*/ 94 h 265"/>
                <a:gd name="T70" fmla="*/ 220 w 282"/>
                <a:gd name="T71" fmla="*/ 98 h 265"/>
                <a:gd name="T72" fmla="*/ 220 w 282"/>
                <a:gd name="T73" fmla="*/ 172 h 265"/>
                <a:gd name="T74" fmla="*/ 220 w 282"/>
                <a:gd name="T75" fmla="*/ 98 h 265"/>
                <a:gd name="T76" fmla="*/ 107 w 282"/>
                <a:gd name="T77" fmla="*/ 184 h 265"/>
                <a:gd name="T78" fmla="*/ 107 w 282"/>
                <a:gd name="T79" fmla="*/ 86 h 265"/>
                <a:gd name="T80" fmla="*/ 174 w 282"/>
                <a:gd name="T81" fmla="*/ 86 h 265"/>
                <a:gd name="T82" fmla="*/ 174 w 282"/>
                <a:gd name="T83" fmla="*/ 184 h 265"/>
                <a:gd name="T84" fmla="*/ 142 w 282"/>
                <a:gd name="T85" fmla="*/ 220 h 265"/>
                <a:gd name="T86" fmla="*/ 119 w 282"/>
                <a:gd name="T87" fmla="*/ 194 h 265"/>
                <a:gd name="T88" fmla="*/ 215 w 282"/>
                <a:gd name="T89" fmla="*/ 94 h 265"/>
                <a:gd name="T90" fmla="*/ 181 w 282"/>
                <a:gd name="T91" fmla="*/ 87 h 265"/>
                <a:gd name="T92" fmla="*/ 215 w 282"/>
                <a:gd name="T93" fmla="*/ 9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2" h="265">
                  <a:moveTo>
                    <a:pt x="164" y="72"/>
                  </a:moveTo>
                  <a:cubicBezTo>
                    <a:pt x="156" y="63"/>
                    <a:pt x="149" y="56"/>
                    <a:pt x="142" y="50"/>
                  </a:cubicBezTo>
                  <a:cubicBezTo>
                    <a:pt x="141" y="49"/>
                    <a:pt x="140" y="49"/>
                    <a:pt x="139" y="50"/>
                  </a:cubicBezTo>
                  <a:cubicBezTo>
                    <a:pt x="132" y="56"/>
                    <a:pt x="124" y="63"/>
                    <a:pt x="117" y="72"/>
                  </a:cubicBezTo>
                  <a:cubicBezTo>
                    <a:pt x="116" y="73"/>
                    <a:pt x="117" y="76"/>
                    <a:pt x="119" y="76"/>
                  </a:cubicBezTo>
                  <a:cubicBezTo>
                    <a:pt x="133" y="75"/>
                    <a:pt x="148" y="75"/>
                    <a:pt x="162" y="76"/>
                  </a:cubicBezTo>
                  <a:cubicBezTo>
                    <a:pt x="164" y="76"/>
                    <a:pt x="165" y="74"/>
                    <a:pt x="164" y="72"/>
                  </a:cubicBezTo>
                  <a:close/>
                  <a:moveTo>
                    <a:pt x="140" y="89"/>
                  </a:moveTo>
                  <a:cubicBezTo>
                    <a:pt x="160" y="89"/>
                    <a:pt x="176" y="105"/>
                    <a:pt x="176" y="125"/>
                  </a:cubicBezTo>
                  <a:cubicBezTo>
                    <a:pt x="176" y="144"/>
                    <a:pt x="160" y="160"/>
                    <a:pt x="140" y="160"/>
                  </a:cubicBezTo>
                  <a:cubicBezTo>
                    <a:pt x="120" y="160"/>
                    <a:pt x="104" y="144"/>
                    <a:pt x="104" y="125"/>
                  </a:cubicBezTo>
                  <a:cubicBezTo>
                    <a:pt x="104" y="105"/>
                    <a:pt x="120" y="89"/>
                    <a:pt x="140" y="89"/>
                  </a:cubicBezTo>
                  <a:close/>
                  <a:moveTo>
                    <a:pt x="216" y="190"/>
                  </a:moveTo>
                  <a:cubicBezTo>
                    <a:pt x="216" y="189"/>
                    <a:pt x="216" y="188"/>
                    <a:pt x="216" y="187"/>
                  </a:cubicBezTo>
                  <a:cubicBezTo>
                    <a:pt x="216" y="185"/>
                    <a:pt x="214" y="184"/>
                    <a:pt x="213" y="185"/>
                  </a:cubicBezTo>
                  <a:cubicBezTo>
                    <a:pt x="203" y="188"/>
                    <a:pt x="191" y="190"/>
                    <a:pt x="178" y="192"/>
                  </a:cubicBezTo>
                  <a:cubicBezTo>
                    <a:pt x="175" y="192"/>
                    <a:pt x="173" y="194"/>
                    <a:pt x="171" y="196"/>
                  </a:cubicBezTo>
                  <a:cubicBezTo>
                    <a:pt x="163" y="207"/>
                    <a:pt x="155" y="215"/>
                    <a:pt x="148" y="223"/>
                  </a:cubicBezTo>
                  <a:cubicBezTo>
                    <a:pt x="146" y="224"/>
                    <a:pt x="147" y="225"/>
                    <a:pt x="148" y="226"/>
                  </a:cubicBezTo>
                  <a:cubicBezTo>
                    <a:pt x="167" y="239"/>
                    <a:pt x="185" y="241"/>
                    <a:pt x="197" y="235"/>
                  </a:cubicBezTo>
                  <a:cubicBezTo>
                    <a:pt x="199" y="234"/>
                    <a:pt x="199" y="232"/>
                    <a:pt x="198" y="230"/>
                  </a:cubicBezTo>
                  <a:cubicBezTo>
                    <a:pt x="186" y="216"/>
                    <a:pt x="195" y="194"/>
                    <a:pt x="214" y="192"/>
                  </a:cubicBezTo>
                  <a:cubicBezTo>
                    <a:pt x="215" y="192"/>
                    <a:pt x="216" y="191"/>
                    <a:pt x="216" y="190"/>
                  </a:cubicBezTo>
                  <a:close/>
                  <a:moveTo>
                    <a:pt x="225" y="194"/>
                  </a:moveTo>
                  <a:cubicBezTo>
                    <a:pt x="233" y="198"/>
                    <a:pt x="239" y="206"/>
                    <a:pt x="239" y="215"/>
                  </a:cubicBezTo>
                  <a:cubicBezTo>
                    <a:pt x="239" y="229"/>
                    <a:pt x="227" y="240"/>
                    <a:pt x="213" y="238"/>
                  </a:cubicBezTo>
                  <a:cubicBezTo>
                    <a:pt x="212" y="238"/>
                    <a:pt x="212" y="238"/>
                    <a:pt x="211" y="239"/>
                  </a:cubicBezTo>
                  <a:cubicBezTo>
                    <a:pt x="196" y="254"/>
                    <a:pt x="171" y="253"/>
                    <a:pt x="142" y="230"/>
                  </a:cubicBezTo>
                  <a:cubicBezTo>
                    <a:pt x="141" y="229"/>
                    <a:pt x="140" y="229"/>
                    <a:pt x="139" y="230"/>
                  </a:cubicBezTo>
                  <a:cubicBezTo>
                    <a:pt x="96" y="265"/>
                    <a:pt x="59" y="250"/>
                    <a:pt x="57" y="203"/>
                  </a:cubicBezTo>
                  <a:cubicBezTo>
                    <a:pt x="57" y="202"/>
                    <a:pt x="57" y="201"/>
                    <a:pt x="56" y="201"/>
                  </a:cubicBezTo>
                  <a:cubicBezTo>
                    <a:pt x="44" y="197"/>
                    <a:pt x="38" y="186"/>
                    <a:pt x="40" y="174"/>
                  </a:cubicBezTo>
                  <a:cubicBezTo>
                    <a:pt x="40" y="173"/>
                    <a:pt x="40" y="172"/>
                    <a:pt x="39" y="172"/>
                  </a:cubicBezTo>
                  <a:cubicBezTo>
                    <a:pt x="0" y="147"/>
                    <a:pt x="6" y="108"/>
                    <a:pt x="57" y="88"/>
                  </a:cubicBezTo>
                  <a:cubicBezTo>
                    <a:pt x="58" y="88"/>
                    <a:pt x="59" y="87"/>
                    <a:pt x="59" y="86"/>
                  </a:cubicBezTo>
                  <a:cubicBezTo>
                    <a:pt x="49" y="24"/>
                    <a:pt x="90" y="0"/>
                    <a:pt x="139" y="39"/>
                  </a:cubicBezTo>
                  <a:cubicBezTo>
                    <a:pt x="140" y="40"/>
                    <a:pt x="141" y="40"/>
                    <a:pt x="142" y="39"/>
                  </a:cubicBezTo>
                  <a:cubicBezTo>
                    <a:pt x="151" y="32"/>
                    <a:pt x="160" y="27"/>
                    <a:pt x="169" y="24"/>
                  </a:cubicBezTo>
                  <a:cubicBezTo>
                    <a:pt x="170" y="23"/>
                    <a:pt x="170" y="23"/>
                    <a:pt x="170" y="22"/>
                  </a:cubicBezTo>
                  <a:cubicBezTo>
                    <a:pt x="173" y="12"/>
                    <a:pt x="182" y="4"/>
                    <a:pt x="193" y="4"/>
                  </a:cubicBezTo>
                  <a:cubicBezTo>
                    <a:pt x="209" y="4"/>
                    <a:pt x="219" y="19"/>
                    <a:pt x="215" y="34"/>
                  </a:cubicBezTo>
                  <a:cubicBezTo>
                    <a:pt x="215" y="34"/>
                    <a:pt x="215" y="35"/>
                    <a:pt x="215" y="36"/>
                  </a:cubicBezTo>
                  <a:cubicBezTo>
                    <a:pt x="222" y="47"/>
                    <a:pt x="225" y="64"/>
                    <a:pt x="222" y="85"/>
                  </a:cubicBezTo>
                  <a:cubicBezTo>
                    <a:pt x="222" y="87"/>
                    <a:pt x="223" y="88"/>
                    <a:pt x="224" y="88"/>
                  </a:cubicBezTo>
                  <a:cubicBezTo>
                    <a:pt x="282" y="111"/>
                    <a:pt x="282" y="158"/>
                    <a:pt x="224" y="181"/>
                  </a:cubicBezTo>
                  <a:cubicBezTo>
                    <a:pt x="223" y="182"/>
                    <a:pt x="222" y="183"/>
                    <a:pt x="222" y="184"/>
                  </a:cubicBezTo>
                  <a:cubicBezTo>
                    <a:pt x="223" y="187"/>
                    <a:pt x="223" y="189"/>
                    <a:pt x="223" y="192"/>
                  </a:cubicBezTo>
                  <a:cubicBezTo>
                    <a:pt x="223" y="193"/>
                    <a:pt x="224" y="194"/>
                    <a:pt x="225" y="194"/>
                  </a:cubicBezTo>
                  <a:close/>
                  <a:moveTo>
                    <a:pt x="66" y="154"/>
                  </a:moveTo>
                  <a:cubicBezTo>
                    <a:pt x="68" y="149"/>
                    <a:pt x="70" y="144"/>
                    <a:pt x="72" y="139"/>
                  </a:cubicBezTo>
                  <a:cubicBezTo>
                    <a:pt x="73" y="136"/>
                    <a:pt x="73" y="133"/>
                    <a:pt x="72" y="130"/>
                  </a:cubicBezTo>
                  <a:cubicBezTo>
                    <a:pt x="67" y="118"/>
                    <a:pt x="63" y="107"/>
                    <a:pt x="61" y="97"/>
                  </a:cubicBezTo>
                  <a:cubicBezTo>
                    <a:pt x="60" y="95"/>
                    <a:pt x="59" y="95"/>
                    <a:pt x="57" y="95"/>
                  </a:cubicBezTo>
                  <a:cubicBezTo>
                    <a:pt x="21" y="113"/>
                    <a:pt x="16" y="143"/>
                    <a:pt x="42" y="164"/>
                  </a:cubicBezTo>
                  <a:cubicBezTo>
                    <a:pt x="43" y="165"/>
                    <a:pt x="44" y="165"/>
                    <a:pt x="45" y="164"/>
                  </a:cubicBezTo>
                  <a:cubicBezTo>
                    <a:pt x="50" y="159"/>
                    <a:pt x="56" y="156"/>
                    <a:pt x="63" y="156"/>
                  </a:cubicBezTo>
                  <a:cubicBezTo>
                    <a:pt x="64" y="156"/>
                    <a:pt x="66" y="155"/>
                    <a:pt x="66" y="154"/>
                  </a:cubicBezTo>
                  <a:close/>
                  <a:moveTo>
                    <a:pt x="73" y="158"/>
                  </a:moveTo>
                  <a:cubicBezTo>
                    <a:pt x="81" y="163"/>
                    <a:pt x="86" y="172"/>
                    <a:pt x="85" y="182"/>
                  </a:cubicBezTo>
                  <a:cubicBezTo>
                    <a:pt x="85" y="183"/>
                    <a:pt x="86" y="184"/>
                    <a:pt x="87" y="184"/>
                  </a:cubicBezTo>
                  <a:cubicBezTo>
                    <a:pt x="90" y="185"/>
                    <a:pt x="94" y="186"/>
                    <a:pt x="98" y="186"/>
                  </a:cubicBezTo>
                  <a:cubicBezTo>
                    <a:pt x="100" y="187"/>
                    <a:pt x="101" y="184"/>
                    <a:pt x="100" y="183"/>
                  </a:cubicBezTo>
                  <a:cubicBezTo>
                    <a:pt x="92" y="171"/>
                    <a:pt x="85" y="158"/>
                    <a:pt x="79" y="146"/>
                  </a:cubicBezTo>
                  <a:cubicBezTo>
                    <a:pt x="78" y="144"/>
                    <a:pt x="75" y="144"/>
                    <a:pt x="74" y="146"/>
                  </a:cubicBezTo>
                  <a:cubicBezTo>
                    <a:pt x="73" y="149"/>
                    <a:pt x="72" y="152"/>
                    <a:pt x="71" y="155"/>
                  </a:cubicBezTo>
                  <a:cubicBezTo>
                    <a:pt x="71" y="156"/>
                    <a:pt x="71" y="158"/>
                    <a:pt x="73" y="158"/>
                  </a:cubicBezTo>
                  <a:close/>
                  <a:moveTo>
                    <a:pt x="82" y="190"/>
                  </a:moveTo>
                  <a:cubicBezTo>
                    <a:pt x="79" y="196"/>
                    <a:pt x="74" y="200"/>
                    <a:pt x="67" y="201"/>
                  </a:cubicBezTo>
                  <a:cubicBezTo>
                    <a:pt x="66" y="202"/>
                    <a:pt x="65" y="203"/>
                    <a:pt x="65" y="204"/>
                  </a:cubicBezTo>
                  <a:cubicBezTo>
                    <a:pt x="70" y="238"/>
                    <a:pt x="99" y="249"/>
                    <a:pt x="133" y="226"/>
                  </a:cubicBezTo>
                  <a:cubicBezTo>
                    <a:pt x="134" y="225"/>
                    <a:pt x="134" y="224"/>
                    <a:pt x="133" y="223"/>
                  </a:cubicBezTo>
                  <a:cubicBezTo>
                    <a:pt x="126" y="215"/>
                    <a:pt x="118" y="207"/>
                    <a:pt x="110" y="196"/>
                  </a:cubicBezTo>
                  <a:cubicBezTo>
                    <a:pt x="108" y="194"/>
                    <a:pt x="105" y="192"/>
                    <a:pt x="102" y="192"/>
                  </a:cubicBezTo>
                  <a:cubicBezTo>
                    <a:pt x="96" y="191"/>
                    <a:pt x="90" y="190"/>
                    <a:pt x="85" y="189"/>
                  </a:cubicBezTo>
                  <a:cubicBezTo>
                    <a:pt x="84" y="189"/>
                    <a:pt x="83" y="189"/>
                    <a:pt x="82" y="190"/>
                  </a:cubicBezTo>
                  <a:close/>
                  <a:moveTo>
                    <a:pt x="206" y="46"/>
                  </a:moveTo>
                  <a:cubicBezTo>
                    <a:pt x="194" y="54"/>
                    <a:pt x="176" y="49"/>
                    <a:pt x="171" y="35"/>
                  </a:cubicBezTo>
                  <a:cubicBezTo>
                    <a:pt x="171" y="33"/>
                    <a:pt x="169" y="33"/>
                    <a:pt x="168" y="33"/>
                  </a:cubicBezTo>
                  <a:cubicBezTo>
                    <a:pt x="162" y="35"/>
                    <a:pt x="155" y="38"/>
                    <a:pt x="148" y="43"/>
                  </a:cubicBezTo>
                  <a:cubicBezTo>
                    <a:pt x="147" y="44"/>
                    <a:pt x="146" y="46"/>
                    <a:pt x="148" y="47"/>
                  </a:cubicBezTo>
                  <a:cubicBezTo>
                    <a:pt x="155" y="54"/>
                    <a:pt x="163" y="63"/>
                    <a:pt x="171" y="73"/>
                  </a:cubicBezTo>
                  <a:cubicBezTo>
                    <a:pt x="173" y="76"/>
                    <a:pt x="175" y="77"/>
                    <a:pt x="178" y="77"/>
                  </a:cubicBezTo>
                  <a:cubicBezTo>
                    <a:pt x="191" y="79"/>
                    <a:pt x="202" y="81"/>
                    <a:pt x="212" y="84"/>
                  </a:cubicBezTo>
                  <a:cubicBezTo>
                    <a:pt x="214" y="85"/>
                    <a:pt x="216" y="84"/>
                    <a:pt x="216" y="82"/>
                  </a:cubicBezTo>
                  <a:cubicBezTo>
                    <a:pt x="217" y="67"/>
                    <a:pt x="214" y="55"/>
                    <a:pt x="209" y="46"/>
                  </a:cubicBezTo>
                  <a:cubicBezTo>
                    <a:pt x="209" y="45"/>
                    <a:pt x="207" y="45"/>
                    <a:pt x="206" y="46"/>
                  </a:cubicBezTo>
                  <a:close/>
                  <a:moveTo>
                    <a:pt x="133" y="43"/>
                  </a:moveTo>
                  <a:cubicBezTo>
                    <a:pt x="94" y="17"/>
                    <a:pt x="62" y="35"/>
                    <a:pt x="65" y="82"/>
                  </a:cubicBezTo>
                  <a:cubicBezTo>
                    <a:pt x="65" y="84"/>
                    <a:pt x="66" y="85"/>
                    <a:pt x="68" y="85"/>
                  </a:cubicBezTo>
                  <a:cubicBezTo>
                    <a:pt x="78" y="81"/>
                    <a:pt x="90" y="79"/>
                    <a:pt x="102" y="77"/>
                  </a:cubicBezTo>
                  <a:cubicBezTo>
                    <a:pt x="105" y="77"/>
                    <a:pt x="108" y="76"/>
                    <a:pt x="110" y="73"/>
                  </a:cubicBezTo>
                  <a:cubicBezTo>
                    <a:pt x="118" y="63"/>
                    <a:pt x="125" y="54"/>
                    <a:pt x="133" y="47"/>
                  </a:cubicBezTo>
                  <a:cubicBezTo>
                    <a:pt x="134" y="46"/>
                    <a:pt x="134" y="44"/>
                    <a:pt x="133" y="43"/>
                  </a:cubicBezTo>
                  <a:close/>
                  <a:moveTo>
                    <a:pt x="183" y="186"/>
                  </a:moveTo>
                  <a:cubicBezTo>
                    <a:pt x="195" y="184"/>
                    <a:pt x="205" y="182"/>
                    <a:pt x="213" y="178"/>
                  </a:cubicBezTo>
                  <a:cubicBezTo>
                    <a:pt x="214" y="178"/>
                    <a:pt x="215" y="177"/>
                    <a:pt x="215" y="176"/>
                  </a:cubicBezTo>
                  <a:cubicBezTo>
                    <a:pt x="213" y="167"/>
                    <a:pt x="210" y="157"/>
                    <a:pt x="206" y="146"/>
                  </a:cubicBezTo>
                  <a:cubicBezTo>
                    <a:pt x="206" y="144"/>
                    <a:pt x="203" y="144"/>
                    <a:pt x="202" y="146"/>
                  </a:cubicBezTo>
                  <a:cubicBezTo>
                    <a:pt x="196" y="158"/>
                    <a:pt x="189" y="171"/>
                    <a:pt x="181" y="183"/>
                  </a:cubicBezTo>
                  <a:cubicBezTo>
                    <a:pt x="180" y="184"/>
                    <a:pt x="181" y="187"/>
                    <a:pt x="183" y="186"/>
                  </a:cubicBezTo>
                  <a:close/>
                  <a:moveTo>
                    <a:pt x="79" y="124"/>
                  </a:moveTo>
                  <a:cubicBezTo>
                    <a:pt x="85" y="111"/>
                    <a:pt x="92" y="99"/>
                    <a:pt x="100" y="87"/>
                  </a:cubicBezTo>
                  <a:cubicBezTo>
                    <a:pt x="101" y="85"/>
                    <a:pt x="100" y="83"/>
                    <a:pt x="98" y="83"/>
                  </a:cubicBezTo>
                  <a:cubicBezTo>
                    <a:pt x="86" y="85"/>
                    <a:pt x="76" y="88"/>
                    <a:pt x="68" y="91"/>
                  </a:cubicBezTo>
                  <a:cubicBezTo>
                    <a:pt x="67" y="91"/>
                    <a:pt x="66" y="92"/>
                    <a:pt x="66" y="94"/>
                  </a:cubicBezTo>
                  <a:cubicBezTo>
                    <a:pt x="68" y="103"/>
                    <a:pt x="70" y="113"/>
                    <a:pt x="74" y="123"/>
                  </a:cubicBezTo>
                  <a:cubicBezTo>
                    <a:pt x="75" y="125"/>
                    <a:pt x="78" y="126"/>
                    <a:pt x="79" y="124"/>
                  </a:cubicBezTo>
                  <a:close/>
                  <a:moveTo>
                    <a:pt x="220" y="98"/>
                  </a:moveTo>
                  <a:cubicBezTo>
                    <a:pt x="218" y="108"/>
                    <a:pt x="214" y="119"/>
                    <a:pt x="209" y="130"/>
                  </a:cubicBezTo>
                  <a:cubicBezTo>
                    <a:pt x="208" y="133"/>
                    <a:pt x="208" y="136"/>
                    <a:pt x="209" y="139"/>
                  </a:cubicBezTo>
                  <a:cubicBezTo>
                    <a:pt x="214" y="151"/>
                    <a:pt x="218" y="162"/>
                    <a:pt x="220" y="172"/>
                  </a:cubicBezTo>
                  <a:cubicBezTo>
                    <a:pt x="220" y="174"/>
                    <a:pt x="222" y="175"/>
                    <a:pt x="223" y="174"/>
                  </a:cubicBezTo>
                  <a:cubicBezTo>
                    <a:pt x="266" y="153"/>
                    <a:pt x="266" y="117"/>
                    <a:pt x="224" y="96"/>
                  </a:cubicBezTo>
                  <a:cubicBezTo>
                    <a:pt x="222" y="95"/>
                    <a:pt x="220" y="96"/>
                    <a:pt x="220" y="98"/>
                  </a:cubicBezTo>
                  <a:close/>
                  <a:moveTo>
                    <a:pt x="166" y="188"/>
                  </a:moveTo>
                  <a:cubicBezTo>
                    <a:pt x="149" y="190"/>
                    <a:pt x="132" y="190"/>
                    <a:pt x="115" y="188"/>
                  </a:cubicBezTo>
                  <a:cubicBezTo>
                    <a:pt x="111" y="188"/>
                    <a:pt x="109" y="187"/>
                    <a:pt x="107" y="184"/>
                  </a:cubicBezTo>
                  <a:cubicBezTo>
                    <a:pt x="97" y="170"/>
                    <a:pt x="88" y="155"/>
                    <a:pt x="81" y="139"/>
                  </a:cubicBezTo>
                  <a:cubicBezTo>
                    <a:pt x="80" y="136"/>
                    <a:pt x="80" y="133"/>
                    <a:pt x="81" y="130"/>
                  </a:cubicBezTo>
                  <a:cubicBezTo>
                    <a:pt x="88" y="115"/>
                    <a:pt x="97" y="99"/>
                    <a:pt x="107" y="86"/>
                  </a:cubicBezTo>
                  <a:cubicBezTo>
                    <a:pt x="109" y="83"/>
                    <a:pt x="111" y="81"/>
                    <a:pt x="115" y="81"/>
                  </a:cubicBezTo>
                  <a:cubicBezTo>
                    <a:pt x="132" y="79"/>
                    <a:pt x="149" y="79"/>
                    <a:pt x="166" y="81"/>
                  </a:cubicBezTo>
                  <a:cubicBezTo>
                    <a:pt x="169" y="81"/>
                    <a:pt x="172" y="83"/>
                    <a:pt x="174" y="86"/>
                  </a:cubicBezTo>
                  <a:cubicBezTo>
                    <a:pt x="184" y="99"/>
                    <a:pt x="193" y="115"/>
                    <a:pt x="200" y="130"/>
                  </a:cubicBezTo>
                  <a:cubicBezTo>
                    <a:pt x="201" y="133"/>
                    <a:pt x="201" y="136"/>
                    <a:pt x="200" y="139"/>
                  </a:cubicBezTo>
                  <a:cubicBezTo>
                    <a:pt x="193" y="155"/>
                    <a:pt x="184" y="170"/>
                    <a:pt x="174" y="184"/>
                  </a:cubicBezTo>
                  <a:cubicBezTo>
                    <a:pt x="172" y="187"/>
                    <a:pt x="169" y="188"/>
                    <a:pt x="166" y="188"/>
                  </a:cubicBezTo>
                  <a:close/>
                  <a:moveTo>
                    <a:pt x="164" y="198"/>
                  </a:moveTo>
                  <a:cubicBezTo>
                    <a:pt x="156" y="206"/>
                    <a:pt x="149" y="214"/>
                    <a:pt x="142" y="220"/>
                  </a:cubicBezTo>
                  <a:cubicBezTo>
                    <a:pt x="141" y="220"/>
                    <a:pt x="140" y="220"/>
                    <a:pt x="139" y="220"/>
                  </a:cubicBezTo>
                  <a:cubicBezTo>
                    <a:pt x="132" y="214"/>
                    <a:pt x="125" y="206"/>
                    <a:pt x="117" y="197"/>
                  </a:cubicBezTo>
                  <a:cubicBezTo>
                    <a:pt x="116" y="196"/>
                    <a:pt x="117" y="193"/>
                    <a:pt x="119" y="194"/>
                  </a:cubicBezTo>
                  <a:cubicBezTo>
                    <a:pt x="133" y="195"/>
                    <a:pt x="148" y="195"/>
                    <a:pt x="162" y="194"/>
                  </a:cubicBezTo>
                  <a:cubicBezTo>
                    <a:pt x="164" y="194"/>
                    <a:pt x="165" y="196"/>
                    <a:pt x="164" y="198"/>
                  </a:cubicBezTo>
                  <a:close/>
                  <a:moveTo>
                    <a:pt x="215" y="94"/>
                  </a:moveTo>
                  <a:cubicBezTo>
                    <a:pt x="213" y="103"/>
                    <a:pt x="210" y="113"/>
                    <a:pt x="206" y="123"/>
                  </a:cubicBezTo>
                  <a:cubicBezTo>
                    <a:pt x="206" y="125"/>
                    <a:pt x="203" y="125"/>
                    <a:pt x="202" y="124"/>
                  </a:cubicBezTo>
                  <a:cubicBezTo>
                    <a:pt x="196" y="111"/>
                    <a:pt x="189" y="99"/>
                    <a:pt x="181" y="87"/>
                  </a:cubicBezTo>
                  <a:cubicBezTo>
                    <a:pt x="180" y="85"/>
                    <a:pt x="181" y="83"/>
                    <a:pt x="183" y="83"/>
                  </a:cubicBezTo>
                  <a:cubicBezTo>
                    <a:pt x="194" y="85"/>
                    <a:pt x="204" y="88"/>
                    <a:pt x="213" y="91"/>
                  </a:cubicBezTo>
                  <a:cubicBezTo>
                    <a:pt x="214" y="91"/>
                    <a:pt x="215" y="93"/>
                    <a:pt x="215" y="94"/>
                  </a:cubicBezTo>
                  <a:close/>
                </a:path>
              </a:pathLst>
            </a:custGeom>
            <a:solidFill>
              <a:schemeClr val="bg1"/>
            </a:solidFill>
            <a:ln>
              <a:noFill/>
            </a:ln>
            <a:effectLst>
              <a:outerShdw blurRad="63500" sx="99000" sy="99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algn="ctr" defTabSz="913765"/>
              <a:endParaRPr lang="zh-CN" altLang="en-US">
                <a:solidFill>
                  <a:prstClr val="white"/>
                </a:solidFill>
                <a:cs typeface="+mn-ea"/>
                <a:sym typeface="+mn-lt"/>
              </a:endParaRPr>
            </a:p>
          </p:txBody>
        </p:sp>
      </p:grpSp>
      <p:grpSp>
        <p:nvGrpSpPr>
          <p:cNvPr id="128" name="组合 127"/>
          <p:cNvGrpSpPr/>
          <p:nvPr/>
        </p:nvGrpSpPr>
        <p:grpSpPr>
          <a:xfrm>
            <a:off x="8392201" y="4431299"/>
            <a:ext cx="3140545" cy="1732033"/>
            <a:chOff x="8570894" y="4578037"/>
            <a:chExt cx="3141681" cy="1732033"/>
          </a:xfrm>
        </p:grpSpPr>
        <p:sp>
          <p:nvSpPr>
            <p:cNvPr id="129" name="矩形 128"/>
            <p:cNvSpPr/>
            <p:nvPr/>
          </p:nvSpPr>
          <p:spPr>
            <a:xfrm>
              <a:off x="8570894" y="4578037"/>
              <a:ext cx="3141681" cy="17320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dirty="0">
                <a:solidFill>
                  <a:prstClr val="white"/>
                </a:solidFill>
                <a:cs typeface="+mn-ea"/>
                <a:sym typeface="+mn-lt"/>
              </a:endParaRPr>
            </a:p>
          </p:txBody>
        </p:sp>
        <p:sp>
          <p:nvSpPr>
            <p:cNvPr id="131" name="文本框 130"/>
            <p:cNvSpPr txBox="1"/>
            <p:nvPr/>
          </p:nvSpPr>
          <p:spPr>
            <a:xfrm>
              <a:off x="8763412" y="5545650"/>
              <a:ext cx="2492229" cy="646331"/>
            </a:xfrm>
            <a:prstGeom prst="rect">
              <a:avLst/>
            </a:prstGeom>
            <a:noFill/>
          </p:spPr>
          <p:txBody>
            <a:bodyPr wrap="square" rtlCol="0">
              <a:spAutoFit/>
            </a:bodyPr>
            <a:lstStyle/>
            <a:p>
              <a:pPr defTabSz="913765"/>
              <a:r>
                <a:rPr lang="zh-CN" altLang="en-US" dirty="0">
                  <a:solidFill>
                    <a:prstClr val="white"/>
                  </a:solidFill>
                  <a:cs typeface="+mn-ea"/>
                  <a:sym typeface="+mn-lt"/>
                </a:rPr>
                <a:t>Click Add.</a:t>
              </a:r>
              <a:r>
                <a:rPr lang="zh-CN" altLang="en-US" sz="3600" dirty="0">
                  <a:solidFill>
                    <a:prstClr val="white"/>
                  </a:solidFill>
                  <a:cs typeface="+mn-ea"/>
                  <a:sym typeface="+mn-lt"/>
                </a:rPr>
                <a:t>Text.</a:t>
              </a:r>
            </a:p>
          </p:txBody>
        </p:sp>
        <p:sp>
          <p:nvSpPr>
            <p:cNvPr id="132" name="任意多边形 131"/>
            <p:cNvSpPr/>
            <p:nvPr/>
          </p:nvSpPr>
          <p:spPr>
            <a:xfrm>
              <a:off x="8803482" y="4798013"/>
              <a:ext cx="395287" cy="395287"/>
            </a:xfrm>
            <a:custGeom>
              <a:avLst/>
              <a:gdLst>
                <a:gd name="connsiteX0" fmla="*/ 326213 w 609600"/>
                <a:gd name="connsiteY0" fmla="*/ 324478 h 609600"/>
                <a:gd name="connsiteX1" fmla="*/ 362124 w 609600"/>
                <a:gd name="connsiteY1" fmla="*/ 331953 h 609600"/>
                <a:gd name="connsiteX2" fmla="*/ 430897 w 609600"/>
                <a:gd name="connsiteY2" fmla="*/ 404792 h 609600"/>
                <a:gd name="connsiteX3" fmla="*/ 362494 w 609600"/>
                <a:gd name="connsiteY3" fmla="*/ 484657 h 609600"/>
                <a:gd name="connsiteX4" fmla="*/ 326213 w 609600"/>
                <a:gd name="connsiteY4" fmla="*/ 489880 h 609600"/>
                <a:gd name="connsiteX5" fmla="*/ 290213 w 609600"/>
                <a:gd name="connsiteY5" fmla="*/ 140616 h 609600"/>
                <a:gd name="connsiteX6" fmla="*/ 290213 w 609600"/>
                <a:gd name="connsiteY6" fmla="*/ 288818 h 609600"/>
                <a:gd name="connsiteX7" fmla="*/ 260444 w 609600"/>
                <a:gd name="connsiteY7" fmla="*/ 282037 h 609600"/>
                <a:gd name="connsiteX8" fmla="*/ 194260 w 609600"/>
                <a:gd name="connsiteY8" fmla="*/ 215483 h 609600"/>
                <a:gd name="connsiteX9" fmla="*/ 260074 w 609600"/>
                <a:gd name="connsiteY9" fmla="*/ 144862 h 609600"/>
                <a:gd name="connsiteX10" fmla="*/ 290213 w 609600"/>
                <a:gd name="connsiteY10" fmla="*/ 55233 h 609600"/>
                <a:gd name="connsiteX11" fmla="*/ 290213 w 609600"/>
                <a:gd name="connsiteY11" fmla="*/ 112666 h 609600"/>
                <a:gd name="connsiteX12" fmla="*/ 243683 w 609600"/>
                <a:gd name="connsiteY12" fmla="*/ 118980 h 609600"/>
                <a:gd name="connsiteX13" fmla="*/ 162708 w 609600"/>
                <a:gd name="connsiteY13" fmla="*/ 215483 h 609600"/>
                <a:gd name="connsiteX14" fmla="*/ 241094 w 609600"/>
                <a:gd name="connsiteY14" fmla="*/ 305331 h 609600"/>
                <a:gd name="connsiteX15" fmla="*/ 290213 w 609600"/>
                <a:gd name="connsiteY15" fmla="*/ 316659 h 609600"/>
                <a:gd name="connsiteX16" fmla="*/ 290213 w 609600"/>
                <a:gd name="connsiteY16" fmla="*/ 488489 h 609600"/>
                <a:gd name="connsiteX17" fmla="*/ 261800 w 609600"/>
                <a:gd name="connsiteY17" fmla="*/ 484904 h 609600"/>
                <a:gd name="connsiteX18" fmla="*/ 180456 w 609600"/>
                <a:gd name="connsiteY18" fmla="*/ 385073 h 609600"/>
                <a:gd name="connsiteX19" fmla="*/ 146933 w 609600"/>
                <a:gd name="connsiteY19" fmla="*/ 396905 h 609600"/>
                <a:gd name="connsiteX20" fmla="*/ 252680 w 609600"/>
                <a:gd name="connsiteY20" fmla="*/ 509307 h 609600"/>
                <a:gd name="connsiteX21" fmla="*/ 290213 w 609600"/>
                <a:gd name="connsiteY21" fmla="*/ 512785 h 609600"/>
                <a:gd name="connsiteX22" fmla="*/ 290213 w 609600"/>
                <a:gd name="connsiteY22" fmla="*/ 554368 h 609600"/>
                <a:gd name="connsiteX23" fmla="*/ 326213 w 609600"/>
                <a:gd name="connsiteY23" fmla="*/ 554368 h 609600"/>
                <a:gd name="connsiteX24" fmla="*/ 326213 w 609600"/>
                <a:gd name="connsiteY24" fmla="*/ 513793 h 609600"/>
                <a:gd name="connsiteX25" fmla="*/ 376667 w 609600"/>
                <a:gd name="connsiteY25" fmla="*/ 506349 h 609600"/>
                <a:gd name="connsiteX26" fmla="*/ 462448 w 609600"/>
                <a:gd name="connsiteY26" fmla="*/ 408736 h 609600"/>
                <a:gd name="connsiteX27" fmla="*/ 381474 w 609600"/>
                <a:gd name="connsiteY27" fmla="*/ 308905 h 609600"/>
                <a:gd name="connsiteX28" fmla="*/ 326213 w 609600"/>
                <a:gd name="connsiteY28" fmla="*/ 296896 h 609600"/>
                <a:gd name="connsiteX29" fmla="*/ 326213 w 609600"/>
                <a:gd name="connsiteY29" fmla="*/ 141582 h 609600"/>
                <a:gd name="connsiteX30" fmla="*/ 348813 w 609600"/>
                <a:gd name="connsiteY30" fmla="*/ 144739 h 609600"/>
                <a:gd name="connsiteX31" fmla="*/ 419065 w 609600"/>
                <a:gd name="connsiteY31" fmla="*/ 225343 h 609600"/>
                <a:gd name="connsiteX32" fmla="*/ 452588 w 609600"/>
                <a:gd name="connsiteY32" fmla="*/ 215483 h 609600"/>
                <a:gd name="connsiteX33" fmla="*/ 360153 w 609600"/>
                <a:gd name="connsiteY33" fmla="*/ 118240 h 609600"/>
                <a:gd name="connsiteX34" fmla="*/ 326213 w 609600"/>
                <a:gd name="connsiteY34" fmla="*/ 113943 h 609600"/>
                <a:gd name="connsiteX35" fmla="*/ 326213 w 609600"/>
                <a:gd name="connsiteY35" fmla="*/ 55233 h 609600"/>
                <a:gd name="connsiteX36" fmla="*/ 304800 w 609600"/>
                <a:gd name="connsiteY36" fmla="*/ 0 h 609600"/>
                <a:gd name="connsiteX37" fmla="*/ 609600 w 609600"/>
                <a:gd name="connsiteY37" fmla="*/ 304800 h 609600"/>
                <a:gd name="connsiteX38" fmla="*/ 304800 w 609600"/>
                <a:gd name="connsiteY38" fmla="*/ 609600 h 609600"/>
                <a:gd name="connsiteX39" fmla="*/ 0 w 609600"/>
                <a:gd name="connsiteY39" fmla="*/ 304800 h 609600"/>
                <a:gd name="connsiteX40" fmla="*/ 304800 w 609600"/>
                <a:gd name="connsiteY40"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9600" h="609600">
                  <a:moveTo>
                    <a:pt x="326213" y="324478"/>
                  </a:moveTo>
                  <a:lnTo>
                    <a:pt x="362124" y="331953"/>
                  </a:lnTo>
                  <a:cubicBezTo>
                    <a:pt x="410931" y="346989"/>
                    <a:pt x="433855" y="371269"/>
                    <a:pt x="430897" y="404792"/>
                  </a:cubicBezTo>
                  <a:cubicBezTo>
                    <a:pt x="426953" y="446204"/>
                    <a:pt x="404152" y="472825"/>
                    <a:pt x="362494" y="484657"/>
                  </a:cubicBezTo>
                  <a:lnTo>
                    <a:pt x="326213" y="489880"/>
                  </a:lnTo>
                  <a:close/>
                  <a:moveTo>
                    <a:pt x="290213" y="140616"/>
                  </a:moveTo>
                  <a:lnTo>
                    <a:pt x="290213" y="288818"/>
                  </a:lnTo>
                  <a:lnTo>
                    <a:pt x="260444" y="282037"/>
                  </a:lnTo>
                  <a:cubicBezTo>
                    <a:pt x="214349" y="267247"/>
                    <a:pt x="192288" y="245063"/>
                    <a:pt x="194260" y="215483"/>
                  </a:cubicBezTo>
                  <a:cubicBezTo>
                    <a:pt x="199190" y="179002"/>
                    <a:pt x="221128" y="155461"/>
                    <a:pt x="260074" y="144862"/>
                  </a:cubicBezTo>
                  <a:close/>
                  <a:moveTo>
                    <a:pt x="290213" y="55233"/>
                  </a:moveTo>
                  <a:lnTo>
                    <a:pt x="290213" y="112666"/>
                  </a:lnTo>
                  <a:lnTo>
                    <a:pt x="243683" y="118980"/>
                  </a:lnTo>
                  <a:cubicBezTo>
                    <a:pt x="192657" y="133030"/>
                    <a:pt x="165666" y="165198"/>
                    <a:pt x="162708" y="215483"/>
                  </a:cubicBezTo>
                  <a:cubicBezTo>
                    <a:pt x="160736" y="256895"/>
                    <a:pt x="186865" y="286844"/>
                    <a:pt x="241094" y="305331"/>
                  </a:cubicBezTo>
                  <a:lnTo>
                    <a:pt x="290213" y="316659"/>
                  </a:lnTo>
                  <a:lnTo>
                    <a:pt x="290213" y="488489"/>
                  </a:lnTo>
                  <a:lnTo>
                    <a:pt x="261800" y="484904"/>
                  </a:lnTo>
                  <a:cubicBezTo>
                    <a:pt x="215458" y="471593"/>
                    <a:pt x="188344" y="438316"/>
                    <a:pt x="180456" y="385073"/>
                  </a:cubicBezTo>
                  <a:lnTo>
                    <a:pt x="146933" y="396905"/>
                  </a:lnTo>
                  <a:cubicBezTo>
                    <a:pt x="160737" y="458036"/>
                    <a:pt x="195986" y="495503"/>
                    <a:pt x="252680" y="509307"/>
                  </a:cubicBezTo>
                  <a:lnTo>
                    <a:pt x="290213" y="512785"/>
                  </a:lnTo>
                  <a:lnTo>
                    <a:pt x="290213" y="554368"/>
                  </a:lnTo>
                  <a:lnTo>
                    <a:pt x="326213" y="554368"/>
                  </a:lnTo>
                  <a:lnTo>
                    <a:pt x="326213" y="513793"/>
                  </a:lnTo>
                  <a:lnTo>
                    <a:pt x="376667" y="506349"/>
                  </a:lnTo>
                  <a:cubicBezTo>
                    <a:pt x="428925" y="491559"/>
                    <a:pt x="457518" y="459022"/>
                    <a:pt x="462448" y="408736"/>
                  </a:cubicBezTo>
                  <a:cubicBezTo>
                    <a:pt x="465406" y="361409"/>
                    <a:pt x="438415" y="328132"/>
                    <a:pt x="381474" y="308905"/>
                  </a:cubicBezTo>
                  <a:lnTo>
                    <a:pt x="326213" y="296896"/>
                  </a:lnTo>
                  <a:lnTo>
                    <a:pt x="326213" y="141582"/>
                  </a:lnTo>
                  <a:lnTo>
                    <a:pt x="348813" y="144739"/>
                  </a:lnTo>
                  <a:cubicBezTo>
                    <a:pt x="387760" y="156077"/>
                    <a:pt x="411177" y="182946"/>
                    <a:pt x="419065" y="225343"/>
                  </a:cubicBezTo>
                  <a:lnTo>
                    <a:pt x="452588" y="215483"/>
                  </a:lnTo>
                  <a:cubicBezTo>
                    <a:pt x="441742" y="164212"/>
                    <a:pt x="410931" y="131798"/>
                    <a:pt x="360153" y="118240"/>
                  </a:cubicBezTo>
                  <a:lnTo>
                    <a:pt x="326213" y="113943"/>
                  </a:lnTo>
                  <a:lnTo>
                    <a:pt x="326213" y="55233"/>
                  </a:lnTo>
                  <a:close/>
                  <a:moveTo>
                    <a:pt x="304800" y="0"/>
                  </a:moveTo>
                  <a:cubicBezTo>
                    <a:pt x="473136" y="0"/>
                    <a:pt x="609600" y="136464"/>
                    <a:pt x="609600" y="304800"/>
                  </a:cubicBezTo>
                  <a:cubicBezTo>
                    <a:pt x="609600" y="473136"/>
                    <a:pt x="473136" y="609600"/>
                    <a:pt x="304800" y="609600"/>
                  </a:cubicBezTo>
                  <a:cubicBezTo>
                    <a:pt x="136464" y="609600"/>
                    <a:pt x="0" y="473136"/>
                    <a:pt x="0" y="304800"/>
                  </a:cubicBezTo>
                  <a:cubicBezTo>
                    <a:pt x="0" y="136464"/>
                    <a:pt x="136464" y="0"/>
                    <a:pt x="304800" y="0"/>
                  </a:cubicBezTo>
                  <a:close/>
                </a:path>
              </a:pathLst>
            </a:custGeom>
            <a:solidFill>
              <a:schemeClr val="bg1"/>
            </a:solidFill>
            <a:ln>
              <a:noFill/>
            </a:ln>
            <a:effectLst>
              <a:outerShdw blurRad="63500" sx="99000" sy="99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cs typeface="+mn-ea"/>
                <a:sym typeface="+mn-lt"/>
              </a:endParaRPr>
            </a:p>
          </p:txBody>
        </p:sp>
        <p:sp>
          <p:nvSpPr>
            <p:cNvPr id="133" name="任意多边形 132"/>
            <p:cNvSpPr/>
            <p:nvPr/>
          </p:nvSpPr>
          <p:spPr>
            <a:xfrm rot="20191287">
              <a:off x="9198769" y="4705082"/>
              <a:ext cx="157162" cy="157162"/>
            </a:xfrm>
            <a:custGeom>
              <a:avLst/>
              <a:gdLst>
                <a:gd name="connsiteX0" fmla="*/ 326213 w 609600"/>
                <a:gd name="connsiteY0" fmla="*/ 324478 h 609600"/>
                <a:gd name="connsiteX1" fmla="*/ 362124 w 609600"/>
                <a:gd name="connsiteY1" fmla="*/ 331953 h 609600"/>
                <a:gd name="connsiteX2" fmla="*/ 430897 w 609600"/>
                <a:gd name="connsiteY2" fmla="*/ 404792 h 609600"/>
                <a:gd name="connsiteX3" fmla="*/ 362494 w 609600"/>
                <a:gd name="connsiteY3" fmla="*/ 484657 h 609600"/>
                <a:gd name="connsiteX4" fmla="*/ 326213 w 609600"/>
                <a:gd name="connsiteY4" fmla="*/ 489880 h 609600"/>
                <a:gd name="connsiteX5" fmla="*/ 290213 w 609600"/>
                <a:gd name="connsiteY5" fmla="*/ 140616 h 609600"/>
                <a:gd name="connsiteX6" fmla="*/ 290213 w 609600"/>
                <a:gd name="connsiteY6" fmla="*/ 288818 h 609600"/>
                <a:gd name="connsiteX7" fmla="*/ 260444 w 609600"/>
                <a:gd name="connsiteY7" fmla="*/ 282037 h 609600"/>
                <a:gd name="connsiteX8" fmla="*/ 194260 w 609600"/>
                <a:gd name="connsiteY8" fmla="*/ 215483 h 609600"/>
                <a:gd name="connsiteX9" fmla="*/ 260074 w 609600"/>
                <a:gd name="connsiteY9" fmla="*/ 144862 h 609600"/>
                <a:gd name="connsiteX10" fmla="*/ 290213 w 609600"/>
                <a:gd name="connsiteY10" fmla="*/ 55233 h 609600"/>
                <a:gd name="connsiteX11" fmla="*/ 290213 w 609600"/>
                <a:gd name="connsiteY11" fmla="*/ 112666 h 609600"/>
                <a:gd name="connsiteX12" fmla="*/ 243683 w 609600"/>
                <a:gd name="connsiteY12" fmla="*/ 118980 h 609600"/>
                <a:gd name="connsiteX13" fmla="*/ 162708 w 609600"/>
                <a:gd name="connsiteY13" fmla="*/ 215483 h 609600"/>
                <a:gd name="connsiteX14" fmla="*/ 241094 w 609600"/>
                <a:gd name="connsiteY14" fmla="*/ 305331 h 609600"/>
                <a:gd name="connsiteX15" fmla="*/ 290213 w 609600"/>
                <a:gd name="connsiteY15" fmla="*/ 316659 h 609600"/>
                <a:gd name="connsiteX16" fmla="*/ 290213 w 609600"/>
                <a:gd name="connsiteY16" fmla="*/ 488489 h 609600"/>
                <a:gd name="connsiteX17" fmla="*/ 261800 w 609600"/>
                <a:gd name="connsiteY17" fmla="*/ 484904 h 609600"/>
                <a:gd name="connsiteX18" fmla="*/ 180456 w 609600"/>
                <a:gd name="connsiteY18" fmla="*/ 385073 h 609600"/>
                <a:gd name="connsiteX19" fmla="*/ 146933 w 609600"/>
                <a:gd name="connsiteY19" fmla="*/ 396905 h 609600"/>
                <a:gd name="connsiteX20" fmla="*/ 252680 w 609600"/>
                <a:gd name="connsiteY20" fmla="*/ 509307 h 609600"/>
                <a:gd name="connsiteX21" fmla="*/ 290213 w 609600"/>
                <a:gd name="connsiteY21" fmla="*/ 512785 h 609600"/>
                <a:gd name="connsiteX22" fmla="*/ 290213 w 609600"/>
                <a:gd name="connsiteY22" fmla="*/ 554368 h 609600"/>
                <a:gd name="connsiteX23" fmla="*/ 326213 w 609600"/>
                <a:gd name="connsiteY23" fmla="*/ 554368 h 609600"/>
                <a:gd name="connsiteX24" fmla="*/ 326213 w 609600"/>
                <a:gd name="connsiteY24" fmla="*/ 513793 h 609600"/>
                <a:gd name="connsiteX25" fmla="*/ 376667 w 609600"/>
                <a:gd name="connsiteY25" fmla="*/ 506349 h 609600"/>
                <a:gd name="connsiteX26" fmla="*/ 462448 w 609600"/>
                <a:gd name="connsiteY26" fmla="*/ 408736 h 609600"/>
                <a:gd name="connsiteX27" fmla="*/ 381474 w 609600"/>
                <a:gd name="connsiteY27" fmla="*/ 308905 h 609600"/>
                <a:gd name="connsiteX28" fmla="*/ 326213 w 609600"/>
                <a:gd name="connsiteY28" fmla="*/ 296896 h 609600"/>
                <a:gd name="connsiteX29" fmla="*/ 326213 w 609600"/>
                <a:gd name="connsiteY29" fmla="*/ 141582 h 609600"/>
                <a:gd name="connsiteX30" fmla="*/ 348813 w 609600"/>
                <a:gd name="connsiteY30" fmla="*/ 144739 h 609600"/>
                <a:gd name="connsiteX31" fmla="*/ 419065 w 609600"/>
                <a:gd name="connsiteY31" fmla="*/ 225343 h 609600"/>
                <a:gd name="connsiteX32" fmla="*/ 452588 w 609600"/>
                <a:gd name="connsiteY32" fmla="*/ 215483 h 609600"/>
                <a:gd name="connsiteX33" fmla="*/ 360153 w 609600"/>
                <a:gd name="connsiteY33" fmla="*/ 118240 h 609600"/>
                <a:gd name="connsiteX34" fmla="*/ 326213 w 609600"/>
                <a:gd name="connsiteY34" fmla="*/ 113943 h 609600"/>
                <a:gd name="connsiteX35" fmla="*/ 326213 w 609600"/>
                <a:gd name="connsiteY35" fmla="*/ 55233 h 609600"/>
                <a:gd name="connsiteX36" fmla="*/ 304800 w 609600"/>
                <a:gd name="connsiteY36" fmla="*/ 0 h 609600"/>
                <a:gd name="connsiteX37" fmla="*/ 609600 w 609600"/>
                <a:gd name="connsiteY37" fmla="*/ 304800 h 609600"/>
                <a:gd name="connsiteX38" fmla="*/ 304800 w 609600"/>
                <a:gd name="connsiteY38" fmla="*/ 609600 h 609600"/>
                <a:gd name="connsiteX39" fmla="*/ 0 w 609600"/>
                <a:gd name="connsiteY39" fmla="*/ 304800 h 609600"/>
                <a:gd name="connsiteX40" fmla="*/ 304800 w 609600"/>
                <a:gd name="connsiteY40"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9600" h="609600">
                  <a:moveTo>
                    <a:pt x="326213" y="324478"/>
                  </a:moveTo>
                  <a:lnTo>
                    <a:pt x="362124" y="331953"/>
                  </a:lnTo>
                  <a:cubicBezTo>
                    <a:pt x="410931" y="346989"/>
                    <a:pt x="433855" y="371269"/>
                    <a:pt x="430897" y="404792"/>
                  </a:cubicBezTo>
                  <a:cubicBezTo>
                    <a:pt x="426953" y="446204"/>
                    <a:pt x="404152" y="472825"/>
                    <a:pt x="362494" y="484657"/>
                  </a:cubicBezTo>
                  <a:lnTo>
                    <a:pt x="326213" y="489880"/>
                  </a:lnTo>
                  <a:close/>
                  <a:moveTo>
                    <a:pt x="290213" y="140616"/>
                  </a:moveTo>
                  <a:lnTo>
                    <a:pt x="290213" y="288818"/>
                  </a:lnTo>
                  <a:lnTo>
                    <a:pt x="260444" y="282037"/>
                  </a:lnTo>
                  <a:cubicBezTo>
                    <a:pt x="214349" y="267247"/>
                    <a:pt x="192288" y="245063"/>
                    <a:pt x="194260" y="215483"/>
                  </a:cubicBezTo>
                  <a:cubicBezTo>
                    <a:pt x="199190" y="179002"/>
                    <a:pt x="221128" y="155461"/>
                    <a:pt x="260074" y="144862"/>
                  </a:cubicBezTo>
                  <a:close/>
                  <a:moveTo>
                    <a:pt x="290213" y="55233"/>
                  </a:moveTo>
                  <a:lnTo>
                    <a:pt x="290213" y="112666"/>
                  </a:lnTo>
                  <a:lnTo>
                    <a:pt x="243683" y="118980"/>
                  </a:lnTo>
                  <a:cubicBezTo>
                    <a:pt x="192657" y="133030"/>
                    <a:pt x="165666" y="165198"/>
                    <a:pt x="162708" y="215483"/>
                  </a:cubicBezTo>
                  <a:cubicBezTo>
                    <a:pt x="160736" y="256895"/>
                    <a:pt x="186865" y="286844"/>
                    <a:pt x="241094" y="305331"/>
                  </a:cubicBezTo>
                  <a:lnTo>
                    <a:pt x="290213" y="316659"/>
                  </a:lnTo>
                  <a:lnTo>
                    <a:pt x="290213" y="488489"/>
                  </a:lnTo>
                  <a:lnTo>
                    <a:pt x="261800" y="484904"/>
                  </a:lnTo>
                  <a:cubicBezTo>
                    <a:pt x="215458" y="471593"/>
                    <a:pt x="188344" y="438316"/>
                    <a:pt x="180456" y="385073"/>
                  </a:cubicBezTo>
                  <a:lnTo>
                    <a:pt x="146933" y="396905"/>
                  </a:lnTo>
                  <a:cubicBezTo>
                    <a:pt x="160737" y="458036"/>
                    <a:pt x="195986" y="495503"/>
                    <a:pt x="252680" y="509307"/>
                  </a:cubicBezTo>
                  <a:lnTo>
                    <a:pt x="290213" y="512785"/>
                  </a:lnTo>
                  <a:lnTo>
                    <a:pt x="290213" y="554368"/>
                  </a:lnTo>
                  <a:lnTo>
                    <a:pt x="326213" y="554368"/>
                  </a:lnTo>
                  <a:lnTo>
                    <a:pt x="326213" y="513793"/>
                  </a:lnTo>
                  <a:lnTo>
                    <a:pt x="376667" y="506349"/>
                  </a:lnTo>
                  <a:cubicBezTo>
                    <a:pt x="428925" y="491559"/>
                    <a:pt x="457518" y="459022"/>
                    <a:pt x="462448" y="408736"/>
                  </a:cubicBezTo>
                  <a:cubicBezTo>
                    <a:pt x="465406" y="361409"/>
                    <a:pt x="438415" y="328132"/>
                    <a:pt x="381474" y="308905"/>
                  </a:cubicBezTo>
                  <a:lnTo>
                    <a:pt x="326213" y="296896"/>
                  </a:lnTo>
                  <a:lnTo>
                    <a:pt x="326213" y="141582"/>
                  </a:lnTo>
                  <a:lnTo>
                    <a:pt x="348813" y="144739"/>
                  </a:lnTo>
                  <a:cubicBezTo>
                    <a:pt x="387760" y="156077"/>
                    <a:pt x="411177" y="182946"/>
                    <a:pt x="419065" y="225343"/>
                  </a:cubicBezTo>
                  <a:lnTo>
                    <a:pt x="452588" y="215483"/>
                  </a:lnTo>
                  <a:cubicBezTo>
                    <a:pt x="441742" y="164212"/>
                    <a:pt x="410931" y="131798"/>
                    <a:pt x="360153" y="118240"/>
                  </a:cubicBezTo>
                  <a:lnTo>
                    <a:pt x="326213" y="113943"/>
                  </a:lnTo>
                  <a:lnTo>
                    <a:pt x="326213" y="55233"/>
                  </a:lnTo>
                  <a:close/>
                  <a:moveTo>
                    <a:pt x="304800" y="0"/>
                  </a:moveTo>
                  <a:cubicBezTo>
                    <a:pt x="473136" y="0"/>
                    <a:pt x="609600" y="136464"/>
                    <a:pt x="609600" y="304800"/>
                  </a:cubicBezTo>
                  <a:cubicBezTo>
                    <a:pt x="609600" y="473136"/>
                    <a:pt x="473136" y="609600"/>
                    <a:pt x="304800" y="609600"/>
                  </a:cubicBezTo>
                  <a:cubicBezTo>
                    <a:pt x="136464" y="609600"/>
                    <a:pt x="0" y="473136"/>
                    <a:pt x="0" y="304800"/>
                  </a:cubicBezTo>
                  <a:cubicBezTo>
                    <a:pt x="0" y="136464"/>
                    <a:pt x="136464" y="0"/>
                    <a:pt x="304800" y="0"/>
                  </a:cubicBezTo>
                  <a:close/>
                </a:path>
              </a:pathLst>
            </a:custGeom>
            <a:solidFill>
              <a:schemeClr val="bg1"/>
            </a:solidFill>
            <a:ln>
              <a:noFill/>
            </a:ln>
            <a:effectLst>
              <a:outerShdw blurRad="63500" sx="99000" sy="99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cs typeface="+mn-ea"/>
                <a:sym typeface="+mn-lt"/>
              </a:endParaRPr>
            </a:p>
          </p:txBody>
        </p:sp>
        <p:sp>
          <p:nvSpPr>
            <p:cNvPr id="134" name="任意多边形 133"/>
            <p:cNvSpPr/>
            <p:nvPr/>
          </p:nvSpPr>
          <p:spPr>
            <a:xfrm rot="2072515">
              <a:off x="9241419" y="4896775"/>
              <a:ext cx="157162" cy="157162"/>
            </a:xfrm>
            <a:custGeom>
              <a:avLst/>
              <a:gdLst>
                <a:gd name="connsiteX0" fmla="*/ 326213 w 609600"/>
                <a:gd name="connsiteY0" fmla="*/ 324478 h 609600"/>
                <a:gd name="connsiteX1" fmla="*/ 362124 w 609600"/>
                <a:gd name="connsiteY1" fmla="*/ 331953 h 609600"/>
                <a:gd name="connsiteX2" fmla="*/ 430897 w 609600"/>
                <a:gd name="connsiteY2" fmla="*/ 404792 h 609600"/>
                <a:gd name="connsiteX3" fmla="*/ 362494 w 609600"/>
                <a:gd name="connsiteY3" fmla="*/ 484657 h 609600"/>
                <a:gd name="connsiteX4" fmla="*/ 326213 w 609600"/>
                <a:gd name="connsiteY4" fmla="*/ 489880 h 609600"/>
                <a:gd name="connsiteX5" fmla="*/ 290213 w 609600"/>
                <a:gd name="connsiteY5" fmla="*/ 140616 h 609600"/>
                <a:gd name="connsiteX6" fmla="*/ 290213 w 609600"/>
                <a:gd name="connsiteY6" fmla="*/ 288818 h 609600"/>
                <a:gd name="connsiteX7" fmla="*/ 260444 w 609600"/>
                <a:gd name="connsiteY7" fmla="*/ 282037 h 609600"/>
                <a:gd name="connsiteX8" fmla="*/ 194260 w 609600"/>
                <a:gd name="connsiteY8" fmla="*/ 215483 h 609600"/>
                <a:gd name="connsiteX9" fmla="*/ 260074 w 609600"/>
                <a:gd name="connsiteY9" fmla="*/ 144862 h 609600"/>
                <a:gd name="connsiteX10" fmla="*/ 290213 w 609600"/>
                <a:gd name="connsiteY10" fmla="*/ 55233 h 609600"/>
                <a:gd name="connsiteX11" fmla="*/ 290213 w 609600"/>
                <a:gd name="connsiteY11" fmla="*/ 112666 h 609600"/>
                <a:gd name="connsiteX12" fmla="*/ 243683 w 609600"/>
                <a:gd name="connsiteY12" fmla="*/ 118980 h 609600"/>
                <a:gd name="connsiteX13" fmla="*/ 162708 w 609600"/>
                <a:gd name="connsiteY13" fmla="*/ 215483 h 609600"/>
                <a:gd name="connsiteX14" fmla="*/ 241094 w 609600"/>
                <a:gd name="connsiteY14" fmla="*/ 305331 h 609600"/>
                <a:gd name="connsiteX15" fmla="*/ 290213 w 609600"/>
                <a:gd name="connsiteY15" fmla="*/ 316659 h 609600"/>
                <a:gd name="connsiteX16" fmla="*/ 290213 w 609600"/>
                <a:gd name="connsiteY16" fmla="*/ 488489 h 609600"/>
                <a:gd name="connsiteX17" fmla="*/ 261800 w 609600"/>
                <a:gd name="connsiteY17" fmla="*/ 484904 h 609600"/>
                <a:gd name="connsiteX18" fmla="*/ 180456 w 609600"/>
                <a:gd name="connsiteY18" fmla="*/ 385073 h 609600"/>
                <a:gd name="connsiteX19" fmla="*/ 146933 w 609600"/>
                <a:gd name="connsiteY19" fmla="*/ 396905 h 609600"/>
                <a:gd name="connsiteX20" fmla="*/ 252680 w 609600"/>
                <a:gd name="connsiteY20" fmla="*/ 509307 h 609600"/>
                <a:gd name="connsiteX21" fmla="*/ 290213 w 609600"/>
                <a:gd name="connsiteY21" fmla="*/ 512785 h 609600"/>
                <a:gd name="connsiteX22" fmla="*/ 290213 w 609600"/>
                <a:gd name="connsiteY22" fmla="*/ 554368 h 609600"/>
                <a:gd name="connsiteX23" fmla="*/ 326213 w 609600"/>
                <a:gd name="connsiteY23" fmla="*/ 554368 h 609600"/>
                <a:gd name="connsiteX24" fmla="*/ 326213 w 609600"/>
                <a:gd name="connsiteY24" fmla="*/ 513793 h 609600"/>
                <a:gd name="connsiteX25" fmla="*/ 376667 w 609600"/>
                <a:gd name="connsiteY25" fmla="*/ 506349 h 609600"/>
                <a:gd name="connsiteX26" fmla="*/ 462448 w 609600"/>
                <a:gd name="connsiteY26" fmla="*/ 408736 h 609600"/>
                <a:gd name="connsiteX27" fmla="*/ 381474 w 609600"/>
                <a:gd name="connsiteY27" fmla="*/ 308905 h 609600"/>
                <a:gd name="connsiteX28" fmla="*/ 326213 w 609600"/>
                <a:gd name="connsiteY28" fmla="*/ 296896 h 609600"/>
                <a:gd name="connsiteX29" fmla="*/ 326213 w 609600"/>
                <a:gd name="connsiteY29" fmla="*/ 141582 h 609600"/>
                <a:gd name="connsiteX30" fmla="*/ 348813 w 609600"/>
                <a:gd name="connsiteY30" fmla="*/ 144739 h 609600"/>
                <a:gd name="connsiteX31" fmla="*/ 419065 w 609600"/>
                <a:gd name="connsiteY31" fmla="*/ 225343 h 609600"/>
                <a:gd name="connsiteX32" fmla="*/ 452588 w 609600"/>
                <a:gd name="connsiteY32" fmla="*/ 215483 h 609600"/>
                <a:gd name="connsiteX33" fmla="*/ 360153 w 609600"/>
                <a:gd name="connsiteY33" fmla="*/ 118240 h 609600"/>
                <a:gd name="connsiteX34" fmla="*/ 326213 w 609600"/>
                <a:gd name="connsiteY34" fmla="*/ 113943 h 609600"/>
                <a:gd name="connsiteX35" fmla="*/ 326213 w 609600"/>
                <a:gd name="connsiteY35" fmla="*/ 55233 h 609600"/>
                <a:gd name="connsiteX36" fmla="*/ 304800 w 609600"/>
                <a:gd name="connsiteY36" fmla="*/ 0 h 609600"/>
                <a:gd name="connsiteX37" fmla="*/ 609600 w 609600"/>
                <a:gd name="connsiteY37" fmla="*/ 304800 h 609600"/>
                <a:gd name="connsiteX38" fmla="*/ 304800 w 609600"/>
                <a:gd name="connsiteY38" fmla="*/ 609600 h 609600"/>
                <a:gd name="connsiteX39" fmla="*/ 0 w 609600"/>
                <a:gd name="connsiteY39" fmla="*/ 304800 h 609600"/>
                <a:gd name="connsiteX40" fmla="*/ 304800 w 609600"/>
                <a:gd name="connsiteY40"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9600" h="609600">
                  <a:moveTo>
                    <a:pt x="326213" y="324478"/>
                  </a:moveTo>
                  <a:lnTo>
                    <a:pt x="362124" y="331953"/>
                  </a:lnTo>
                  <a:cubicBezTo>
                    <a:pt x="410931" y="346989"/>
                    <a:pt x="433855" y="371269"/>
                    <a:pt x="430897" y="404792"/>
                  </a:cubicBezTo>
                  <a:cubicBezTo>
                    <a:pt x="426953" y="446204"/>
                    <a:pt x="404152" y="472825"/>
                    <a:pt x="362494" y="484657"/>
                  </a:cubicBezTo>
                  <a:lnTo>
                    <a:pt x="326213" y="489880"/>
                  </a:lnTo>
                  <a:close/>
                  <a:moveTo>
                    <a:pt x="290213" y="140616"/>
                  </a:moveTo>
                  <a:lnTo>
                    <a:pt x="290213" y="288818"/>
                  </a:lnTo>
                  <a:lnTo>
                    <a:pt x="260444" y="282037"/>
                  </a:lnTo>
                  <a:cubicBezTo>
                    <a:pt x="214349" y="267247"/>
                    <a:pt x="192288" y="245063"/>
                    <a:pt x="194260" y="215483"/>
                  </a:cubicBezTo>
                  <a:cubicBezTo>
                    <a:pt x="199190" y="179002"/>
                    <a:pt x="221128" y="155461"/>
                    <a:pt x="260074" y="144862"/>
                  </a:cubicBezTo>
                  <a:close/>
                  <a:moveTo>
                    <a:pt x="290213" y="55233"/>
                  </a:moveTo>
                  <a:lnTo>
                    <a:pt x="290213" y="112666"/>
                  </a:lnTo>
                  <a:lnTo>
                    <a:pt x="243683" y="118980"/>
                  </a:lnTo>
                  <a:cubicBezTo>
                    <a:pt x="192657" y="133030"/>
                    <a:pt x="165666" y="165198"/>
                    <a:pt x="162708" y="215483"/>
                  </a:cubicBezTo>
                  <a:cubicBezTo>
                    <a:pt x="160736" y="256895"/>
                    <a:pt x="186865" y="286844"/>
                    <a:pt x="241094" y="305331"/>
                  </a:cubicBezTo>
                  <a:lnTo>
                    <a:pt x="290213" y="316659"/>
                  </a:lnTo>
                  <a:lnTo>
                    <a:pt x="290213" y="488489"/>
                  </a:lnTo>
                  <a:lnTo>
                    <a:pt x="261800" y="484904"/>
                  </a:lnTo>
                  <a:cubicBezTo>
                    <a:pt x="215458" y="471593"/>
                    <a:pt x="188344" y="438316"/>
                    <a:pt x="180456" y="385073"/>
                  </a:cubicBezTo>
                  <a:lnTo>
                    <a:pt x="146933" y="396905"/>
                  </a:lnTo>
                  <a:cubicBezTo>
                    <a:pt x="160737" y="458036"/>
                    <a:pt x="195986" y="495503"/>
                    <a:pt x="252680" y="509307"/>
                  </a:cubicBezTo>
                  <a:lnTo>
                    <a:pt x="290213" y="512785"/>
                  </a:lnTo>
                  <a:lnTo>
                    <a:pt x="290213" y="554368"/>
                  </a:lnTo>
                  <a:lnTo>
                    <a:pt x="326213" y="554368"/>
                  </a:lnTo>
                  <a:lnTo>
                    <a:pt x="326213" y="513793"/>
                  </a:lnTo>
                  <a:lnTo>
                    <a:pt x="376667" y="506349"/>
                  </a:lnTo>
                  <a:cubicBezTo>
                    <a:pt x="428925" y="491559"/>
                    <a:pt x="457518" y="459022"/>
                    <a:pt x="462448" y="408736"/>
                  </a:cubicBezTo>
                  <a:cubicBezTo>
                    <a:pt x="465406" y="361409"/>
                    <a:pt x="438415" y="328132"/>
                    <a:pt x="381474" y="308905"/>
                  </a:cubicBezTo>
                  <a:lnTo>
                    <a:pt x="326213" y="296896"/>
                  </a:lnTo>
                  <a:lnTo>
                    <a:pt x="326213" y="141582"/>
                  </a:lnTo>
                  <a:lnTo>
                    <a:pt x="348813" y="144739"/>
                  </a:lnTo>
                  <a:cubicBezTo>
                    <a:pt x="387760" y="156077"/>
                    <a:pt x="411177" y="182946"/>
                    <a:pt x="419065" y="225343"/>
                  </a:cubicBezTo>
                  <a:lnTo>
                    <a:pt x="452588" y="215483"/>
                  </a:lnTo>
                  <a:cubicBezTo>
                    <a:pt x="441742" y="164212"/>
                    <a:pt x="410931" y="131798"/>
                    <a:pt x="360153" y="118240"/>
                  </a:cubicBezTo>
                  <a:lnTo>
                    <a:pt x="326213" y="113943"/>
                  </a:lnTo>
                  <a:lnTo>
                    <a:pt x="326213" y="55233"/>
                  </a:lnTo>
                  <a:close/>
                  <a:moveTo>
                    <a:pt x="304800" y="0"/>
                  </a:moveTo>
                  <a:cubicBezTo>
                    <a:pt x="473136" y="0"/>
                    <a:pt x="609600" y="136464"/>
                    <a:pt x="609600" y="304800"/>
                  </a:cubicBezTo>
                  <a:cubicBezTo>
                    <a:pt x="609600" y="473136"/>
                    <a:pt x="473136" y="609600"/>
                    <a:pt x="304800" y="609600"/>
                  </a:cubicBezTo>
                  <a:cubicBezTo>
                    <a:pt x="136464" y="609600"/>
                    <a:pt x="0" y="473136"/>
                    <a:pt x="0" y="304800"/>
                  </a:cubicBezTo>
                  <a:cubicBezTo>
                    <a:pt x="0" y="136464"/>
                    <a:pt x="136464" y="0"/>
                    <a:pt x="304800" y="0"/>
                  </a:cubicBezTo>
                  <a:close/>
                </a:path>
              </a:pathLst>
            </a:custGeom>
            <a:solidFill>
              <a:schemeClr val="bg1"/>
            </a:solidFill>
            <a:ln>
              <a:noFill/>
            </a:ln>
            <a:effectLst>
              <a:outerShdw blurRad="63500" sx="99000" sy="99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cs typeface="+mn-ea"/>
                <a:sym typeface="+mn-lt"/>
              </a:endParaRPr>
            </a:p>
          </p:txBody>
        </p:sp>
      </p:grpSp>
      <p:sp>
        <p:nvSpPr>
          <p:cNvPr id="152" name="文本框 151"/>
          <p:cNvSpPr txBox="1"/>
          <p:nvPr/>
        </p:nvSpPr>
        <p:spPr>
          <a:xfrm>
            <a:off x="673243" y="1323200"/>
            <a:ext cx="4588074" cy="400110"/>
          </a:xfrm>
          <a:prstGeom prst="rect">
            <a:avLst/>
          </a:prstGeom>
          <a:noFill/>
        </p:spPr>
        <p:txBody>
          <a:bodyPr wrap="square" rtlCol="0">
            <a:spAutoFit/>
          </a:bodyPr>
          <a:lstStyle/>
          <a:p>
            <a:pPr defTabSz="913765"/>
            <a:r>
              <a:rPr lang="zh-CN" altLang="en-US" sz="2000" b="1" dirty="0">
                <a:solidFill>
                  <a:schemeClr val="tx1">
                    <a:lumMod val="75000"/>
                    <a:lumOff val="25000"/>
                  </a:schemeClr>
                </a:solidFill>
                <a:cs typeface="+mn-ea"/>
                <a:sym typeface="+mn-lt"/>
              </a:rPr>
              <a:t>Analysis of market situation.</a:t>
            </a:r>
          </a:p>
        </p:txBody>
      </p:sp>
      <p:grpSp>
        <p:nvGrpSpPr>
          <p:cNvPr id="6" name="组合 5"/>
          <p:cNvGrpSpPr/>
          <p:nvPr/>
        </p:nvGrpSpPr>
        <p:grpSpPr>
          <a:xfrm>
            <a:off x="719028" y="1883419"/>
            <a:ext cx="10931766" cy="362792"/>
            <a:chOff x="757804" y="1688480"/>
            <a:chExt cx="10935720" cy="362792"/>
          </a:xfrm>
        </p:grpSpPr>
        <p:sp>
          <p:nvSpPr>
            <p:cNvPr id="151" name="Freeform 177"/>
            <p:cNvSpPr>
              <a:spLocks noEditPoints="1"/>
            </p:cNvSpPr>
            <p:nvPr/>
          </p:nvSpPr>
          <p:spPr bwMode="auto">
            <a:xfrm>
              <a:off x="757804" y="1819493"/>
              <a:ext cx="246062" cy="212316"/>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22364B"/>
            </a:solidFill>
            <a:ln>
              <a:noFill/>
            </a:ln>
          </p:spPr>
          <p:txBody>
            <a:bodyPr vert="horz" wrap="square" lIns="91419" tIns="45709" rIns="91419" bIns="45709" numCol="1" anchor="t" anchorCtr="0" compatLnSpc="1"/>
            <a:lstStyle/>
            <a:p>
              <a:pPr defTabSz="913765"/>
              <a:endParaRPr lang="zh-CN" altLang="en-US" sz="1600" dirty="0">
                <a:solidFill>
                  <a:schemeClr val="tx1">
                    <a:lumMod val="75000"/>
                    <a:lumOff val="25000"/>
                  </a:schemeClr>
                </a:solidFill>
                <a:cs typeface="+mn-ea"/>
                <a:sym typeface="+mn-lt"/>
              </a:endParaRPr>
            </a:p>
          </p:txBody>
        </p:sp>
        <p:sp>
          <p:nvSpPr>
            <p:cNvPr id="153" name="文本框 152"/>
            <p:cNvSpPr txBox="1"/>
            <p:nvPr/>
          </p:nvSpPr>
          <p:spPr>
            <a:xfrm>
              <a:off x="1003868" y="1688480"/>
              <a:ext cx="10689656" cy="362792"/>
            </a:xfrm>
            <a:prstGeom prst="rect">
              <a:avLst/>
            </a:prstGeom>
            <a:noFill/>
          </p:spPr>
          <p:txBody>
            <a:bodyPr wrap="square" rtlCol="0">
              <a:spAutoFit/>
            </a:bodyPr>
            <a:lstStyle/>
            <a:p>
              <a:pPr lvl="0">
                <a:lnSpc>
                  <a:spcPct val="120000"/>
                </a:lnSpc>
              </a:pPr>
              <a:r>
                <a:rPr lang="en-US" altLang="zh-CN" sz="1600" dirty="0" err="1">
                  <a:solidFill>
                    <a:schemeClr val="tx1">
                      <a:lumMod val="75000"/>
                      <a:lumOff val="25000"/>
                    </a:schemeClr>
                  </a:solidFill>
                  <a:cs typeface="+mn-ea"/>
                  <a:sym typeface="+mn-lt"/>
                </a:rPr>
                <a:t>The text here is replaced with specific content. The text here is replaced with specific content. The text here is replaced with specific content. The text here is replaced with specific content.</a:t>
              </a:r>
              <a:endParaRPr lang="en-US" altLang="zh-CN" sz="1600" dirty="0">
                <a:solidFill>
                  <a:schemeClr val="tx1">
                    <a:lumMod val="75000"/>
                    <a:lumOff val="25000"/>
                  </a:schemeClr>
                </a:solidFill>
                <a:cs typeface="+mn-ea"/>
                <a:sym typeface="+mn-lt"/>
              </a:endParaRPr>
            </a:p>
          </p:txBody>
        </p:sp>
      </p:grpSp>
      <p:sp>
        <p:nvSpPr>
          <p:cNvPr id="154" name="文本框 153"/>
          <p:cNvSpPr txBox="1"/>
          <p:nvPr/>
        </p:nvSpPr>
        <p:spPr>
          <a:xfrm>
            <a:off x="684244" y="3871080"/>
            <a:ext cx="4577073" cy="400110"/>
          </a:xfrm>
          <a:prstGeom prst="rect">
            <a:avLst/>
          </a:prstGeom>
          <a:noFill/>
        </p:spPr>
        <p:txBody>
          <a:bodyPr wrap="square" rtlCol="0">
            <a:spAutoFit/>
          </a:bodyPr>
          <a:lstStyle/>
          <a:p>
            <a:pPr defTabSz="913765"/>
            <a:r>
              <a:rPr lang="zh-CN" altLang="en-US" sz="2000" b="1" dirty="0">
                <a:solidFill>
                  <a:schemeClr val="tx1">
                    <a:lumMod val="75000"/>
                    <a:lumOff val="25000"/>
                  </a:schemeClr>
                </a:solidFill>
                <a:cs typeface="+mn-ea"/>
                <a:sym typeface="+mn-lt"/>
              </a:rPr>
              <a:t>Please insert your title content.</a:t>
            </a:r>
          </a:p>
        </p:txBody>
      </p:sp>
      <p:grpSp>
        <p:nvGrpSpPr>
          <p:cNvPr id="7" name="组合 6"/>
          <p:cNvGrpSpPr/>
          <p:nvPr/>
        </p:nvGrpSpPr>
        <p:grpSpPr>
          <a:xfrm>
            <a:off x="719028" y="2760079"/>
            <a:ext cx="10931766" cy="362792"/>
            <a:chOff x="757804" y="2528104"/>
            <a:chExt cx="10935720" cy="362792"/>
          </a:xfrm>
        </p:grpSpPr>
        <p:sp>
          <p:nvSpPr>
            <p:cNvPr id="155" name="Freeform 177"/>
            <p:cNvSpPr>
              <a:spLocks noEditPoints="1"/>
            </p:cNvSpPr>
            <p:nvPr/>
          </p:nvSpPr>
          <p:spPr bwMode="auto">
            <a:xfrm>
              <a:off x="757804" y="2659117"/>
              <a:ext cx="246062" cy="212316"/>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22364B"/>
            </a:solidFill>
            <a:ln>
              <a:noFill/>
            </a:ln>
          </p:spPr>
          <p:txBody>
            <a:bodyPr vert="horz" wrap="square" lIns="91419" tIns="45709" rIns="91419" bIns="45709" numCol="1" anchor="t" anchorCtr="0" compatLnSpc="1"/>
            <a:lstStyle/>
            <a:p>
              <a:pPr defTabSz="913765"/>
              <a:endParaRPr lang="zh-CN" altLang="en-US" sz="1600">
                <a:solidFill>
                  <a:schemeClr val="tx1">
                    <a:lumMod val="75000"/>
                    <a:lumOff val="25000"/>
                  </a:schemeClr>
                </a:solidFill>
                <a:cs typeface="+mn-ea"/>
                <a:sym typeface="+mn-lt"/>
              </a:endParaRPr>
            </a:p>
          </p:txBody>
        </p:sp>
        <p:sp>
          <p:nvSpPr>
            <p:cNvPr id="156" name="文本框 155"/>
            <p:cNvSpPr txBox="1"/>
            <p:nvPr/>
          </p:nvSpPr>
          <p:spPr>
            <a:xfrm>
              <a:off x="1003868" y="2528104"/>
              <a:ext cx="10689656" cy="362792"/>
            </a:xfrm>
            <a:prstGeom prst="rect">
              <a:avLst/>
            </a:prstGeom>
            <a:noFill/>
          </p:spPr>
          <p:txBody>
            <a:bodyPr wrap="square" rtlCol="0">
              <a:spAutoFit/>
            </a:bodyPr>
            <a:lstStyle/>
            <a:p>
              <a:pPr lvl="0">
                <a:lnSpc>
                  <a:spcPct val="120000"/>
                </a:lnSpc>
              </a:pPr>
              <a:r>
                <a:rPr lang="en-US" altLang="zh-CN" sz="1600" dirty="0" err="1">
                  <a:solidFill>
                    <a:schemeClr val="tx1">
                      <a:lumMod val="75000"/>
                      <a:lumOff val="25000"/>
                    </a:schemeClr>
                  </a:solidFill>
                  <a:cs typeface="+mn-ea"/>
                  <a:sym typeface="+mn-lt"/>
                </a:rPr>
                <a:t>The text here is replaced with specific content. The text here is replaced with specific content. The text here is replaced with specific content. The text here is replaced with specific content.</a:t>
              </a:r>
              <a:endParaRPr lang="en-US" altLang="zh-CN" sz="1600" dirty="0">
                <a:solidFill>
                  <a:schemeClr val="tx1">
                    <a:lumMod val="75000"/>
                    <a:lumOff val="25000"/>
                  </a:schemeClr>
                </a:solidFill>
                <a:cs typeface="+mn-ea"/>
                <a:sym typeface="+mn-lt"/>
              </a:endParaRPr>
            </a:p>
          </p:txBody>
        </p:sp>
      </p:grpSp>
      <p:sp>
        <p:nvSpPr>
          <p:cNvPr id="25" name="TextBox 1"/>
          <p:cNvSpPr txBox="1"/>
          <p:nvPr/>
        </p:nvSpPr>
        <p:spPr>
          <a:xfrm>
            <a:off x="532570" y="208262"/>
            <a:ext cx="3522054"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2.1</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Market potential.</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0-#ppt_w/2"/>
                                          </p:val>
                                        </p:tav>
                                        <p:tav tm="100000">
                                          <p:val>
                                            <p:strVal val="#ppt_x"/>
                                          </p:val>
                                        </p:tav>
                                      </p:tavLst>
                                    </p:anim>
                                    <p:anim calcmode="lin" valueType="num">
                                      <p:cBhvr additive="base">
                                        <p:cTn id="8" dur="500" fill="hold"/>
                                        <p:tgtEl>
                                          <p:spTgt spid="15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par>
                                <p:cTn id="12" presetID="10" presetClass="entr" presetSubtype="0" fill="hold" nodeType="withEffect">
                                  <p:stCondLst>
                                    <p:cond delay="1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2" presetClass="entr" presetSubtype="8" fill="hold" grpId="0" nodeType="withEffect">
                                  <p:stCondLst>
                                    <p:cond delay="225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fill="hold"/>
                                        <p:tgtEl>
                                          <p:spTgt spid="154"/>
                                        </p:tgtEl>
                                        <p:attrNameLst>
                                          <p:attrName>ppt_x</p:attrName>
                                        </p:attrNameLst>
                                      </p:cBhvr>
                                      <p:tavLst>
                                        <p:tav tm="0">
                                          <p:val>
                                            <p:strVal val="0-#ppt_w/2"/>
                                          </p:val>
                                        </p:tav>
                                        <p:tav tm="100000">
                                          <p:val>
                                            <p:strVal val="#ppt_x"/>
                                          </p:val>
                                        </p:tav>
                                      </p:tavLst>
                                    </p:anim>
                                    <p:anim calcmode="lin" valueType="num">
                                      <p:cBhvr additive="base">
                                        <p:cTn id="18" dur="500" fill="hold"/>
                                        <p:tgtEl>
                                          <p:spTgt spid="154"/>
                                        </p:tgtEl>
                                        <p:attrNameLst>
                                          <p:attrName>ppt_y</p:attrName>
                                        </p:attrNameLst>
                                      </p:cBhvr>
                                      <p:tavLst>
                                        <p:tav tm="0">
                                          <p:val>
                                            <p:strVal val="#ppt_y"/>
                                          </p:val>
                                        </p:tav>
                                        <p:tav tm="100000">
                                          <p:val>
                                            <p:strVal val="#ppt_y"/>
                                          </p:val>
                                        </p:tav>
                                      </p:tavLst>
                                    </p:anim>
                                  </p:childTnLst>
                                </p:cTn>
                              </p:par>
                              <p:par>
                                <p:cTn id="19" presetID="23" presetClass="entr" presetSubtype="16" fill="hold" nodeType="withEffect">
                                  <p:stCondLst>
                                    <p:cond delay="3000"/>
                                  </p:stCondLst>
                                  <p:childTnLst>
                                    <p:set>
                                      <p:cBhvr>
                                        <p:cTn id="20" dur="1" fill="hold">
                                          <p:stCondLst>
                                            <p:cond delay="0"/>
                                          </p:stCondLst>
                                        </p:cTn>
                                        <p:tgtEl>
                                          <p:spTgt spid="123"/>
                                        </p:tgtEl>
                                        <p:attrNameLst>
                                          <p:attrName>style.visibility</p:attrName>
                                        </p:attrNameLst>
                                      </p:cBhvr>
                                      <p:to>
                                        <p:strVal val="visible"/>
                                      </p:to>
                                    </p:set>
                                    <p:anim calcmode="lin" valueType="num">
                                      <p:cBhvr>
                                        <p:cTn id="21" dur="300" fill="hold"/>
                                        <p:tgtEl>
                                          <p:spTgt spid="123"/>
                                        </p:tgtEl>
                                        <p:attrNameLst>
                                          <p:attrName>ppt_w</p:attrName>
                                        </p:attrNameLst>
                                      </p:cBhvr>
                                      <p:tavLst>
                                        <p:tav tm="0">
                                          <p:val>
                                            <p:fltVal val="0"/>
                                          </p:val>
                                        </p:tav>
                                        <p:tav tm="100000">
                                          <p:val>
                                            <p:strVal val="#ppt_w"/>
                                          </p:val>
                                        </p:tav>
                                      </p:tavLst>
                                    </p:anim>
                                    <p:anim calcmode="lin" valueType="num">
                                      <p:cBhvr>
                                        <p:cTn id="22" dur="300" fill="hold"/>
                                        <p:tgtEl>
                                          <p:spTgt spid="123"/>
                                        </p:tgtEl>
                                        <p:attrNameLst>
                                          <p:attrName>ppt_h</p:attrName>
                                        </p:attrNameLst>
                                      </p:cBhvr>
                                      <p:tavLst>
                                        <p:tav tm="0">
                                          <p:val>
                                            <p:fltVal val="0"/>
                                          </p:val>
                                        </p:tav>
                                        <p:tav tm="100000">
                                          <p:val>
                                            <p:strVal val="#ppt_h"/>
                                          </p:val>
                                        </p:tav>
                                      </p:tavLst>
                                    </p:anim>
                                  </p:childTnLst>
                                </p:cTn>
                              </p:par>
                              <p:par>
                                <p:cTn id="23" presetID="6" presetClass="emph" presetSubtype="0" autoRev="1" fill="hold" nodeType="withEffect">
                                  <p:stCondLst>
                                    <p:cond delay="3250"/>
                                  </p:stCondLst>
                                  <p:childTnLst>
                                    <p:animScale>
                                      <p:cBhvr>
                                        <p:cTn id="24" dur="200" fill="hold"/>
                                        <p:tgtEl>
                                          <p:spTgt spid="123"/>
                                        </p:tgtEl>
                                      </p:cBhvr>
                                      <p:by x="110000" y="110000"/>
                                    </p:animScale>
                                  </p:childTnLst>
                                </p:cTn>
                              </p:par>
                              <p:par>
                                <p:cTn id="25" presetID="23" presetClass="entr" presetSubtype="16" fill="hold" nodeType="withEffect">
                                  <p:stCondLst>
                                    <p:cond delay="3250"/>
                                  </p:stCondLst>
                                  <p:childTnLst>
                                    <p:set>
                                      <p:cBhvr>
                                        <p:cTn id="26" dur="1" fill="hold">
                                          <p:stCondLst>
                                            <p:cond delay="0"/>
                                          </p:stCondLst>
                                        </p:cTn>
                                        <p:tgtEl>
                                          <p:spTgt spid="118"/>
                                        </p:tgtEl>
                                        <p:attrNameLst>
                                          <p:attrName>style.visibility</p:attrName>
                                        </p:attrNameLst>
                                      </p:cBhvr>
                                      <p:to>
                                        <p:strVal val="visible"/>
                                      </p:to>
                                    </p:set>
                                    <p:anim calcmode="lin" valueType="num">
                                      <p:cBhvr>
                                        <p:cTn id="27" dur="300" fill="hold"/>
                                        <p:tgtEl>
                                          <p:spTgt spid="118"/>
                                        </p:tgtEl>
                                        <p:attrNameLst>
                                          <p:attrName>ppt_w</p:attrName>
                                        </p:attrNameLst>
                                      </p:cBhvr>
                                      <p:tavLst>
                                        <p:tav tm="0">
                                          <p:val>
                                            <p:fltVal val="0"/>
                                          </p:val>
                                        </p:tav>
                                        <p:tav tm="100000">
                                          <p:val>
                                            <p:strVal val="#ppt_w"/>
                                          </p:val>
                                        </p:tav>
                                      </p:tavLst>
                                    </p:anim>
                                    <p:anim calcmode="lin" valueType="num">
                                      <p:cBhvr>
                                        <p:cTn id="28" dur="300" fill="hold"/>
                                        <p:tgtEl>
                                          <p:spTgt spid="118"/>
                                        </p:tgtEl>
                                        <p:attrNameLst>
                                          <p:attrName>ppt_h</p:attrName>
                                        </p:attrNameLst>
                                      </p:cBhvr>
                                      <p:tavLst>
                                        <p:tav tm="0">
                                          <p:val>
                                            <p:fltVal val="0"/>
                                          </p:val>
                                        </p:tav>
                                        <p:tav tm="100000">
                                          <p:val>
                                            <p:strVal val="#ppt_h"/>
                                          </p:val>
                                        </p:tav>
                                      </p:tavLst>
                                    </p:anim>
                                  </p:childTnLst>
                                </p:cTn>
                              </p:par>
                              <p:par>
                                <p:cTn id="29" presetID="6" presetClass="emph" presetSubtype="0" autoRev="1" fill="hold" nodeType="withEffect">
                                  <p:stCondLst>
                                    <p:cond delay="3500"/>
                                  </p:stCondLst>
                                  <p:childTnLst>
                                    <p:animScale>
                                      <p:cBhvr>
                                        <p:cTn id="30" dur="200" fill="hold"/>
                                        <p:tgtEl>
                                          <p:spTgt spid="118"/>
                                        </p:tgtEl>
                                      </p:cBhvr>
                                      <p:by x="110000" y="110000"/>
                                    </p:animScale>
                                  </p:childTnLst>
                                </p:cTn>
                              </p:par>
                              <p:par>
                                <p:cTn id="31" presetID="23" presetClass="entr" presetSubtype="16" fill="hold" nodeType="withEffect">
                                  <p:stCondLst>
                                    <p:cond delay="3500"/>
                                  </p:stCondLst>
                                  <p:childTnLst>
                                    <p:set>
                                      <p:cBhvr>
                                        <p:cTn id="32" dur="1" fill="hold">
                                          <p:stCondLst>
                                            <p:cond delay="0"/>
                                          </p:stCondLst>
                                        </p:cTn>
                                        <p:tgtEl>
                                          <p:spTgt spid="128"/>
                                        </p:tgtEl>
                                        <p:attrNameLst>
                                          <p:attrName>style.visibility</p:attrName>
                                        </p:attrNameLst>
                                      </p:cBhvr>
                                      <p:to>
                                        <p:strVal val="visible"/>
                                      </p:to>
                                    </p:set>
                                    <p:anim calcmode="lin" valueType="num">
                                      <p:cBhvr>
                                        <p:cTn id="33" dur="300" fill="hold"/>
                                        <p:tgtEl>
                                          <p:spTgt spid="128"/>
                                        </p:tgtEl>
                                        <p:attrNameLst>
                                          <p:attrName>ppt_w</p:attrName>
                                        </p:attrNameLst>
                                      </p:cBhvr>
                                      <p:tavLst>
                                        <p:tav tm="0">
                                          <p:val>
                                            <p:fltVal val="0"/>
                                          </p:val>
                                        </p:tav>
                                        <p:tav tm="100000">
                                          <p:val>
                                            <p:strVal val="#ppt_w"/>
                                          </p:val>
                                        </p:tav>
                                      </p:tavLst>
                                    </p:anim>
                                    <p:anim calcmode="lin" valueType="num">
                                      <p:cBhvr>
                                        <p:cTn id="34" dur="300" fill="hold"/>
                                        <p:tgtEl>
                                          <p:spTgt spid="128"/>
                                        </p:tgtEl>
                                        <p:attrNameLst>
                                          <p:attrName>ppt_h</p:attrName>
                                        </p:attrNameLst>
                                      </p:cBhvr>
                                      <p:tavLst>
                                        <p:tav tm="0">
                                          <p:val>
                                            <p:fltVal val="0"/>
                                          </p:val>
                                        </p:tav>
                                        <p:tav tm="100000">
                                          <p:val>
                                            <p:strVal val="#ppt_h"/>
                                          </p:val>
                                        </p:tav>
                                      </p:tavLst>
                                    </p:anim>
                                  </p:childTnLst>
                                </p:cTn>
                              </p:par>
                              <p:par>
                                <p:cTn id="35" presetID="6" presetClass="emph" presetSubtype="0" autoRev="1" fill="hold" nodeType="withEffect">
                                  <p:stCondLst>
                                    <p:cond delay="3750"/>
                                  </p:stCondLst>
                                  <p:childTnLst>
                                    <p:animScale>
                                      <p:cBhvr>
                                        <p:cTn id="36" dur="200" fill="hold"/>
                                        <p:tgtEl>
                                          <p:spTgt spid="12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3"/>
          <p:cNvSpPr/>
          <p:nvPr/>
        </p:nvSpPr>
        <p:spPr>
          <a:xfrm>
            <a:off x="6178336" y="3977345"/>
            <a:ext cx="2364729" cy="1975749"/>
          </a:xfrm>
          <a:custGeom>
            <a:avLst/>
            <a:gdLst>
              <a:gd name="connsiteX0" fmla="*/ 0 w 2234450"/>
              <a:gd name="connsiteY0" fmla="*/ 0 h 1866900"/>
              <a:gd name="connsiteX1" fmla="*/ 2234450 w 2234450"/>
              <a:gd name="connsiteY1" fmla="*/ 0 h 1866900"/>
              <a:gd name="connsiteX2" fmla="*/ 2234450 w 2234450"/>
              <a:gd name="connsiteY2" fmla="*/ 1866900 h 1866900"/>
              <a:gd name="connsiteX3" fmla="*/ 0 w 2234450"/>
              <a:gd name="connsiteY3" fmla="*/ 1866900 h 1866900"/>
              <a:gd name="connsiteX4" fmla="*/ 0 w 2234450"/>
              <a:gd name="connsiteY4" fmla="*/ 0 h 1866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34450" h="1866900">
                <a:moveTo>
                  <a:pt x="0" y="0"/>
                </a:moveTo>
                <a:lnTo>
                  <a:pt x="2234450" y="0"/>
                </a:lnTo>
                <a:lnTo>
                  <a:pt x="2234450" y="1866900"/>
                </a:lnTo>
                <a:lnTo>
                  <a:pt x="0" y="1866900"/>
                </a:lnTo>
                <a:lnTo>
                  <a:pt x="0" y="0"/>
                </a:lnTo>
              </a:path>
            </a:pathLst>
          </a:custGeom>
          <a:solidFill>
            <a:srgbClr val="E1E1E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51" name="Freeform 3"/>
          <p:cNvSpPr/>
          <p:nvPr/>
        </p:nvSpPr>
        <p:spPr>
          <a:xfrm>
            <a:off x="6171603" y="3957184"/>
            <a:ext cx="2378183" cy="2009646"/>
          </a:xfrm>
          <a:custGeom>
            <a:avLst/>
            <a:gdLst>
              <a:gd name="connsiteX0" fmla="*/ 2240813 w 2247163"/>
              <a:gd name="connsiteY0" fmla="*/ 1892579 h 1898929"/>
              <a:gd name="connsiteX1" fmla="*/ 6350 w 2247163"/>
              <a:gd name="connsiteY1" fmla="*/ 1892579 h 1898929"/>
              <a:gd name="connsiteX2" fmla="*/ 6350 w 2247163"/>
              <a:gd name="connsiteY2" fmla="*/ 6350 h 1898929"/>
              <a:gd name="connsiteX3" fmla="*/ 2240813 w 2247163"/>
              <a:gd name="connsiteY3" fmla="*/ 6350 h 1898929"/>
              <a:gd name="connsiteX4" fmla="*/ 2240813 w 2247163"/>
              <a:gd name="connsiteY4" fmla="*/ 1892579 h 1898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47163" h="1898929">
                <a:moveTo>
                  <a:pt x="2240813" y="1892579"/>
                </a:moveTo>
                <a:lnTo>
                  <a:pt x="6350" y="1892579"/>
                </a:lnTo>
                <a:lnTo>
                  <a:pt x="6350" y="6350"/>
                </a:lnTo>
                <a:lnTo>
                  <a:pt x="2240813" y="6350"/>
                </a:lnTo>
                <a:lnTo>
                  <a:pt x="2240813" y="1892579"/>
                </a:lnTo>
              </a:path>
            </a:pathLst>
          </a:custGeom>
          <a:solidFill>
            <a:schemeClr val="tx1">
              <a:lumMod val="75000"/>
              <a:lumOff val="25000"/>
              <a:alpha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45" name="Freeform 3"/>
          <p:cNvSpPr/>
          <p:nvPr/>
        </p:nvSpPr>
        <p:spPr>
          <a:xfrm>
            <a:off x="8679326" y="1843240"/>
            <a:ext cx="2364743" cy="1996205"/>
          </a:xfrm>
          <a:custGeom>
            <a:avLst/>
            <a:gdLst>
              <a:gd name="connsiteX0" fmla="*/ 2234463 w 2234463"/>
              <a:gd name="connsiteY0" fmla="*/ 1886229 h 1886229"/>
              <a:gd name="connsiteX1" fmla="*/ 0 w 2234463"/>
              <a:gd name="connsiteY1" fmla="*/ 1886229 h 1886229"/>
              <a:gd name="connsiteX2" fmla="*/ 0 w 2234463"/>
              <a:gd name="connsiteY2" fmla="*/ 0 h 1886229"/>
              <a:gd name="connsiteX3" fmla="*/ 2234463 w 2234463"/>
              <a:gd name="connsiteY3" fmla="*/ 0 h 1886229"/>
              <a:gd name="connsiteX4" fmla="*/ 2234463 w 2234463"/>
              <a:gd name="connsiteY4" fmla="*/ 1886229 h 18862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34463" h="1886229">
                <a:moveTo>
                  <a:pt x="2234463" y="1886229"/>
                </a:moveTo>
                <a:lnTo>
                  <a:pt x="0" y="1886229"/>
                </a:lnTo>
                <a:lnTo>
                  <a:pt x="0" y="0"/>
                </a:lnTo>
                <a:lnTo>
                  <a:pt x="2234463" y="0"/>
                </a:lnTo>
                <a:lnTo>
                  <a:pt x="2234463" y="1886229"/>
                </a:lnTo>
              </a:path>
            </a:pathLst>
          </a:custGeom>
          <a:solidFill>
            <a:srgbClr val="E1E1E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49" name="Freeform 3"/>
          <p:cNvSpPr/>
          <p:nvPr/>
        </p:nvSpPr>
        <p:spPr>
          <a:xfrm>
            <a:off x="8684084" y="1829799"/>
            <a:ext cx="2378183" cy="2009646"/>
          </a:xfrm>
          <a:custGeom>
            <a:avLst/>
            <a:gdLst>
              <a:gd name="connsiteX0" fmla="*/ 2240813 w 2247163"/>
              <a:gd name="connsiteY0" fmla="*/ 1892579 h 1898929"/>
              <a:gd name="connsiteX1" fmla="*/ 6350 w 2247163"/>
              <a:gd name="connsiteY1" fmla="*/ 1892579 h 1898929"/>
              <a:gd name="connsiteX2" fmla="*/ 6350 w 2247163"/>
              <a:gd name="connsiteY2" fmla="*/ 6350 h 1898929"/>
              <a:gd name="connsiteX3" fmla="*/ 2240813 w 2247163"/>
              <a:gd name="connsiteY3" fmla="*/ 6350 h 1898929"/>
              <a:gd name="connsiteX4" fmla="*/ 2240813 w 2247163"/>
              <a:gd name="connsiteY4" fmla="*/ 1892579 h 1898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47163" h="1898929">
                <a:moveTo>
                  <a:pt x="2240813" y="1892579"/>
                </a:moveTo>
                <a:lnTo>
                  <a:pt x="6350" y="1892579"/>
                </a:lnTo>
                <a:lnTo>
                  <a:pt x="6350" y="6350"/>
                </a:lnTo>
                <a:lnTo>
                  <a:pt x="2240813" y="6350"/>
                </a:lnTo>
                <a:lnTo>
                  <a:pt x="2240813" y="1892579"/>
                </a:lnTo>
              </a:path>
            </a:pathLst>
          </a:custGeom>
          <a:solidFill>
            <a:srgbClr val="FFBA11">
              <a:alpha val="85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44" name="Freeform 3"/>
          <p:cNvSpPr/>
          <p:nvPr/>
        </p:nvSpPr>
        <p:spPr>
          <a:xfrm>
            <a:off x="3677414" y="1843240"/>
            <a:ext cx="2364743" cy="1996205"/>
          </a:xfrm>
          <a:custGeom>
            <a:avLst/>
            <a:gdLst>
              <a:gd name="connsiteX0" fmla="*/ 2234463 w 2234463"/>
              <a:gd name="connsiteY0" fmla="*/ 1886229 h 1886229"/>
              <a:gd name="connsiteX1" fmla="*/ 0 w 2234463"/>
              <a:gd name="connsiteY1" fmla="*/ 1886229 h 1886229"/>
              <a:gd name="connsiteX2" fmla="*/ 0 w 2234463"/>
              <a:gd name="connsiteY2" fmla="*/ 0 h 1886229"/>
              <a:gd name="connsiteX3" fmla="*/ 2234463 w 2234463"/>
              <a:gd name="connsiteY3" fmla="*/ 0 h 1886229"/>
              <a:gd name="connsiteX4" fmla="*/ 2234463 w 2234463"/>
              <a:gd name="connsiteY4" fmla="*/ 1886229 h 18862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34463" h="1886229">
                <a:moveTo>
                  <a:pt x="2234463" y="1886229"/>
                </a:moveTo>
                <a:lnTo>
                  <a:pt x="0" y="1886229"/>
                </a:lnTo>
                <a:lnTo>
                  <a:pt x="0" y="0"/>
                </a:lnTo>
                <a:lnTo>
                  <a:pt x="2234463" y="0"/>
                </a:lnTo>
                <a:lnTo>
                  <a:pt x="2234463" y="1886229"/>
                </a:lnTo>
              </a:path>
            </a:pathLst>
          </a:custGeom>
          <a:solidFill>
            <a:srgbClr val="E1E1E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48" name="Freeform 3"/>
          <p:cNvSpPr/>
          <p:nvPr/>
        </p:nvSpPr>
        <p:spPr>
          <a:xfrm>
            <a:off x="3670694" y="1836519"/>
            <a:ext cx="2378183" cy="2009646"/>
          </a:xfrm>
          <a:custGeom>
            <a:avLst/>
            <a:gdLst>
              <a:gd name="connsiteX0" fmla="*/ 2240813 w 2247163"/>
              <a:gd name="connsiteY0" fmla="*/ 1892579 h 1898929"/>
              <a:gd name="connsiteX1" fmla="*/ 6350 w 2247163"/>
              <a:gd name="connsiteY1" fmla="*/ 1892579 h 1898929"/>
              <a:gd name="connsiteX2" fmla="*/ 6350 w 2247163"/>
              <a:gd name="connsiteY2" fmla="*/ 6350 h 1898929"/>
              <a:gd name="connsiteX3" fmla="*/ 2240813 w 2247163"/>
              <a:gd name="connsiteY3" fmla="*/ 6350 h 1898929"/>
              <a:gd name="connsiteX4" fmla="*/ 2240813 w 2247163"/>
              <a:gd name="connsiteY4" fmla="*/ 1892579 h 1898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47163" h="1898929">
                <a:moveTo>
                  <a:pt x="2240813" y="1892579"/>
                </a:moveTo>
                <a:lnTo>
                  <a:pt x="6350" y="1892579"/>
                </a:lnTo>
                <a:lnTo>
                  <a:pt x="6350" y="6350"/>
                </a:lnTo>
                <a:lnTo>
                  <a:pt x="2240813" y="6350"/>
                </a:lnTo>
                <a:lnTo>
                  <a:pt x="2240813" y="1892579"/>
                </a:lnTo>
              </a:path>
            </a:pathLst>
          </a:custGeom>
          <a:solidFill>
            <a:srgbClr val="FFBA11">
              <a:alpha val="85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chemeClr val="bg1"/>
              </a:solidFill>
              <a:cs typeface="+mn-ea"/>
              <a:sym typeface="+mn-lt"/>
            </a:endParaRPr>
          </a:p>
        </p:txBody>
      </p:sp>
      <p:sp>
        <p:nvSpPr>
          <p:cNvPr id="50" name="Freeform 3"/>
          <p:cNvSpPr/>
          <p:nvPr/>
        </p:nvSpPr>
        <p:spPr>
          <a:xfrm>
            <a:off x="1175700" y="3957184"/>
            <a:ext cx="2378183" cy="2009646"/>
          </a:xfrm>
          <a:custGeom>
            <a:avLst/>
            <a:gdLst>
              <a:gd name="connsiteX0" fmla="*/ 2240813 w 2247163"/>
              <a:gd name="connsiteY0" fmla="*/ 1892579 h 1898929"/>
              <a:gd name="connsiteX1" fmla="*/ 6350 w 2247163"/>
              <a:gd name="connsiteY1" fmla="*/ 1892579 h 1898929"/>
              <a:gd name="connsiteX2" fmla="*/ 6350 w 2247163"/>
              <a:gd name="connsiteY2" fmla="*/ 6350 h 1898929"/>
              <a:gd name="connsiteX3" fmla="*/ 2240813 w 2247163"/>
              <a:gd name="connsiteY3" fmla="*/ 6350 h 1898929"/>
              <a:gd name="connsiteX4" fmla="*/ 2240813 w 2247163"/>
              <a:gd name="connsiteY4" fmla="*/ 1892579 h 1898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47163" h="1898929">
                <a:moveTo>
                  <a:pt x="2240813" y="1892579"/>
                </a:moveTo>
                <a:lnTo>
                  <a:pt x="6350" y="1892579"/>
                </a:lnTo>
                <a:lnTo>
                  <a:pt x="6350" y="6350"/>
                </a:lnTo>
                <a:lnTo>
                  <a:pt x="2240813" y="6350"/>
                </a:lnTo>
                <a:lnTo>
                  <a:pt x="2240813" y="1892579"/>
                </a:lnTo>
              </a:path>
            </a:pathLst>
          </a:custGeom>
          <a:solidFill>
            <a:srgbClr val="000000">
              <a:alpha val="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5" name="Freeform 3"/>
          <p:cNvSpPr/>
          <p:nvPr/>
        </p:nvSpPr>
        <p:spPr>
          <a:xfrm>
            <a:off x="1169717" y="3971969"/>
            <a:ext cx="2364729" cy="1975749"/>
          </a:xfrm>
          <a:custGeom>
            <a:avLst/>
            <a:gdLst>
              <a:gd name="connsiteX0" fmla="*/ 0 w 2234450"/>
              <a:gd name="connsiteY0" fmla="*/ 0 h 1866900"/>
              <a:gd name="connsiteX1" fmla="*/ 2234450 w 2234450"/>
              <a:gd name="connsiteY1" fmla="*/ 0 h 1866900"/>
              <a:gd name="connsiteX2" fmla="*/ 2234450 w 2234450"/>
              <a:gd name="connsiteY2" fmla="*/ 1866900 h 1866900"/>
              <a:gd name="connsiteX3" fmla="*/ 0 w 2234450"/>
              <a:gd name="connsiteY3" fmla="*/ 1866900 h 1866900"/>
              <a:gd name="connsiteX4" fmla="*/ 0 w 2234450"/>
              <a:gd name="connsiteY4" fmla="*/ 0 h 1866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34450" h="1866900">
                <a:moveTo>
                  <a:pt x="0" y="0"/>
                </a:moveTo>
                <a:lnTo>
                  <a:pt x="2234450" y="0"/>
                </a:lnTo>
                <a:lnTo>
                  <a:pt x="2234450" y="1866900"/>
                </a:lnTo>
                <a:lnTo>
                  <a:pt x="0" y="1866900"/>
                </a:lnTo>
                <a:lnTo>
                  <a:pt x="0" y="0"/>
                </a:lnTo>
              </a:path>
            </a:pathLst>
          </a:custGeom>
          <a:solidFill>
            <a:srgbClr val="22364B"/>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24" name="TextBox 1"/>
          <p:cNvSpPr txBox="1"/>
          <p:nvPr/>
        </p:nvSpPr>
        <p:spPr>
          <a:xfrm>
            <a:off x="3958720" y="1979760"/>
            <a:ext cx="1816136" cy="1723164"/>
          </a:xfrm>
          <a:prstGeom prst="rect">
            <a:avLst/>
          </a:prstGeom>
          <a:noFill/>
        </p:spPr>
        <p:txBody>
          <a:bodyPr wrap="square" lIns="0" tIns="0" rIns="0" rtlCol="0">
            <a:spAutoFit/>
          </a:bodyPr>
          <a:lstStyle/>
          <a:p>
            <a:pPr>
              <a:lnSpc>
                <a:spcPct val="120000"/>
              </a:lnSpc>
            </a:pPr>
            <a:r>
              <a:rPr lang="en-US" altLang="zh-CN" b="1" dirty="0">
                <a:solidFill>
                  <a:schemeClr val="bg1"/>
                </a:solidFill>
                <a:cs typeface="+mn-ea"/>
                <a:sym typeface="+mn-lt"/>
              </a:rPr>
              <a:t>Domestic market dialysis.</a:t>
            </a:r>
          </a:p>
          <a:p>
            <a:pPr>
              <a:lnSpc>
                <a:spcPct val="120000"/>
              </a:lnSpc>
            </a:pPr>
            <a:r>
              <a:rPr lang="en-US" altLang="zh-CN" sz="1400" dirty="0">
                <a:solidFill>
                  <a:schemeClr val="bg1"/>
                </a:solidFill>
                <a:cs typeface="+mn-ea"/>
                <a:sym typeface="+mn-lt"/>
              </a:rPr>
              <a:t>The text here is replaced by the specific.</a:t>
            </a:r>
          </a:p>
          <a:p>
            <a:pPr>
              <a:lnSpc>
                <a:spcPct val="120000"/>
              </a:lnSpc>
            </a:pPr>
            <a:r>
              <a:rPr lang="en-US" altLang="zh-CN" sz="1400" dirty="0">
                <a:solidFill>
                  <a:schemeClr val="bg1"/>
                </a:solidFill>
                <a:cs typeface="+mn-ea"/>
                <a:sym typeface="+mn-lt"/>
              </a:rPr>
              <a:t>Capacity.</a:t>
            </a:r>
          </a:p>
        </p:txBody>
      </p:sp>
      <p:sp>
        <p:nvSpPr>
          <p:cNvPr id="25" name="TextBox 1"/>
          <p:cNvSpPr txBox="1"/>
          <p:nvPr/>
        </p:nvSpPr>
        <p:spPr>
          <a:xfrm>
            <a:off x="1462374" y="4326447"/>
            <a:ext cx="1779414" cy="1326197"/>
          </a:xfrm>
          <a:prstGeom prst="rect">
            <a:avLst/>
          </a:prstGeom>
          <a:noFill/>
        </p:spPr>
        <p:txBody>
          <a:bodyPr wrap="square" lIns="0" tIns="0" rIns="0" rtlCol="0">
            <a:spAutoFit/>
          </a:bodyPr>
          <a:lstStyle/>
          <a:p>
            <a:pPr>
              <a:lnSpc>
                <a:spcPts val="1905"/>
              </a:lnSpc>
            </a:pPr>
            <a:r>
              <a:rPr lang="en-US" altLang="zh-CN" sz="1600" b="1" dirty="0">
                <a:solidFill>
                  <a:schemeClr val="bg1"/>
                </a:solidFill>
                <a:cs typeface="+mn-ea"/>
                <a:sym typeface="+mn-lt"/>
              </a:rPr>
              <a:t>Regional market dialysis.</a:t>
            </a:r>
          </a:p>
          <a:p>
            <a:pPr>
              <a:lnSpc>
                <a:spcPts val="2330"/>
              </a:lnSpc>
            </a:pPr>
            <a:r>
              <a:rPr lang="en-US" altLang="zh-CN" sz="1200" dirty="0">
                <a:solidFill>
                  <a:schemeClr val="bg1"/>
                </a:solidFill>
                <a:cs typeface="+mn-ea"/>
                <a:sym typeface="+mn-lt"/>
              </a:rPr>
              <a:t>The text here is replaced by the specific.</a:t>
            </a:r>
          </a:p>
          <a:p>
            <a:pPr>
              <a:lnSpc>
                <a:spcPct val="120000"/>
              </a:lnSpc>
            </a:pPr>
            <a:r>
              <a:rPr lang="en-US" altLang="zh-CN" sz="1200" dirty="0">
                <a:solidFill>
                  <a:schemeClr val="bg1"/>
                </a:solidFill>
                <a:cs typeface="+mn-ea"/>
                <a:sym typeface="+mn-lt"/>
              </a:rPr>
              <a:t>Capacity.</a:t>
            </a:r>
          </a:p>
        </p:txBody>
      </p:sp>
      <p:sp>
        <p:nvSpPr>
          <p:cNvPr id="26" name="TextBox 1"/>
          <p:cNvSpPr txBox="1"/>
          <p:nvPr/>
        </p:nvSpPr>
        <p:spPr>
          <a:xfrm>
            <a:off x="6479053" y="4421916"/>
            <a:ext cx="1846721" cy="787588"/>
          </a:xfrm>
          <a:prstGeom prst="rect">
            <a:avLst/>
          </a:prstGeom>
          <a:noFill/>
        </p:spPr>
        <p:txBody>
          <a:bodyPr wrap="square" lIns="0" tIns="0" rIns="0" rtlCol="0">
            <a:spAutoFit/>
          </a:bodyPr>
          <a:lstStyle/>
          <a:p>
            <a:pPr>
              <a:lnSpc>
                <a:spcPts val="1905"/>
              </a:lnSpc>
            </a:pPr>
            <a:r>
              <a:rPr lang="en-US" altLang="zh-CN" sz="1600" b="1" dirty="0">
                <a:solidFill>
                  <a:schemeClr val="bg1"/>
                </a:solidFill>
                <a:cs typeface="+mn-ea"/>
                <a:sym typeface="+mn-lt"/>
              </a:rPr>
              <a:t>Local market dialysis.</a:t>
            </a:r>
          </a:p>
          <a:p>
            <a:pPr>
              <a:lnSpc>
                <a:spcPts val="2330"/>
              </a:lnSpc>
            </a:pPr>
            <a:r>
              <a:rPr lang="en-US" altLang="zh-CN" sz="1200" dirty="0">
                <a:solidFill>
                  <a:schemeClr val="bg1"/>
                </a:solidFill>
                <a:cs typeface="+mn-ea"/>
                <a:sym typeface="+mn-lt"/>
              </a:rPr>
              <a:t>The text here is replaced by the specific.</a:t>
            </a:r>
          </a:p>
          <a:p>
            <a:pPr>
              <a:lnSpc>
                <a:spcPct val="120000"/>
              </a:lnSpc>
            </a:pPr>
            <a:r>
              <a:rPr lang="en-US" altLang="zh-CN" sz="1200" dirty="0">
                <a:solidFill>
                  <a:schemeClr val="bg1"/>
                </a:solidFill>
                <a:cs typeface="+mn-ea"/>
                <a:sym typeface="+mn-lt"/>
              </a:rPr>
              <a:t>Capacity.</a:t>
            </a:r>
          </a:p>
        </p:txBody>
      </p:sp>
      <p:sp>
        <p:nvSpPr>
          <p:cNvPr id="27" name="TextBox 1"/>
          <p:cNvSpPr txBox="1"/>
          <p:nvPr/>
        </p:nvSpPr>
        <p:spPr>
          <a:xfrm>
            <a:off x="8981773" y="2102803"/>
            <a:ext cx="1782803" cy="1326197"/>
          </a:xfrm>
          <a:prstGeom prst="rect">
            <a:avLst/>
          </a:prstGeom>
          <a:noFill/>
        </p:spPr>
        <p:txBody>
          <a:bodyPr wrap="square" lIns="0" tIns="0" rIns="0" rtlCol="0">
            <a:spAutoFit/>
          </a:bodyPr>
          <a:lstStyle/>
          <a:p>
            <a:pPr>
              <a:lnSpc>
                <a:spcPts val="1905"/>
              </a:lnSpc>
            </a:pPr>
            <a:r>
              <a:rPr lang="en-US" altLang="zh-CN" sz="1600" b="1" dirty="0">
                <a:solidFill>
                  <a:schemeClr val="bg1"/>
                </a:solidFill>
                <a:cs typeface="+mn-ea"/>
                <a:sym typeface="+mn-lt"/>
              </a:rPr>
              <a:t>Foreign market dialysis.</a:t>
            </a:r>
          </a:p>
          <a:p>
            <a:pPr>
              <a:lnSpc>
                <a:spcPts val="2330"/>
              </a:lnSpc>
            </a:pPr>
            <a:r>
              <a:rPr lang="en-US" altLang="zh-CN" sz="1200" dirty="0">
                <a:solidFill>
                  <a:schemeClr val="bg1"/>
                </a:solidFill>
                <a:cs typeface="+mn-ea"/>
                <a:sym typeface="+mn-lt"/>
              </a:rPr>
              <a:t>The text here is replaced by the specific.</a:t>
            </a:r>
          </a:p>
          <a:p>
            <a:pPr>
              <a:lnSpc>
                <a:spcPct val="120000"/>
              </a:lnSpc>
            </a:pPr>
            <a:r>
              <a:rPr lang="en-US" altLang="zh-CN" sz="1200" dirty="0">
                <a:solidFill>
                  <a:schemeClr val="bg1"/>
                </a:solidFill>
                <a:cs typeface="+mn-ea"/>
                <a:sym typeface="+mn-lt"/>
              </a:rPr>
              <a:t>Capacity.</a:t>
            </a:r>
          </a:p>
        </p:txBody>
      </p:sp>
      <p:sp>
        <p:nvSpPr>
          <p:cNvPr id="40" name="Freeform 3"/>
          <p:cNvSpPr/>
          <p:nvPr/>
        </p:nvSpPr>
        <p:spPr>
          <a:xfrm>
            <a:off x="6171603" y="1836519"/>
            <a:ext cx="2378183" cy="2009646"/>
          </a:xfrm>
          <a:custGeom>
            <a:avLst/>
            <a:gdLst>
              <a:gd name="connsiteX0" fmla="*/ 2240813 w 2247163"/>
              <a:gd name="connsiteY0" fmla="*/ 1892579 h 1898929"/>
              <a:gd name="connsiteX1" fmla="*/ 6350 w 2247163"/>
              <a:gd name="connsiteY1" fmla="*/ 1892579 h 1898929"/>
              <a:gd name="connsiteX2" fmla="*/ 6350 w 2247163"/>
              <a:gd name="connsiteY2" fmla="*/ 6350 h 1898929"/>
              <a:gd name="connsiteX3" fmla="*/ 2240813 w 2247163"/>
              <a:gd name="connsiteY3" fmla="*/ 6350 h 1898929"/>
              <a:gd name="connsiteX4" fmla="*/ 2240813 w 2247163"/>
              <a:gd name="connsiteY4" fmla="*/ 1892579 h 1898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47163" h="1898929">
                <a:moveTo>
                  <a:pt x="2240813" y="1892579"/>
                </a:moveTo>
                <a:lnTo>
                  <a:pt x="6350" y="1892579"/>
                </a:lnTo>
                <a:lnTo>
                  <a:pt x="6350" y="6350"/>
                </a:lnTo>
                <a:lnTo>
                  <a:pt x="2240813" y="6350"/>
                </a:lnTo>
                <a:lnTo>
                  <a:pt x="2240813" y="1892579"/>
                </a:lnTo>
              </a:path>
            </a:pathLst>
          </a:custGeom>
          <a:blipFill rotWithShape="1">
            <a:blip r:embed="rId3" cstate="screen">
              <a:extLst>
                <a:ext uri="{28A0092B-C50C-407E-A947-70E740481C1C}">
                  <a14:useLocalDpi xmlns:a14="http://schemas.microsoft.com/office/drawing/2010/main"/>
                </a:ext>
              </a:extLst>
            </a:blip>
            <a:stretch>
              <a:fillRect/>
            </a:stretch>
          </a:blipFill>
          <a:ln w="12700">
            <a:solidFill>
              <a:srgbClr val="2236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41" name="Freeform 3"/>
          <p:cNvSpPr/>
          <p:nvPr/>
        </p:nvSpPr>
        <p:spPr>
          <a:xfrm>
            <a:off x="1169718" y="1836519"/>
            <a:ext cx="2378183" cy="2009646"/>
          </a:xfrm>
          <a:custGeom>
            <a:avLst/>
            <a:gdLst>
              <a:gd name="connsiteX0" fmla="*/ 2240813 w 2247163"/>
              <a:gd name="connsiteY0" fmla="*/ 1892579 h 1898929"/>
              <a:gd name="connsiteX1" fmla="*/ 6350 w 2247163"/>
              <a:gd name="connsiteY1" fmla="*/ 1892579 h 1898929"/>
              <a:gd name="connsiteX2" fmla="*/ 6350 w 2247163"/>
              <a:gd name="connsiteY2" fmla="*/ 6350 h 1898929"/>
              <a:gd name="connsiteX3" fmla="*/ 2240813 w 2247163"/>
              <a:gd name="connsiteY3" fmla="*/ 6350 h 1898929"/>
              <a:gd name="connsiteX4" fmla="*/ 2240813 w 2247163"/>
              <a:gd name="connsiteY4" fmla="*/ 1892579 h 1898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47163" h="1898929">
                <a:moveTo>
                  <a:pt x="2240813" y="1892579"/>
                </a:moveTo>
                <a:lnTo>
                  <a:pt x="6350" y="1892579"/>
                </a:lnTo>
                <a:lnTo>
                  <a:pt x="6350" y="6350"/>
                </a:lnTo>
                <a:lnTo>
                  <a:pt x="2240813" y="6350"/>
                </a:lnTo>
                <a:lnTo>
                  <a:pt x="2240813" y="1892579"/>
                </a:lnTo>
              </a:path>
            </a:pathLst>
          </a:custGeom>
          <a:blipFill rotWithShape="1">
            <a:blip r:embed="rId4" cstate="screen">
              <a:extLst>
                <a:ext uri="{28A0092B-C50C-407E-A947-70E740481C1C}">
                  <a14:useLocalDpi xmlns:a14="http://schemas.microsoft.com/office/drawing/2010/main"/>
                </a:ext>
              </a:extLst>
            </a:blip>
            <a:stretch>
              <a:fillRect/>
            </a:stretch>
          </a:blipFill>
          <a:ln w="12700">
            <a:solidFill>
              <a:srgbClr val="2236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42" name="Freeform 3"/>
          <p:cNvSpPr/>
          <p:nvPr/>
        </p:nvSpPr>
        <p:spPr>
          <a:xfrm>
            <a:off x="3684417" y="3977345"/>
            <a:ext cx="2364743" cy="1975749"/>
          </a:xfrm>
          <a:custGeom>
            <a:avLst/>
            <a:gdLst>
              <a:gd name="connsiteX0" fmla="*/ 0 w 2234463"/>
              <a:gd name="connsiteY0" fmla="*/ 0 h 1866900"/>
              <a:gd name="connsiteX1" fmla="*/ 2234463 w 2234463"/>
              <a:gd name="connsiteY1" fmla="*/ 0 h 1866900"/>
              <a:gd name="connsiteX2" fmla="*/ 2234463 w 2234463"/>
              <a:gd name="connsiteY2" fmla="*/ 1866900 h 1866900"/>
              <a:gd name="connsiteX3" fmla="*/ 0 w 2234463"/>
              <a:gd name="connsiteY3" fmla="*/ 1866900 h 1866900"/>
              <a:gd name="connsiteX4" fmla="*/ 0 w 2234463"/>
              <a:gd name="connsiteY4" fmla="*/ 0 h 1866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34463" h="1866900">
                <a:moveTo>
                  <a:pt x="0" y="0"/>
                </a:moveTo>
                <a:lnTo>
                  <a:pt x="2234463" y="0"/>
                </a:lnTo>
                <a:lnTo>
                  <a:pt x="2234463" y="1866900"/>
                </a:lnTo>
                <a:lnTo>
                  <a:pt x="0" y="1866900"/>
                </a:lnTo>
                <a:lnTo>
                  <a:pt x="0" y="0"/>
                </a:lnTo>
              </a:path>
            </a:pathLst>
          </a:custGeom>
          <a:blipFill rotWithShape="1">
            <a:blip r:embed="rId5" cstate="screen">
              <a:extLst>
                <a:ext uri="{28A0092B-C50C-407E-A947-70E740481C1C}">
                  <a14:useLocalDpi xmlns:a14="http://schemas.microsoft.com/office/drawing/2010/main"/>
                </a:ext>
              </a:extLst>
            </a:blip>
            <a:stretch>
              <a:fillRect/>
            </a:stretch>
          </a:blipFill>
          <a:ln w="12700">
            <a:solidFill>
              <a:srgbClr val="2236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43" name="Freeform 3"/>
          <p:cNvSpPr/>
          <p:nvPr/>
        </p:nvSpPr>
        <p:spPr>
          <a:xfrm>
            <a:off x="8672606" y="3957184"/>
            <a:ext cx="2378183" cy="2009646"/>
          </a:xfrm>
          <a:custGeom>
            <a:avLst/>
            <a:gdLst>
              <a:gd name="connsiteX0" fmla="*/ 2240813 w 2247163"/>
              <a:gd name="connsiteY0" fmla="*/ 1892579 h 1898929"/>
              <a:gd name="connsiteX1" fmla="*/ 6350 w 2247163"/>
              <a:gd name="connsiteY1" fmla="*/ 1892579 h 1898929"/>
              <a:gd name="connsiteX2" fmla="*/ 6350 w 2247163"/>
              <a:gd name="connsiteY2" fmla="*/ 6350 h 1898929"/>
              <a:gd name="connsiteX3" fmla="*/ 2240813 w 2247163"/>
              <a:gd name="connsiteY3" fmla="*/ 6350 h 1898929"/>
              <a:gd name="connsiteX4" fmla="*/ 2240813 w 2247163"/>
              <a:gd name="connsiteY4" fmla="*/ 1892579 h 1898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47163" h="1898929">
                <a:moveTo>
                  <a:pt x="2240813" y="1892579"/>
                </a:moveTo>
                <a:lnTo>
                  <a:pt x="6350" y="1892579"/>
                </a:lnTo>
                <a:lnTo>
                  <a:pt x="6350" y="6350"/>
                </a:lnTo>
                <a:lnTo>
                  <a:pt x="2240813" y="6350"/>
                </a:lnTo>
                <a:lnTo>
                  <a:pt x="2240813" y="1892579"/>
                </a:lnTo>
              </a:path>
            </a:pathLst>
          </a:custGeom>
          <a:blipFill rotWithShape="1">
            <a:blip r:embed="rId6" cstate="screen">
              <a:extLst>
                <a:ext uri="{28A0092B-C50C-407E-A947-70E740481C1C}">
                  <a14:useLocalDpi xmlns:a14="http://schemas.microsoft.com/office/drawing/2010/main"/>
                </a:ext>
              </a:extLst>
            </a:blip>
            <a:stretch>
              <a:fillRect/>
            </a:stretch>
          </a:blipFill>
          <a:ln w="12700">
            <a:solidFill>
              <a:srgbClr val="2236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cs typeface="+mn-ea"/>
              <a:sym typeface="+mn-lt"/>
            </a:endParaRPr>
          </a:p>
        </p:txBody>
      </p:sp>
      <p:sp>
        <p:nvSpPr>
          <p:cNvPr id="19" name="TextBox 1"/>
          <p:cNvSpPr txBox="1"/>
          <p:nvPr/>
        </p:nvSpPr>
        <p:spPr>
          <a:xfrm>
            <a:off x="532570" y="208262"/>
            <a:ext cx="3339056"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2.2</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Market analysis.</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9" grpId="0" animBg="1"/>
      <p:bldP spid="48" grpId="0" animBg="1"/>
      <p:bldP spid="5" grpId="0" animBg="1"/>
      <p:bldP spid="40"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3"/>
          <p:cNvSpPr/>
          <p:nvPr/>
        </p:nvSpPr>
        <p:spPr>
          <a:xfrm>
            <a:off x="4587928" y="2349234"/>
            <a:ext cx="1382594" cy="1348670"/>
          </a:xfrm>
          <a:custGeom>
            <a:avLst/>
            <a:gdLst>
              <a:gd name="connsiteX0" fmla="*/ 515251 w 1306423"/>
              <a:gd name="connsiteY0" fmla="*/ 286600 h 1274368"/>
              <a:gd name="connsiteX1" fmla="*/ 249440 w 1306423"/>
              <a:gd name="connsiteY1" fmla="*/ 250736 h 1274368"/>
              <a:gd name="connsiteX2" fmla="*/ 285331 w 1306423"/>
              <a:gd name="connsiteY2" fmla="*/ 516394 h 1274368"/>
              <a:gd name="connsiteX3" fmla="*/ 0 w 1306423"/>
              <a:gd name="connsiteY3" fmla="*/ 1274343 h 1274368"/>
              <a:gd name="connsiteX4" fmla="*/ 459600 w 1306423"/>
              <a:gd name="connsiteY4" fmla="*/ 1274368 h 1274368"/>
              <a:gd name="connsiteX5" fmla="*/ 717448 w 1306423"/>
              <a:gd name="connsiteY5" fmla="*/ 718731 h 1274368"/>
              <a:gd name="connsiteX6" fmla="*/ 1306423 w 1306423"/>
              <a:gd name="connsiteY6" fmla="*/ 458597 h 1274368"/>
              <a:gd name="connsiteX7" fmla="*/ 1306423 w 1306423"/>
              <a:gd name="connsiteY7" fmla="*/ 0 h 1274368"/>
              <a:gd name="connsiteX8" fmla="*/ 515251 w 1306423"/>
              <a:gd name="connsiteY8" fmla="*/ 286600 h 12743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306423" h="1274368">
                <a:moveTo>
                  <a:pt x="515251" y="286600"/>
                </a:moveTo>
                <a:lnTo>
                  <a:pt x="249440" y="250736"/>
                </a:lnTo>
                <a:lnTo>
                  <a:pt x="285331" y="516394"/>
                </a:lnTo>
                <a:cubicBezTo>
                  <a:pt x="110058" y="739609"/>
                  <a:pt x="14808" y="1005103"/>
                  <a:pt x="0" y="1274343"/>
                </a:cubicBezTo>
                <a:lnTo>
                  <a:pt x="459600" y="1274368"/>
                </a:lnTo>
                <a:cubicBezTo>
                  <a:pt x="476567" y="1071752"/>
                  <a:pt x="562381" y="873747"/>
                  <a:pt x="717448" y="718731"/>
                </a:cubicBezTo>
                <a:cubicBezTo>
                  <a:pt x="880960" y="555155"/>
                  <a:pt x="1092275" y="468464"/>
                  <a:pt x="1306423" y="458597"/>
                </a:cubicBezTo>
                <a:lnTo>
                  <a:pt x="1306423" y="0"/>
                </a:lnTo>
                <a:cubicBezTo>
                  <a:pt x="1025842" y="8559"/>
                  <a:pt x="747623" y="104203"/>
                  <a:pt x="515251" y="286600"/>
                </a:cubicBezTo>
              </a:path>
            </a:pathLst>
          </a:custGeom>
          <a:solidFill>
            <a:srgbClr val="22364B"/>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chemeClr val="bg1"/>
              </a:solidFill>
              <a:cs typeface="+mn-ea"/>
              <a:sym typeface="+mn-lt"/>
            </a:endParaRPr>
          </a:p>
        </p:txBody>
      </p:sp>
      <p:sp>
        <p:nvSpPr>
          <p:cNvPr id="22" name="Freeform 3"/>
          <p:cNvSpPr/>
          <p:nvPr/>
        </p:nvSpPr>
        <p:spPr>
          <a:xfrm>
            <a:off x="6045038" y="3772456"/>
            <a:ext cx="1397970" cy="1432578"/>
          </a:xfrm>
          <a:custGeom>
            <a:avLst/>
            <a:gdLst>
              <a:gd name="connsiteX0" fmla="*/ 1018438 w 1320952"/>
              <a:gd name="connsiteY0" fmla="*/ 856195 h 1353654"/>
              <a:gd name="connsiteX1" fmla="*/ 1320952 w 1320952"/>
              <a:gd name="connsiteY1" fmla="*/ 37 h 1353654"/>
              <a:gd name="connsiteX2" fmla="*/ 862457 w 1320952"/>
              <a:gd name="connsiteY2" fmla="*/ 0 h 1353654"/>
              <a:gd name="connsiteX3" fmla="*/ 601370 w 1320952"/>
              <a:gd name="connsiteY3" fmla="*/ 634682 h 1353654"/>
              <a:gd name="connsiteX4" fmla="*/ 0 w 1320952"/>
              <a:gd name="connsiteY4" fmla="*/ 895083 h 1353654"/>
              <a:gd name="connsiteX5" fmla="*/ 63 w 1320952"/>
              <a:gd name="connsiteY5" fmla="*/ 1353654 h 1353654"/>
              <a:gd name="connsiteX6" fmla="*/ 822756 w 1320952"/>
              <a:gd name="connsiteY6" fmla="*/ 1051712 h 1353654"/>
              <a:gd name="connsiteX7" fmla="*/ 1049006 w 1320952"/>
              <a:gd name="connsiteY7" fmla="*/ 1082319 h 1353654"/>
              <a:gd name="connsiteX8" fmla="*/ 1018438 w 1320952"/>
              <a:gd name="connsiteY8" fmla="*/ 856195 h 13536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320952" h="1353654">
                <a:moveTo>
                  <a:pt x="1018438" y="856195"/>
                </a:moveTo>
                <a:cubicBezTo>
                  <a:pt x="1221104" y="607593"/>
                  <a:pt x="1321942" y="303657"/>
                  <a:pt x="1320952" y="37"/>
                </a:cubicBezTo>
                <a:lnTo>
                  <a:pt x="862457" y="0"/>
                </a:lnTo>
                <a:cubicBezTo>
                  <a:pt x="863485" y="229577"/>
                  <a:pt x="776554" y="459537"/>
                  <a:pt x="601370" y="634682"/>
                </a:cubicBezTo>
                <a:cubicBezTo>
                  <a:pt x="434695" y="801395"/>
                  <a:pt x="218427" y="888047"/>
                  <a:pt x="0" y="895083"/>
                </a:cubicBezTo>
                <a:lnTo>
                  <a:pt x="63" y="1353654"/>
                </a:lnTo>
                <a:cubicBezTo>
                  <a:pt x="292506" y="1347432"/>
                  <a:pt x="583272" y="1246860"/>
                  <a:pt x="822756" y="1051712"/>
                </a:cubicBezTo>
                <a:lnTo>
                  <a:pt x="1049006" y="1082319"/>
                </a:lnTo>
                <a:lnTo>
                  <a:pt x="1018438" y="856195"/>
                </a:lnTo>
              </a:path>
            </a:pathLst>
          </a:custGeom>
          <a:solidFill>
            <a:srgbClr val="22364B"/>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chemeClr val="bg1"/>
              </a:solidFill>
              <a:cs typeface="+mn-ea"/>
              <a:sym typeface="+mn-lt"/>
            </a:endParaRPr>
          </a:p>
        </p:txBody>
      </p:sp>
      <p:sp>
        <p:nvSpPr>
          <p:cNvPr id="19" name="Freeform 3"/>
          <p:cNvSpPr/>
          <p:nvPr/>
        </p:nvSpPr>
        <p:spPr>
          <a:xfrm>
            <a:off x="4585605" y="3782537"/>
            <a:ext cx="1384919" cy="1432256"/>
          </a:xfrm>
          <a:custGeom>
            <a:avLst/>
            <a:gdLst>
              <a:gd name="connsiteX0" fmla="*/ 458571 w 1308620"/>
              <a:gd name="connsiteY0" fmla="*/ 0 h 1353349"/>
              <a:gd name="connsiteX1" fmla="*/ 0 w 1308620"/>
              <a:gd name="connsiteY1" fmla="*/ 12 h 1353349"/>
              <a:gd name="connsiteX2" fmla="*/ 292036 w 1308620"/>
              <a:gd name="connsiteY2" fmla="*/ 842683 h 1353349"/>
              <a:gd name="connsiteX3" fmla="*/ 261429 w 1308620"/>
              <a:gd name="connsiteY3" fmla="*/ 1069606 h 1353349"/>
              <a:gd name="connsiteX4" fmla="*/ 483704 w 1308620"/>
              <a:gd name="connsiteY4" fmla="*/ 1039545 h 1353349"/>
              <a:gd name="connsiteX5" fmla="*/ 1308620 w 1308620"/>
              <a:gd name="connsiteY5" fmla="*/ 1353350 h 1353349"/>
              <a:gd name="connsiteX6" fmla="*/ 1308595 w 1308620"/>
              <a:gd name="connsiteY6" fmla="*/ 894803 h 1353349"/>
              <a:gd name="connsiteX7" fmla="*/ 719620 w 1308620"/>
              <a:gd name="connsiteY7" fmla="*/ 634669 h 1353349"/>
              <a:gd name="connsiteX8" fmla="*/ 458571 w 1308620"/>
              <a:gd name="connsiteY8" fmla="*/ 0 h 13533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308620" h="1353349">
                <a:moveTo>
                  <a:pt x="458571" y="0"/>
                </a:moveTo>
                <a:lnTo>
                  <a:pt x="0" y="12"/>
                </a:lnTo>
                <a:cubicBezTo>
                  <a:pt x="-952" y="298221"/>
                  <a:pt x="96545" y="596569"/>
                  <a:pt x="292036" y="842683"/>
                </a:cubicBezTo>
                <a:lnTo>
                  <a:pt x="261429" y="1069606"/>
                </a:lnTo>
                <a:lnTo>
                  <a:pt x="483704" y="1039545"/>
                </a:lnTo>
                <a:cubicBezTo>
                  <a:pt x="722591" y="1239812"/>
                  <a:pt x="1014310" y="1344371"/>
                  <a:pt x="1308620" y="1353350"/>
                </a:cubicBezTo>
                <a:lnTo>
                  <a:pt x="1308595" y="894803"/>
                </a:lnTo>
                <a:cubicBezTo>
                  <a:pt x="1094435" y="884897"/>
                  <a:pt x="883119" y="798182"/>
                  <a:pt x="719620" y="634669"/>
                </a:cubicBezTo>
                <a:cubicBezTo>
                  <a:pt x="544423" y="459498"/>
                  <a:pt x="457466" y="229565"/>
                  <a:pt x="458571" y="0"/>
                </a:cubicBez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baseline="-25000">
              <a:solidFill>
                <a:schemeClr val="bg1"/>
              </a:solidFill>
              <a:cs typeface="+mn-ea"/>
              <a:sym typeface="+mn-lt"/>
            </a:endParaRPr>
          </a:p>
        </p:txBody>
      </p:sp>
      <p:sp>
        <p:nvSpPr>
          <p:cNvPr id="20" name="Freeform 3"/>
          <p:cNvSpPr/>
          <p:nvPr/>
        </p:nvSpPr>
        <p:spPr>
          <a:xfrm>
            <a:off x="6056442" y="2352940"/>
            <a:ext cx="1395685" cy="1348966"/>
          </a:xfrm>
          <a:custGeom>
            <a:avLst/>
            <a:gdLst>
              <a:gd name="connsiteX0" fmla="*/ 1057123 w 1318793"/>
              <a:gd name="connsiteY0" fmla="*/ 240017 h 1274648"/>
              <a:gd name="connsiteX1" fmla="*/ 789698 w 1318793"/>
              <a:gd name="connsiteY1" fmla="*/ 276110 h 1274648"/>
              <a:gd name="connsiteX2" fmla="*/ 0 w 1318793"/>
              <a:gd name="connsiteY2" fmla="*/ 0 h 1274648"/>
              <a:gd name="connsiteX3" fmla="*/ 25 w 1318793"/>
              <a:gd name="connsiteY3" fmla="*/ 458533 h 1274648"/>
              <a:gd name="connsiteX4" fmla="*/ 601395 w 1318793"/>
              <a:gd name="connsiteY4" fmla="*/ 719035 h 1274648"/>
              <a:gd name="connsiteX5" fmla="*/ 859256 w 1318793"/>
              <a:gd name="connsiteY5" fmla="*/ 1274648 h 1274648"/>
              <a:gd name="connsiteX6" fmla="*/ 1318793 w 1318793"/>
              <a:gd name="connsiteY6" fmla="*/ 1274622 h 1274648"/>
              <a:gd name="connsiteX7" fmla="*/ 1021715 w 1318793"/>
              <a:gd name="connsiteY7" fmla="*/ 501916 h 1274648"/>
              <a:gd name="connsiteX8" fmla="*/ 1057123 w 1318793"/>
              <a:gd name="connsiteY8" fmla="*/ 240017 h 12746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318793" h="1274648">
                <a:moveTo>
                  <a:pt x="1057123" y="240017"/>
                </a:moveTo>
                <a:lnTo>
                  <a:pt x="789698" y="276110"/>
                </a:lnTo>
                <a:cubicBezTo>
                  <a:pt x="556729" y="98069"/>
                  <a:pt x="279234" y="6007"/>
                  <a:pt x="0" y="0"/>
                </a:cubicBezTo>
                <a:lnTo>
                  <a:pt x="25" y="458533"/>
                </a:lnTo>
                <a:cubicBezTo>
                  <a:pt x="218427" y="465620"/>
                  <a:pt x="434708" y="552310"/>
                  <a:pt x="601395" y="719035"/>
                </a:cubicBezTo>
                <a:cubicBezTo>
                  <a:pt x="756450" y="874052"/>
                  <a:pt x="842276" y="1072019"/>
                  <a:pt x="859256" y="1274648"/>
                </a:cubicBezTo>
                <a:lnTo>
                  <a:pt x="1318793" y="1274622"/>
                </a:lnTo>
                <a:cubicBezTo>
                  <a:pt x="1303655" y="999464"/>
                  <a:pt x="1204531" y="728040"/>
                  <a:pt x="1021715" y="501916"/>
                </a:cubicBezTo>
                <a:lnTo>
                  <a:pt x="1057123" y="240017"/>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chemeClr val="bg1"/>
              </a:solidFill>
              <a:cs typeface="+mn-ea"/>
              <a:sym typeface="+mn-lt"/>
            </a:endParaRPr>
          </a:p>
        </p:txBody>
      </p:sp>
      <p:sp>
        <p:nvSpPr>
          <p:cNvPr id="2" name="Freeform 3"/>
          <p:cNvSpPr/>
          <p:nvPr/>
        </p:nvSpPr>
        <p:spPr>
          <a:xfrm>
            <a:off x="4585605" y="3772456"/>
            <a:ext cx="1384919" cy="1432256"/>
          </a:xfrm>
          <a:custGeom>
            <a:avLst/>
            <a:gdLst>
              <a:gd name="connsiteX0" fmla="*/ 458571 w 1308620"/>
              <a:gd name="connsiteY0" fmla="*/ 0 h 1353349"/>
              <a:gd name="connsiteX1" fmla="*/ 0 w 1308620"/>
              <a:gd name="connsiteY1" fmla="*/ 12 h 1353349"/>
              <a:gd name="connsiteX2" fmla="*/ 292036 w 1308620"/>
              <a:gd name="connsiteY2" fmla="*/ 842683 h 1353349"/>
              <a:gd name="connsiteX3" fmla="*/ 261429 w 1308620"/>
              <a:gd name="connsiteY3" fmla="*/ 1069606 h 1353349"/>
              <a:gd name="connsiteX4" fmla="*/ 483704 w 1308620"/>
              <a:gd name="connsiteY4" fmla="*/ 1039545 h 1353349"/>
              <a:gd name="connsiteX5" fmla="*/ 1308620 w 1308620"/>
              <a:gd name="connsiteY5" fmla="*/ 1353350 h 1353349"/>
              <a:gd name="connsiteX6" fmla="*/ 1308595 w 1308620"/>
              <a:gd name="connsiteY6" fmla="*/ 894803 h 1353349"/>
              <a:gd name="connsiteX7" fmla="*/ 719620 w 1308620"/>
              <a:gd name="connsiteY7" fmla="*/ 634669 h 1353349"/>
              <a:gd name="connsiteX8" fmla="*/ 458571 w 1308620"/>
              <a:gd name="connsiteY8" fmla="*/ 0 h 135334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308620" h="1353349">
                <a:moveTo>
                  <a:pt x="458571" y="0"/>
                </a:moveTo>
                <a:lnTo>
                  <a:pt x="0" y="12"/>
                </a:lnTo>
                <a:cubicBezTo>
                  <a:pt x="-952" y="298221"/>
                  <a:pt x="96545" y="596569"/>
                  <a:pt x="292036" y="842683"/>
                </a:cubicBezTo>
                <a:lnTo>
                  <a:pt x="261429" y="1069606"/>
                </a:lnTo>
                <a:lnTo>
                  <a:pt x="483704" y="1039545"/>
                </a:lnTo>
                <a:cubicBezTo>
                  <a:pt x="722591" y="1239812"/>
                  <a:pt x="1014310" y="1344371"/>
                  <a:pt x="1308620" y="1353350"/>
                </a:cubicBezTo>
                <a:lnTo>
                  <a:pt x="1308595" y="894803"/>
                </a:lnTo>
                <a:cubicBezTo>
                  <a:pt x="1094435" y="884897"/>
                  <a:pt x="883119" y="798182"/>
                  <a:pt x="719620" y="634669"/>
                </a:cubicBezTo>
                <a:cubicBezTo>
                  <a:pt x="544423" y="459498"/>
                  <a:pt x="457466" y="229565"/>
                  <a:pt x="458571" y="0"/>
                </a:cubicBezTo>
              </a:path>
            </a:pathLst>
          </a:custGeom>
          <a:solidFill>
            <a:srgbClr val="FFBA1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chemeClr val="bg1"/>
              </a:solidFill>
              <a:cs typeface="+mn-ea"/>
              <a:sym typeface="+mn-lt"/>
            </a:endParaRPr>
          </a:p>
        </p:txBody>
      </p:sp>
      <p:sp>
        <p:nvSpPr>
          <p:cNvPr id="3" name="Freeform 3"/>
          <p:cNvSpPr/>
          <p:nvPr/>
        </p:nvSpPr>
        <p:spPr>
          <a:xfrm>
            <a:off x="6045018" y="2348908"/>
            <a:ext cx="1395685" cy="1348966"/>
          </a:xfrm>
          <a:custGeom>
            <a:avLst/>
            <a:gdLst>
              <a:gd name="connsiteX0" fmla="*/ 1057123 w 1318793"/>
              <a:gd name="connsiteY0" fmla="*/ 240017 h 1274648"/>
              <a:gd name="connsiteX1" fmla="*/ 789698 w 1318793"/>
              <a:gd name="connsiteY1" fmla="*/ 276110 h 1274648"/>
              <a:gd name="connsiteX2" fmla="*/ 0 w 1318793"/>
              <a:gd name="connsiteY2" fmla="*/ 0 h 1274648"/>
              <a:gd name="connsiteX3" fmla="*/ 25 w 1318793"/>
              <a:gd name="connsiteY3" fmla="*/ 458533 h 1274648"/>
              <a:gd name="connsiteX4" fmla="*/ 601395 w 1318793"/>
              <a:gd name="connsiteY4" fmla="*/ 719035 h 1274648"/>
              <a:gd name="connsiteX5" fmla="*/ 859256 w 1318793"/>
              <a:gd name="connsiteY5" fmla="*/ 1274648 h 1274648"/>
              <a:gd name="connsiteX6" fmla="*/ 1318793 w 1318793"/>
              <a:gd name="connsiteY6" fmla="*/ 1274622 h 1274648"/>
              <a:gd name="connsiteX7" fmla="*/ 1021715 w 1318793"/>
              <a:gd name="connsiteY7" fmla="*/ 501916 h 1274648"/>
              <a:gd name="connsiteX8" fmla="*/ 1057123 w 1318793"/>
              <a:gd name="connsiteY8" fmla="*/ 240017 h 12746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318793" h="1274648">
                <a:moveTo>
                  <a:pt x="1057123" y="240017"/>
                </a:moveTo>
                <a:lnTo>
                  <a:pt x="789698" y="276110"/>
                </a:lnTo>
                <a:cubicBezTo>
                  <a:pt x="556729" y="98069"/>
                  <a:pt x="279234" y="6007"/>
                  <a:pt x="0" y="0"/>
                </a:cubicBezTo>
                <a:lnTo>
                  <a:pt x="25" y="458533"/>
                </a:lnTo>
                <a:cubicBezTo>
                  <a:pt x="218427" y="465620"/>
                  <a:pt x="434708" y="552310"/>
                  <a:pt x="601395" y="719035"/>
                </a:cubicBezTo>
                <a:cubicBezTo>
                  <a:pt x="756450" y="874052"/>
                  <a:pt x="842276" y="1072019"/>
                  <a:pt x="859256" y="1274648"/>
                </a:cubicBezTo>
                <a:lnTo>
                  <a:pt x="1318793" y="1274622"/>
                </a:lnTo>
                <a:cubicBezTo>
                  <a:pt x="1303655" y="999464"/>
                  <a:pt x="1204531" y="728040"/>
                  <a:pt x="1021715" y="501916"/>
                </a:cubicBezTo>
                <a:lnTo>
                  <a:pt x="1057123" y="240017"/>
                </a:lnTo>
              </a:path>
            </a:pathLst>
          </a:custGeom>
          <a:solidFill>
            <a:srgbClr val="FFBA1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chemeClr val="bg1"/>
              </a:solidFill>
              <a:cs typeface="+mn-ea"/>
              <a:sym typeface="+mn-lt"/>
            </a:endParaRPr>
          </a:p>
        </p:txBody>
      </p:sp>
      <p:sp>
        <p:nvSpPr>
          <p:cNvPr id="10" name="TextBox 1"/>
          <p:cNvSpPr txBox="1"/>
          <p:nvPr/>
        </p:nvSpPr>
        <p:spPr>
          <a:xfrm>
            <a:off x="7860673" y="4707127"/>
            <a:ext cx="3360655" cy="1790811"/>
          </a:xfrm>
          <a:prstGeom prst="rect">
            <a:avLst/>
          </a:prstGeom>
          <a:noFill/>
        </p:spPr>
        <p:txBody>
          <a:bodyPr wrap="square" lIns="0" tIns="0" rIns="0" rtlCol="0">
            <a:spAutoFit/>
          </a:bodyPr>
          <a:lstStyle/>
          <a:p>
            <a:pPr>
              <a:lnSpc>
                <a:spcPct val="120000"/>
              </a:lnSpc>
              <a:tabLst>
                <a:tab pos="846455" algn="l"/>
              </a:tabLst>
            </a:pPr>
            <a:r>
              <a:rPr lang="en-US" altLang="zh-CN" sz="2400" b="1" dirty="0">
                <a:solidFill>
                  <a:schemeClr val="tx1">
                    <a:lumMod val="75000"/>
                    <a:lumOff val="25000"/>
                  </a:schemeClr>
                </a:solidFill>
                <a:cs typeface="+mn-ea"/>
                <a:sym typeface="+mn-lt"/>
              </a:rPr>
              <a:t>Industry pain points.</a:t>
            </a:r>
          </a:p>
          <a:p>
            <a:pPr>
              <a:lnSpc>
                <a:spcPct val="120000"/>
              </a:lnSpc>
            </a:pPr>
            <a:r>
              <a:rPr lang="en-US" altLang="zh-CN" dirty="0" err="1">
                <a:solidFill>
                  <a:schemeClr val="tx1">
                    <a:lumMod val="75000"/>
                    <a:lumOff val="25000"/>
                  </a:schemeClr>
                </a:solidFill>
                <a:cs typeface="+mn-ea"/>
                <a:sym typeface="+mn-lt"/>
              </a:rPr>
              <a:t>The text here is replaced with specific content.</a:t>
            </a:r>
            <a:r>
              <a:rPr lang="en-US" altLang="zh-CN" dirty="0">
                <a:solidFill>
                  <a:schemeClr val="tx1">
                    <a:lumMod val="75000"/>
                    <a:lumOff val="25000"/>
                  </a:schemeClr>
                </a:solidFill>
                <a:cs typeface="+mn-ea"/>
                <a:sym typeface="+mn-lt"/>
              </a:rPr>
              <a:t>。</a:t>
            </a:r>
          </a:p>
          <a:p>
            <a:pPr>
              <a:lnSpc>
                <a:spcPct val="120000"/>
              </a:lnSpc>
            </a:pPr>
            <a:r>
              <a:rPr lang="en-US" altLang="zh-CN" dirty="0">
                <a:solidFill>
                  <a:schemeClr val="tx1">
                    <a:lumMod val="75000"/>
                    <a:lumOff val="25000"/>
                  </a:schemeClr>
                </a:solidFill>
                <a:cs typeface="+mn-ea"/>
                <a:sym typeface="+mn-lt"/>
              </a:rPr>
              <a:t>The text here is replaced with specific content.</a:t>
            </a:r>
          </a:p>
        </p:txBody>
      </p:sp>
      <p:sp>
        <p:nvSpPr>
          <p:cNvPr id="11" name="TextBox 1"/>
          <p:cNvSpPr txBox="1"/>
          <p:nvPr/>
        </p:nvSpPr>
        <p:spPr>
          <a:xfrm>
            <a:off x="970672" y="4744486"/>
            <a:ext cx="3261990" cy="1790811"/>
          </a:xfrm>
          <a:prstGeom prst="rect">
            <a:avLst/>
          </a:prstGeom>
          <a:noFill/>
        </p:spPr>
        <p:txBody>
          <a:bodyPr wrap="square" lIns="0" tIns="0" rIns="0" rtlCol="0">
            <a:spAutoFit/>
          </a:bodyPr>
          <a:lstStyle/>
          <a:p>
            <a:pPr algn="r">
              <a:lnSpc>
                <a:spcPct val="120000"/>
              </a:lnSpc>
              <a:tabLst>
                <a:tab pos="846455" algn="l"/>
              </a:tabLst>
            </a:pPr>
            <a:r>
              <a:rPr lang="en-US" altLang="zh-CN" sz="2400" b="1" dirty="0">
                <a:solidFill>
                  <a:schemeClr val="tx1">
                    <a:lumMod val="75000"/>
                    <a:lumOff val="25000"/>
                  </a:schemeClr>
                </a:solidFill>
                <a:cs typeface="+mn-ea"/>
                <a:sym typeface="+mn-lt"/>
              </a:rPr>
              <a:t>Industry pain points.</a:t>
            </a:r>
          </a:p>
          <a:p>
            <a:pPr algn="r">
              <a:lnSpc>
                <a:spcPct val="120000"/>
              </a:lnSpc>
              <a:tabLst>
                <a:tab pos="846455" algn="l"/>
              </a:tabLst>
            </a:pPr>
            <a:r>
              <a:rPr lang="en-US" altLang="zh-CN" dirty="0" err="1">
                <a:solidFill>
                  <a:schemeClr val="tx1">
                    <a:lumMod val="75000"/>
                    <a:lumOff val="25000"/>
                  </a:schemeClr>
                </a:solidFill>
                <a:cs typeface="+mn-ea"/>
                <a:sym typeface="+mn-lt"/>
              </a:rPr>
              <a:t>The text here is replaced with specific content.</a:t>
            </a:r>
            <a:r>
              <a:rPr lang="en-US" altLang="zh-CN" dirty="0">
                <a:solidFill>
                  <a:schemeClr val="tx1">
                    <a:lumMod val="75000"/>
                    <a:lumOff val="25000"/>
                  </a:schemeClr>
                </a:solidFill>
                <a:cs typeface="+mn-ea"/>
                <a:sym typeface="+mn-lt"/>
              </a:rPr>
              <a:t>。</a:t>
            </a:r>
          </a:p>
          <a:p>
            <a:pPr algn="r">
              <a:lnSpc>
                <a:spcPct val="120000"/>
              </a:lnSpc>
              <a:tabLst>
                <a:tab pos="846455" algn="l"/>
              </a:tabLst>
            </a:pPr>
            <a:r>
              <a:rPr lang="en-US" altLang="zh-CN" dirty="0">
                <a:solidFill>
                  <a:schemeClr val="tx1">
                    <a:lumMod val="75000"/>
                    <a:lumOff val="25000"/>
                  </a:schemeClr>
                </a:solidFill>
                <a:cs typeface="+mn-ea"/>
                <a:sym typeface="+mn-lt"/>
              </a:rPr>
              <a:t>The text here is replaced with specific content.</a:t>
            </a:r>
          </a:p>
        </p:txBody>
      </p:sp>
      <p:sp>
        <p:nvSpPr>
          <p:cNvPr id="14" name="TextBox 1"/>
          <p:cNvSpPr txBox="1"/>
          <p:nvPr/>
        </p:nvSpPr>
        <p:spPr>
          <a:xfrm>
            <a:off x="6667220" y="2782178"/>
            <a:ext cx="211596" cy="250518"/>
          </a:xfrm>
          <a:prstGeom prst="rect">
            <a:avLst/>
          </a:prstGeom>
          <a:noFill/>
        </p:spPr>
        <p:txBody>
          <a:bodyPr wrap="none" lIns="0" tIns="0" rIns="0" rtlCol="0">
            <a:spAutoFit/>
          </a:bodyPr>
          <a:lstStyle/>
          <a:p>
            <a:pPr>
              <a:lnSpc>
                <a:spcPts val="1695"/>
              </a:lnSpc>
            </a:pPr>
            <a:r>
              <a:rPr lang="en-US" altLang="zh-CN" sz="1340" b="1" dirty="0">
                <a:solidFill>
                  <a:schemeClr val="bg1"/>
                </a:solidFill>
                <a:cs typeface="+mn-ea"/>
                <a:sym typeface="+mn-lt"/>
              </a:rPr>
              <a:t>01。</a:t>
            </a:r>
          </a:p>
        </p:txBody>
      </p:sp>
      <p:sp>
        <p:nvSpPr>
          <p:cNvPr id="15" name="TextBox 1"/>
          <p:cNvSpPr txBox="1"/>
          <p:nvPr/>
        </p:nvSpPr>
        <p:spPr>
          <a:xfrm>
            <a:off x="6667220" y="4515999"/>
            <a:ext cx="211596" cy="250518"/>
          </a:xfrm>
          <a:prstGeom prst="rect">
            <a:avLst/>
          </a:prstGeom>
          <a:noFill/>
        </p:spPr>
        <p:txBody>
          <a:bodyPr wrap="none" lIns="0" tIns="0" rIns="0" rtlCol="0">
            <a:spAutoFit/>
          </a:bodyPr>
          <a:lstStyle/>
          <a:p>
            <a:pPr>
              <a:lnSpc>
                <a:spcPts val="1695"/>
              </a:lnSpc>
            </a:pPr>
            <a:r>
              <a:rPr lang="en-US" altLang="zh-CN" sz="1340" b="1" dirty="0">
                <a:solidFill>
                  <a:schemeClr val="bg1"/>
                </a:solidFill>
                <a:cs typeface="+mn-ea"/>
                <a:sym typeface="+mn-lt"/>
              </a:rPr>
              <a:t>02。</a:t>
            </a:r>
          </a:p>
        </p:txBody>
      </p:sp>
      <p:sp>
        <p:nvSpPr>
          <p:cNvPr id="16" name="TextBox 1"/>
          <p:cNvSpPr txBox="1"/>
          <p:nvPr/>
        </p:nvSpPr>
        <p:spPr>
          <a:xfrm>
            <a:off x="5108125" y="4515999"/>
            <a:ext cx="211596" cy="250518"/>
          </a:xfrm>
          <a:prstGeom prst="rect">
            <a:avLst/>
          </a:prstGeom>
          <a:noFill/>
        </p:spPr>
        <p:txBody>
          <a:bodyPr wrap="none" lIns="0" tIns="0" rIns="0" rtlCol="0">
            <a:spAutoFit/>
          </a:bodyPr>
          <a:lstStyle/>
          <a:p>
            <a:pPr>
              <a:lnSpc>
                <a:spcPts val="1695"/>
              </a:lnSpc>
            </a:pPr>
            <a:r>
              <a:rPr lang="en-US" altLang="zh-CN" sz="1340" b="1" dirty="0">
                <a:solidFill>
                  <a:schemeClr val="bg1"/>
                </a:solidFill>
                <a:cs typeface="+mn-ea"/>
                <a:sym typeface="+mn-lt"/>
              </a:rPr>
              <a:t>03。</a:t>
            </a:r>
          </a:p>
        </p:txBody>
      </p:sp>
      <p:sp>
        <p:nvSpPr>
          <p:cNvPr id="17" name="TextBox 1"/>
          <p:cNvSpPr txBox="1"/>
          <p:nvPr/>
        </p:nvSpPr>
        <p:spPr>
          <a:xfrm>
            <a:off x="5108125" y="2782178"/>
            <a:ext cx="211596" cy="250518"/>
          </a:xfrm>
          <a:prstGeom prst="rect">
            <a:avLst/>
          </a:prstGeom>
          <a:noFill/>
        </p:spPr>
        <p:txBody>
          <a:bodyPr wrap="none" lIns="0" tIns="0" rIns="0" rtlCol="0">
            <a:spAutoFit/>
          </a:bodyPr>
          <a:lstStyle/>
          <a:p>
            <a:pPr>
              <a:lnSpc>
                <a:spcPts val="1695"/>
              </a:lnSpc>
            </a:pPr>
            <a:r>
              <a:rPr lang="en-US" altLang="zh-CN" sz="1340" b="1" dirty="0">
                <a:solidFill>
                  <a:schemeClr val="bg1"/>
                </a:solidFill>
                <a:cs typeface="+mn-ea"/>
                <a:sym typeface="+mn-lt"/>
              </a:rPr>
              <a:t>04。</a:t>
            </a:r>
          </a:p>
        </p:txBody>
      </p:sp>
      <p:sp>
        <p:nvSpPr>
          <p:cNvPr id="18" name="TextBox 1"/>
          <p:cNvSpPr txBox="1"/>
          <p:nvPr/>
        </p:nvSpPr>
        <p:spPr>
          <a:xfrm>
            <a:off x="5345908" y="3548285"/>
            <a:ext cx="1377878" cy="469359"/>
          </a:xfrm>
          <a:prstGeom prst="rect">
            <a:avLst/>
          </a:prstGeom>
          <a:noFill/>
        </p:spPr>
        <p:txBody>
          <a:bodyPr wrap="none" lIns="0" tIns="0" rIns="0" rtlCol="0">
            <a:spAutoFit/>
          </a:bodyPr>
          <a:lstStyle/>
          <a:p>
            <a:pPr algn="ctr">
              <a:lnSpc>
                <a:spcPts val="1585"/>
              </a:lnSpc>
              <a:tabLst>
                <a:tab pos="80010" algn="l"/>
              </a:tabLst>
            </a:pPr>
            <a:r>
              <a:rPr lang="en-US" altLang="zh-CN" sz="1600" b="1" dirty="0">
                <a:solidFill>
                  <a:schemeClr val="tx1">
                    <a:lumMod val="75000"/>
                    <a:lumOff val="25000"/>
                  </a:schemeClr>
                </a:solidFill>
                <a:cs typeface="+mn-ea"/>
                <a:sym typeface="+mn-lt"/>
              </a:rPr>
              <a:t>INDUSTRY.</a:t>
            </a:r>
          </a:p>
          <a:p>
            <a:pPr algn="ctr">
              <a:lnSpc>
                <a:spcPts val="1695"/>
              </a:lnSpc>
              <a:tabLst>
                <a:tab pos="80010" algn="l"/>
              </a:tabLst>
            </a:pPr>
            <a:r>
              <a:rPr lang="en-US" altLang="zh-CN" sz="1600" b="1" dirty="0">
                <a:solidFill>
                  <a:schemeClr val="tx1">
                    <a:lumMod val="75000"/>
                    <a:lumOff val="25000"/>
                  </a:schemeClr>
                </a:solidFill>
                <a:cs typeface="+mn-ea"/>
                <a:sym typeface="+mn-lt"/>
              </a:rPr>
              <a:t>PAIN POINTS.</a:t>
            </a:r>
          </a:p>
        </p:txBody>
      </p:sp>
      <p:sp>
        <p:nvSpPr>
          <p:cNvPr id="24" name="TextBox 1"/>
          <p:cNvSpPr txBox="1"/>
          <p:nvPr/>
        </p:nvSpPr>
        <p:spPr>
          <a:xfrm>
            <a:off x="801858" y="2205097"/>
            <a:ext cx="3430804" cy="1790811"/>
          </a:xfrm>
          <a:prstGeom prst="rect">
            <a:avLst/>
          </a:prstGeom>
          <a:noFill/>
        </p:spPr>
        <p:txBody>
          <a:bodyPr wrap="square" lIns="0" tIns="0" rIns="0" rtlCol="0">
            <a:spAutoFit/>
          </a:bodyPr>
          <a:lstStyle/>
          <a:p>
            <a:pPr algn="r">
              <a:lnSpc>
                <a:spcPct val="120000"/>
              </a:lnSpc>
              <a:tabLst>
                <a:tab pos="846455" algn="l"/>
              </a:tabLst>
            </a:pPr>
            <a:r>
              <a:rPr lang="en-US" altLang="zh-CN" sz="2400" b="1" dirty="0">
                <a:solidFill>
                  <a:schemeClr val="tx1">
                    <a:lumMod val="75000"/>
                    <a:lumOff val="25000"/>
                  </a:schemeClr>
                </a:solidFill>
                <a:cs typeface="+mn-ea"/>
                <a:sym typeface="+mn-lt"/>
              </a:rPr>
              <a:t>Industry pain points.</a:t>
            </a:r>
          </a:p>
          <a:p>
            <a:pPr algn="r">
              <a:lnSpc>
                <a:spcPct val="120000"/>
              </a:lnSpc>
              <a:tabLst>
                <a:tab pos="846455" algn="l"/>
              </a:tabLst>
            </a:pPr>
            <a:r>
              <a:rPr lang="en-US" altLang="zh-CN" dirty="0">
                <a:solidFill>
                  <a:schemeClr val="tx1">
                    <a:lumMod val="75000"/>
                    <a:lumOff val="25000"/>
                  </a:schemeClr>
                </a:solidFill>
                <a:cs typeface="+mn-ea"/>
                <a:sym typeface="+mn-lt"/>
              </a:rPr>
              <a:t>The text here is replaced with specific content.</a:t>
            </a:r>
          </a:p>
          <a:p>
            <a:pPr algn="r">
              <a:lnSpc>
                <a:spcPct val="120000"/>
              </a:lnSpc>
              <a:tabLst>
                <a:tab pos="846455" algn="l"/>
              </a:tabLst>
            </a:pPr>
            <a:r>
              <a:rPr lang="en-US" altLang="zh-CN" dirty="0">
                <a:solidFill>
                  <a:schemeClr val="tx1">
                    <a:lumMod val="75000"/>
                    <a:lumOff val="25000"/>
                  </a:schemeClr>
                </a:solidFill>
                <a:cs typeface="+mn-ea"/>
                <a:sym typeface="+mn-lt"/>
              </a:rPr>
              <a:t>The text here is replaced with specific content.</a:t>
            </a:r>
          </a:p>
        </p:txBody>
      </p:sp>
      <p:sp>
        <p:nvSpPr>
          <p:cNvPr id="25" name="TextBox 1"/>
          <p:cNvSpPr txBox="1"/>
          <p:nvPr/>
        </p:nvSpPr>
        <p:spPr>
          <a:xfrm>
            <a:off x="7868065" y="2113116"/>
            <a:ext cx="3522077" cy="1790811"/>
          </a:xfrm>
          <a:prstGeom prst="rect">
            <a:avLst/>
          </a:prstGeom>
          <a:noFill/>
        </p:spPr>
        <p:txBody>
          <a:bodyPr wrap="square" lIns="0" tIns="0" rIns="0" rtlCol="0">
            <a:spAutoFit/>
          </a:bodyPr>
          <a:lstStyle/>
          <a:p>
            <a:pPr>
              <a:lnSpc>
                <a:spcPct val="120000"/>
              </a:lnSpc>
              <a:tabLst>
                <a:tab pos="846455" algn="l"/>
              </a:tabLst>
            </a:pPr>
            <a:r>
              <a:rPr lang="en-US" altLang="zh-CN" sz="2400" b="1" dirty="0">
                <a:solidFill>
                  <a:schemeClr val="tx1">
                    <a:lumMod val="75000"/>
                    <a:lumOff val="25000"/>
                  </a:schemeClr>
                </a:solidFill>
                <a:cs typeface="+mn-ea"/>
                <a:sym typeface="+mn-lt"/>
              </a:rPr>
              <a:t>Industry pain points.</a:t>
            </a:r>
          </a:p>
          <a:p>
            <a:pPr>
              <a:lnSpc>
                <a:spcPct val="120000"/>
              </a:lnSpc>
            </a:pPr>
            <a:r>
              <a:rPr lang="en-US" altLang="zh-CN" dirty="0" err="1">
                <a:solidFill>
                  <a:schemeClr val="tx1">
                    <a:lumMod val="75000"/>
                    <a:lumOff val="25000"/>
                  </a:schemeClr>
                </a:solidFill>
                <a:cs typeface="+mn-ea"/>
                <a:sym typeface="+mn-lt"/>
              </a:rPr>
              <a:t>The text here is replaced with specific content.</a:t>
            </a:r>
            <a:r>
              <a:rPr lang="en-US" altLang="zh-CN" dirty="0">
                <a:solidFill>
                  <a:schemeClr val="tx1">
                    <a:lumMod val="75000"/>
                    <a:lumOff val="25000"/>
                  </a:schemeClr>
                </a:solidFill>
                <a:cs typeface="+mn-ea"/>
                <a:sym typeface="+mn-lt"/>
              </a:rPr>
              <a:t>。</a:t>
            </a:r>
          </a:p>
          <a:p>
            <a:pPr>
              <a:lnSpc>
                <a:spcPct val="120000"/>
              </a:lnSpc>
            </a:pPr>
            <a:r>
              <a:rPr lang="en-US" altLang="zh-CN" dirty="0">
                <a:solidFill>
                  <a:schemeClr val="tx1">
                    <a:lumMod val="75000"/>
                    <a:lumOff val="25000"/>
                  </a:schemeClr>
                </a:solidFill>
                <a:cs typeface="+mn-ea"/>
                <a:sym typeface="+mn-lt"/>
              </a:rPr>
              <a:t>The text here is replaced with specific content.</a:t>
            </a:r>
          </a:p>
        </p:txBody>
      </p:sp>
      <p:sp>
        <p:nvSpPr>
          <p:cNvPr id="23" name="TextBox 1"/>
          <p:cNvSpPr txBox="1"/>
          <p:nvPr/>
        </p:nvSpPr>
        <p:spPr>
          <a:xfrm>
            <a:off x="532570" y="208262"/>
            <a:ext cx="4055597"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2.3</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Industry pain points.</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Freeform 177"/>
          <p:cNvSpPr>
            <a:spLocks noEditPoints="1"/>
          </p:cNvSpPr>
          <p:nvPr/>
        </p:nvSpPr>
        <p:spPr bwMode="auto">
          <a:xfrm>
            <a:off x="7538316" y="3276488"/>
            <a:ext cx="245973" cy="212316"/>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22364B"/>
          </a:solidFill>
          <a:ln>
            <a:noFill/>
          </a:ln>
        </p:spPr>
        <p:txBody>
          <a:bodyPr vert="horz" wrap="square" lIns="91419" tIns="45709" rIns="91419" bIns="45709" numCol="1" anchor="t" anchorCtr="0" compatLnSpc="1"/>
          <a:lstStyle/>
          <a:p>
            <a:pPr defTabSz="913765"/>
            <a:endParaRPr lang="zh-CN" altLang="en-US" sz="1600">
              <a:solidFill>
                <a:schemeClr val="tx1">
                  <a:lumMod val="75000"/>
                  <a:lumOff val="25000"/>
                </a:schemeClr>
              </a:solidFill>
              <a:cs typeface="+mn-ea"/>
              <a:sym typeface="+mn-lt"/>
            </a:endParaRPr>
          </a:p>
        </p:txBody>
      </p:sp>
      <p:sp>
        <p:nvSpPr>
          <p:cNvPr id="118" name="文本框 117"/>
          <p:cNvSpPr txBox="1"/>
          <p:nvPr/>
        </p:nvSpPr>
        <p:spPr>
          <a:xfrm>
            <a:off x="7748346" y="3147473"/>
            <a:ext cx="3962200" cy="587469"/>
          </a:xfrm>
          <a:prstGeom prst="rect">
            <a:avLst/>
          </a:prstGeom>
          <a:noFill/>
        </p:spPr>
        <p:txBody>
          <a:bodyPr wrap="square" rtlCol="0">
            <a:spAutoFit/>
          </a:bodyPr>
          <a:lstStyle/>
          <a:p>
            <a:pPr lvl="0">
              <a:lnSpc>
                <a:spcPct val="120000"/>
              </a:lnSpc>
            </a:pPr>
            <a:r>
              <a:rPr lang="en-US" altLang="zh-CN" sz="1400" dirty="0" err="1">
                <a:solidFill>
                  <a:schemeClr val="tx1">
                    <a:lumMod val="75000"/>
                    <a:lumOff val="25000"/>
                  </a:schemeClr>
                </a:solidFill>
                <a:cs typeface="+mn-ea"/>
                <a:sym typeface="+mn-lt"/>
              </a:rPr>
              <a:t>The text here is replaced with specific content. The text here is replaced with specific content. The text here is replaced with specific content.</a:t>
            </a:r>
            <a:r>
              <a:rPr lang="en-US" altLang="zh-CN" sz="1400" dirty="0">
                <a:solidFill>
                  <a:schemeClr val="tx1">
                    <a:lumMod val="75000"/>
                    <a:lumOff val="25000"/>
                  </a:schemeClr>
                </a:solidFill>
                <a:cs typeface="+mn-ea"/>
                <a:sym typeface="+mn-lt"/>
              </a:rPr>
              <a:t>。</a:t>
            </a:r>
          </a:p>
        </p:txBody>
      </p:sp>
      <p:pic>
        <p:nvPicPr>
          <p:cNvPr id="119" name="图片 1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327" y="3818802"/>
            <a:ext cx="2881751" cy="2048900"/>
          </a:xfrm>
          <a:custGeom>
            <a:avLst/>
            <a:gdLst>
              <a:gd name="connsiteX0" fmla="*/ 0 w 2882793"/>
              <a:gd name="connsiteY0" fmla="*/ 0 h 1762450"/>
              <a:gd name="connsiteX1" fmla="*/ 1332754 w 2882793"/>
              <a:gd name="connsiteY1" fmla="*/ 0 h 1762450"/>
              <a:gd name="connsiteX2" fmla="*/ 1441396 w 2882793"/>
              <a:gd name="connsiteY2" fmla="*/ 115779 h 1762450"/>
              <a:gd name="connsiteX3" fmla="*/ 1550039 w 2882793"/>
              <a:gd name="connsiteY3" fmla="*/ 0 h 1762450"/>
              <a:gd name="connsiteX4" fmla="*/ 2882793 w 2882793"/>
              <a:gd name="connsiteY4" fmla="*/ 0 h 1762450"/>
              <a:gd name="connsiteX5" fmla="*/ 2882793 w 2882793"/>
              <a:gd name="connsiteY5" fmla="*/ 1762450 h 1762450"/>
              <a:gd name="connsiteX6" fmla="*/ 0 w 2882793"/>
              <a:gd name="connsiteY6" fmla="*/ 1762450 h 176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793" h="1762450">
                <a:moveTo>
                  <a:pt x="0" y="0"/>
                </a:moveTo>
                <a:lnTo>
                  <a:pt x="1332754" y="0"/>
                </a:lnTo>
                <a:lnTo>
                  <a:pt x="1441396" y="115779"/>
                </a:lnTo>
                <a:lnTo>
                  <a:pt x="1550039" y="0"/>
                </a:lnTo>
                <a:lnTo>
                  <a:pt x="2882793" y="0"/>
                </a:lnTo>
                <a:lnTo>
                  <a:pt x="2882793" y="1762450"/>
                </a:lnTo>
                <a:lnTo>
                  <a:pt x="0" y="1762450"/>
                </a:lnTo>
                <a:close/>
              </a:path>
            </a:pathLst>
          </a:custGeom>
        </p:spPr>
      </p:pic>
      <p:pic>
        <p:nvPicPr>
          <p:cNvPr id="120" name="图片 1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8918" y="3837550"/>
            <a:ext cx="2881751" cy="2048900"/>
          </a:xfrm>
          <a:custGeom>
            <a:avLst/>
            <a:gdLst>
              <a:gd name="connsiteX0" fmla="*/ 0 w 2882793"/>
              <a:gd name="connsiteY0" fmla="*/ 0 h 1762450"/>
              <a:gd name="connsiteX1" fmla="*/ 1332754 w 2882793"/>
              <a:gd name="connsiteY1" fmla="*/ 0 h 1762450"/>
              <a:gd name="connsiteX2" fmla="*/ 1441396 w 2882793"/>
              <a:gd name="connsiteY2" fmla="*/ 115779 h 1762450"/>
              <a:gd name="connsiteX3" fmla="*/ 1550039 w 2882793"/>
              <a:gd name="connsiteY3" fmla="*/ 0 h 1762450"/>
              <a:gd name="connsiteX4" fmla="*/ 2882793 w 2882793"/>
              <a:gd name="connsiteY4" fmla="*/ 0 h 1762450"/>
              <a:gd name="connsiteX5" fmla="*/ 2882793 w 2882793"/>
              <a:gd name="connsiteY5" fmla="*/ 1762450 h 1762450"/>
              <a:gd name="connsiteX6" fmla="*/ 0 w 2882793"/>
              <a:gd name="connsiteY6" fmla="*/ 1762450 h 176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793" h="1762450">
                <a:moveTo>
                  <a:pt x="0" y="0"/>
                </a:moveTo>
                <a:lnTo>
                  <a:pt x="1332754" y="0"/>
                </a:lnTo>
                <a:lnTo>
                  <a:pt x="1441396" y="115779"/>
                </a:lnTo>
                <a:lnTo>
                  <a:pt x="1550039" y="0"/>
                </a:lnTo>
                <a:lnTo>
                  <a:pt x="2882793" y="0"/>
                </a:lnTo>
                <a:lnTo>
                  <a:pt x="2882793" y="1762450"/>
                </a:lnTo>
                <a:lnTo>
                  <a:pt x="0" y="1762450"/>
                </a:lnTo>
                <a:close/>
              </a:path>
            </a:pathLst>
          </a:custGeom>
        </p:spPr>
      </p:pic>
      <p:sp>
        <p:nvSpPr>
          <p:cNvPr id="121" name="矩形 120"/>
          <p:cNvSpPr/>
          <p:nvPr/>
        </p:nvSpPr>
        <p:spPr>
          <a:xfrm>
            <a:off x="698327" y="1452928"/>
            <a:ext cx="11012218" cy="396583"/>
          </a:xfrm>
          <a:prstGeom prst="rect">
            <a:avLst/>
          </a:prstGeom>
          <a:noFill/>
        </p:spPr>
        <p:txBody>
          <a:bodyPr wrap="square" rtlCol="0">
            <a:spAutoFit/>
          </a:bodyPr>
          <a:lstStyle/>
          <a:p>
            <a:pPr lvl="0">
              <a:lnSpc>
                <a:spcPct val="120000"/>
              </a:lnSpc>
            </a:pPr>
            <a:r>
              <a:rPr lang="en-US" altLang="zh-CN" dirty="0" err="1">
                <a:solidFill>
                  <a:schemeClr val="tx1">
                    <a:lumMod val="75000"/>
                    <a:lumOff val="25000"/>
                  </a:schemeClr>
                </a:solidFill>
                <a:cs typeface="+mn-ea"/>
                <a:sym typeface="+mn-lt"/>
              </a:rPr>
              <a:t>The text here is replaced with specific content. The text here is replaced with specific content. The text here is replaced with specific content.</a:t>
            </a:r>
            <a:r>
              <a:rPr lang="en-US" altLang="zh-CN" dirty="0">
                <a:solidFill>
                  <a:schemeClr val="tx1">
                    <a:lumMod val="75000"/>
                    <a:lumOff val="25000"/>
                  </a:schemeClr>
                </a:solidFill>
                <a:cs typeface="+mn-ea"/>
                <a:sym typeface="+mn-lt"/>
              </a:rPr>
              <a:t>。</a:t>
            </a:r>
          </a:p>
        </p:txBody>
      </p:sp>
      <p:grpSp>
        <p:nvGrpSpPr>
          <p:cNvPr id="122" name="组合 121"/>
          <p:cNvGrpSpPr/>
          <p:nvPr/>
        </p:nvGrpSpPr>
        <p:grpSpPr>
          <a:xfrm>
            <a:off x="698328" y="2734800"/>
            <a:ext cx="3045091" cy="976412"/>
            <a:chOff x="543150" y="2753548"/>
            <a:chExt cx="3499502" cy="976412"/>
          </a:xfrm>
        </p:grpSpPr>
        <p:sp>
          <p:nvSpPr>
            <p:cNvPr id="123" name="任意多边形 122"/>
            <p:cNvSpPr/>
            <p:nvPr/>
          </p:nvSpPr>
          <p:spPr>
            <a:xfrm>
              <a:off x="543150" y="2753548"/>
              <a:ext cx="3311786" cy="976412"/>
            </a:xfrm>
            <a:custGeom>
              <a:avLst/>
              <a:gdLst>
                <a:gd name="connsiteX0" fmla="*/ 21007 w 2882793"/>
                <a:gd name="connsiteY0" fmla="*/ 0 h 970338"/>
                <a:gd name="connsiteX1" fmla="*/ 2861786 w 2882793"/>
                <a:gd name="connsiteY1" fmla="*/ 0 h 970338"/>
                <a:gd name="connsiteX2" fmla="*/ 2882793 w 2882793"/>
                <a:gd name="connsiteY2" fmla="*/ 21007 h 970338"/>
                <a:gd name="connsiteX3" fmla="*/ 2882793 w 2882793"/>
                <a:gd name="connsiteY3" fmla="*/ 836087 h 970338"/>
                <a:gd name="connsiteX4" fmla="*/ 2861786 w 2882793"/>
                <a:gd name="connsiteY4" fmla="*/ 857094 h 970338"/>
                <a:gd name="connsiteX5" fmla="*/ 1547660 w 2882793"/>
                <a:gd name="connsiteY5" fmla="*/ 857094 h 970338"/>
                <a:gd name="connsiteX6" fmla="*/ 1441396 w 2882793"/>
                <a:gd name="connsiteY6" fmla="*/ 970338 h 970338"/>
                <a:gd name="connsiteX7" fmla="*/ 1335133 w 2882793"/>
                <a:gd name="connsiteY7" fmla="*/ 857094 h 970338"/>
                <a:gd name="connsiteX8" fmla="*/ 21007 w 2882793"/>
                <a:gd name="connsiteY8" fmla="*/ 857094 h 970338"/>
                <a:gd name="connsiteX9" fmla="*/ 0 w 2882793"/>
                <a:gd name="connsiteY9" fmla="*/ 836087 h 970338"/>
                <a:gd name="connsiteX10" fmla="*/ 0 w 2882793"/>
                <a:gd name="connsiteY10" fmla="*/ 21007 h 970338"/>
                <a:gd name="connsiteX11" fmla="*/ 21007 w 2882793"/>
                <a:gd name="connsiteY11" fmla="*/ 0 h 9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2793" h="970338">
                  <a:moveTo>
                    <a:pt x="21007" y="0"/>
                  </a:moveTo>
                  <a:lnTo>
                    <a:pt x="2861786" y="0"/>
                  </a:lnTo>
                  <a:cubicBezTo>
                    <a:pt x="2873388" y="0"/>
                    <a:pt x="2882793" y="9405"/>
                    <a:pt x="2882793" y="21007"/>
                  </a:cubicBezTo>
                  <a:lnTo>
                    <a:pt x="2882793" y="836087"/>
                  </a:lnTo>
                  <a:cubicBezTo>
                    <a:pt x="2882793" y="847689"/>
                    <a:pt x="2873388" y="857094"/>
                    <a:pt x="2861786" y="857094"/>
                  </a:cubicBezTo>
                  <a:lnTo>
                    <a:pt x="1547660" y="857094"/>
                  </a:lnTo>
                  <a:lnTo>
                    <a:pt x="1441396" y="970338"/>
                  </a:lnTo>
                  <a:lnTo>
                    <a:pt x="1335133" y="857094"/>
                  </a:lnTo>
                  <a:lnTo>
                    <a:pt x="21007" y="857094"/>
                  </a:lnTo>
                  <a:cubicBezTo>
                    <a:pt x="9405" y="857094"/>
                    <a:pt x="0" y="847689"/>
                    <a:pt x="0" y="836087"/>
                  </a:cubicBezTo>
                  <a:lnTo>
                    <a:pt x="0" y="21007"/>
                  </a:lnTo>
                  <a:cubicBezTo>
                    <a:pt x="0" y="9405"/>
                    <a:pt x="9405" y="0"/>
                    <a:pt x="21007" y="0"/>
                  </a:cubicBezTo>
                  <a:close/>
                </a:path>
              </a:pathLst>
            </a:custGeom>
            <a:solidFill>
              <a:srgbClr val="22364B"/>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3765"/>
              <a:endParaRPr lang="zh-CN" altLang="en-US">
                <a:solidFill>
                  <a:prstClr val="white"/>
                </a:solidFill>
                <a:cs typeface="+mn-ea"/>
                <a:sym typeface="+mn-lt"/>
              </a:endParaRPr>
            </a:p>
          </p:txBody>
        </p:sp>
        <p:sp>
          <p:nvSpPr>
            <p:cNvPr id="124" name="矩形 123"/>
            <p:cNvSpPr/>
            <p:nvPr/>
          </p:nvSpPr>
          <p:spPr>
            <a:xfrm>
              <a:off x="1023681" y="2996944"/>
              <a:ext cx="3018971" cy="338554"/>
            </a:xfrm>
            <a:prstGeom prst="rect">
              <a:avLst/>
            </a:prstGeom>
            <a:ln>
              <a:noFill/>
            </a:ln>
          </p:spPr>
          <p:txBody>
            <a:bodyPr wrap="square">
              <a:spAutoFit/>
            </a:bodyPr>
            <a:lstStyle/>
            <a:p>
              <a:pPr defTabSz="913765"/>
              <a:r>
                <a:rPr lang="zh-CN" altLang="en-US" sz="1600" b="1" dirty="0">
                  <a:solidFill>
                    <a:prstClr val="white"/>
                  </a:solidFill>
                  <a:cs typeface="+mn-ea"/>
                  <a:sym typeface="+mn-lt"/>
                </a:rPr>
                <a:t>Please insert your title content.</a:t>
              </a:r>
            </a:p>
          </p:txBody>
        </p:sp>
      </p:grpSp>
      <p:grpSp>
        <p:nvGrpSpPr>
          <p:cNvPr id="125" name="组合 124"/>
          <p:cNvGrpSpPr/>
          <p:nvPr/>
        </p:nvGrpSpPr>
        <p:grpSpPr>
          <a:xfrm>
            <a:off x="4008917" y="2753549"/>
            <a:ext cx="2881751" cy="976413"/>
            <a:chOff x="4008160" y="2753547"/>
            <a:chExt cx="2882793" cy="976413"/>
          </a:xfrm>
        </p:grpSpPr>
        <p:sp>
          <p:nvSpPr>
            <p:cNvPr id="126" name="任意多边形 125"/>
            <p:cNvSpPr/>
            <p:nvPr/>
          </p:nvSpPr>
          <p:spPr>
            <a:xfrm>
              <a:off x="4008160" y="2753547"/>
              <a:ext cx="2882793" cy="976413"/>
            </a:xfrm>
            <a:custGeom>
              <a:avLst/>
              <a:gdLst>
                <a:gd name="connsiteX0" fmla="*/ 21007 w 2882793"/>
                <a:gd name="connsiteY0" fmla="*/ 0 h 970338"/>
                <a:gd name="connsiteX1" fmla="*/ 2861786 w 2882793"/>
                <a:gd name="connsiteY1" fmla="*/ 0 h 970338"/>
                <a:gd name="connsiteX2" fmla="*/ 2882793 w 2882793"/>
                <a:gd name="connsiteY2" fmla="*/ 21007 h 970338"/>
                <a:gd name="connsiteX3" fmla="*/ 2882793 w 2882793"/>
                <a:gd name="connsiteY3" fmla="*/ 836087 h 970338"/>
                <a:gd name="connsiteX4" fmla="*/ 2861786 w 2882793"/>
                <a:gd name="connsiteY4" fmla="*/ 857094 h 970338"/>
                <a:gd name="connsiteX5" fmla="*/ 1547660 w 2882793"/>
                <a:gd name="connsiteY5" fmla="*/ 857094 h 970338"/>
                <a:gd name="connsiteX6" fmla="*/ 1441396 w 2882793"/>
                <a:gd name="connsiteY6" fmla="*/ 970338 h 970338"/>
                <a:gd name="connsiteX7" fmla="*/ 1335133 w 2882793"/>
                <a:gd name="connsiteY7" fmla="*/ 857094 h 970338"/>
                <a:gd name="connsiteX8" fmla="*/ 21007 w 2882793"/>
                <a:gd name="connsiteY8" fmla="*/ 857094 h 970338"/>
                <a:gd name="connsiteX9" fmla="*/ 0 w 2882793"/>
                <a:gd name="connsiteY9" fmla="*/ 836087 h 970338"/>
                <a:gd name="connsiteX10" fmla="*/ 0 w 2882793"/>
                <a:gd name="connsiteY10" fmla="*/ 21007 h 970338"/>
                <a:gd name="connsiteX11" fmla="*/ 21007 w 2882793"/>
                <a:gd name="connsiteY11" fmla="*/ 0 h 9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2793" h="970338">
                  <a:moveTo>
                    <a:pt x="21007" y="0"/>
                  </a:moveTo>
                  <a:lnTo>
                    <a:pt x="2861786" y="0"/>
                  </a:lnTo>
                  <a:cubicBezTo>
                    <a:pt x="2873388" y="0"/>
                    <a:pt x="2882793" y="9405"/>
                    <a:pt x="2882793" y="21007"/>
                  </a:cubicBezTo>
                  <a:lnTo>
                    <a:pt x="2882793" y="836087"/>
                  </a:lnTo>
                  <a:cubicBezTo>
                    <a:pt x="2882793" y="847689"/>
                    <a:pt x="2873388" y="857094"/>
                    <a:pt x="2861786" y="857094"/>
                  </a:cubicBezTo>
                  <a:lnTo>
                    <a:pt x="1547660" y="857094"/>
                  </a:lnTo>
                  <a:lnTo>
                    <a:pt x="1441396" y="970338"/>
                  </a:lnTo>
                  <a:lnTo>
                    <a:pt x="1335133" y="857094"/>
                  </a:lnTo>
                  <a:lnTo>
                    <a:pt x="21007" y="857094"/>
                  </a:lnTo>
                  <a:cubicBezTo>
                    <a:pt x="9405" y="857094"/>
                    <a:pt x="0" y="847689"/>
                    <a:pt x="0" y="836087"/>
                  </a:cubicBezTo>
                  <a:lnTo>
                    <a:pt x="0" y="21007"/>
                  </a:lnTo>
                  <a:cubicBezTo>
                    <a:pt x="0" y="9405"/>
                    <a:pt x="9405" y="0"/>
                    <a:pt x="21007" y="0"/>
                  </a:cubicBezTo>
                  <a:close/>
                </a:path>
              </a:pathLst>
            </a:custGeom>
            <a:solidFill>
              <a:srgbClr val="FFBA11"/>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3765"/>
              <a:endParaRPr lang="zh-CN" altLang="en-US" dirty="0">
                <a:solidFill>
                  <a:prstClr val="white"/>
                </a:solidFill>
                <a:cs typeface="+mn-ea"/>
                <a:sym typeface="+mn-lt"/>
              </a:endParaRPr>
            </a:p>
          </p:txBody>
        </p:sp>
        <p:sp>
          <p:nvSpPr>
            <p:cNvPr id="127" name="矩形 126"/>
            <p:cNvSpPr/>
            <p:nvPr/>
          </p:nvSpPr>
          <p:spPr>
            <a:xfrm>
              <a:off x="4365295" y="3030037"/>
              <a:ext cx="2465100" cy="338554"/>
            </a:xfrm>
            <a:prstGeom prst="rect">
              <a:avLst/>
            </a:prstGeom>
          </p:spPr>
          <p:txBody>
            <a:bodyPr wrap="square">
              <a:spAutoFit/>
            </a:bodyPr>
            <a:lstStyle/>
            <a:p>
              <a:pPr defTabSz="913765"/>
              <a:r>
                <a:rPr lang="zh-CN" altLang="en-US" sz="1600" b="1" dirty="0">
                  <a:solidFill>
                    <a:prstClr val="white"/>
                  </a:solidFill>
                  <a:cs typeface="+mn-ea"/>
                  <a:sym typeface="+mn-lt"/>
                </a:rPr>
                <a:t>Please insert your title content.</a:t>
              </a:r>
            </a:p>
          </p:txBody>
        </p:sp>
      </p:grpSp>
      <p:sp>
        <p:nvSpPr>
          <p:cNvPr id="159" name="矩形 158"/>
          <p:cNvSpPr/>
          <p:nvPr/>
        </p:nvSpPr>
        <p:spPr>
          <a:xfrm>
            <a:off x="7421663" y="2688200"/>
            <a:ext cx="2262158" cy="369332"/>
          </a:xfrm>
          <a:prstGeom prst="rect">
            <a:avLst/>
          </a:prstGeom>
        </p:spPr>
        <p:txBody>
          <a:bodyPr wrap="none">
            <a:spAutoFit/>
          </a:bodyPr>
          <a:lstStyle/>
          <a:p>
            <a:pPr defTabSz="913765"/>
            <a:r>
              <a:rPr lang="zh-CN" altLang="en-US" b="1" dirty="0">
                <a:solidFill>
                  <a:schemeClr val="tx1">
                    <a:lumMod val="75000"/>
                    <a:lumOff val="25000"/>
                  </a:schemeClr>
                </a:solidFill>
                <a:cs typeface="+mn-ea"/>
                <a:sym typeface="+mn-lt"/>
              </a:rPr>
              <a:t>Please insert your title content.</a:t>
            </a:r>
          </a:p>
        </p:txBody>
      </p:sp>
      <p:sp>
        <p:nvSpPr>
          <p:cNvPr id="160" name="文本框 159"/>
          <p:cNvSpPr txBox="1"/>
          <p:nvPr/>
        </p:nvSpPr>
        <p:spPr>
          <a:xfrm>
            <a:off x="7748346" y="4558600"/>
            <a:ext cx="3962200" cy="587469"/>
          </a:xfrm>
          <a:prstGeom prst="rect">
            <a:avLst/>
          </a:prstGeom>
          <a:noFill/>
        </p:spPr>
        <p:txBody>
          <a:bodyPr wrap="square" rtlCol="0">
            <a:spAutoFit/>
          </a:bodyPr>
          <a:lstStyle/>
          <a:p>
            <a:pPr lvl="0">
              <a:lnSpc>
                <a:spcPct val="120000"/>
              </a:lnSpc>
            </a:pPr>
            <a:r>
              <a:rPr lang="en-US" altLang="zh-CN" sz="1400" dirty="0" err="1">
                <a:solidFill>
                  <a:schemeClr val="tx1">
                    <a:lumMod val="75000"/>
                    <a:lumOff val="25000"/>
                  </a:schemeClr>
                </a:solidFill>
                <a:cs typeface="+mn-ea"/>
                <a:sym typeface="+mn-lt"/>
              </a:rPr>
              <a:t>The text here is replaced with specific content. The text here is replaced with specific content. The text here is replaced with specific content.</a:t>
            </a:r>
            <a:r>
              <a:rPr lang="en-US" altLang="zh-CN" sz="1400" dirty="0">
                <a:solidFill>
                  <a:schemeClr val="tx1">
                    <a:lumMod val="75000"/>
                    <a:lumOff val="25000"/>
                  </a:schemeClr>
                </a:solidFill>
                <a:cs typeface="+mn-ea"/>
                <a:sym typeface="+mn-lt"/>
              </a:rPr>
              <a:t>。</a:t>
            </a:r>
          </a:p>
        </p:txBody>
      </p:sp>
      <p:sp>
        <p:nvSpPr>
          <p:cNvPr id="161" name="Freeform 177"/>
          <p:cNvSpPr>
            <a:spLocks noEditPoints="1"/>
          </p:cNvSpPr>
          <p:nvPr/>
        </p:nvSpPr>
        <p:spPr bwMode="auto">
          <a:xfrm>
            <a:off x="7538316" y="4687613"/>
            <a:ext cx="245973" cy="212316"/>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22364B"/>
          </a:solidFill>
          <a:ln>
            <a:noFill/>
          </a:ln>
        </p:spPr>
        <p:txBody>
          <a:bodyPr vert="horz" wrap="square" lIns="91419" tIns="45709" rIns="91419" bIns="45709" numCol="1" anchor="t" anchorCtr="0" compatLnSpc="1"/>
          <a:lstStyle/>
          <a:p>
            <a:pPr defTabSz="913765"/>
            <a:endParaRPr lang="zh-CN" altLang="en-US" sz="1600">
              <a:solidFill>
                <a:schemeClr val="tx1">
                  <a:lumMod val="75000"/>
                  <a:lumOff val="25000"/>
                </a:schemeClr>
              </a:solidFill>
              <a:cs typeface="+mn-ea"/>
              <a:sym typeface="+mn-lt"/>
            </a:endParaRPr>
          </a:p>
        </p:txBody>
      </p:sp>
      <p:sp>
        <p:nvSpPr>
          <p:cNvPr id="17" name="TextBox 1"/>
          <p:cNvSpPr txBox="1"/>
          <p:nvPr/>
        </p:nvSpPr>
        <p:spPr>
          <a:xfrm>
            <a:off x="532570" y="208262"/>
            <a:ext cx="2063065"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2.4。</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Solution.</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750"/>
                                        <p:tgtEl>
                                          <p:spTgt spid="121"/>
                                        </p:tgtEl>
                                      </p:cBhvr>
                                    </p:animEffect>
                                    <p:anim calcmode="lin" valueType="num">
                                      <p:cBhvr>
                                        <p:cTn id="8" dur="750" fill="hold"/>
                                        <p:tgtEl>
                                          <p:spTgt spid="121"/>
                                        </p:tgtEl>
                                        <p:attrNameLst>
                                          <p:attrName>ppt_x</p:attrName>
                                        </p:attrNameLst>
                                      </p:cBhvr>
                                      <p:tavLst>
                                        <p:tav tm="0">
                                          <p:val>
                                            <p:strVal val="#ppt_x"/>
                                          </p:val>
                                        </p:tav>
                                        <p:tav tm="100000">
                                          <p:val>
                                            <p:strVal val="#ppt_x"/>
                                          </p:val>
                                        </p:tav>
                                      </p:tavLst>
                                    </p:anim>
                                    <p:anim calcmode="lin" valueType="num">
                                      <p:cBhvr>
                                        <p:cTn id="9" dur="750" fill="hold"/>
                                        <p:tgtEl>
                                          <p:spTgt spid="1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anim calcmode="lin" valueType="num">
                                      <p:cBhvr>
                                        <p:cTn id="13" dur="500" fill="hold"/>
                                        <p:tgtEl>
                                          <p:spTgt spid="122"/>
                                        </p:tgtEl>
                                        <p:attrNameLst>
                                          <p:attrName>ppt_x</p:attrName>
                                        </p:attrNameLst>
                                      </p:cBhvr>
                                      <p:tavLst>
                                        <p:tav tm="0">
                                          <p:val>
                                            <p:strVal val="#ppt_x"/>
                                          </p:val>
                                        </p:tav>
                                        <p:tav tm="100000">
                                          <p:val>
                                            <p:strVal val="#ppt_x"/>
                                          </p:val>
                                        </p:tav>
                                      </p:tavLst>
                                    </p:anim>
                                    <p:anim calcmode="lin" valueType="num">
                                      <p:cBhvr>
                                        <p:cTn id="14" dur="500" fill="hold"/>
                                        <p:tgtEl>
                                          <p:spTgt spid="12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anim calcmode="lin" valueType="num">
                                      <p:cBhvr>
                                        <p:cTn id="18" dur="500" fill="hold"/>
                                        <p:tgtEl>
                                          <p:spTgt spid="119"/>
                                        </p:tgtEl>
                                        <p:attrNameLst>
                                          <p:attrName>ppt_x</p:attrName>
                                        </p:attrNameLst>
                                      </p:cBhvr>
                                      <p:tavLst>
                                        <p:tav tm="0">
                                          <p:val>
                                            <p:strVal val="#ppt_x"/>
                                          </p:val>
                                        </p:tav>
                                        <p:tav tm="100000">
                                          <p:val>
                                            <p:strVal val="#ppt_x"/>
                                          </p:val>
                                        </p:tav>
                                      </p:tavLst>
                                    </p:anim>
                                    <p:anim calcmode="lin" valueType="num">
                                      <p:cBhvr>
                                        <p:cTn id="19" dur="500" fill="hold"/>
                                        <p:tgtEl>
                                          <p:spTgt spid="1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75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anim calcmode="lin" valueType="num">
                                      <p:cBhvr>
                                        <p:cTn id="23" dur="500" fill="hold"/>
                                        <p:tgtEl>
                                          <p:spTgt spid="125"/>
                                        </p:tgtEl>
                                        <p:attrNameLst>
                                          <p:attrName>ppt_x</p:attrName>
                                        </p:attrNameLst>
                                      </p:cBhvr>
                                      <p:tavLst>
                                        <p:tav tm="0">
                                          <p:val>
                                            <p:strVal val="#ppt_x"/>
                                          </p:val>
                                        </p:tav>
                                        <p:tav tm="100000">
                                          <p:val>
                                            <p:strVal val="#ppt_x"/>
                                          </p:val>
                                        </p:tav>
                                      </p:tavLst>
                                    </p:anim>
                                    <p:anim calcmode="lin" valueType="num">
                                      <p:cBhvr>
                                        <p:cTn id="24" dur="500" fill="hold"/>
                                        <p:tgtEl>
                                          <p:spTgt spid="12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00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500"/>
                                        <p:tgtEl>
                                          <p:spTgt spid="120"/>
                                        </p:tgtEl>
                                      </p:cBhvr>
                                    </p:animEffect>
                                    <p:anim calcmode="lin" valueType="num">
                                      <p:cBhvr>
                                        <p:cTn id="28" dur="500" fill="hold"/>
                                        <p:tgtEl>
                                          <p:spTgt spid="120"/>
                                        </p:tgtEl>
                                        <p:attrNameLst>
                                          <p:attrName>ppt_x</p:attrName>
                                        </p:attrNameLst>
                                      </p:cBhvr>
                                      <p:tavLst>
                                        <p:tav tm="0">
                                          <p:val>
                                            <p:strVal val="#ppt_x"/>
                                          </p:val>
                                        </p:tav>
                                        <p:tav tm="100000">
                                          <p:val>
                                            <p:strVal val="#ppt_x"/>
                                          </p:val>
                                        </p:tav>
                                      </p:tavLst>
                                    </p:anim>
                                    <p:anim calcmode="lin" valueType="num">
                                      <p:cBhvr>
                                        <p:cTn id="29" dur="500" fill="hold"/>
                                        <p:tgtEl>
                                          <p:spTgt spid="120"/>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2500"/>
                                  </p:stCondLst>
                                  <p:childTnLst>
                                    <p:set>
                                      <p:cBhvr>
                                        <p:cTn id="31" dur="1" fill="hold">
                                          <p:stCondLst>
                                            <p:cond delay="0"/>
                                          </p:stCondLst>
                                        </p:cTn>
                                        <p:tgtEl>
                                          <p:spTgt spid="117"/>
                                        </p:tgtEl>
                                        <p:attrNameLst>
                                          <p:attrName>style.visibility</p:attrName>
                                        </p:attrNameLst>
                                      </p:cBhvr>
                                      <p:to>
                                        <p:strVal val="visible"/>
                                      </p:to>
                                    </p:set>
                                    <p:animEffect transition="in" filter="randombar(horizontal)">
                                      <p:cBhvr>
                                        <p:cTn id="32" dur="500"/>
                                        <p:tgtEl>
                                          <p:spTgt spid="117"/>
                                        </p:tgtEl>
                                      </p:cBhvr>
                                    </p:animEffect>
                                  </p:childTnLst>
                                </p:cTn>
                              </p:par>
                              <p:par>
                                <p:cTn id="33" presetID="14" presetClass="entr" presetSubtype="10" fill="hold" grpId="0" nodeType="withEffect">
                                  <p:stCondLst>
                                    <p:cond delay="2500"/>
                                  </p:stCondLst>
                                  <p:childTnLst>
                                    <p:set>
                                      <p:cBhvr>
                                        <p:cTn id="34" dur="1" fill="hold">
                                          <p:stCondLst>
                                            <p:cond delay="0"/>
                                          </p:stCondLst>
                                        </p:cTn>
                                        <p:tgtEl>
                                          <p:spTgt spid="118"/>
                                        </p:tgtEl>
                                        <p:attrNameLst>
                                          <p:attrName>style.visibility</p:attrName>
                                        </p:attrNameLst>
                                      </p:cBhvr>
                                      <p:to>
                                        <p:strVal val="visible"/>
                                      </p:to>
                                    </p:set>
                                    <p:animEffect transition="in" filter="randombar(horizontal)">
                                      <p:cBhvr>
                                        <p:cTn id="35" dur="500"/>
                                        <p:tgtEl>
                                          <p:spTgt spid="118"/>
                                        </p:tgtEl>
                                      </p:cBhvr>
                                    </p:animEffect>
                                  </p:childTnLst>
                                </p:cTn>
                              </p:par>
                              <p:par>
                                <p:cTn id="36" presetID="14" presetClass="entr" presetSubtype="10" fill="hold" grpId="0" nodeType="withEffect">
                                  <p:stCondLst>
                                    <p:cond delay="2500"/>
                                  </p:stCondLst>
                                  <p:childTnLst>
                                    <p:set>
                                      <p:cBhvr>
                                        <p:cTn id="37" dur="1" fill="hold">
                                          <p:stCondLst>
                                            <p:cond delay="0"/>
                                          </p:stCondLst>
                                        </p:cTn>
                                        <p:tgtEl>
                                          <p:spTgt spid="159"/>
                                        </p:tgtEl>
                                        <p:attrNameLst>
                                          <p:attrName>style.visibility</p:attrName>
                                        </p:attrNameLst>
                                      </p:cBhvr>
                                      <p:to>
                                        <p:strVal val="visible"/>
                                      </p:to>
                                    </p:set>
                                    <p:animEffect transition="in" filter="randombar(horizontal)">
                                      <p:cBhvr>
                                        <p:cTn id="38" dur="500"/>
                                        <p:tgtEl>
                                          <p:spTgt spid="159"/>
                                        </p:tgtEl>
                                      </p:cBhvr>
                                    </p:animEffect>
                                  </p:childTnLst>
                                </p:cTn>
                              </p:par>
                              <p:par>
                                <p:cTn id="39" presetID="14" presetClass="entr" presetSubtype="10" fill="hold" grpId="0" nodeType="withEffect">
                                  <p:stCondLst>
                                    <p:cond delay="2500"/>
                                  </p:stCondLst>
                                  <p:childTnLst>
                                    <p:set>
                                      <p:cBhvr>
                                        <p:cTn id="40" dur="1" fill="hold">
                                          <p:stCondLst>
                                            <p:cond delay="0"/>
                                          </p:stCondLst>
                                        </p:cTn>
                                        <p:tgtEl>
                                          <p:spTgt spid="160"/>
                                        </p:tgtEl>
                                        <p:attrNameLst>
                                          <p:attrName>style.visibility</p:attrName>
                                        </p:attrNameLst>
                                      </p:cBhvr>
                                      <p:to>
                                        <p:strVal val="visible"/>
                                      </p:to>
                                    </p:set>
                                    <p:animEffect transition="in" filter="randombar(horizontal)">
                                      <p:cBhvr>
                                        <p:cTn id="41" dur="500"/>
                                        <p:tgtEl>
                                          <p:spTgt spid="160"/>
                                        </p:tgtEl>
                                      </p:cBhvr>
                                    </p:animEffect>
                                  </p:childTnLst>
                                </p:cTn>
                              </p:par>
                              <p:par>
                                <p:cTn id="42" presetID="14" presetClass="entr" presetSubtype="10" fill="hold" grpId="0" nodeType="withEffect">
                                  <p:stCondLst>
                                    <p:cond delay="2500"/>
                                  </p:stCondLst>
                                  <p:childTnLst>
                                    <p:set>
                                      <p:cBhvr>
                                        <p:cTn id="43" dur="1" fill="hold">
                                          <p:stCondLst>
                                            <p:cond delay="0"/>
                                          </p:stCondLst>
                                        </p:cTn>
                                        <p:tgtEl>
                                          <p:spTgt spid="161"/>
                                        </p:tgtEl>
                                        <p:attrNameLst>
                                          <p:attrName>style.visibility</p:attrName>
                                        </p:attrNameLst>
                                      </p:cBhvr>
                                      <p:to>
                                        <p:strVal val="visible"/>
                                      </p:to>
                                    </p:set>
                                    <p:animEffect transition="in" filter="randombar(horizontal)">
                                      <p:cBhvr>
                                        <p:cTn id="4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p:bldP spid="121" grpId="0"/>
      <p:bldP spid="159" grpId="0"/>
      <p:bldP spid="160" grpId="0"/>
      <p:bldP spid="1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reeform: Shape 18"/>
          <p:cNvSpPr/>
          <p:nvPr/>
        </p:nvSpPr>
        <p:spPr bwMode="auto">
          <a:xfrm rot="1644517" flipH="1">
            <a:off x="6371763" y="1701145"/>
            <a:ext cx="2440535" cy="933303"/>
          </a:xfrm>
          <a:custGeom>
            <a:avLst/>
            <a:gdLst>
              <a:gd name="T0" fmla="*/ 287 w 455"/>
              <a:gd name="T1" fmla="*/ 0 h 174"/>
              <a:gd name="T2" fmla="*/ 287 w 455"/>
              <a:gd name="T3" fmla="*/ 81 h 174"/>
              <a:gd name="T4" fmla="*/ 0 w 455"/>
              <a:gd name="T5" fmla="*/ 81 h 174"/>
              <a:gd name="T6" fmla="*/ 0 w 455"/>
              <a:gd name="T7" fmla="*/ 174 h 174"/>
              <a:gd name="T8" fmla="*/ 287 w 455"/>
              <a:gd name="T9" fmla="*/ 174 h 174"/>
              <a:gd name="T10" fmla="*/ 455 w 455"/>
              <a:gd name="T11" fmla="*/ 174 h 174"/>
              <a:gd name="T12" fmla="*/ 287 w 455"/>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455" h="174">
                <a:moveTo>
                  <a:pt x="287" y="0"/>
                </a:moveTo>
                <a:lnTo>
                  <a:pt x="287" y="81"/>
                </a:lnTo>
                <a:lnTo>
                  <a:pt x="0" y="81"/>
                </a:lnTo>
                <a:lnTo>
                  <a:pt x="0" y="174"/>
                </a:lnTo>
                <a:lnTo>
                  <a:pt x="287" y="174"/>
                </a:lnTo>
                <a:lnTo>
                  <a:pt x="455" y="174"/>
                </a:lnTo>
                <a:lnTo>
                  <a:pt x="287" y="0"/>
                </a:ln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5" name="Freeform: Shape 20"/>
          <p:cNvSpPr/>
          <p:nvPr/>
        </p:nvSpPr>
        <p:spPr bwMode="auto">
          <a:xfrm rot="1644517" flipH="1">
            <a:off x="9472223" y="3498659"/>
            <a:ext cx="4708280" cy="847481"/>
          </a:xfrm>
          <a:custGeom>
            <a:avLst/>
            <a:gdLst>
              <a:gd name="T0" fmla="*/ 1022 w 1022"/>
              <a:gd name="T1" fmla="*/ 0 h 158"/>
              <a:gd name="T2" fmla="*/ 0 w 1022"/>
              <a:gd name="T3" fmla="*/ 0 h 158"/>
              <a:gd name="T4" fmla="*/ 0 w 1022"/>
              <a:gd name="T5" fmla="*/ 158 h 158"/>
              <a:gd name="T6" fmla="*/ 1022 w 1022"/>
              <a:gd name="T7" fmla="*/ 158 h 158"/>
              <a:gd name="T8" fmla="*/ 1022 w 1022"/>
              <a:gd name="T9" fmla="*/ 0 h 158"/>
              <a:gd name="T10" fmla="*/ 1022 w 1022"/>
              <a:gd name="T11" fmla="*/ 0 h 158"/>
            </a:gdLst>
            <a:ahLst/>
            <a:cxnLst>
              <a:cxn ang="0">
                <a:pos x="T0" y="T1"/>
              </a:cxn>
              <a:cxn ang="0">
                <a:pos x="T2" y="T3"/>
              </a:cxn>
              <a:cxn ang="0">
                <a:pos x="T4" y="T5"/>
              </a:cxn>
              <a:cxn ang="0">
                <a:pos x="T6" y="T7"/>
              </a:cxn>
              <a:cxn ang="0">
                <a:pos x="T8" y="T9"/>
              </a:cxn>
              <a:cxn ang="0">
                <a:pos x="T10" y="T11"/>
              </a:cxn>
            </a:cxnLst>
            <a:rect l="0" t="0" r="r" b="b"/>
            <a:pathLst>
              <a:path w="1022" h="158">
                <a:moveTo>
                  <a:pt x="1022" y="0"/>
                </a:moveTo>
                <a:lnTo>
                  <a:pt x="0" y="0"/>
                </a:lnTo>
                <a:lnTo>
                  <a:pt x="0" y="158"/>
                </a:lnTo>
                <a:lnTo>
                  <a:pt x="1022" y="158"/>
                </a:lnTo>
                <a:lnTo>
                  <a:pt x="1022" y="0"/>
                </a:lnTo>
                <a:lnTo>
                  <a:pt x="1022" y="0"/>
                </a:lnTo>
                <a:close/>
              </a:path>
            </a:pathLst>
          </a:custGeom>
          <a:solidFill>
            <a:srgbClr val="FFBA11"/>
          </a:solidFill>
          <a:ln>
            <a:noFill/>
          </a:ln>
        </p:spPr>
        <p:txBody>
          <a:bodyPr vert="horz" wrap="none" lIns="91440" tIns="144000" rIns="180000" bIns="45720"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cs typeface="+mn-ea"/>
                <a:sym typeface="+mn-lt"/>
              </a:rPr>
              <a:t>Title text presets.</a:t>
            </a:r>
          </a:p>
        </p:txBody>
      </p:sp>
      <p:sp>
        <p:nvSpPr>
          <p:cNvPr id="116" name="Freeform: Shape 21"/>
          <p:cNvSpPr/>
          <p:nvPr/>
        </p:nvSpPr>
        <p:spPr bwMode="auto">
          <a:xfrm rot="1644517" flipH="1">
            <a:off x="8997524" y="4430217"/>
            <a:ext cx="4999848" cy="886358"/>
          </a:xfrm>
          <a:custGeom>
            <a:avLst/>
            <a:gdLst>
              <a:gd name="T0" fmla="*/ 431 w 431"/>
              <a:gd name="T1" fmla="*/ 0 h 67"/>
              <a:gd name="T2" fmla="*/ 0 w 431"/>
              <a:gd name="T3" fmla="*/ 0 h 67"/>
              <a:gd name="T4" fmla="*/ 0 w 431"/>
              <a:gd name="T5" fmla="*/ 67 h 67"/>
              <a:gd name="T6" fmla="*/ 431 w 431"/>
              <a:gd name="T7" fmla="*/ 67 h 67"/>
              <a:gd name="T8" fmla="*/ 431 w 431"/>
              <a:gd name="T9" fmla="*/ 0 h 67"/>
              <a:gd name="connsiteX0" fmla="*/ 11899 w 11899"/>
              <a:gd name="connsiteY0" fmla="*/ 0 h 10328"/>
              <a:gd name="connsiteX1" fmla="*/ 1899 w 11899"/>
              <a:gd name="connsiteY1" fmla="*/ 0 h 10328"/>
              <a:gd name="connsiteX2" fmla="*/ 0 w 11899"/>
              <a:gd name="connsiteY2" fmla="*/ 10328 h 10328"/>
              <a:gd name="connsiteX3" fmla="*/ 11899 w 11899"/>
              <a:gd name="connsiteY3" fmla="*/ 10000 h 10328"/>
              <a:gd name="connsiteX4" fmla="*/ 11899 w 11899"/>
              <a:gd name="connsiteY4" fmla="*/ 0 h 10328"/>
              <a:gd name="connsiteX0-1" fmla="*/ 11924 w 11924"/>
              <a:gd name="connsiteY0-2" fmla="*/ 0 h 10328"/>
              <a:gd name="connsiteX1-3" fmla="*/ 0 w 11924"/>
              <a:gd name="connsiteY1-4" fmla="*/ 164 h 10328"/>
              <a:gd name="connsiteX2-5" fmla="*/ 25 w 11924"/>
              <a:gd name="connsiteY2-6" fmla="*/ 10328 h 10328"/>
              <a:gd name="connsiteX3-7" fmla="*/ 11924 w 11924"/>
              <a:gd name="connsiteY3-8" fmla="*/ 10000 h 10328"/>
              <a:gd name="connsiteX4-9" fmla="*/ 11924 w 11924"/>
              <a:gd name="connsiteY4-10" fmla="*/ 0 h 103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24" h="10328">
                <a:moveTo>
                  <a:pt x="11924" y="0"/>
                </a:moveTo>
                <a:lnTo>
                  <a:pt x="0" y="164"/>
                </a:lnTo>
                <a:cubicBezTo>
                  <a:pt x="0" y="3448"/>
                  <a:pt x="25" y="6895"/>
                  <a:pt x="25" y="10328"/>
                </a:cubicBezTo>
                <a:cubicBezTo>
                  <a:pt x="3134" y="10328"/>
                  <a:pt x="8792" y="10000"/>
                  <a:pt x="11924" y="10000"/>
                </a:cubicBezTo>
                <a:lnTo>
                  <a:pt x="11924" y="0"/>
                </a:lnTo>
                <a:close/>
              </a:path>
            </a:pathLst>
          </a:custGeom>
          <a:solidFill>
            <a:srgbClr val="22364B"/>
          </a:solidFill>
          <a:ln>
            <a:noFill/>
          </a:ln>
        </p:spPr>
        <p:txBody>
          <a:bodyPr vert="horz" wrap="none" lIns="91440" tIns="180000" rIns="180000" bIns="45720"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a:noFill/>
                </a:ln>
                <a:solidFill>
                  <a:srgbClr val="FFFFFF"/>
                </a:solidFill>
                <a:effectLst/>
                <a:uLnTx/>
                <a:uFillTx/>
                <a:cs typeface="+mn-ea"/>
                <a:sym typeface="+mn-lt"/>
              </a:rPr>
              <a:t>Title text presets.</a:t>
            </a:r>
          </a:p>
        </p:txBody>
      </p:sp>
      <p:sp>
        <p:nvSpPr>
          <p:cNvPr id="117" name="Freeform: Shape 22"/>
          <p:cNvSpPr/>
          <p:nvPr/>
        </p:nvSpPr>
        <p:spPr bwMode="auto">
          <a:xfrm rot="1644517" flipH="1">
            <a:off x="8554168" y="5305642"/>
            <a:ext cx="5051882" cy="858209"/>
          </a:xfrm>
          <a:custGeom>
            <a:avLst/>
            <a:gdLst>
              <a:gd name="T0" fmla="*/ 431 w 431"/>
              <a:gd name="T1" fmla="*/ 0 h 67"/>
              <a:gd name="T2" fmla="*/ 0 w 431"/>
              <a:gd name="T3" fmla="*/ 0 h 67"/>
              <a:gd name="T4" fmla="*/ 0 w 431"/>
              <a:gd name="T5" fmla="*/ 67 h 67"/>
              <a:gd name="T6" fmla="*/ 431 w 431"/>
              <a:gd name="T7" fmla="*/ 67 h 67"/>
              <a:gd name="T8" fmla="*/ 431 w 431"/>
              <a:gd name="T9" fmla="*/ 0 h 67"/>
              <a:gd name="connsiteX0" fmla="*/ 11924 w 11924"/>
              <a:gd name="connsiteY0" fmla="*/ 0 h 10000"/>
              <a:gd name="connsiteX1" fmla="*/ 1924 w 11924"/>
              <a:gd name="connsiteY1" fmla="*/ 0 h 10000"/>
              <a:gd name="connsiteX2" fmla="*/ 0 w 11924"/>
              <a:gd name="connsiteY2" fmla="*/ 10000 h 10000"/>
              <a:gd name="connsiteX3" fmla="*/ 11924 w 11924"/>
              <a:gd name="connsiteY3" fmla="*/ 10000 h 10000"/>
              <a:gd name="connsiteX4" fmla="*/ 11924 w 11924"/>
              <a:gd name="connsiteY4" fmla="*/ 0 h 10000"/>
              <a:gd name="connsiteX0-1" fmla="*/ 11924 w 11924"/>
              <a:gd name="connsiteY0-2" fmla="*/ 0 h 10000"/>
              <a:gd name="connsiteX1-3" fmla="*/ 0 w 11924"/>
              <a:gd name="connsiteY1-4" fmla="*/ 164 h 10000"/>
              <a:gd name="connsiteX2-5" fmla="*/ 0 w 11924"/>
              <a:gd name="connsiteY2-6" fmla="*/ 10000 h 10000"/>
              <a:gd name="connsiteX3-7" fmla="*/ 11924 w 11924"/>
              <a:gd name="connsiteY3-8" fmla="*/ 10000 h 10000"/>
              <a:gd name="connsiteX4-9" fmla="*/ 11924 w 11924"/>
              <a:gd name="connsiteY4-1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24" h="10000">
                <a:moveTo>
                  <a:pt x="11924" y="0"/>
                </a:moveTo>
                <a:lnTo>
                  <a:pt x="0" y="164"/>
                </a:lnTo>
                <a:lnTo>
                  <a:pt x="0" y="10000"/>
                </a:lnTo>
                <a:lnTo>
                  <a:pt x="11924" y="10000"/>
                </a:lnTo>
                <a:lnTo>
                  <a:pt x="11924" y="0"/>
                </a:lnTo>
                <a:close/>
              </a:path>
            </a:pathLst>
          </a:custGeom>
          <a:solidFill>
            <a:srgbClr val="FFBA11"/>
          </a:solidFill>
          <a:ln>
            <a:noFill/>
          </a:ln>
        </p:spPr>
        <p:txBody>
          <a:bodyPr vert="horz" wrap="none" lIns="91440" tIns="180000" rIns="180000" bIns="45720"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a:noFill/>
                </a:ln>
                <a:solidFill>
                  <a:srgbClr val="FFFFFF"/>
                </a:solidFill>
                <a:effectLst/>
                <a:uLnTx/>
                <a:uFillTx/>
                <a:cs typeface="+mn-ea"/>
                <a:sym typeface="+mn-lt"/>
              </a:rPr>
              <a:t>Title text presets.</a:t>
            </a:r>
          </a:p>
        </p:txBody>
      </p:sp>
      <p:sp>
        <p:nvSpPr>
          <p:cNvPr id="118" name="Freeform: Shape 23"/>
          <p:cNvSpPr/>
          <p:nvPr/>
        </p:nvSpPr>
        <p:spPr bwMode="auto">
          <a:xfrm rot="1644517" flipH="1">
            <a:off x="8124072" y="6093184"/>
            <a:ext cx="4708280" cy="858209"/>
          </a:xfrm>
          <a:custGeom>
            <a:avLst/>
            <a:gdLst>
              <a:gd name="T0" fmla="*/ 1022 w 1022"/>
              <a:gd name="T1" fmla="*/ 0 h 160"/>
              <a:gd name="T2" fmla="*/ 0 w 1022"/>
              <a:gd name="T3" fmla="*/ 0 h 160"/>
              <a:gd name="T4" fmla="*/ 0 w 1022"/>
              <a:gd name="T5" fmla="*/ 160 h 160"/>
              <a:gd name="T6" fmla="*/ 1022 w 1022"/>
              <a:gd name="T7" fmla="*/ 160 h 160"/>
              <a:gd name="T8" fmla="*/ 1022 w 1022"/>
              <a:gd name="T9" fmla="*/ 0 h 160"/>
              <a:gd name="T10" fmla="*/ 1022 w 1022"/>
              <a:gd name="T11" fmla="*/ 0 h 160"/>
            </a:gdLst>
            <a:ahLst/>
            <a:cxnLst>
              <a:cxn ang="0">
                <a:pos x="T0" y="T1"/>
              </a:cxn>
              <a:cxn ang="0">
                <a:pos x="T2" y="T3"/>
              </a:cxn>
              <a:cxn ang="0">
                <a:pos x="T4" y="T5"/>
              </a:cxn>
              <a:cxn ang="0">
                <a:pos x="T6" y="T7"/>
              </a:cxn>
              <a:cxn ang="0">
                <a:pos x="T8" y="T9"/>
              </a:cxn>
              <a:cxn ang="0">
                <a:pos x="T10" y="T11"/>
              </a:cxn>
            </a:cxnLst>
            <a:rect l="0" t="0" r="r" b="b"/>
            <a:pathLst>
              <a:path w="1022" h="160">
                <a:moveTo>
                  <a:pt x="1022" y="0"/>
                </a:moveTo>
                <a:lnTo>
                  <a:pt x="0" y="0"/>
                </a:lnTo>
                <a:lnTo>
                  <a:pt x="0" y="160"/>
                </a:lnTo>
                <a:lnTo>
                  <a:pt x="1022" y="160"/>
                </a:lnTo>
                <a:lnTo>
                  <a:pt x="1022" y="0"/>
                </a:lnTo>
                <a:lnTo>
                  <a:pt x="1022" y="0"/>
                </a:lnTo>
                <a:close/>
              </a:path>
            </a:pathLst>
          </a:custGeom>
          <a:solidFill>
            <a:srgbClr val="22364B"/>
          </a:solidFill>
          <a:ln>
            <a:noFill/>
          </a:ln>
        </p:spPr>
        <p:txBody>
          <a:bodyPr vert="horz" wrap="none" lIns="91440" tIns="180000" rIns="180000" bIns="45720"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a:noFill/>
                </a:ln>
                <a:solidFill>
                  <a:srgbClr val="FFFFFF"/>
                </a:solidFill>
                <a:effectLst/>
                <a:uLnTx/>
                <a:uFillTx/>
                <a:cs typeface="+mn-ea"/>
                <a:sym typeface="+mn-lt"/>
              </a:rPr>
              <a:t>Title text presets.</a:t>
            </a:r>
          </a:p>
        </p:txBody>
      </p:sp>
      <p:sp>
        <p:nvSpPr>
          <p:cNvPr id="119" name="Freeform: Shape 24"/>
          <p:cNvSpPr/>
          <p:nvPr/>
        </p:nvSpPr>
        <p:spPr bwMode="auto">
          <a:xfrm rot="1644517" flipH="1">
            <a:off x="8699871" y="2162188"/>
            <a:ext cx="992306" cy="1281951"/>
          </a:xfrm>
          <a:custGeom>
            <a:avLst/>
            <a:gdLst>
              <a:gd name="T0" fmla="*/ 185 w 185"/>
              <a:gd name="T1" fmla="*/ 146 h 239"/>
              <a:gd name="T2" fmla="*/ 0 w 185"/>
              <a:gd name="T3" fmla="*/ 0 h 239"/>
              <a:gd name="T4" fmla="*/ 0 w 185"/>
              <a:gd name="T5" fmla="*/ 158 h 239"/>
              <a:gd name="T6" fmla="*/ 185 w 185"/>
              <a:gd name="T7" fmla="*/ 239 h 239"/>
              <a:gd name="T8" fmla="*/ 185 w 185"/>
              <a:gd name="T9" fmla="*/ 146 h 239"/>
              <a:gd name="T10" fmla="*/ 185 w 185"/>
              <a:gd name="T11" fmla="*/ 146 h 239"/>
            </a:gdLst>
            <a:ahLst/>
            <a:cxnLst>
              <a:cxn ang="0">
                <a:pos x="T0" y="T1"/>
              </a:cxn>
              <a:cxn ang="0">
                <a:pos x="T2" y="T3"/>
              </a:cxn>
              <a:cxn ang="0">
                <a:pos x="T4" y="T5"/>
              </a:cxn>
              <a:cxn ang="0">
                <a:pos x="T6" y="T7"/>
              </a:cxn>
              <a:cxn ang="0">
                <a:pos x="T8" y="T9"/>
              </a:cxn>
              <a:cxn ang="0">
                <a:pos x="T10" y="T11"/>
              </a:cxn>
            </a:cxnLst>
            <a:rect l="0" t="0" r="r" b="b"/>
            <a:pathLst>
              <a:path w="185" h="239">
                <a:moveTo>
                  <a:pt x="185" y="146"/>
                </a:moveTo>
                <a:lnTo>
                  <a:pt x="0" y="0"/>
                </a:lnTo>
                <a:lnTo>
                  <a:pt x="0" y="158"/>
                </a:lnTo>
                <a:lnTo>
                  <a:pt x="185" y="239"/>
                </a:lnTo>
                <a:lnTo>
                  <a:pt x="185" y="146"/>
                </a:lnTo>
                <a:lnTo>
                  <a:pt x="185" y="146"/>
                </a:lnTo>
                <a:close/>
              </a:path>
            </a:pathLst>
          </a:custGeom>
          <a:solidFill>
            <a:schemeClr val="accent4">
              <a:lumMod val="75000"/>
            </a:scheme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20" name="Freeform: Shape 25"/>
          <p:cNvSpPr/>
          <p:nvPr/>
        </p:nvSpPr>
        <p:spPr bwMode="auto">
          <a:xfrm rot="1644517" flipH="1">
            <a:off x="7552954" y="4365954"/>
            <a:ext cx="992306" cy="1298042"/>
          </a:xfrm>
          <a:custGeom>
            <a:avLst/>
            <a:gdLst>
              <a:gd name="T0" fmla="*/ 185 w 185"/>
              <a:gd name="T1" fmla="*/ 93 h 242"/>
              <a:gd name="T2" fmla="*/ 0 w 185"/>
              <a:gd name="T3" fmla="*/ 242 h 242"/>
              <a:gd name="T4" fmla="*/ 0 w 185"/>
              <a:gd name="T5" fmla="*/ 82 h 242"/>
              <a:gd name="T6" fmla="*/ 185 w 185"/>
              <a:gd name="T7" fmla="*/ 0 h 242"/>
              <a:gd name="T8" fmla="*/ 185 w 185"/>
              <a:gd name="T9" fmla="*/ 93 h 242"/>
              <a:gd name="T10" fmla="*/ 185 w 185"/>
              <a:gd name="T11" fmla="*/ 93 h 242"/>
            </a:gdLst>
            <a:ahLst/>
            <a:cxnLst>
              <a:cxn ang="0">
                <a:pos x="T0" y="T1"/>
              </a:cxn>
              <a:cxn ang="0">
                <a:pos x="T2" y="T3"/>
              </a:cxn>
              <a:cxn ang="0">
                <a:pos x="T4" y="T5"/>
              </a:cxn>
              <a:cxn ang="0">
                <a:pos x="T6" y="T7"/>
              </a:cxn>
              <a:cxn ang="0">
                <a:pos x="T8" y="T9"/>
              </a:cxn>
              <a:cxn ang="0">
                <a:pos x="T10" y="T11"/>
              </a:cxn>
            </a:cxnLst>
            <a:rect l="0" t="0" r="r" b="b"/>
            <a:pathLst>
              <a:path w="185" h="242">
                <a:moveTo>
                  <a:pt x="185" y="93"/>
                </a:moveTo>
                <a:lnTo>
                  <a:pt x="0" y="242"/>
                </a:lnTo>
                <a:lnTo>
                  <a:pt x="0" y="82"/>
                </a:lnTo>
                <a:lnTo>
                  <a:pt x="185" y="0"/>
                </a:lnTo>
                <a:lnTo>
                  <a:pt x="185" y="93"/>
                </a:lnTo>
                <a:lnTo>
                  <a:pt x="185" y="93"/>
                </a:lnTo>
                <a:close/>
              </a:path>
            </a:pathLst>
          </a:custGeom>
          <a:solidFill>
            <a:schemeClr val="tx1">
              <a:lumMod val="75000"/>
              <a:lumOff val="25000"/>
            </a:scheme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21" name="Freeform: Shape 26"/>
          <p:cNvSpPr/>
          <p:nvPr/>
        </p:nvSpPr>
        <p:spPr bwMode="auto">
          <a:xfrm rot="1644517" flipH="1">
            <a:off x="7907276" y="3889155"/>
            <a:ext cx="992306" cy="885029"/>
          </a:xfrm>
          <a:custGeom>
            <a:avLst/>
            <a:gdLst>
              <a:gd name="T0" fmla="*/ 0 w 185"/>
              <a:gd name="T1" fmla="*/ 5 h 165"/>
              <a:gd name="T2" fmla="*/ 0 w 185"/>
              <a:gd name="T3" fmla="*/ 165 h 165"/>
              <a:gd name="T4" fmla="*/ 185 w 185"/>
              <a:gd name="T5" fmla="*/ 93 h 165"/>
              <a:gd name="T6" fmla="*/ 185 w 185"/>
              <a:gd name="T7" fmla="*/ 0 h 165"/>
              <a:gd name="T8" fmla="*/ 0 w 185"/>
              <a:gd name="T9" fmla="*/ 5 h 165"/>
              <a:gd name="T10" fmla="*/ 0 w 185"/>
              <a:gd name="T11" fmla="*/ 5 h 165"/>
            </a:gdLst>
            <a:ahLst/>
            <a:cxnLst>
              <a:cxn ang="0">
                <a:pos x="T0" y="T1"/>
              </a:cxn>
              <a:cxn ang="0">
                <a:pos x="T2" y="T3"/>
              </a:cxn>
              <a:cxn ang="0">
                <a:pos x="T4" y="T5"/>
              </a:cxn>
              <a:cxn ang="0">
                <a:pos x="T6" y="T7"/>
              </a:cxn>
              <a:cxn ang="0">
                <a:pos x="T8" y="T9"/>
              </a:cxn>
              <a:cxn ang="0">
                <a:pos x="T10" y="T11"/>
              </a:cxn>
            </a:cxnLst>
            <a:rect l="0" t="0" r="r" b="b"/>
            <a:pathLst>
              <a:path w="185" h="165">
                <a:moveTo>
                  <a:pt x="0" y="5"/>
                </a:moveTo>
                <a:lnTo>
                  <a:pt x="0" y="165"/>
                </a:lnTo>
                <a:lnTo>
                  <a:pt x="185" y="93"/>
                </a:lnTo>
                <a:lnTo>
                  <a:pt x="185" y="0"/>
                </a:lnTo>
                <a:lnTo>
                  <a:pt x="0" y="5"/>
                </a:lnTo>
                <a:lnTo>
                  <a:pt x="0" y="5"/>
                </a:lnTo>
                <a:close/>
              </a:path>
            </a:pathLst>
          </a:custGeom>
          <a:solidFill>
            <a:schemeClr val="accent4">
              <a:lumMod val="75000"/>
            </a:scheme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22" name="Freeform: Shape 27"/>
          <p:cNvSpPr/>
          <p:nvPr/>
        </p:nvSpPr>
        <p:spPr bwMode="auto">
          <a:xfrm rot="1644517" flipH="1">
            <a:off x="8343081" y="3051398"/>
            <a:ext cx="992306" cy="879664"/>
          </a:xfrm>
          <a:custGeom>
            <a:avLst/>
            <a:gdLst>
              <a:gd name="T0" fmla="*/ 0 w 185"/>
              <a:gd name="T1" fmla="*/ 160 h 164"/>
              <a:gd name="T2" fmla="*/ 0 w 185"/>
              <a:gd name="T3" fmla="*/ 0 h 164"/>
              <a:gd name="T4" fmla="*/ 185 w 185"/>
              <a:gd name="T5" fmla="*/ 71 h 164"/>
              <a:gd name="T6" fmla="*/ 185 w 185"/>
              <a:gd name="T7" fmla="*/ 164 h 164"/>
              <a:gd name="T8" fmla="*/ 0 w 185"/>
              <a:gd name="T9" fmla="*/ 160 h 164"/>
              <a:gd name="T10" fmla="*/ 0 w 185"/>
              <a:gd name="T11" fmla="*/ 160 h 164"/>
            </a:gdLst>
            <a:ahLst/>
            <a:cxnLst>
              <a:cxn ang="0">
                <a:pos x="T0" y="T1"/>
              </a:cxn>
              <a:cxn ang="0">
                <a:pos x="T2" y="T3"/>
              </a:cxn>
              <a:cxn ang="0">
                <a:pos x="T4" y="T5"/>
              </a:cxn>
              <a:cxn ang="0">
                <a:pos x="T6" y="T7"/>
              </a:cxn>
              <a:cxn ang="0">
                <a:pos x="T8" y="T9"/>
              </a:cxn>
              <a:cxn ang="0">
                <a:pos x="T10" y="T11"/>
              </a:cxn>
            </a:cxnLst>
            <a:rect l="0" t="0" r="r" b="b"/>
            <a:pathLst>
              <a:path w="185" h="164">
                <a:moveTo>
                  <a:pt x="0" y="160"/>
                </a:moveTo>
                <a:lnTo>
                  <a:pt x="0" y="0"/>
                </a:lnTo>
                <a:lnTo>
                  <a:pt x="185" y="71"/>
                </a:lnTo>
                <a:lnTo>
                  <a:pt x="185" y="164"/>
                </a:lnTo>
                <a:lnTo>
                  <a:pt x="0" y="160"/>
                </a:lnTo>
                <a:lnTo>
                  <a:pt x="0" y="160"/>
                </a:lnTo>
                <a:close/>
              </a:path>
            </a:pathLst>
          </a:custGeom>
          <a:solidFill>
            <a:schemeClr val="tx1">
              <a:lumMod val="75000"/>
              <a:lumOff val="25000"/>
            </a:scheme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23" name="Freeform: Shape 28"/>
          <p:cNvSpPr/>
          <p:nvPr/>
        </p:nvSpPr>
        <p:spPr bwMode="auto">
          <a:xfrm rot="1644517" flipH="1">
            <a:off x="5385341" y="3595397"/>
            <a:ext cx="2440535" cy="949395"/>
          </a:xfrm>
          <a:custGeom>
            <a:avLst/>
            <a:gdLst>
              <a:gd name="T0" fmla="*/ 455 w 455"/>
              <a:gd name="T1" fmla="*/ 0 h 177"/>
              <a:gd name="T2" fmla="*/ 287 w 455"/>
              <a:gd name="T3" fmla="*/ 0 h 177"/>
              <a:gd name="T4" fmla="*/ 0 w 455"/>
              <a:gd name="T5" fmla="*/ 0 h 177"/>
              <a:gd name="T6" fmla="*/ 0 w 455"/>
              <a:gd name="T7" fmla="*/ 93 h 177"/>
              <a:gd name="T8" fmla="*/ 287 w 455"/>
              <a:gd name="T9" fmla="*/ 93 h 177"/>
              <a:gd name="T10" fmla="*/ 287 w 455"/>
              <a:gd name="T11" fmla="*/ 177 h 177"/>
              <a:gd name="T12" fmla="*/ 455 w 455"/>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455" h="177">
                <a:moveTo>
                  <a:pt x="455" y="0"/>
                </a:moveTo>
                <a:lnTo>
                  <a:pt x="287" y="0"/>
                </a:lnTo>
                <a:lnTo>
                  <a:pt x="0" y="0"/>
                </a:lnTo>
                <a:lnTo>
                  <a:pt x="0" y="93"/>
                </a:lnTo>
                <a:lnTo>
                  <a:pt x="287" y="93"/>
                </a:lnTo>
                <a:lnTo>
                  <a:pt x="287" y="177"/>
                </a:lnTo>
                <a:lnTo>
                  <a:pt x="455" y="0"/>
                </a:ln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24" name="Freeform: Shape 29"/>
          <p:cNvSpPr/>
          <p:nvPr/>
        </p:nvSpPr>
        <p:spPr bwMode="auto">
          <a:xfrm rot="1644517" flipH="1">
            <a:off x="5231905" y="2994780"/>
            <a:ext cx="2987643" cy="498836"/>
          </a:xfrm>
          <a:custGeom>
            <a:avLst/>
            <a:gdLst>
              <a:gd name="T0" fmla="*/ 121 w 235"/>
              <a:gd name="T1" fmla="*/ 0 h 39"/>
              <a:gd name="T2" fmla="*/ 0 w 235"/>
              <a:gd name="T3" fmla="*/ 0 h 39"/>
              <a:gd name="T4" fmla="*/ 0 w 235"/>
              <a:gd name="T5" fmla="*/ 39 h 39"/>
              <a:gd name="T6" fmla="*/ 121 w 235"/>
              <a:gd name="T7" fmla="*/ 39 h 39"/>
              <a:gd name="T8" fmla="*/ 197 w 235"/>
              <a:gd name="T9" fmla="*/ 39 h 39"/>
              <a:gd name="T10" fmla="*/ 235 w 235"/>
              <a:gd name="T11" fmla="*/ 0 h 39"/>
              <a:gd name="T12" fmla="*/ 121 w 23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35" h="39">
                <a:moveTo>
                  <a:pt x="121" y="0"/>
                </a:moveTo>
                <a:cubicBezTo>
                  <a:pt x="81" y="0"/>
                  <a:pt x="41" y="0"/>
                  <a:pt x="0" y="0"/>
                </a:cubicBezTo>
                <a:cubicBezTo>
                  <a:pt x="0" y="13"/>
                  <a:pt x="0" y="26"/>
                  <a:pt x="0" y="39"/>
                </a:cubicBezTo>
                <a:cubicBezTo>
                  <a:pt x="41" y="39"/>
                  <a:pt x="81" y="39"/>
                  <a:pt x="121" y="39"/>
                </a:cubicBezTo>
                <a:cubicBezTo>
                  <a:pt x="147" y="39"/>
                  <a:pt x="172" y="39"/>
                  <a:pt x="197" y="39"/>
                </a:cubicBezTo>
                <a:cubicBezTo>
                  <a:pt x="235" y="0"/>
                  <a:pt x="235" y="0"/>
                  <a:pt x="235" y="0"/>
                </a:cubicBezTo>
                <a:cubicBezTo>
                  <a:pt x="197" y="0"/>
                  <a:pt x="159" y="0"/>
                  <a:pt x="121" y="0"/>
                </a:cubicBez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25" name="Freeform: Shape 30"/>
          <p:cNvSpPr/>
          <p:nvPr/>
        </p:nvSpPr>
        <p:spPr bwMode="auto">
          <a:xfrm rot="1644517" flipH="1">
            <a:off x="5491164" y="2494803"/>
            <a:ext cx="2987643" cy="498836"/>
          </a:xfrm>
          <a:custGeom>
            <a:avLst/>
            <a:gdLst>
              <a:gd name="T0" fmla="*/ 197 w 235"/>
              <a:gd name="T1" fmla="*/ 0 h 39"/>
              <a:gd name="T2" fmla="*/ 121 w 235"/>
              <a:gd name="T3" fmla="*/ 0 h 39"/>
              <a:gd name="T4" fmla="*/ 121 w 235"/>
              <a:gd name="T5" fmla="*/ 0 h 39"/>
              <a:gd name="T6" fmla="*/ 0 w 235"/>
              <a:gd name="T7" fmla="*/ 0 h 39"/>
              <a:gd name="T8" fmla="*/ 0 w 235"/>
              <a:gd name="T9" fmla="*/ 39 h 39"/>
              <a:gd name="T10" fmla="*/ 121 w 235"/>
              <a:gd name="T11" fmla="*/ 39 h 39"/>
              <a:gd name="T12" fmla="*/ 121 w 235"/>
              <a:gd name="T13" fmla="*/ 39 h 39"/>
              <a:gd name="T14" fmla="*/ 235 w 235"/>
              <a:gd name="T15" fmla="*/ 39 h 39"/>
              <a:gd name="T16" fmla="*/ 197 w 23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39">
                <a:moveTo>
                  <a:pt x="197" y="0"/>
                </a:moveTo>
                <a:cubicBezTo>
                  <a:pt x="172" y="0"/>
                  <a:pt x="147" y="0"/>
                  <a:pt x="121" y="0"/>
                </a:cubicBezTo>
                <a:cubicBezTo>
                  <a:pt x="121" y="0"/>
                  <a:pt x="121" y="0"/>
                  <a:pt x="121" y="0"/>
                </a:cubicBezTo>
                <a:cubicBezTo>
                  <a:pt x="81" y="0"/>
                  <a:pt x="41" y="0"/>
                  <a:pt x="0" y="0"/>
                </a:cubicBezTo>
                <a:cubicBezTo>
                  <a:pt x="0" y="13"/>
                  <a:pt x="0" y="26"/>
                  <a:pt x="0" y="39"/>
                </a:cubicBezTo>
                <a:cubicBezTo>
                  <a:pt x="41" y="39"/>
                  <a:pt x="81" y="39"/>
                  <a:pt x="121" y="39"/>
                </a:cubicBezTo>
                <a:cubicBezTo>
                  <a:pt x="121" y="39"/>
                  <a:pt x="121" y="39"/>
                  <a:pt x="121" y="39"/>
                </a:cubicBezTo>
                <a:cubicBezTo>
                  <a:pt x="159" y="39"/>
                  <a:pt x="197" y="39"/>
                  <a:pt x="235" y="39"/>
                </a:cubicBezTo>
                <a:lnTo>
                  <a:pt x="197" y="0"/>
                </a:ln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26" name="TextBox 31"/>
          <p:cNvSpPr txBox="1"/>
          <p:nvPr/>
        </p:nvSpPr>
        <p:spPr>
          <a:xfrm rot="1667197">
            <a:off x="6906848" y="2043351"/>
            <a:ext cx="801823" cy="461665"/>
          </a:xfrm>
          <a:prstGeom prst="rect">
            <a:avLst/>
          </a:prstGeom>
          <a:noFill/>
        </p:spPr>
        <p:txBody>
          <a:bodyPr wrap="none">
            <a:normAutofit/>
          </a:bodyPr>
          <a:lstStyle/>
          <a:p>
            <a:r>
              <a:rPr lang="id-ID" sz="2400" b="1">
                <a:solidFill>
                  <a:srgbClr val="FFFFFF"/>
                </a:solidFill>
                <a:cs typeface="+mn-ea"/>
                <a:sym typeface="+mn-lt"/>
              </a:rPr>
              <a:t>30%</a:t>
            </a:r>
          </a:p>
        </p:txBody>
      </p:sp>
      <p:sp>
        <p:nvSpPr>
          <p:cNvPr id="127" name="TextBox 32"/>
          <p:cNvSpPr txBox="1"/>
          <p:nvPr/>
        </p:nvSpPr>
        <p:spPr>
          <a:xfrm rot="1667197">
            <a:off x="6144848" y="2297351"/>
            <a:ext cx="801823" cy="461665"/>
          </a:xfrm>
          <a:prstGeom prst="rect">
            <a:avLst/>
          </a:prstGeom>
          <a:noFill/>
        </p:spPr>
        <p:txBody>
          <a:bodyPr wrap="none">
            <a:normAutofit/>
          </a:bodyPr>
          <a:lstStyle/>
          <a:p>
            <a:r>
              <a:rPr lang="id-ID" sz="2400" b="1">
                <a:solidFill>
                  <a:srgbClr val="FFFFFF"/>
                </a:solidFill>
                <a:cs typeface="+mn-ea"/>
                <a:sym typeface="+mn-lt"/>
              </a:rPr>
              <a:t>45%</a:t>
            </a:r>
          </a:p>
        </p:txBody>
      </p:sp>
      <p:sp>
        <p:nvSpPr>
          <p:cNvPr id="128" name="TextBox 33"/>
          <p:cNvSpPr txBox="1"/>
          <p:nvPr/>
        </p:nvSpPr>
        <p:spPr>
          <a:xfrm rot="1667197">
            <a:off x="6322648" y="3643552"/>
            <a:ext cx="801823" cy="461665"/>
          </a:xfrm>
          <a:prstGeom prst="rect">
            <a:avLst/>
          </a:prstGeom>
          <a:noFill/>
        </p:spPr>
        <p:txBody>
          <a:bodyPr wrap="none">
            <a:normAutofit/>
          </a:bodyPr>
          <a:lstStyle/>
          <a:p>
            <a:r>
              <a:rPr lang="id-ID" sz="2400" b="1">
                <a:solidFill>
                  <a:srgbClr val="FFFFFF"/>
                </a:solidFill>
                <a:cs typeface="+mn-ea"/>
                <a:sym typeface="+mn-lt"/>
              </a:rPr>
              <a:t>37%</a:t>
            </a:r>
          </a:p>
        </p:txBody>
      </p:sp>
      <p:sp>
        <p:nvSpPr>
          <p:cNvPr id="129" name="TextBox 34"/>
          <p:cNvSpPr txBox="1"/>
          <p:nvPr/>
        </p:nvSpPr>
        <p:spPr>
          <a:xfrm rot="1667197">
            <a:off x="5916248" y="2805352"/>
            <a:ext cx="801823" cy="461665"/>
          </a:xfrm>
          <a:prstGeom prst="rect">
            <a:avLst/>
          </a:prstGeom>
          <a:noFill/>
        </p:spPr>
        <p:txBody>
          <a:bodyPr wrap="none">
            <a:normAutofit/>
          </a:bodyPr>
          <a:lstStyle/>
          <a:p>
            <a:r>
              <a:rPr lang="id-ID" sz="2400" b="1">
                <a:solidFill>
                  <a:srgbClr val="FFFFFF"/>
                </a:solidFill>
                <a:cs typeface="+mn-ea"/>
                <a:sym typeface="+mn-lt"/>
              </a:rPr>
              <a:t>43%</a:t>
            </a:r>
          </a:p>
        </p:txBody>
      </p:sp>
      <p:grpSp>
        <p:nvGrpSpPr>
          <p:cNvPr id="130" name="Group 58"/>
          <p:cNvGrpSpPr/>
          <p:nvPr/>
        </p:nvGrpSpPr>
        <p:grpSpPr>
          <a:xfrm>
            <a:off x="1041051" y="2186767"/>
            <a:ext cx="399214" cy="399214"/>
            <a:chOff x="0" y="0"/>
            <a:chExt cx="767929" cy="767929"/>
          </a:xfrm>
        </p:grpSpPr>
        <p:sp>
          <p:nvSpPr>
            <p:cNvPr id="131" name="Freeform: Shape 62"/>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364B"/>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32" name="Freeform: Shape 63"/>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133" name="Group 59"/>
          <p:cNvGrpSpPr/>
          <p:nvPr/>
        </p:nvGrpSpPr>
        <p:grpSpPr>
          <a:xfrm>
            <a:off x="1440264" y="2156127"/>
            <a:ext cx="3875171" cy="738909"/>
            <a:chOff x="6729846" y="3935367"/>
            <a:chExt cx="3875171" cy="738909"/>
          </a:xfrm>
        </p:grpSpPr>
        <p:sp>
          <p:nvSpPr>
            <p:cNvPr id="134" name="Rectangle 60"/>
            <p:cNvSpPr/>
            <p:nvPr/>
          </p:nvSpPr>
          <p:spPr>
            <a:xfrm>
              <a:off x="6729846" y="3935367"/>
              <a:ext cx="1368030" cy="215444"/>
            </a:xfrm>
            <a:prstGeom prst="rect">
              <a:avLst/>
            </a:prstGeom>
          </p:spPr>
          <p:txBody>
            <a:bodyPr wrap="none" lIns="144000" tIns="0" rIns="144000" bIns="0" anchor="ctr">
              <a:noAutofit/>
            </a:bodyPr>
            <a:lstStyle/>
            <a:p>
              <a:r>
                <a:rPr lang="zh-CN" altLang="en-US" b="1" dirty="0">
                  <a:solidFill>
                    <a:schemeClr val="tx1">
                      <a:lumMod val="75000"/>
                      <a:lumOff val="25000"/>
                    </a:schemeClr>
                  </a:solidFill>
                  <a:cs typeface="+mn-ea"/>
                  <a:sym typeface="+mn-lt"/>
                </a:rPr>
                <a:t>Title text presets.</a:t>
              </a:r>
            </a:p>
          </p:txBody>
        </p:sp>
        <p:sp>
          <p:nvSpPr>
            <p:cNvPr id="135" name="Rectangle 61"/>
            <p:cNvSpPr/>
            <p:nvPr/>
          </p:nvSpPr>
          <p:spPr>
            <a:xfrm>
              <a:off x="6729846" y="4189206"/>
              <a:ext cx="3875171" cy="485070"/>
            </a:xfrm>
            <a:prstGeom prst="rect">
              <a:avLst/>
            </a:prstGeom>
          </p:spPr>
          <p:txBody>
            <a:bodyPr wrap="square" lIns="144000" tIns="0" rIns="144000" bIns="0" anchor="t">
              <a:norm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p>
          </p:txBody>
        </p:sp>
      </p:grpSp>
      <p:grpSp>
        <p:nvGrpSpPr>
          <p:cNvPr id="136" name="Group 52"/>
          <p:cNvGrpSpPr/>
          <p:nvPr/>
        </p:nvGrpSpPr>
        <p:grpSpPr>
          <a:xfrm>
            <a:off x="1041051" y="3122931"/>
            <a:ext cx="399214" cy="399214"/>
            <a:chOff x="0" y="0"/>
            <a:chExt cx="767929" cy="767929"/>
          </a:xfrm>
        </p:grpSpPr>
        <p:sp>
          <p:nvSpPr>
            <p:cNvPr id="137" name="Freeform: Shape 56"/>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BA11"/>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8" name="Freeform: Shape 57"/>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139" name="Group 53"/>
          <p:cNvGrpSpPr/>
          <p:nvPr/>
        </p:nvGrpSpPr>
        <p:grpSpPr>
          <a:xfrm>
            <a:off x="1451292" y="3044445"/>
            <a:ext cx="3852509" cy="700515"/>
            <a:chOff x="6729846" y="3935367"/>
            <a:chExt cx="3852509" cy="700515"/>
          </a:xfrm>
        </p:grpSpPr>
        <p:sp>
          <p:nvSpPr>
            <p:cNvPr id="140" name="Rectangle 54"/>
            <p:cNvSpPr/>
            <p:nvPr/>
          </p:nvSpPr>
          <p:spPr>
            <a:xfrm>
              <a:off x="6729846" y="3935367"/>
              <a:ext cx="1368030" cy="215444"/>
            </a:xfrm>
            <a:prstGeom prst="rect">
              <a:avLst/>
            </a:prstGeom>
          </p:spPr>
          <p:txBody>
            <a:bodyPr wrap="none" lIns="144000" tIns="0" rIns="144000" bIns="0" anchor="ctr">
              <a:noAutofit/>
            </a:bodyPr>
            <a:lstStyle/>
            <a:p>
              <a:r>
                <a:rPr lang="zh-CN" altLang="en-US" b="1" dirty="0">
                  <a:solidFill>
                    <a:schemeClr val="tx1">
                      <a:lumMod val="75000"/>
                      <a:lumOff val="25000"/>
                    </a:schemeClr>
                  </a:solidFill>
                  <a:cs typeface="+mn-ea"/>
                  <a:sym typeface="+mn-lt"/>
                </a:rPr>
                <a:t>Title text presets.</a:t>
              </a:r>
            </a:p>
          </p:txBody>
        </p:sp>
        <p:sp>
          <p:nvSpPr>
            <p:cNvPr id="141" name="Rectangle 55"/>
            <p:cNvSpPr/>
            <p:nvPr/>
          </p:nvSpPr>
          <p:spPr>
            <a:xfrm>
              <a:off x="6729846" y="4150812"/>
              <a:ext cx="3852509" cy="485070"/>
            </a:xfrm>
            <a:prstGeom prst="rect">
              <a:avLst/>
            </a:prstGeom>
          </p:spPr>
          <p:txBody>
            <a:bodyPr wrap="square" lIns="144000" tIns="0" rIns="144000" bIns="0" anchor="t">
              <a:norm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p>
          </p:txBody>
        </p:sp>
      </p:grpSp>
      <p:grpSp>
        <p:nvGrpSpPr>
          <p:cNvPr id="142" name="Group 46"/>
          <p:cNvGrpSpPr/>
          <p:nvPr/>
        </p:nvGrpSpPr>
        <p:grpSpPr>
          <a:xfrm>
            <a:off x="1041051" y="3932763"/>
            <a:ext cx="399214" cy="399214"/>
            <a:chOff x="0" y="0"/>
            <a:chExt cx="767929" cy="767929"/>
          </a:xfrm>
        </p:grpSpPr>
        <p:sp>
          <p:nvSpPr>
            <p:cNvPr id="143" name="Freeform: Shape 50"/>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364B"/>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44" name="Freeform: Shape 51"/>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145" name="Group 47"/>
          <p:cNvGrpSpPr/>
          <p:nvPr/>
        </p:nvGrpSpPr>
        <p:grpSpPr>
          <a:xfrm>
            <a:off x="1440264" y="3932763"/>
            <a:ext cx="3940088" cy="700515"/>
            <a:chOff x="6729846" y="3935367"/>
            <a:chExt cx="3940088" cy="700515"/>
          </a:xfrm>
        </p:grpSpPr>
        <p:sp>
          <p:nvSpPr>
            <p:cNvPr id="146" name="Rectangle 48"/>
            <p:cNvSpPr/>
            <p:nvPr/>
          </p:nvSpPr>
          <p:spPr>
            <a:xfrm>
              <a:off x="6729846" y="3935367"/>
              <a:ext cx="1368030" cy="215444"/>
            </a:xfrm>
            <a:prstGeom prst="rect">
              <a:avLst/>
            </a:prstGeom>
          </p:spPr>
          <p:txBody>
            <a:bodyPr wrap="none" lIns="144000" tIns="0" rIns="144000" bIns="0" anchor="ctr">
              <a:noAutofit/>
            </a:bodyPr>
            <a:lstStyle/>
            <a:p>
              <a:r>
                <a:rPr lang="zh-CN" altLang="en-US" b="1" dirty="0">
                  <a:solidFill>
                    <a:schemeClr val="tx1">
                      <a:lumMod val="75000"/>
                      <a:lumOff val="25000"/>
                    </a:schemeClr>
                  </a:solidFill>
                  <a:cs typeface="+mn-ea"/>
                  <a:sym typeface="+mn-lt"/>
                </a:rPr>
                <a:t>Title text presets.</a:t>
              </a:r>
            </a:p>
          </p:txBody>
        </p:sp>
        <p:sp>
          <p:nvSpPr>
            <p:cNvPr id="147" name="Rectangle 49"/>
            <p:cNvSpPr/>
            <p:nvPr/>
          </p:nvSpPr>
          <p:spPr>
            <a:xfrm>
              <a:off x="6729846" y="4150812"/>
              <a:ext cx="3940088" cy="485070"/>
            </a:xfrm>
            <a:prstGeom prst="rect">
              <a:avLst/>
            </a:prstGeom>
          </p:spPr>
          <p:txBody>
            <a:bodyPr wrap="square" lIns="144000" tIns="0" rIns="144000" bIns="0" anchor="t">
              <a:norm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p>
          </p:txBody>
        </p:sp>
      </p:grpSp>
      <p:grpSp>
        <p:nvGrpSpPr>
          <p:cNvPr id="148" name="Group 40"/>
          <p:cNvGrpSpPr/>
          <p:nvPr/>
        </p:nvGrpSpPr>
        <p:grpSpPr>
          <a:xfrm>
            <a:off x="1041051" y="4821080"/>
            <a:ext cx="399214" cy="399214"/>
            <a:chOff x="0" y="0"/>
            <a:chExt cx="767929" cy="767929"/>
          </a:xfrm>
        </p:grpSpPr>
        <p:sp>
          <p:nvSpPr>
            <p:cNvPr id="149" name="Freeform: Shape 44"/>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BA11"/>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50" name="Freeform: Shape 45"/>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151" name="Group 41"/>
          <p:cNvGrpSpPr/>
          <p:nvPr/>
        </p:nvGrpSpPr>
        <p:grpSpPr>
          <a:xfrm>
            <a:off x="1440264" y="4821080"/>
            <a:ext cx="3940088" cy="700515"/>
            <a:chOff x="6729846" y="3935367"/>
            <a:chExt cx="3940088" cy="700515"/>
          </a:xfrm>
        </p:grpSpPr>
        <p:sp>
          <p:nvSpPr>
            <p:cNvPr id="152" name="Rectangle 42"/>
            <p:cNvSpPr/>
            <p:nvPr/>
          </p:nvSpPr>
          <p:spPr>
            <a:xfrm>
              <a:off x="6729846" y="3935367"/>
              <a:ext cx="1368030" cy="215444"/>
            </a:xfrm>
            <a:prstGeom prst="rect">
              <a:avLst/>
            </a:prstGeom>
          </p:spPr>
          <p:txBody>
            <a:bodyPr wrap="none" lIns="144000" tIns="0" rIns="144000" bIns="0" anchor="ctr">
              <a:noAutofit/>
            </a:bodyPr>
            <a:lstStyle/>
            <a:p>
              <a:r>
                <a:rPr lang="zh-CN" altLang="en-US" b="1" dirty="0">
                  <a:solidFill>
                    <a:schemeClr val="tx1">
                      <a:lumMod val="75000"/>
                      <a:lumOff val="25000"/>
                    </a:schemeClr>
                  </a:solidFill>
                  <a:cs typeface="+mn-ea"/>
                  <a:sym typeface="+mn-lt"/>
                </a:rPr>
                <a:t>Title text presets.</a:t>
              </a:r>
            </a:p>
          </p:txBody>
        </p:sp>
        <p:sp>
          <p:nvSpPr>
            <p:cNvPr id="153" name="Rectangle 43"/>
            <p:cNvSpPr/>
            <p:nvPr/>
          </p:nvSpPr>
          <p:spPr>
            <a:xfrm>
              <a:off x="6729846" y="4150812"/>
              <a:ext cx="3940088" cy="485070"/>
            </a:xfrm>
            <a:prstGeom prst="rect">
              <a:avLst/>
            </a:prstGeom>
          </p:spPr>
          <p:txBody>
            <a:bodyPr wrap="square" lIns="144000" tIns="0" rIns="144000" bIns="0" anchor="t">
              <a:norm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p>
          </p:txBody>
        </p:sp>
      </p:grpSp>
      <p:sp>
        <p:nvSpPr>
          <p:cNvPr id="43" name="TextBox 1"/>
          <p:cNvSpPr txBox="1"/>
          <p:nvPr/>
        </p:nvSpPr>
        <p:spPr>
          <a:xfrm>
            <a:off x="532570" y="208262"/>
            <a:ext cx="4119589"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2.5</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Competitive analysis.</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14:presetBounceEnd="30000">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14:bounceEnd="30000">
                                          <p:cBhvr additive="base">
                                            <p:cTn id="7" dur="200" fill="hold"/>
                                            <p:tgtEl>
                                              <p:spTgt spid="115"/>
                                            </p:tgtEl>
                                            <p:attrNameLst>
                                              <p:attrName>ppt_x</p:attrName>
                                            </p:attrNameLst>
                                          </p:cBhvr>
                                          <p:tavLst>
                                            <p:tav tm="0">
                                              <p:val>
                                                <p:strVal val="1+#ppt_w/2"/>
                                              </p:val>
                                            </p:tav>
                                            <p:tav tm="100000">
                                              <p:val>
                                                <p:strVal val="#ppt_x"/>
                                              </p:val>
                                            </p:tav>
                                          </p:tavLst>
                                        </p:anim>
                                        <p:anim calcmode="lin" valueType="num" p14:bounceEnd="30000">
                                          <p:cBhvr additive="base">
                                            <p:cTn id="8" dur="200" fill="hold"/>
                                            <p:tgtEl>
                                              <p:spTgt spid="1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14:presetBounceEnd="30000">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14:bounceEnd="30000">
                                          <p:cBhvr additive="base">
                                            <p:cTn id="12" dur="200" fill="hold"/>
                                            <p:tgtEl>
                                              <p:spTgt spid="116"/>
                                            </p:tgtEl>
                                            <p:attrNameLst>
                                              <p:attrName>ppt_x</p:attrName>
                                            </p:attrNameLst>
                                          </p:cBhvr>
                                          <p:tavLst>
                                            <p:tav tm="0">
                                              <p:val>
                                                <p:strVal val="1+#ppt_w/2"/>
                                              </p:val>
                                            </p:tav>
                                            <p:tav tm="100000">
                                              <p:val>
                                                <p:strVal val="#ppt_x"/>
                                              </p:val>
                                            </p:tav>
                                          </p:tavLst>
                                        </p:anim>
                                        <p:anim calcmode="lin" valueType="num" p14:bounceEnd="30000">
                                          <p:cBhvr additive="base">
                                            <p:cTn id="13" dur="200" fill="hold"/>
                                            <p:tgtEl>
                                              <p:spTgt spid="1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14:presetBounceEnd="30000">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14:bounceEnd="30000">
                                          <p:cBhvr additive="base">
                                            <p:cTn id="17" dur="200" fill="hold"/>
                                            <p:tgtEl>
                                              <p:spTgt spid="117"/>
                                            </p:tgtEl>
                                            <p:attrNameLst>
                                              <p:attrName>ppt_x</p:attrName>
                                            </p:attrNameLst>
                                          </p:cBhvr>
                                          <p:tavLst>
                                            <p:tav tm="0">
                                              <p:val>
                                                <p:strVal val="1+#ppt_w/2"/>
                                              </p:val>
                                            </p:tav>
                                            <p:tav tm="100000">
                                              <p:val>
                                                <p:strVal val="#ppt_x"/>
                                              </p:val>
                                            </p:tav>
                                          </p:tavLst>
                                        </p:anim>
                                        <p:anim calcmode="lin" valueType="num" p14:bounceEnd="30000">
                                          <p:cBhvr additive="base">
                                            <p:cTn id="18" dur="200" fill="hold"/>
                                            <p:tgtEl>
                                              <p:spTgt spid="1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14:presetBounceEnd="30000">
                                      <p:stCondLst>
                                        <p:cond delay="0"/>
                                      </p:stCondLst>
                                      <p:childTnLst>
                                        <p:set>
                                          <p:cBhvr>
                                            <p:cTn id="21" dur="1" fill="hold">
                                              <p:stCondLst>
                                                <p:cond delay="0"/>
                                              </p:stCondLst>
                                            </p:cTn>
                                            <p:tgtEl>
                                              <p:spTgt spid="118"/>
                                            </p:tgtEl>
                                            <p:attrNameLst>
                                              <p:attrName>style.visibility</p:attrName>
                                            </p:attrNameLst>
                                          </p:cBhvr>
                                          <p:to>
                                            <p:strVal val="visible"/>
                                          </p:to>
                                        </p:set>
                                        <p:anim calcmode="lin" valueType="num" p14:bounceEnd="30000">
                                          <p:cBhvr additive="base">
                                            <p:cTn id="22" dur="200" fill="hold"/>
                                            <p:tgtEl>
                                              <p:spTgt spid="118"/>
                                            </p:tgtEl>
                                            <p:attrNameLst>
                                              <p:attrName>ppt_x</p:attrName>
                                            </p:attrNameLst>
                                          </p:cBhvr>
                                          <p:tavLst>
                                            <p:tav tm="0">
                                              <p:val>
                                                <p:strVal val="1+#ppt_w/2"/>
                                              </p:val>
                                            </p:tav>
                                            <p:tav tm="100000">
                                              <p:val>
                                                <p:strVal val="#ppt_x"/>
                                              </p:val>
                                            </p:tav>
                                          </p:tavLst>
                                        </p:anim>
                                        <p:anim calcmode="lin" valueType="num" p14:bounceEnd="30000">
                                          <p:cBhvr additive="base">
                                            <p:cTn id="23" dur="200" fill="hold"/>
                                            <p:tgtEl>
                                              <p:spTgt spid="1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14:presetBounceEnd="30000">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14:bounceEnd="30000">
                                          <p:cBhvr additive="base">
                                            <p:cTn id="27" dur="200" fill="hold"/>
                                            <p:tgtEl>
                                              <p:spTgt spid="119"/>
                                            </p:tgtEl>
                                            <p:attrNameLst>
                                              <p:attrName>ppt_x</p:attrName>
                                            </p:attrNameLst>
                                          </p:cBhvr>
                                          <p:tavLst>
                                            <p:tav tm="0">
                                              <p:val>
                                                <p:strVal val="1+#ppt_w/2"/>
                                              </p:val>
                                            </p:tav>
                                            <p:tav tm="100000">
                                              <p:val>
                                                <p:strVal val="#ppt_x"/>
                                              </p:val>
                                            </p:tav>
                                          </p:tavLst>
                                        </p:anim>
                                        <p:anim calcmode="lin" valueType="num" p14:bounceEnd="30000">
                                          <p:cBhvr additive="base">
                                            <p:cTn id="28" dur="200" fill="hold"/>
                                            <p:tgtEl>
                                              <p:spTgt spid="1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6" fill="hold" grpId="0" nodeType="afterEffect" p14:presetBounceEnd="30000">
                                      <p:stCondLst>
                                        <p:cond delay="0"/>
                                      </p:stCondLst>
                                      <p:childTnLst>
                                        <p:set>
                                          <p:cBhvr>
                                            <p:cTn id="31" dur="1" fill="hold">
                                              <p:stCondLst>
                                                <p:cond delay="0"/>
                                              </p:stCondLst>
                                            </p:cTn>
                                            <p:tgtEl>
                                              <p:spTgt spid="120"/>
                                            </p:tgtEl>
                                            <p:attrNameLst>
                                              <p:attrName>style.visibility</p:attrName>
                                            </p:attrNameLst>
                                          </p:cBhvr>
                                          <p:to>
                                            <p:strVal val="visible"/>
                                          </p:to>
                                        </p:set>
                                        <p:anim calcmode="lin" valueType="num" p14:bounceEnd="30000">
                                          <p:cBhvr additive="base">
                                            <p:cTn id="32" dur="200" fill="hold"/>
                                            <p:tgtEl>
                                              <p:spTgt spid="120"/>
                                            </p:tgtEl>
                                            <p:attrNameLst>
                                              <p:attrName>ppt_x</p:attrName>
                                            </p:attrNameLst>
                                          </p:cBhvr>
                                          <p:tavLst>
                                            <p:tav tm="0">
                                              <p:val>
                                                <p:strVal val="1+#ppt_w/2"/>
                                              </p:val>
                                            </p:tav>
                                            <p:tav tm="100000">
                                              <p:val>
                                                <p:strVal val="#ppt_x"/>
                                              </p:val>
                                            </p:tav>
                                          </p:tavLst>
                                        </p:anim>
                                        <p:anim calcmode="lin" valueType="num" p14:bounceEnd="30000">
                                          <p:cBhvr additive="base">
                                            <p:cTn id="33" dur="200" fill="hold"/>
                                            <p:tgtEl>
                                              <p:spTgt spid="12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6" fill="hold" grpId="0" nodeType="afterEffect" p14:presetBounceEnd="30000">
                                      <p:stCondLst>
                                        <p:cond delay="0"/>
                                      </p:stCondLst>
                                      <p:childTnLst>
                                        <p:set>
                                          <p:cBhvr>
                                            <p:cTn id="36" dur="1" fill="hold">
                                              <p:stCondLst>
                                                <p:cond delay="0"/>
                                              </p:stCondLst>
                                            </p:cTn>
                                            <p:tgtEl>
                                              <p:spTgt spid="121"/>
                                            </p:tgtEl>
                                            <p:attrNameLst>
                                              <p:attrName>style.visibility</p:attrName>
                                            </p:attrNameLst>
                                          </p:cBhvr>
                                          <p:to>
                                            <p:strVal val="visible"/>
                                          </p:to>
                                        </p:set>
                                        <p:anim calcmode="lin" valueType="num" p14:bounceEnd="30000">
                                          <p:cBhvr additive="base">
                                            <p:cTn id="37" dur="200" fill="hold"/>
                                            <p:tgtEl>
                                              <p:spTgt spid="121"/>
                                            </p:tgtEl>
                                            <p:attrNameLst>
                                              <p:attrName>ppt_x</p:attrName>
                                            </p:attrNameLst>
                                          </p:cBhvr>
                                          <p:tavLst>
                                            <p:tav tm="0">
                                              <p:val>
                                                <p:strVal val="1+#ppt_w/2"/>
                                              </p:val>
                                            </p:tav>
                                            <p:tav tm="100000">
                                              <p:val>
                                                <p:strVal val="#ppt_x"/>
                                              </p:val>
                                            </p:tav>
                                          </p:tavLst>
                                        </p:anim>
                                        <p:anim calcmode="lin" valueType="num" p14:bounceEnd="30000">
                                          <p:cBhvr additive="base">
                                            <p:cTn id="38" dur="200" fill="hold"/>
                                            <p:tgtEl>
                                              <p:spTgt spid="1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6" fill="hold" grpId="0" nodeType="afterEffect" p14:presetBounceEnd="30000">
                                      <p:stCondLst>
                                        <p:cond delay="0"/>
                                      </p:stCondLst>
                                      <p:childTnLst>
                                        <p:set>
                                          <p:cBhvr>
                                            <p:cTn id="41" dur="1" fill="hold">
                                              <p:stCondLst>
                                                <p:cond delay="0"/>
                                              </p:stCondLst>
                                            </p:cTn>
                                            <p:tgtEl>
                                              <p:spTgt spid="122"/>
                                            </p:tgtEl>
                                            <p:attrNameLst>
                                              <p:attrName>style.visibility</p:attrName>
                                            </p:attrNameLst>
                                          </p:cBhvr>
                                          <p:to>
                                            <p:strVal val="visible"/>
                                          </p:to>
                                        </p:set>
                                        <p:anim calcmode="lin" valueType="num" p14:bounceEnd="30000">
                                          <p:cBhvr additive="base">
                                            <p:cTn id="42" dur="200" fill="hold"/>
                                            <p:tgtEl>
                                              <p:spTgt spid="122"/>
                                            </p:tgtEl>
                                            <p:attrNameLst>
                                              <p:attrName>ppt_x</p:attrName>
                                            </p:attrNameLst>
                                          </p:cBhvr>
                                          <p:tavLst>
                                            <p:tav tm="0">
                                              <p:val>
                                                <p:strVal val="1+#ppt_w/2"/>
                                              </p:val>
                                            </p:tav>
                                            <p:tav tm="100000">
                                              <p:val>
                                                <p:strVal val="#ppt_x"/>
                                              </p:val>
                                            </p:tav>
                                          </p:tavLst>
                                        </p:anim>
                                        <p:anim calcmode="lin" valueType="num" p14:bounceEnd="30000">
                                          <p:cBhvr additive="base">
                                            <p:cTn id="43" dur="200" fill="hold"/>
                                            <p:tgtEl>
                                              <p:spTgt spid="12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6" fill="hold" grpId="0" nodeType="afterEffect" p14:presetBounceEnd="30000">
                                      <p:stCondLst>
                                        <p:cond delay="0"/>
                                      </p:stCondLst>
                                      <p:childTnLst>
                                        <p:set>
                                          <p:cBhvr>
                                            <p:cTn id="46" dur="1" fill="hold">
                                              <p:stCondLst>
                                                <p:cond delay="0"/>
                                              </p:stCondLst>
                                            </p:cTn>
                                            <p:tgtEl>
                                              <p:spTgt spid="123"/>
                                            </p:tgtEl>
                                            <p:attrNameLst>
                                              <p:attrName>style.visibility</p:attrName>
                                            </p:attrNameLst>
                                          </p:cBhvr>
                                          <p:to>
                                            <p:strVal val="visible"/>
                                          </p:to>
                                        </p:set>
                                        <p:anim calcmode="lin" valueType="num" p14:bounceEnd="30000">
                                          <p:cBhvr additive="base">
                                            <p:cTn id="47" dur="200" fill="hold"/>
                                            <p:tgtEl>
                                              <p:spTgt spid="123"/>
                                            </p:tgtEl>
                                            <p:attrNameLst>
                                              <p:attrName>ppt_x</p:attrName>
                                            </p:attrNameLst>
                                          </p:cBhvr>
                                          <p:tavLst>
                                            <p:tav tm="0">
                                              <p:val>
                                                <p:strVal val="1+#ppt_w/2"/>
                                              </p:val>
                                            </p:tav>
                                            <p:tav tm="100000">
                                              <p:val>
                                                <p:strVal val="#ppt_x"/>
                                              </p:val>
                                            </p:tav>
                                          </p:tavLst>
                                        </p:anim>
                                        <p:anim calcmode="lin" valueType="num" p14:bounceEnd="30000">
                                          <p:cBhvr additive="base">
                                            <p:cTn id="48" dur="200" fill="hold"/>
                                            <p:tgtEl>
                                              <p:spTgt spid="12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6" fill="hold" grpId="0" nodeType="afterEffect" p14:presetBounceEnd="30000">
                                      <p:stCondLst>
                                        <p:cond delay="0"/>
                                      </p:stCondLst>
                                      <p:childTnLst>
                                        <p:set>
                                          <p:cBhvr>
                                            <p:cTn id="51" dur="1" fill="hold">
                                              <p:stCondLst>
                                                <p:cond delay="0"/>
                                              </p:stCondLst>
                                            </p:cTn>
                                            <p:tgtEl>
                                              <p:spTgt spid="124"/>
                                            </p:tgtEl>
                                            <p:attrNameLst>
                                              <p:attrName>style.visibility</p:attrName>
                                            </p:attrNameLst>
                                          </p:cBhvr>
                                          <p:to>
                                            <p:strVal val="visible"/>
                                          </p:to>
                                        </p:set>
                                        <p:anim calcmode="lin" valueType="num" p14:bounceEnd="30000">
                                          <p:cBhvr additive="base">
                                            <p:cTn id="52" dur="200" fill="hold"/>
                                            <p:tgtEl>
                                              <p:spTgt spid="124"/>
                                            </p:tgtEl>
                                            <p:attrNameLst>
                                              <p:attrName>ppt_x</p:attrName>
                                            </p:attrNameLst>
                                          </p:cBhvr>
                                          <p:tavLst>
                                            <p:tav tm="0">
                                              <p:val>
                                                <p:strVal val="1+#ppt_w/2"/>
                                              </p:val>
                                            </p:tav>
                                            <p:tav tm="100000">
                                              <p:val>
                                                <p:strVal val="#ppt_x"/>
                                              </p:val>
                                            </p:tav>
                                          </p:tavLst>
                                        </p:anim>
                                        <p:anim calcmode="lin" valueType="num" p14:bounceEnd="30000">
                                          <p:cBhvr additive="base">
                                            <p:cTn id="53" dur="200" fill="hold"/>
                                            <p:tgtEl>
                                              <p:spTgt spid="12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6" fill="hold" grpId="0" nodeType="afterEffect" p14:presetBounceEnd="30000">
                                      <p:stCondLst>
                                        <p:cond delay="0"/>
                                      </p:stCondLst>
                                      <p:childTnLst>
                                        <p:set>
                                          <p:cBhvr>
                                            <p:cTn id="56" dur="1" fill="hold">
                                              <p:stCondLst>
                                                <p:cond delay="0"/>
                                              </p:stCondLst>
                                            </p:cTn>
                                            <p:tgtEl>
                                              <p:spTgt spid="114"/>
                                            </p:tgtEl>
                                            <p:attrNameLst>
                                              <p:attrName>style.visibility</p:attrName>
                                            </p:attrNameLst>
                                          </p:cBhvr>
                                          <p:to>
                                            <p:strVal val="visible"/>
                                          </p:to>
                                        </p:set>
                                        <p:anim calcmode="lin" valueType="num" p14:bounceEnd="30000">
                                          <p:cBhvr additive="base">
                                            <p:cTn id="57" dur="200" fill="hold"/>
                                            <p:tgtEl>
                                              <p:spTgt spid="114"/>
                                            </p:tgtEl>
                                            <p:attrNameLst>
                                              <p:attrName>ppt_x</p:attrName>
                                            </p:attrNameLst>
                                          </p:cBhvr>
                                          <p:tavLst>
                                            <p:tav tm="0">
                                              <p:val>
                                                <p:strVal val="1+#ppt_w/2"/>
                                              </p:val>
                                            </p:tav>
                                            <p:tav tm="100000">
                                              <p:val>
                                                <p:strVal val="#ppt_x"/>
                                              </p:val>
                                            </p:tav>
                                          </p:tavLst>
                                        </p:anim>
                                        <p:anim calcmode="lin" valueType="num" p14:bounceEnd="30000">
                                          <p:cBhvr additive="base">
                                            <p:cTn id="58" dur="200" fill="hold"/>
                                            <p:tgtEl>
                                              <p:spTgt spid="1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6" fill="hold" grpId="0" nodeType="afterEffect" p14:presetBounceEnd="30000">
                                      <p:stCondLst>
                                        <p:cond delay="0"/>
                                      </p:stCondLst>
                                      <p:childTnLst>
                                        <p:set>
                                          <p:cBhvr>
                                            <p:cTn id="61" dur="1" fill="hold">
                                              <p:stCondLst>
                                                <p:cond delay="0"/>
                                              </p:stCondLst>
                                            </p:cTn>
                                            <p:tgtEl>
                                              <p:spTgt spid="125"/>
                                            </p:tgtEl>
                                            <p:attrNameLst>
                                              <p:attrName>style.visibility</p:attrName>
                                            </p:attrNameLst>
                                          </p:cBhvr>
                                          <p:to>
                                            <p:strVal val="visible"/>
                                          </p:to>
                                        </p:set>
                                        <p:anim calcmode="lin" valueType="num" p14:bounceEnd="30000">
                                          <p:cBhvr additive="base">
                                            <p:cTn id="62" dur="200" fill="hold"/>
                                            <p:tgtEl>
                                              <p:spTgt spid="125"/>
                                            </p:tgtEl>
                                            <p:attrNameLst>
                                              <p:attrName>ppt_x</p:attrName>
                                            </p:attrNameLst>
                                          </p:cBhvr>
                                          <p:tavLst>
                                            <p:tav tm="0">
                                              <p:val>
                                                <p:strVal val="1+#ppt_w/2"/>
                                              </p:val>
                                            </p:tav>
                                            <p:tav tm="100000">
                                              <p:val>
                                                <p:strVal val="#ppt_x"/>
                                              </p:val>
                                            </p:tav>
                                          </p:tavLst>
                                        </p:anim>
                                        <p:anim calcmode="lin" valueType="num" p14:bounceEnd="30000">
                                          <p:cBhvr additive="base">
                                            <p:cTn id="63" dur="200" fill="hold"/>
                                            <p:tgtEl>
                                              <p:spTgt spid="12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6" fill="hold" grpId="0" nodeType="afterEffect" p14:presetBounceEnd="30000">
                                      <p:stCondLst>
                                        <p:cond delay="0"/>
                                      </p:stCondLst>
                                      <p:childTnLst>
                                        <p:set>
                                          <p:cBhvr>
                                            <p:cTn id="66" dur="1" fill="hold">
                                              <p:stCondLst>
                                                <p:cond delay="0"/>
                                              </p:stCondLst>
                                            </p:cTn>
                                            <p:tgtEl>
                                              <p:spTgt spid="126"/>
                                            </p:tgtEl>
                                            <p:attrNameLst>
                                              <p:attrName>style.visibility</p:attrName>
                                            </p:attrNameLst>
                                          </p:cBhvr>
                                          <p:to>
                                            <p:strVal val="visible"/>
                                          </p:to>
                                        </p:set>
                                        <p:anim calcmode="lin" valueType="num" p14:bounceEnd="30000">
                                          <p:cBhvr additive="base">
                                            <p:cTn id="67" dur="200" fill="hold"/>
                                            <p:tgtEl>
                                              <p:spTgt spid="126"/>
                                            </p:tgtEl>
                                            <p:attrNameLst>
                                              <p:attrName>ppt_x</p:attrName>
                                            </p:attrNameLst>
                                          </p:cBhvr>
                                          <p:tavLst>
                                            <p:tav tm="0">
                                              <p:val>
                                                <p:strVal val="1+#ppt_w/2"/>
                                              </p:val>
                                            </p:tav>
                                            <p:tav tm="100000">
                                              <p:val>
                                                <p:strVal val="#ppt_x"/>
                                              </p:val>
                                            </p:tav>
                                          </p:tavLst>
                                        </p:anim>
                                        <p:anim calcmode="lin" valueType="num" p14:bounceEnd="30000">
                                          <p:cBhvr additive="base">
                                            <p:cTn id="68" dur="200" fill="hold"/>
                                            <p:tgtEl>
                                              <p:spTgt spid="12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6" fill="hold" grpId="0" nodeType="afterEffect" p14:presetBounceEnd="30000">
                                      <p:stCondLst>
                                        <p:cond delay="0"/>
                                      </p:stCondLst>
                                      <p:childTnLst>
                                        <p:set>
                                          <p:cBhvr>
                                            <p:cTn id="71" dur="1" fill="hold">
                                              <p:stCondLst>
                                                <p:cond delay="0"/>
                                              </p:stCondLst>
                                            </p:cTn>
                                            <p:tgtEl>
                                              <p:spTgt spid="127"/>
                                            </p:tgtEl>
                                            <p:attrNameLst>
                                              <p:attrName>style.visibility</p:attrName>
                                            </p:attrNameLst>
                                          </p:cBhvr>
                                          <p:to>
                                            <p:strVal val="visible"/>
                                          </p:to>
                                        </p:set>
                                        <p:anim calcmode="lin" valueType="num" p14:bounceEnd="30000">
                                          <p:cBhvr additive="base">
                                            <p:cTn id="72" dur="200" fill="hold"/>
                                            <p:tgtEl>
                                              <p:spTgt spid="127"/>
                                            </p:tgtEl>
                                            <p:attrNameLst>
                                              <p:attrName>ppt_x</p:attrName>
                                            </p:attrNameLst>
                                          </p:cBhvr>
                                          <p:tavLst>
                                            <p:tav tm="0">
                                              <p:val>
                                                <p:strVal val="1+#ppt_w/2"/>
                                              </p:val>
                                            </p:tav>
                                            <p:tav tm="100000">
                                              <p:val>
                                                <p:strVal val="#ppt_x"/>
                                              </p:val>
                                            </p:tav>
                                          </p:tavLst>
                                        </p:anim>
                                        <p:anim calcmode="lin" valueType="num" p14:bounceEnd="30000">
                                          <p:cBhvr additive="base">
                                            <p:cTn id="73" dur="200" fill="hold"/>
                                            <p:tgtEl>
                                              <p:spTgt spid="12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6" fill="hold" grpId="0" nodeType="afterEffect" p14:presetBounceEnd="30000">
                                      <p:stCondLst>
                                        <p:cond delay="0"/>
                                      </p:stCondLst>
                                      <p:childTnLst>
                                        <p:set>
                                          <p:cBhvr>
                                            <p:cTn id="76" dur="1" fill="hold">
                                              <p:stCondLst>
                                                <p:cond delay="0"/>
                                              </p:stCondLst>
                                            </p:cTn>
                                            <p:tgtEl>
                                              <p:spTgt spid="128"/>
                                            </p:tgtEl>
                                            <p:attrNameLst>
                                              <p:attrName>style.visibility</p:attrName>
                                            </p:attrNameLst>
                                          </p:cBhvr>
                                          <p:to>
                                            <p:strVal val="visible"/>
                                          </p:to>
                                        </p:set>
                                        <p:anim calcmode="lin" valueType="num" p14:bounceEnd="30000">
                                          <p:cBhvr additive="base">
                                            <p:cTn id="77" dur="200" fill="hold"/>
                                            <p:tgtEl>
                                              <p:spTgt spid="128"/>
                                            </p:tgtEl>
                                            <p:attrNameLst>
                                              <p:attrName>ppt_x</p:attrName>
                                            </p:attrNameLst>
                                          </p:cBhvr>
                                          <p:tavLst>
                                            <p:tav tm="0">
                                              <p:val>
                                                <p:strVal val="1+#ppt_w/2"/>
                                              </p:val>
                                            </p:tav>
                                            <p:tav tm="100000">
                                              <p:val>
                                                <p:strVal val="#ppt_x"/>
                                              </p:val>
                                            </p:tav>
                                          </p:tavLst>
                                        </p:anim>
                                        <p:anim calcmode="lin" valueType="num" p14:bounceEnd="30000">
                                          <p:cBhvr additive="base">
                                            <p:cTn id="78" dur="200" fill="hold"/>
                                            <p:tgtEl>
                                              <p:spTgt spid="12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6" fill="hold" grpId="0" nodeType="afterEffect" p14:presetBounceEnd="30000">
                                      <p:stCondLst>
                                        <p:cond delay="0"/>
                                      </p:stCondLst>
                                      <p:childTnLst>
                                        <p:set>
                                          <p:cBhvr>
                                            <p:cTn id="81" dur="1" fill="hold">
                                              <p:stCondLst>
                                                <p:cond delay="0"/>
                                              </p:stCondLst>
                                            </p:cTn>
                                            <p:tgtEl>
                                              <p:spTgt spid="129"/>
                                            </p:tgtEl>
                                            <p:attrNameLst>
                                              <p:attrName>style.visibility</p:attrName>
                                            </p:attrNameLst>
                                          </p:cBhvr>
                                          <p:to>
                                            <p:strVal val="visible"/>
                                          </p:to>
                                        </p:set>
                                        <p:anim calcmode="lin" valueType="num" p14:bounceEnd="30000">
                                          <p:cBhvr additive="base">
                                            <p:cTn id="82" dur="200" fill="hold"/>
                                            <p:tgtEl>
                                              <p:spTgt spid="129"/>
                                            </p:tgtEl>
                                            <p:attrNameLst>
                                              <p:attrName>ppt_x</p:attrName>
                                            </p:attrNameLst>
                                          </p:cBhvr>
                                          <p:tavLst>
                                            <p:tav tm="0">
                                              <p:val>
                                                <p:strVal val="1+#ppt_w/2"/>
                                              </p:val>
                                            </p:tav>
                                            <p:tav tm="100000">
                                              <p:val>
                                                <p:strVal val="#ppt_x"/>
                                              </p:val>
                                            </p:tav>
                                          </p:tavLst>
                                        </p:anim>
                                        <p:anim calcmode="lin" valueType="num" p14:bounceEnd="30000">
                                          <p:cBhvr additive="base">
                                            <p:cTn id="83" dur="200" fill="hold"/>
                                            <p:tgtEl>
                                              <p:spTgt spid="129"/>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6" fill="hold" nodeType="afterEffect" p14:presetBounceEnd="30000">
                                      <p:stCondLst>
                                        <p:cond delay="0"/>
                                      </p:stCondLst>
                                      <p:childTnLst>
                                        <p:set>
                                          <p:cBhvr>
                                            <p:cTn id="86" dur="1" fill="hold">
                                              <p:stCondLst>
                                                <p:cond delay="0"/>
                                              </p:stCondLst>
                                            </p:cTn>
                                            <p:tgtEl>
                                              <p:spTgt spid="130"/>
                                            </p:tgtEl>
                                            <p:attrNameLst>
                                              <p:attrName>style.visibility</p:attrName>
                                            </p:attrNameLst>
                                          </p:cBhvr>
                                          <p:to>
                                            <p:strVal val="visible"/>
                                          </p:to>
                                        </p:set>
                                        <p:anim calcmode="lin" valueType="num" p14:bounceEnd="30000">
                                          <p:cBhvr additive="base">
                                            <p:cTn id="87" dur="200" fill="hold"/>
                                            <p:tgtEl>
                                              <p:spTgt spid="130"/>
                                            </p:tgtEl>
                                            <p:attrNameLst>
                                              <p:attrName>ppt_x</p:attrName>
                                            </p:attrNameLst>
                                          </p:cBhvr>
                                          <p:tavLst>
                                            <p:tav tm="0">
                                              <p:val>
                                                <p:strVal val="1+#ppt_w/2"/>
                                              </p:val>
                                            </p:tav>
                                            <p:tav tm="100000">
                                              <p:val>
                                                <p:strVal val="#ppt_x"/>
                                              </p:val>
                                            </p:tav>
                                          </p:tavLst>
                                        </p:anim>
                                        <p:anim calcmode="lin" valueType="num" p14:bounceEnd="30000">
                                          <p:cBhvr additive="base">
                                            <p:cTn id="88" dur="200" fill="hold"/>
                                            <p:tgtEl>
                                              <p:spTgt spid="130"/>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6" fill="hold" nodeType="afterEffect" p14:presetBounceEnd="30000">
                                      <p:stCondLst>
                                        <p:cond delay="0"/>
                                      </p:stCondLst>
                                      <p:childTnLst>
                                        <p:set>
                                          <p:cBhvr>
                                            <p:cTn id="91" dur="1" fill="hold">
                                              <p:stCondLst>
                                                <p:cond delay="0"/>
                                              </p:stCondLst>
                                            </p:cTn>
                                            <p:tgtEl>
                                              <p:spTgt spid="133"/>
                                            </p:tgtEl>
                                            <p:attrNameLst>
                                              <p:attrName>style.visibility</p:attrName>
                                            </p:attrNameLst>
                                          </p:cBhvr>
                                          <p:to>
                                            <p:strVal val="visible"/>
                                          </p:to>
                                        </p:set>
                                        <p:anim calcmode="lin" valueType="num" p14:bounceEnd="30000">
                                          <p:cBhvr additive="base">
                                            <p:cTn id="92" dur="200" fill="hold"/>
                                            <p:tgtEl>
                                              <p:spTgt spid="133"/>
                                            </p:tgtEl>
                                            <p:attrNameLst>
                                              <p:attrName>ppt_x</p:attrName>
                                            </p:attrNameLst>
                                          </p:cBhvr>
                                          <p:tavLst>
                                            <p:tav tm="0">
                                              <p:val>
                                                <p:strVal val="1+#ppt_w/2"/>
                                              </p:val>
                                            </p:tav>
                                            <p:tav tm="100000">
                                              <p:val>
                                                <p:strVal val="#ppt_x"/>
                                              </p:val>
                                            </p:tav>
                                          </p:tavLst>
                                        </p:anim>
                                        <p:anim calcmode="lin" valueType="num" p14:bounceEnd="30000">
                                          <p:cBhvr additive="base">
                                            <p:cTn id="93" dur="200" fill="hold"/>
                                            <p:tgtEl>
                                              <p:spTgt spid="1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6" fill="hold" nodeType="afterEffect" p14:presetBounceEnd="30000">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14:bounceEnd="30000">
                                          <p:cBhvr additive="base">
                                            <p:cTn id="97" dur="200" fill="hold"/>
                                            <p:tgtEl>
                                              <p:spTgt spid="136"/>
                                            </p:tgtEl>
                                            <p:attrNameLst>
                                              <p:attrName>ppt_x</p:attrName>
                                            </p:attrNameLst>
                                          </p:cBhvr>
                                          <p:tavLst>
                                            <p:tav tm="0">
                                              <p:val>
                                                <p:strVal val="1+#ppt_w/2"/>
                                              </p:val>
                                            </p:tav>
                                            <p:tav tm="100000">
                                              <p:val>
                                                <p:strVal val="#ppt_x"/>
                                              </p:val>
                                            </p:tav>
                                          </p:tavLst>
                                        </p:anim>
                                        <p:anim calcmode="lin" valueType="num" p14:bounceEnd="30000">
                                          <p:cBhvr additive="base">
                                            <p:cTn id="98" dur="200" fill="hold"/>
                                            <p:tgtEl>
                                              <p:spTgt spid="136"/>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6" fill="hold" nodeType="afterEffect" p14:presetBounceEnd="30000">
                                      <p:stCondLst>
                                        <p:cond delay="0"/>
                                      </p:stCondLst>
                                      <p:childTnLst>
                                        <p:set>
                                          <p:cBhvr>
                                            <p:cTn id="101" dur="1" fill="hold">
                                              <p:stCondLst>
                                                <p:cond delay="0"/>
                                              </p:stCondLst>
                                            </p:cTn>
                                            <p:tgtEl>
                                              <p:spTgt spid="139"/>
                                            </p:tgtEl>
                                            <p:attrNameLst>
                                              <p:attrName>style.visibility</p:attrName>
                                            </p:attrNameLst>
                                          </p:cBhvr>
                                          <p:to>
                                            <p:strVal val="visible"/>
                                          </p:to>
                                        </p:set>
                                        <p:anim calcmode="lin" valueType="num" p14:bounceEnd="30000">
                                          <p:cBhvr additive="base">
                                            <p:cTn id="102" dur="200" fill="hold"/>
                                            <p:tgtEl>
                                              <p:spTgt spid="139"/>
                                            </p:tgtEl>
                                            <p:attrNameLst>
                                              <p:attrName>ppt_x</p:attrName>
                                            </p:attrNameLst>
                                          </p:cBhvr>
                                          <p:tavLst>
                                            <p:tav tm="0">
                                              <p:val>
                                                <p:strVal val="1+#ppt_w/2"/>
                                              </p:val>
                                            </p:tav>
                                            <p:tav tm="100000">
                                              <p:val>
                                                <p:strVal val="#ppt_x"/>
                                              </p:val>
                                            </p:tav>
                                          </p:tavLst>
                                        </p:anim>
                                        <p:anim calcmode="lin" valueType="num" p14:bounceEnd="30000">
                                          <p:cBhvr additive="base">
                                            <p:cTn id="103" dur="200" fill="hold"/>
                                            <p:tgtEl>
                                              <p:spTgt spid="139"/>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6" fill="hold" nodeType="afterEffect" p14:presetBounceEnd="30000">
                                      <p:stCondLst>
                                        <p:cond delay="0"/>
                                      </p:stCondLst>
                                      <p:childTnLst>
                                        <p:set>
                                          <p:cBhvr>
                                            <p:cTn id="106" dur="1" fill="hold">
                                              <p:stCondLst>
                                                <p:cond delay="0"/>
                                              </p:stCondLst>
                                            </p:cTn>
                                            <p:tgtEl>
                                              <p:spTgt spid="142"/>
                                            </p:tgtEl>
                                            <p:attrNameLst>
                                              <p:attrName>style.visibility</p:attrName>
                                            </p:attrNameLst>
                                          </p:cBhvr>
                                          <p:to>
                                            <p:strVal val="visible"/>
                                          </p:to>
                                        </p:set>
                                        <p:anim calcmode="lin" valueType="num" p14:bounceEnd="30000">
                                          <p:cBhvr additive="base">
                                            <p:cTn id="107" dur="200" fill="hold"/>
                                            <p:tgtEl>
                                              <p:spTgt spid="142"/>
                                            </p:tgtEl>
                                            <p:attrNameLst>
                                              <p:attrName>ppt_x</p:attrName>
                                            </p:attrNameLst>
                                          </p:cBhvr>
                                          <p:tavLst>
                                            <p:tav tm="0">
                                              <p:val>
                                                <p:strVal val="1+#ppt_w/2"/>
                                              </p:val>
                                            </p:tav>
                                            <p:tav tm="100000">
                                              <p:val>
                                                <p:strVal val="#ppt_x"/>
                                              </p:val>
                                            </p:tav>
                                          </p:tavLst>
                                        </p:anim>
                                        <p:anim calcmode="lin" valueType="num" p14:bounceEnd="30000">
                                          <p:cBhvr additive="base">
                                            <p:cTn id="108" dur="200" fill="hold"/>
                                            <p:tgtEl>
                                              <p:spTgt spid="142"/>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6" fill="hold" nodeType="afterEffect" p14:presetBounceEnd="30000">
                                      <p:stCondLst>
                                        <p:cond delay="0"/>
                                      </p:stCondLst>
                                      <p:childTnLst>
                                        <p:set>
                                          <p:cBhvr>
                                            <p:cTn id="111" dur="1" fill="hold">
                                              <p:stCondLst>
                                                <p:cond delay="0"/>
                                              </p:stCondLst>
                                            </p:cTn>
                                            <p:tgtEl>
                                              <p:spTgt spid="145"/>
                                            </p:tgtEl>
                                            <p:attrNameLst>
                                              <p:attrName>style.visibility</p:attrName>
                                            </p:attrNameLst>
                                          </p:cBhvr>
                                          <p:to>
                                            <p:strVal val="visible"/>
                                          </p:to>
                                        </p:set>
                                        <p:anim calcmode="lin" valueType="num" p14:bounceEnd="30000">
                                          <p:cBhvr additive="base">
                                            <p:cTn id="112" dur="200" fill="hold"/>
                                            <p:tgtEl>
                                              <p:spTgt spid="145"/>
                                            </p:tgtEl>
                                            <p:attrNameLst>
                                              <p:attrName>ppt_x</p:attrName>
                                            </p:attrNameLst>
                                          </p:cBhvr>
                                          <p:tavLst>
                                            <p:tav tm="0">
                                              <p:val>
                                                <p:strVal val="1+#ppt_w/2"/>
                                              </p:val>
                                            </p:tav>
                                            <p:tav tm="100000">
                                              <p:val>
                                                <p:strVal val="#ppt_x"/>
                                              </p:val>
                                            </p:tav>
                                          </p:tavLst>
                                        </p:anim>
                                        <p:anim calcmode="lin" valueType="num" p14:bounceEnd="30000">
                                          <p:cBhvr additive="base">
                                            <p:cTn id="113" dur="200" fill="hold"/>
                                            <p:tgtEl>
                                              <p:spTgt spid="145"/>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6" fill="hold" nodeType="afterEffect" p14:presetBounceEnd="30000">
                                      <p:stCondLst>
                                        <p:cond delay="0"/>
                                      </p:stCondLst>
                                      <p:childTnLst>
                                        <p:set>
                                          <p:cBhvr>
                                            <p:cTn id="116" dur="1" fill="hold">
                                              <p:stCondLst>
                                                <p:cond delay="0"/>
                                              </p:stCondLst>
                                            </p:cTn>
                                            <p:tgtEl>
                                              <p:spTgt spid="148"/>
                                            </p:tgtEl>
                                            <p:attrNameLst>
                                              <p:attrName>style.visibility</p:attrName>
                                            </p:attrNameLst>
                                          </p:cBhvr>
                                          <p:to>
                                            <p:strVal val="visible"/>
                                          </p:to>
                                        </p:set>
                                        <p:anim calcmode="lin" valueType="num" p14:bounceEnd="30000">
                                          <p:cBhvr additive="base">
                                            <p:cTn id="117" dur="200" fill="hold"/>
                                            <p:tgtEl>
                                              <p:spTgt spid="148"/>
                                            </p:tgtEl>
                                            <p:attrNameLst>
                                              <p:attrName>ppt_x</p:attrName>
                                            </p:attrNameLst>
                                          </p:cBhvr>
                                          <p:tavLst>
                                            <p:tav tm="0">
                                              <p:val>
                                                <p:strVal val="1+#ppt_w/2"/>
                                              </p:val>
                                            </p:tav>
                                            <p:tav tm="100000">
                                              <p:val>
                                                <p:strVal val="#ppt_x"/>
                                              </p:val>
                                            </p:tav>
                                          </p:tavLst>
                                        </p:anim>
                                        <p:anim calcmode="lin" valueType="num" p14:bounceEnd="30000">
                                          <p:cBhvr additive="base">
                                            <p:cTn id="118" dur="200" fill="hold"/>
                                            <p:tgtEl>
                                              <p:spTgt spid="148"/>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6" fill="hold" nodeType="afterEffect" p14:presetBounceEnd="30000">
                                      <p:stCondLst>
                                        <p:cond delay="0"/>
                                      </p:stCondLst>
                                      <p:childTnLst>
                                        <p:set>
                                          <p:cBhvr>
                                            <p:cTn id="121" dur="1" fill="hold">
                                              <p:stCondLst>
                                                <p:cond delay="0"/>
                                              </p:stCondLst>
                                            </p:cTn>
                                            <p:tgtEl>
                                              <p:spTgt spid="151"/>
                                            </p:tgtEl>
                                            <p:attrNameLst>
                                              <p:attrName>style.visibility</p:attrName>
                                            </p:attrNameLst>
                                          </p:cBhvr>
                                          <p:to>
                                            <p:strVal val="visible"/>
                                          </p:to>
                                        </p:set>
                                        <p:anim calcmode="lin" valueType="num" p14:bounceEnd="30000">
                                          <p:cBhvr additive="base">
                                            <p:cTn id="122" dur="200" fill="hold"/>
                                            <p:tgtEl>
                                              <p:spTgt spid="151"/>
                                            </p:tgtEl>
                                            <p:attrNameLst>
                                              <p:attrName>ppt_x</p:attrName>
                                            </p:attrNameLst>
                                          </p:cBhvr>
                                          <p:tavLst>
                                            <p:tav tm="0">
                                              <p:val>
                                                <p:strVal val="1+#ppt_w/2"/>
                                              </p:val>
                                            </p:tav>
                                            <p:tav tm="100000">
                                              <p:val>
                                                <p:strVal val="#ppt_x"/>
                                              </p:val>
                                            </p:tav>
                                          </p:tavLst>
                                        </p:anim>
                                        <p:anim calcmode="lin" valueType="num" p14:bounceEnd="30000">
                                          <p:cBhvr additive="base">
                                            <p:cTn id="123" dur="2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p:bldP spid="127" grpId="0"/>
          <p:bldP spid="128" grpId="0"/>
          <p:bldP spid="1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200" fill="hold"/>
                                            <p:tgtEl>
                                              <p:spTgt spid="115"/>
                                            </p:tgtEl>
                                            <p:attrNameLst>
                                              <p:attrName>ppt_x</p:attrName>
                                            </p:attrNameLst>
                                          </p:cBhvr>
                                          <p:tavLst>
                                            <p:tav tm="0">
                                              <p:val>
                                                <p:strVal val="1+#ppt_w/2"/>
                                              </p:val>
                                            </p:tav>
                                            <p:tav tm="100000">
                                              <p:val>
                                                <p:strVal val="#ppt_x"/>
                                              </p:val>
                                            </p:tav>
                                          </p:tavLst>
                                        </p:anim>
                                        <p:anim calcmode="lin" valueType="num">
                                          <p:cBhvr additive="base">
                                            <p:cTn id="8" dur="200" fill="hold"/>
                                            <p:tgtEl>
                                              <p:spTgt spid="1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200" fill="hold"/>
                                            <p:tgtEl>
                                              <p:spTgt spid="116"/>
                                            </p:tgtEl>
                                            <p:attrNameLst>
                                              <p:attrName>ppt_x</p:attrName>
                                            </p:attrNameLst>
                                          </p:cBhvr>
                                          <p:tavLst>
                                            <p:tav tm="0">
                                              <p:val>
                                                <p:strVal val="1+#ppt_w/2"/>
                                              </p:val>
                                            </p:tav>
                                            <p:tav tm="100000">
                                              <p:val>
                                                <p:strVal val="#ppt_x"/>
                                              </p:val>
                                            </p:tav>
                                          </p:tavLst>
                                        </p:anim>
                                        <p:anim calcmode="lin" valueType="num">
                                          <p:cBhvr additive="base">
                                            <p:cTn id="13" dur="200" fill="hold"/>
                                            <p:tgtEl>
                                              <p:spTgt spid="1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200" fill="hold"/>
                                            <p:tgtEl>
                                              <p:spTgt spid="117"/>
                                            </p:tgtEl>
                                            <p:attrNameLst>
                                              <p:attrName>ppt_x</p:attrName>
                                            </p:attrNameLst>
                                          </p:cBhvr>
                                          <p:tavLst>
                                            <p:tav tm="0">
                                              <p:val>
                                                <p:strVal val="1+#ppt_w/2"/>
                                              </p:val>
                                            </p:tav>
                                            <p:tav tm="100000">
                                              <p:val>
                                                <p:strVal val="#ppt_x"/>
                                              </p:val>
                                            </p:tav>
                                          </p:tavLst>
                                        </p:anim>
                                        <p:anim calcmode="lin" valueType="num">
                                          <p:cBhvr additive="base">
                                            <p:cTn id="18" dur="200" fill="hold"/>
                                            <p:tgtEl>
                                              <p:spTgt spid="1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18"/>
                                            </p:tgtEl>
                                            <p:attrNameLst>
                                              <p:attrName>style.visibility</p:attrName>
                                            </p:attrNameLst>
                                          </p:cBhvr>
                                          <p:to>
                                            <p:strVal val="visible"/>
                                          </p:to>
                                        </p:set>
                                        <p:anim calcmode="lin" valueType="num">
                                          <p:cBhvr additive="base">
                                            <p:cTn id="22" dur="200" fill="hold"/>
                                            <p:tgtEl>
                                              <p:spTgt spid="118"/>
                                            </p:tgtEl>
                                            <p:attrNameLst>
                                              <p:attrName>ppt_x</p:attrName>
                                            </p:attrNameLst>
                                          </p:cBhvr>
                                          <p:tavLst>
                                            <p:tav tm="0">
                                              <p:val>
                                                <p:strVal val="1+#ppt_w/2"/>
                                              </p:val>
                                            </p:tav>
                                            <p:tav tm="100000">
                                              <p:val>
                                                <p:strVal val="#ppt_x"/>
                                              </p:val>
                                            </p:tav>
                                          </p:tavLst>
                                        </p:anim>
                                        <p:anim calcmode="lin" valueType="num">
                                          <p:cBhvr additive="base">
                                            <p:cTn id="23" dur="200" fill="hold"/>
                                            <p:tgtEl>
                                              <p:spTgt spid="1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200" fill="hold"/>
                                            <p:tgtEl>
                                              <p:spTgt spid="119"/>
                                            </p:tgtEl>
                                            <p:attrNameLst>
                                              <p:attrName>ppt_x</p:attrName>
                                            </p:attrNameLst>
                                          </p:cBhvr>
                                          <p:tavLst>
                                            <p:tav tm="0">
                                              <p:val>
                                                <p:strVal val="1+#ppt_w/2"/>
                                              </p:val>
                                            </p:tav>
                                            <p:tav tm="100000">
                                              <p:val>
                                                <p:strVal val="#ppt_x"/>
                                              </p:val>
                                            </p:tav>
                                          </p:tavLst>
                                        </p:anim>
                                        <p:anim calcmode="lin" valueType="num">
                                          <p:cBhvr additive="base">
                                            <p:cTn id="28" dur="200" fill="hold"/>
                                            <p:tgtEl>
                                              <p:spTgt spid="1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120"/>
                                            </p:tgtEl>
                                            <p:attrNameLst>
                                              <p:attrName>style.visibility</p:attrName>
                                            </p:attrNameLst>
                                          </p:cBhvr>
                                          <p:to>
                                            <p:strVal val="visible"/>
                                          </p:to>
                                        </p:set>
                                        <p:anim calcmode="lin" valueType="num">
                                          <p:cBhvr additive="base">
                                            <p:cTn id="32" dur="200" fill="hold"/>
                                            <p:tgtEl>
                                              <p:spTgt spid="120"/>
                                            </p:tgtEl>
                                            <p:attrNameLst>
                                              <p:attrName>ppt_x</p:attrName>
                                            </p:attrNameLst>
                                          </p:cBhvr>
                                          <p:tavLst>
                                            <p:tav tm="0">
                                              <p:val>
                                                <p:strVal val="1+#ppt_w/2"/>
                                              </p:val>
                                            </p:tav>
                                            <p:tav tm="100000">
                                              <p:val>
                                                <p:strVal val="#ppt_x"/>
                                              </p:val>
                                            </p:tav>
                                          </p:tavLst>
                                        </p:anim>
                                        <p:anim calcmode="lin" valueType="num">
                                          <p:cBhvr additive="base">
                                            <p:cTn id="33" dur="200" fill="hold"/>
                                            <p:tgtEl>
                                              <p:spTgt spid="12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6" fill="hold" grpId="0" nodeType="afterEffect">
                                      <p:stCondLst>
                                        <p:cond delay="0"/>
                                      </p:stCondLst>
                                      <p:childTnLst>
                                        <p:set>
                                          <p:cBhvr>
                                            <p:cTn id="36" dur="1" fill="hold">
                                              <p:stCondLst>
                                                <p:cond delay="0"/>
                                              </p:stCondLst>
                                            </p:cTn>
                                            <p:tgtEl>
                                              <p:spTgt spid="121"/>
                                            </p:tgtEl>
                                            <p:attrNameLst>
                                              <p:attrName>style.visibility</p:attrName>
                                            </p:attrNameLst>
                                          </p:cBhvr>
                                          <p:to>
                                            <p:strVal val="visible"/>
                                          </p:to>
                                        </p:set>
                                        <p:anim calcmode="lin" valueType="num">
                                          <p:cBhvr additive="base">
                                            <p:cTn id="37" dur="200" fill="hold"/>
                                            <p:tgtEl>
                                              <p:spTgt spid="121"/>
                                            </p:tgtEl>
                                            <p:attrNameLst>
                                              <p:attrName>ppt_x</p:attrName>
                                            </p:attrNameLst>
                                          </p:cBhvr>
                                          <p:tavLst>
                                            <p:tav tm="0">
                                              <p:val>
                                                <p:strVal val="1+#ppt_w/2"/>
                                              </p:val>
                                            </p:tav>
                                            <p:tav tm="100000">
                                              <p:val>
                                                <p:strVal val="#ppt_x"/>
                                              </p:val>
                                            </p:tav>
                                          </p:tavLst>
                                        </p:anim>
                                        <p:anim calcmode="lin" valueType="num">
                                          <p:cBhvr additive="base">
                                            <p:cTn id="38" dur="200" fill="hold"/>
                                            <p:tgtEl>
                                              <p:spTgt spid="1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122"/>
                                            </p:tgtEl>
                                            <p:attrNameLst>
                                              <p:attrName>style.visibility</p:attrName>
                                            </p:attrNameLst>
                                          </p:cBhvr>
                                          <p:to>
                                            <p:strVal val="visible"/>
                                          </p:to>
                                        </p:set>
                                        <p:anim calcmode="lin" valueType="num">
                                          <p:cBhvr additive="base">
                                            <p:cTn id="42" dur="200" fill="hold"/>
                                            <p:tgtEl>
                                              <p:spTgt spid="122"/>
                                            </p:tgtEl>
                                            <p:attrNameLst>
                                              <p:attrName>ppt_x</p:attrName>
                                            </p:attrNameLst>
                                          </p:cBhvr>
                                          <p:tavLst>
                                            <p:tav tm="0">
                                              <p:val>
                                                <p:strVal val="1+#ppt_w/2"/>
                                              </p:val>
                                            </p:tav>
                                            <p:tav tm="100000">
                                              <p:val>
                                                <p:strVal val="#ppt_x"/>
                                              </p:val>
                                            </p:tav>
                                          </p:tavLst>
                                        </p:anim>
                                        <p:anim calcmode="lin" valueType="num">
                                          <p:cBhvr additive="base">
                                            <p:cTn id="43" dur="200" fill="hold"/>
                                            <p:tgtEl>
                                              <p:spTgt spid="12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6"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 calcmode="lin" valueType="num">
                                          <p:cBhvr additive="base">
                                            <p:cTn id="47" dur="200" fill="hold"/>
                                            <p:tgtEl>
                                              <p:spTgt spid="123"/>
                                            </p:tgtEl>
                                            <p:attrNameLst>
                                              <p:attrName>ppt_x</p:attrName>
                                            </p:attrNameLst>
                                          </p:cBhvr>
                                          <p:tavLst>
                                            <p:tav tm="0">
                                              <p:val>
                                                <p:strVal val="1+#ppt_w/2"/>
                                              </p:val>
                                            </p:tav>
                                            <p:tav tm="100000">
                                              <p:val>
                                                <p:strVal val="#ppt_x"/>
                                              </p:val>
                                            </p:tav>
                                          </p:tavLst>
                                        </p:anim>
                                        <p:anim calcmode="lin" valueType="num">
                                          <p:cBhvr additive="base">
                                            <p:cTn id="48" dur="200" fill="hold"/>
                                            <p:tgtEl>
                                              <p:spTgt spid="12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6" fill="hold" grpId="0" nodeType="afterEffect">
                                      <p:stCondLst>
                                        <p:cond delay="0"/>
                                      </p:stCondLst>
                                      <p:childTnLst>
                                        <p:set>
                                          <p:cBhvr>
                                            <p:cTn id="51" dur="1" fill="hold">
                                              <p:stCondLst>
                                                <p:cond delay="0"/>
                                              </p:stCondLst>
                                            </p:cTn>
                                            <p:tgtEl>
                                              <p:spTgt spid="124"/>
                                            </p:tgtEl>
                                            <p:attrNameLst>
                                              <p:attrName>style.visibility</p:attrName>
                                            </p:attrNameLst>
                                          </p:cBhvr>
                                          <p:to>
                                            <p:strVal val="visible"/>
                                          </p:to>
                                        </p:set>
                                        <p:anim calcmode="lin" valueType="num">
                                          <p:cBhvr additive="base">
                                            <p:cTn id="52" dur="200" fill="hold"/>
                                            <p:tgtEl>
                                              <p:spTgt spid="124"/>
                                            </p:tgtEl>
                                            <p:attrNameLst>
                                              <p:attrName>ppt_x</p:attrName>
                                            </p:attrNameLst>
                                          </p:cBhvr>
                                          <p:tavLst>
                                            <p:tav tm="0">
                                              <p:val>
                                                <p:strVal val="1+#ppt_w/2"/>
                                              </p:val>
                                            </p:tav>
                                            <p:tav tm="100000">
                                              <p:val>
                                                <p:strVal val="#ppt_x"/>
                                              </p:val>
                                            </p:tav>
                                          </p:tavLst>
                                        </p:anim>
                                        <p:anim calcmode="lin" valueType="num">
                                          <p:cBhvr additive="base">
                                            <p:cTn id="53" dur="200" fill="hold"/>
                                            <p:tgtEl>
                                              <p:spTgt spid="12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6" fill="hold" grpId="0" nodeType="afterEffect">
                                      <p:stCondLst>
                                        <p:cond delay="0"/>
                                      </p:stCondLst>
                                      <p:childTnLst>
                                        <p:set>
                                          <p:cBhvr>
                                            <p:cTn id="56" dur="1" fill="hold">
                                              <p:stCondLst>
                                                <p:cond delay="0"/>
                                              </p:stCondLst>
                                            </p:cTn>
                                            <p:tgtEl>
                                              <p:spTgt spid="114"/>
                                            </p:tgtEl>
                                            <p:attrNameLst>
                                              <p:attrName>style.visibility</p:attrName>
                                            </p:attrNameLst>
                                          </p:cBhvr>
                                          <p:to>
                                            <p:strVal val="visible"/>
                                          </p:to>
                                        </p:set>
                                        <p:anim calcmode="lin" valueType="num">
                                          <p:cBhvr additive="base">
                                            <p:cTn id="57" dur="200" fill="hold"/>
                                            <p:tgtEl>
                                              <p:spTgt spid="114"/>
                                            </p:tgtEl>
                                            <p:attrNameLst>
                                              <p:attrName>ppt_x</p:attrName>
                                            </p:attrNameLst>
                                          </p:cBhvr>
                                          <p:tavLst>
                                            <p:tav tm="0">
                                              <p:val>
                                                <p:strVal val="1+#ppt_w/2"/>
                                              </p:val>
                                            </p:tav>
                                            <p:tav tm="100000">
                                              <p:val>
                                                <p:strVal val="#ppt_x"/>
                                              </p:val>
                                            </p:tav>
                                          </p:tavLst>
                                        </p:anim>
                                        <p:anim calcmode="lin" valueType="num">
                                          <p:cBhvr additive="base">
                                            <p:cTn id="58" dur="200" fill="hold"/>
                                            <p:tgtEl>
                                              <p:spTgt spid="1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6" fill="hold" grpId="0" nodeType="afterEffect">
                                      <p:stCondLst>
                                        <p:cond delay="0"/>
                                      </p:stCondLst>
                                      <p:childTnLst>
                                        <p:set>
                                          <p:cBhvr>
                                            <p:cTn id="61" dur="1" fill="hold">
                                              <p:stCondLst>
                                                <p:cond delay="0"/>
                                              </p:stCondLst>
                                            </p:cTn>
                                            <p:tgtEl>
                                              <p:spTgt spid="125"/>
                                            </p:tgtEl>
                                            <p:attrNameLst>
                                              <p:attrName>style.visibility</p:attrName>
                                            </p:attrNameLst>
                                          </p:cBhvr>
                                          <p:to>
                                            <p:strVal val="visible"/>
                                          </p:to>
                                        </p:set>
                                        <p:anim calcmode="lin" valueType="num">
                                          <p:cBhvr additive="base">
                                            <p:cTn id="62" dur="200" fill="hold"/>
                                            <p:tgtEl>
                                              <p:spTgt spid="125"/>
                                            </p:tgtEl>
                                            <p:attrNameLst>
                                              <p:attrName>ppt_x</p:attrName>
                                            </p:attrNameLst>
                                          </p:cBhvr>
                                          <p:tavLst>
                                            <p:tav tm="0">
                                              <p:val>
                                                <p:strVal val="1+#ppt_w/2"/>
                                              </p:val>
                                            </p:tav>
                                            <p:tav tm="100000">
                                              <p:val>
                                                <p:strVal val="#ppt_x"/>
                                              </p:val>
                                            </p:tav>
                                          </p:tavLst>
                                        </p:anim>
                                        <p:anim calcmode="lin" valueType="num">
                                          <p:cBhvr additive="base">
                                            <p:cTn id="63" dur="200" fill="hold"/>
                                            <p:tgtEl>
                                              <p:spTgt spid="12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6" fill="hold" grpId="0" nodeType="afterEffect">
                                      <p:stCondLst>
                                        <p:cond delay="0"/>
                                      </p:stCondLst>
                                      <p:childTnLst>
                                        <p:set>
                                          <p:cBhvr>
                                            <p:cTn id="66" dur="1" fill="hold">
                                              <p:stCondLst>
                                                <p:cond delay="0"/>
                                              </p:stCondLst>
                                            </p:cTn>
                                            <p:tgtEl>
                                              <p:spTgt spid="126"/>
                                            </p:tgtEl>
                                            <p:attrNameLst>
                                              <p:attrName>style.visibility</p:attrName>
                                            </p:attrNameLst>
                                          </p:cBhvr>
                                          <p:to>
                                            <p:strVal val="visible"/>
                                          </p:to>
                                        </p:set>
                                        <p:anim calcmode="lin" valueType="num">
                                          <p:cBhvr additive="base">
                                            <p:cTn id="67" dur="200" fill="hold"/>
                                            <p:tgtEl>
                                              <p:spTgt spid="126"/>
                                            </p:tgtEl>
                                            <p:attrNameLst>
                                              <p:attrName>ppt_x</p:attrName>
                                            </p:attrNameLst>
                                          </p:cBhvr>
                                          <p:tavLst>
                                            <p:tav tm="0">
                                              <p:val>
                                                <p:strVal val="1+#ppt_w/2"/>
                                              </p:val>
                                            </p:tav>
                                            <p:tav tm="100000">
                                              <p:val>
                                                <p:strVal val="#ppt_x"/>
                                              </p:val>
                                            </p:tav>
                                          </p:tavLst>
                                        </p:anim>
                                        <p:anim calcmode="lin" valueType="num">
                                          <p:cBhvr additive="base">
                                            <p:cTn id="68" dur="200" fill="hold"/>
                                            <p:tgtEl>
                                              <p:spTgt spid="12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6" fill="hold" grpId="0" nodeType="afterEffect">
                                      <p:stCondLst>
                                        <p:cond delay="0"/>
                                      </p:stCondLst>
                                      <p:childTnLst>
                                        <p:set>
                                          <p:cBhvr>
                                            <p:cTn id="71" dur="1" fill="hold">
                                              <p:stCondLst>
                                                <p:cond delay="0"/>
                                              </p:stCondLst>
                                            </p:cTn>
                                            <p:tgtEl>
                                              <p:spTgt spid="127"/>
                                            </p:tgtEl>
                                            <p:attrNameLst>
                                              <p:attrName>style.visibility</p:attrName>
                                            </p:attrNameLst>
                                          </p:cBhvr>
                                          <p:to>
                                            <p:strVal val="visible"/>
                                          </p:to>
                                        </p:set>
                                        <p:anim calcmode="lin" valueType="num">
                                          <p:cBhvr additive="base">
                                            <p:cTn id="72" dur="200" fill="hold"/>
                                            <p:tgtEl>
                                              <p:spTgt spid="127"/>
                                            </p:tgtEl>
                                            <p:attrNameLst>
                                              <p:attrName>ppt_x</p:attrName>
                                            </p:attrNameLst>
                                          </p:cBhvr>
                                          <p:tavLst>
                                            <p:tav tm="0">
                                              <p:val>
                                                <p:strVal val="1+#ppt_w/2"/>
                                              </p:val>
                                            </p:tav>
                                            <p:tav tm="100000">
                                              <p:val>
                                                <p:strVal val="#ppt_x"/>
                                              </p:val>
                                            </p:tav>
                                          </p:tavLst>
                                        </p:anim>
                                        <p:anim calcmode="lin" valueType="num">
                                          <p:cBhvr additive="base">
                                            <p:cTn id="73" dur="200" fill="hold"/>
                                            <p:tgtEl>
                                              <p:spTgt spid="12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6" fill="hold" grpId="0" nodeType="afterEffect">
                                      <p:stCondLst>
                                        <p:cond delay="0"/>
                                      </p:stCondLst>
                                      <p:childTnLst>
                                        <p:set>
                                          <p:cBhvr>
                                            <p:cTn id="76" dur="1" fill="hold">
                                              <p:stCondLst>
                                                <p:cond delay="0"/>
                                              </p:stCondLst>
                                            </p:cTn>
                                            <p:tgtEl>
                                              <p:spTgt spid="128"/>
                                            </p:tgtEl>
                                            <p:attrNameLst>
                                              <p:attrName>style.visibility</p:attrName>
                                            </p:attrNameLst>
                                          </p:cBhvr>
                                          <p:to>
                                            <p:strVal val="visible"/>
                                          </p:to>
                                        </p:set>
                                        <p:anim calcmode="lin" valueType="num">
                                          <p:cBhvr additive="base">
                                            <p:cTn id="77" dur="200" fill="hold"/>
                                            <p:tgtEl>
                                              <p:spTgt spid="128"/>
                                            </p:tgtEl>
                                            <p:attrNameLst>
                                              <p:attrName>ppt_x</p:attrName>
                                            </p:attrNameLst>
                                          </p:cBhvr>
                                          <p:tavLst>
                                            <p:tav tm="0">
                                              <p:val>
                                                <p:strVal val="1+#ppt_w/2"/>
                                              </p:val>
                                            </p:tav>
                                            <p:tav tm="100000">
                                              <p:val>
                                                <p:strVal val="#ppt_x"/>
                                              </p:val>
                                            </p:tav>
                                          </p:tavLst>
                                        </p:anim>
                                        <p:anim calcmode="lin" valueType="num">
                                          <p:cBhvr additive="base">
                                            <p:cTn id="78" dur="200" fill="hold"/>
                                            <p:tgtEl>
                                              <p:spTgt spid="12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6" fill="hold" grpId="0" nodeType="afterEffect">
                                      <p:stCondLst>
                                        <p:cond delay="0"/>
                                      </p:stCondLst>
                                      <p:childTnLst>
                                        <p:set>
                                          <p:cBhvr>
                                            <p:cTn id="81" dur="1" fill="hold">
                                              <p:stCondLst>
                                                <p:cond delay="0"/>
                                              </p:stCondLst>
                                            </p:cTn>
                                            <p:tgtEl>
                                              <p:spTgt spid="129"/>
                                            </p:tgtEl>
                                            <p:attrNameLst>
                                              <p:attrName>style.visibility</p:attrName>
                                            </p:attrNameLst>
                                          </p:cBhvr>
                                          <p:to>
                                            <p:strVal val="visible"/>
                                          </p:to>
                                        </p:set>
                                        <p:anim calcmode="lin" valueType="num">
                                          <p:cBhvr additive="base">
                                            <p:cTn id="82" dur="200" fill="hold"/>
                                            <p:tgtEl>
                                              <p:spTgt spid="129"/>
                                            </p:tgtEl>
                                            <p:attrNameLst>
                                              <p:attrName>ppt_x</p:attrName>
                                            </p:attrNameLst>
                                          </p:cBhvr>
                                          <p:tavLst>
                                            <p:tav tm="0">
                                              <p:val>
                                                <p:strVal val="1+#ppt_w/2"/>
                                              </p:val>
                                            </p:tav>
                                            <p:tav tm="100000">
                                              <p:val>
                                                <p:strVal val="#ppt_x"/>
                                              </p:val>
                                            </p:tav>
                                          </p:tavLst>
                                        </p:anim>
                                        <p:anim calcmode="lin" valueType="num">
                                          <p:cBhvr additive="base">
                                            <p:cTn id="83" dur="200" fill="hold"/>
                                            <p:tgtEl>
                                              <p:spTgt spid="129"/>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6" fill="hold" nodeType="afterEffect">
                                      <p:stCondLst>
                                        <p:cond delay="0"/>
                                      </p:stCondLst>
                                      <p:childTnLst>
                                        <p:set>
                                          <p:cBhvr>
                                            <p:cTn id="86" dur="1" fill="hold">
                                              <p:stCondLst>
                                                <p:cond delay="0"/>
                                              </p:stCondLst>
                                            </p:cTn>
                                            <p:tgtEl>
                                              <p:spTgt spid="130"/>
                                            </p:tgtEl>
                                            <p:attrNameLst>
                                              <p:attrName>style.visibility</p:attrName>
                                            </p:attrNameLst>
                                          </p:cBhvr>
                                          <p:to>
                                            <p:strVal val="visible"/>
                                          </p:to>
                                        </p:set>
                                        <p:anim calcmode="lin" valueType="num">
                                          <p:cBhvr additive="base">
                                            <p:cTn id="87" dur="200" fill="hold"/>
                                            <p:tgtEl>
                                              <p:spTgt spid="130"/>
                                            </p:tgtEl>
                                            <p:attrNameLst>
                                              <p:attrName>ppt_x</p:attrName>
                                            </p:attrNameLst>
                                          </p:cBhvr>
                                          <p:tavLst>
                                            <p:tav tm="0">
                                              <p:val>
                                                <p:strVal val="1+#ppt_w/2"/>
                                              </p:val>
                                            </p:tav>
                                            <p:tav tm="100000">
                                              <p:val>
                                                <p:strVal val="#ppt_x"/>
                                              </p:val>
                                            </p:tav>
                                          </p:tavLst>
                                        </p:anim>
                                        <p:anim calcmode="lin" valueType="num">
                                          <p:cBhvr additive="base">
                                            <p:cTn id="88" dur="200" fill="hold"/>
                                            <p:tgtEl>
                                              <p:spTgt spid="130"/>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6" fill="hold" nodeType="afterEffect">
                                      <p:stCondLst>
                                        <p:cond delay="0"/>
                                      </p:stCondLst>
                                      <p:childTnLst>
                                        <p:set>
                                          <p:cBhvr>
                                            <p:cTn id="91" dur="1" fill="hold">
                                              <p:stCondLst>
                                                <p:cond delay="0"/>
                                              </p:stCondLst>
                                            </p:cTn>
                                            <p:tgtEl>
                                              <p:spTgt spid="133"/>
                                            </p:tgtEl>
                                            <p:attrNameLst>
                                              <p:attrName>style.visibility</p:attrName>
                                            </p:attrNameLst>
                                          </p:cBhvr>
                                          <p:to>
                                            <p:strVal val="visible"/>
                                          </p:to>
                                        </p:set>
                                        <p:anim calcmode="lin" valueType="num">
                                          <p:cBhvr additive="base">
                                            <p:cTn id="92" dur="200" fill="hold"/>
                                            <p:tgtEl>
                                              <p:spTgt spid="133"/>
                                            </p:tgtEl>
                                            <p:attrNameLst>
                                              <p:attrName>ppt_x</p:attrName>
                                            </p:attrNameLst>
                                          </p:cBhvr>
                                          <p:tavLst>
                                            <p:tav tm="0">
                                              <p:val>
                                                <p:strVal val="1+#ppt_w/2"/>
                                              </p:val>
                                            </p:tav>
                                            <p:tav tm="100000">
                                              <p:val>
                                                <p:strVal val="#ppt_x"/>
                                              </p:val>
                                            </p:tav>
                                          </p:tavLst>
                                        </p:anim>
                                        <p:anim calcmode="lin" valueType="num">
                                          <p:cBhvr additive="base">
                                            <p:cTn id="93" dur="200" fill="hold"/>
                                            <p:tgtEl>
                                              <p:spTgt spid="1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6"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additive="base">
                                            <p:cTn id="97" dur="200" fill="hold"/>
                                            <p:tgtEl>
                                              <p:spTgt spid="136"/>
                                            </p:tgtEl>
                                            <p:attrNameLst>
                                              <p:attrName>ppt_x</p:attrName>
                                            </p:attrNameLst>
                                          </p:cBhvr>
                                          <p:tavLst>
                                            <p:tav tm="0">
                                              <p:val>
                                                <p:strVal val="1+#ppt_w/2"/>
                                              </p:val>
                                            </p:tav>
                                            <p:tav tm="100000">
                                              <p:val>
                                                <p:strVal val="#ppt_x"/>
                                              </p:val>
                                            </p:tav>
                                          </p:tavLst>
                                        </p:anim>
                                        <p:anim calcmode="lin" valueType="num">
                                          <p:cBhvr additive="base">
                                            <p:cTn id="98" dur="200" fill="hold"/>
                                            <p:tgtEl>
                                              <p:spTgt spid="136"/>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6" fill="hold" nodeType="afterEffect">
                                      <p:stCondLst>
                                        <p:cond delay="0"/>
                                      </p:stCondLst>
                                      <p:childTnLst>
                                        <p:set>
                                          <p:cBhvr>
                                            <p:cTn id="101" dur="1" fill="hold">
                                              <p:stCondLst>
                                                <p:cond delay="0"/>
                                              </p:stCondLst>
                                            </p:cTn>
                                            <p:tgtEl>
                                              <p:spTgt spid="139"/>
                                            </p:tgtEl>
                                            <p:attrNameLst>
                                              <p:attrName>style.visibility</p:attrName>
                                            </p:attrNameLst>
                                          </p:cBhvr>
                                          <p:to>
                                            <p:strVal val="visible"/>
                                          </p:to>
                                        </p:set>
                                        <p:anim calcmode="lin" valueType="num">
                                          <p:cBhvr additive="base">
                                            <p:cTn id="102" dur="200" fill="hold"/>
                                            <p:tgtEl>
                                              <p:spTgt spid="139"/>
                                            </p:tgtEl>
                                            <p:attrNameLst>
                                              <p:attrName>ppt_x</p:attrName>
                                            </p:attrNameLst>
                                          </p:cBhvr>
                                          <p:tavLst>
                                            <p:tav tm="0">
                                              <p:val>
                                                <p:strVal val="1+#ppt_w/2"/>
                                              </p:val>
                                            </p:tav>
                                            <p:tav tm="100000">
                                              <p:val>
                                                <p:strVal val="#ppt_x"/>
                                              </p:val>
                                            </p:tav>
                                          </p:tavLst>
                                        </p:anim>
                                        <p:anim calcmode="lin" valueType="num">
                                          <p:cBhvr additive="base">
                                            <p:cTn id="103" dur="200" fill="hold"/>
                                            <p:tgtEl>
                                              <p:spTgt spid="139"/>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6" fill="hold" nodeType="afterEffect">
                                      <p:stCondLst>
                                        <p:cond delay="0"/>
                                      </p:stCondLst>
                                      <p:childTnLst>
                                        <p:set>
                                          <p:cBhvr>
                                            <p:cTn id="106" dur="1" fill="hold">
                                              <p:stCondLst>
                                                <p:cond delay="0"/>
                                              </p:stCondLst>
                                            </p:cTn>
                                            <p:tgtEl>
                                              <p:spTgt spid="142"/>
                                            </p:tgtEl>
                                            <p:attrNameLst>
                                              <p:attrName>style.visibility</p:attrName>
                                            </p:attrNameLst>
                                          </p:cBhvr>
                                          <p:to>
                                            <p:strVal val="visible"/>
                                          </p:to>
                                        </p:set>
                                        <p:anim calcmode="lin" valueType="num">
                                          <p:cBhvr additive="base">
                                            <p:cTn id="107" dur="200" fill="hold"/>
                                            <p:tgtEl>
                                              <p:spTgt spid="142"/>
                                            </p:tgtEl>
                                            <p:attrNameLst>
                                              <p:attrName>ppt_x</p:attrName>
                                            </p:attrNameLst>
                                          </p:cBhvr>
                                          <p:tavLst>
                                            <p:tav tm="0">
                                              <p:val>
                                                <p:strVal val="1+#ppt_w/2"/>
                                              </p:val>
                                            </p:tav>
                                            <p:tav tm="100000">
                                              <p:val>
                                                <p:strVal val="#ppt_x"/>
                                              </p:val>
                                            </p:tav>
                                          </p:tavLst>
                                        </p:anim>
                                        <p:anim calcmode="lin" valueType="num">
                                          <p:cBhvr additive="base">
                                            <p:cTn id="108" dur="200" fill="hold"/>
                                            <p:tgtEl>
                                              <p:spTgt spid="142"/>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6" fill="hold" nodeType="afterEffect">
                                      <p:stCondLst>
                                        <p:cond delay="0"/>
                                      </p:stCondLst>
                                      <p:childTnLst>
                                        <p:set>
                                          <p:cBhvr>
                                            <p:cTn id="111" dur="1" fill="hold">
                                              <p:stCondLst>
                                                <p:cond delay="0"/>
                                              </p:stCondLst>
                                            </p:cTn>
                                            <p:tgtEl>
                                              <p:spTgt spid="145"/>
                                            </p:tgtEl>
                                            <p:attrNameLst>
                                              <p:attrName>style.visibility</p:attrName>
                                            </p:attrNameLst>
                                          </p:cBhvr>
                                          <p:to>
                                            <p:strVal val="visible"/>
                                          </p:to>
                                        </p:set>
                                        <p:anim calcmode="lin" valueType="num">
                                          <p:cBhvr additive="base">
                                            <p:cTn id="112" dur="200" fill="hold"/>
                                            <p:tgtEl>
                                              <p:spTgt spid="145"/>
                                            </p:tgtEl>
                                            <p:attrNameLst>
                                              <p:attrName>ppt_x</p:attrName>
                                            </p:attrNameLst>
                                          </p:cBhvr>
                                          <p:tavLst>
                                            <p:tav tm="0">
                                              <p:val>
                                                <p:strVal val="1+#ppt_w/2"/>
                                              </p:val>
                                            </p:tav>
                                            <p:tav tm="100000">
                                              <p:val>
                                                <p:strVal val="#ppt_x"/>
                                              </p:val>
                                            </p:tav>
                                          </p:tavLst>
                                        </p:anim>
                                        <p:anim calcmode="lin" valueType="num">
                                          <p:cBhvr additive="base">
                                            <p:cTn id="113" dur="200" fill="hold"/>
                                            <p:tgtEl>
                                              <p:spTgt spid="145"/>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6" fill="hold" nodeType="afterEffect">
                                      <p:stCondLst>
                                        <p:cond delay="0"/>
                                      </p:stCondLst>
                                      <p:childTnLst>
                                        <p:set>
                                          <p:cBhvr>
                                            <p:cTn id="116" dur="1" fill="hold">
                                              <p:stCondLst>
                                                <p:cond delay="0"/>
                                              </p:stCondLst>
                                            </p:cTn>
                                            <p:tgtEl>
                                              <p:spTgt spid="148"/>
                                            </p:tgtEl>
                                            <p:attrNameLst>
                                              <p:attrName>style.visibility</p:attrName>
                                            </p:attrNameLst>
                                          </p:cBhvr>
                                          <p:to>
                                            <p:strVal val="visible"/>
                                          </p:to>
                                        </p:set>
                                        <p:anim calcmode="lin" valueType="num">
                                          <p:cBhvr additive="base">
                                            <p:cTn id="117" dur="200" fill="hold"/>
                                            <p:tgtEl>
                                              <p:spTgt spid="148"/>
                                            </p:tgtEl>
                                            <p:attrNameLst>
                                              <p:attrName>ppt_x</p:attrName>
                                            </p:attrNameLst>
                                          </p:cBhvr>
                                          <p:tavLst>
                                            <p:tav tm="0">
                                              <p:val>
                                                <p:strVal val="1+#ppt_w/2"/>
                                              </p:val>
                                            </p:tav>
                                            <p:tav tm="100000">
                                              <p:val>
                                                <p:strVal val="#ppt_x"/>
                                              </p:val>
                                            </p:tav>
                                          </p:tavLst>
                                        </p:anim>
                                        <p:anim calcmode="lin" valueType="num">
                                          <p:cBhvr additive="base">
                                            <p:cTn id="118" dur="200" fill="hold"/>
                                            <p:tgtEl>
                                              <p:spTgt spid="148"/>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6" fill="hold" nodeType="afterEffect">
                                      <p:stCondLst>
                                        <p:cond delay="0"/>
                                      </p:stCondLst>
                                      <p:childTnLst>
                                        <p:set>
                                          <p:cBhvr>
                                            <p:cTn id="121" dur="1" fill="hold">
                                              <p:stCondLst>
                                                <p:cond delay="0"/>
                                              </p:stCondLst>
                                            </p:cTn>
                                            <p:tgtEl>
                                              <p:spTgt spid="151"/>
                                            </p:tgtEl>
                                            <p:attrNameLst>
                                              <p:attrName>style.visibility</p:attrName>
                                            </p:attrNameLst>
                                          </p:cBhvr>
                                          <p:to>
                                            <p:strVal val="visible"/>
                                          </p:to>
                                        </p:set>
                                        <p:anim calcmode="lin" valueType="num">
                                          <p:cBhvr additive="base">
                                            <p:cTn id="122" dur="200" fill="hold"/>
                                            <p:tgtEl>
                                              <p:spTgt spid="151"/>
                                            </p:tgtEl>
                                            <p:attrNameLst>
                                              <p:attrName>ppt_x</p:attrName>
                                            </p:attrNameLst>
                                          </p:cBhvr>
                                          <p:tavLst>
                                            <p:tav tm="0">
                                              <p:val>
                                                <p:strVal val="1+#ppt_w/2"/>
                                              </p:val>
                                            </p:tav>
                                            <p:tav tm="100000">
                                              <p:val>
                                                <p:strVal val="#ppt_x"/>
                                              </p:val>
                                            </p:tav>
                                          </p:tavLst>
                                        </p:anim>
                                        <p:anim calcmode="lin" valueType="num">
                                          <p:cBhvr additive="base">
                                            <p:cTn id="123" dur="2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p:bldP spid="127" grpId="0"/>
          <p:bldP spid="128" grpId="0"/>
          <p:bldP spid="12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Shape 48"/>
          <p:cNvSpPr/>
          <p:nvPr/>
        </p:nvSpPr>
        <p:spPr bwMode="auto">
          <a:xfrm>
            <a:off x="1303778" y="2126673"/>
            <a:ext cx="909172" cy="110086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2" name="Freeform: Shape 49"/>
          <p:cNvSpPr/>
          <p:nvPr/>
        </p:nvSpPr>
        <p:spPr bwMode="auto">
          <a:xfrm>
            <a:off x="4118992" y="2037610"/>
            <a:ext cx="794152" cy="125421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3" name="Freeform: Shape 50"/>
          <p:cNvSpPr/>
          <p:nvPr/>
        </p:nvSpPr>
        <p:spPr bwMode="auto">
          <a:xfrm>
            <a:off x="6867385" y="2307413"/>
            <a:ext cx="1002277" cy="920125"/>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4" name="Freeform: Shape 51"/>
          <p:cNvSpPr/>
          <p:nvPr/>
        </p:nvSpPr>
        <p:spPr bwMode="auto">
          <a:xfrm>
            <a:off x="9703033" y="2200828"/>
            <a:ext cx="1287078" cy="104061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15" name="TextBox 52"/>
          <p:cNvSpPr txBox="1"/>
          <p:nvPr/>
        </p:nvSpPr>
        <p:spPr>
          <a:xfrm>
            <a:off x="774313" y="3855077"/>
            <a:ext cx="2270062" cy="484748"/>
          </a:xfrm>
          <a:prstGeom prst="rect">
            <a:avLst/>
          </a:prstGeom>
          <a:noFill/>
        </p:spPr>
        <p:txBody>
          <a:bodyPr wrap="square" lIns="0" tIns="0" rIns="0" bIns="0" anchor="ctr" anchorCtr="1">
            <a:normAutofit fontScale="92500" lnSpcReduction="20000"/>
          </a:bodyPr>
          <a:lstStyle/>
          <a:p>
            <a:pPr algn="ctr">
              <a:lnSpc>
                <a:spcPct val="120000"/>
              </a:lnSpc>
            </a:pPr>
            <a:r>
              <a:rPr lang="zh-CN" altLang="en-US" sz="1600" dirty="0">
                <a:solidFill>
                  <a:schemeClr val="tx1">
                    <a:lumMod val="75000"/>
                    <a:lumOff val="25000"/>
                  </a:schemeClr>
                </a:solidFill>
                <a:cs typeface="+mn-ea"/>
                <a:sym typeface="+mn-lt"/>
              </a:rPr>
              <a:t>This section is displayed as a text layout.</a:t>
            </a:r>
          </a:p>
        </p:txBody>
      </p:sp>
      <p:sp>
        <p:nvSpPr>
          <p:cNvPr id="116" name="TextBox 53"/>
          <p:cNvSpPr txBox="1"/>
          <p:nvPr/>
        </p:nvSpPr>
        <p:spPr>
          <a:xfrm>
            <a:off x="3537603" y="3855077"/>
            <a:ext cx="2270062" cy="484748"/>
          </a:xfrm>
          <a:prstGeom prst="rect">
            <a:avLst/>
          </a:prstGeom>
          <a:noFill/>
        </p:spPr>
        <p:txBody>
          <a:bodyPr wrap="square" lIns="0" tIns="0" rIns="0" bIns="0" anchor="ctr" anchorCtr="1">
            <a:normAutofit fontScale="92500" lnSpcReduction="20000"/>
          </a:bodyPr>
          <a:lstStyle/>
          <a:p>
            <a:pPr algn="ctr">
              <a:lnSpc>
                <a:spcPct val="120000"/>
              </a:lnSpc>
            </a:pPr>
            <a:r>
              <a:rPr lang="zh-CN" altLang="en-US" sz="1600" dirty="0">
                <a:solidFill>
                  <a:schemeClr val="tx1">
                    <a:lumMod val="75000"/>
                    <a:lumOff val="25000"/>
                  </a:schemeClr>
                </a:solidFill>
                <a:cs typeface="+mn-ea"/>
                <a:sym typeface="+mn-lt"/>
              </a:rPr>
              <a:t>This section is displayed as a text layout.</a:t>
            </a:r>
          </a:p>
        </p:txBody>
      </p:sp>
      <p:sp>
        <p:nvSpPr>
          <p:cNvPr id="117" name="TextBox 54"/>
          <p:cNvSpPr txBox="1"/>
          <p:nvPr/>
        </p:nvSpPr>
        <p:spPr>
          <a:xfrm>
            <a:off x="6300893" y="3855077"/>
            <a:ext cx="2270062" cy="484748"/>
          </a:xfrm>
          <a:prstGeom prst="rect">
            <a:avLst/>
          </a:prstGeom>
          <a:noFill/>
        </p:spPr>
        <p:txBody>
          <a:bodyPr wrap="square" lIns="0" tIns="0" rIns="0" bIns="0" anchor="ctr" anchorCtr="1">
            <a:normAutofit fontScale="92500" lnSpcReduction="20000"/>
          </a:bodyPr>
          <a:lstStyle/>
          <a:p>
            <a:pPr algn="ctr">
              <a:lnSpc>
                <a:spcPct val="120000"/>
              </a:lnSpc>
            </a:pPr>
            <a:r>
              <a:rPr lang="zh-CN" altLang="en-US" sz="1600" dirty="0">
                <a:solidFill>
                  <a:schemeClr val="tx1">
                    <a:lumMod val="75000"/>
                    <a:lumOff val="25000"/>
                  </a:schemeClr>
                </a:solidFill>
                <a:cs typeface="+mn-ea"/>
                <a:sym typeface="+mn-lt"/>
              </a:rPr>
              <a:t>This section is displayed as a text layout.</a:t>
            </a:r>
          </a:p>
        </p:txBody>
      </p:sp>
      <p:sp>
        <p:nvSpPr>
          <p:cNvPr id="118" name="TextBox 55"/>
          <p:cNvSpPr txBox="1"/>
          <p:nvPr/>
        </p:nvSpPr>
        <p:spPr>
          <a:xfrm>
            <a:off x="9135042" y="3855077"/>
            <a:ext cx="2270062" cy="484748"/>
          </a:xfrm>
          <a:prstGeom prst="rect">
            <a:avLst/>
          </a:prstGeom>
          <a:noFill/>
        </p:spPr>
        <p:txBody>
          <a:bodyPr wrap="square" lIns="0" tIns="0" rIns="0" bIns="0" anchor="ctr" anchorCtr="1">
            <a:normAutofit fontScale="92500" lnSpcReduction="20000"/>
          </a:bodyPr>
          <a:lstStyle/>
          <a:p>
            <a:pPr algn="ctr">
              <a:lnSpc>
                <a:spcPct val="120000"/>
              </a:lnSpc>
            </a:pPr>
            <a:r>
              <a:rPr lang="zh-CN" altLang="en-US" sz="1600" dirty="0">
                <a:solidFill>
                  <a:schemeClr val="tx1">
                    <a:lumMod val="75000"/>
                    <a:lumOff val="25000"/>
                  </a:schemeClr>
                </a:solidFill>
                <a:cs typeface="+mn-ea"/>
                <a:sym typeface="+mn-lt"/>
              </a:rPr>
              <a:t>This section is displayed as a text layout.</a:t>
            </a:r>
          </a:p>
        </p:txBody>
      </p:sp>
      <p:sp>
        <p:nvSpPr>
          <p:cNvPr id="119" name="Rectangle: Rounded Corners 57"/>
          <p:cNvSpPr/>
          <p:nvPr/>
        </p:nvSpPr>
        <p:spPr>
          <a:xfrm>
            <a:off x="774313" y="4454625"/>
            <a:ext cx="2270061" cy="1136537"/>
          </a:xfrm>
          <a:prstGeom prst="roundRect">
            <a:avLst>
              <a:gd name="adj" fmla="val 5000"/>
            </a:avLst>
          </a:prstGeom>
          <a:solidFill>
            <a:srgbClr val="FFBA1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20" name="TextBox 59"/>
          <p:cNvSpPr txBox="1"/>
          <p:nvPr/>
        </p:nvSpPr>
        <p:spPr>
          <a:xfrm>
            <a:off x="854515" y="4936958"/>
            <a:ext cx="2129632" cy="507831"/>
          </a:xfrm>
          <a:prstGeom prst="rect">
            <a:avLst/>
          </a:prstGeom>
          <a:noFill/>
        </p:spPr>
        <p:txBody>
          <a:bodyPr wrap="square" lIns="0" tIns="0" rIns="0" bIns="0" anchor="ctr" anchorCtr="0">
            <a:normAutofit/>
          </a:bodyPr>
          <a:lstStyle/>
          <a:p>
            <a:pPr algn="ctr">
              <a:lnSpc>
                <a:spcPct val="120000"/>
              </a:lnSpc>
            </a:pPr>
            <a:r>
              <a:rPr lang="zh-CN" altLang="en-US" sz="1200" dirty="0">
                <a:solidFill>
                  <a:srgbClr val="FFFFFF"/>
                </a:solidFill>
                <a:cs typeface="+mn-ea"/>
                <a:sym typeface="+mn-lt"/>
              </a:rPr>
              <a:t>This section is displayed as a text layout.</a:t>
            </a:r>
          </a:p>
        </p:txBody>
      </p:sp>
      <p:sp>
        <p:nvSpPr>
          <p:cNvPr id="121" name="TextBox 58"/>
          <p:cNvSpPr txBox="1"/>
          <p:nvPr/>
        </p:nvSpPr>
        <p:spPr>
          <a:xfrm>
            <a:off x="1303778" y="4582798"/>
            <a:ext cx="1231106" cy="246221"/>
          </a:xfrm>
          <a:prstGeom prst="rect">
            <a:avLst/>
          </a:prstGeom>
          <a:noFill/>
        </p:spPr>
        <p:txBody>
          <a:bodyPr wrap="none" lIns="0" tIns="0" rIns="0" bIns="0" anchor="ctr" anchorCtr="0">
            <a:noAutofit/>
          </a:bodyPr>
          <a:lstStyle/>
          <a:p>
            <a:pPr algn="ctr"/>
            <a:r>
              <a:rPr lang="zh-CN" altLang="en-US" b="1" dirty="0">
                <a:solidFill>
                  <a:srgbClr val="FFFFFF"/>
                </a:solidFill>
                <a:cs typeface="+mn-ea"/>
                <a:sym typeface="+mn-lt"/>
              </a:rPr>
              <a:t>Title text presets.</a:t>
            </a:r>
          </a:p>
        </p:txBody>
      </p:sp>
      <p:sp>
        <p:nvSpPr>
          <p:cNvPr id="122" name="Rectangle: Rounded Corners 62"/>
          <p:cNvSpPr/>
          <p:nvPr/>
        </p:nvSpPr>
        <p:spPr>
          <a:xfrm>
            <a:off x="3537603" y="4454625"/>
            <a:ext cx="2270061" cy="1136537"/>
          </a:xfrm>
          <a:prstGeom prst="roundRect">
            <a:avLst>
              <a:gd name="adj" fmla="val 5000"/>
            </a:avLst>
          </a:prstGeom>
          <a:solidFill>
            <a:srgbClr val="22364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23" name="TextBox 64"/>
          <p:cNvSpPr txBox="1"/>
          <p:nvPr/>
        </p:nvSpPr>
        <p:spPr>
          <a:xfrm>
            <a:off x="3617804" y="4936958"/>
            <a:ext cx="2129632" cy="507831"/>
          </a:xfrm>
          <a:prstGeom prst="rect">
            <a:avLst/>
          </a:prstGeom>
          <a:noFill/>
        </p:spPr>
        <p:txBody>
          <a:bodyPr wrap="square" lIns="0" tIns="0" rIns="0" bIns="0" anchor="ctr" anchorCtr="0">
            <a:normAutofit/>
          </a:bodyPr>
          <a:lstStyle/>
          <a:p>
            <a:pPr algn="ctr">
              <a:lnSpc>
                <a:spcPct val="120000"/>
              </a:lnSpc>
            </a:pPr>
            <a:r>
              <a:rPr lang="zh-CN" altLang="en-US" sz="1200" dirty="0">
                <a:solidFill>
                  <a:srgbClr val="FFFFFF"/>
                </a:solidFill>
                <a:cs typeface="+mn-ea"/>
                <a:sym typeface="+mn-lt"/>
              </a:rPr>
              <a:t>This section is displayed as a text layout.</a:t>
            </a:r>
          </a:p>
        </p:txBody>
      </p:sp>
      <p:sp>
        <p:nvSpPr>
          <p:cNvPr id="124" name="Rectangle: Rounded Corners 67"/>
          <p:cNvSpPr/>
          <p:nvPr/>
        </p:nvSpPr>
        <p:spPr>
          <a:xfrm>
            <a:off x="6300893" y="4467895"/>
            <a:ext cx="2270061" cy="1136537"/>
          </a:xfrm>
          <a:prstGeom prst="roundRect">
            <a:avLst>
              <a:gd name="adj" fmla="val 5000"/>
            </a:avLst>
          </a:prstGeom>
          <a:solidFill>
            <a:srgbClr val="FFBA1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25" name="TextBox 69"/>
          <p:cNvSpPr txBox="1"/>
          <p:nvPr/>
        </p:nvSpPr>
        <p:spPr>
          <a:xfrm>
            <a:off x="6381095" y="4936958"/>
            <a:ext cx="2129632" cy="507831"/>
          </a:xfrm>
          <a:prstGeom prst="rect">
            <a:avLst/>
          </a:prstGeom>
          <a:noFill/>
        </p:spPr>
        <p:txBody>
          <a:bodyPr wrap="square" lIns="0" tIns="0" rIns="0" bIns="0" anchor="ctr" anchorCtr="1">
            <a:normAutofit/>
          </a:bodyPr>
          <a:lstStyle/>
          <a:p>
            <a:pPr algn="ctr">
              <a:lnSpc>
                <a:spcPct val="120000"/>
              </a:lnSpc>
            </a:pPr>
            <a:r>
              <a:rPr lang="zh-CN" altLang="en-US" sz="1200" dirty="0">
                <a:solidFill>
                  <a:srgbClr val="FFFFFF"/>
                </a:solidFill>
                <a:cs typeface="+mn-ea"/>
                <a:sym typeface="+mn-lt"/>
              </a:rPr>
              <a:t>This section is displayed as a text layout.</a:t>
            </a:r>
          </a:p>
        </p:txBody>
      </p:sp>
      <p:sp>
        <p:nvSpPr>
          <p:cNvPr id="126" name="Rectangle: Rounded Corners 72"/>
          <p:cNvSpPr/>
          <p:nvPr/>
        </p:nvSpPr>
        <p:spPr>
          <a:xfrm>
            <a:off x="9135042" y="4447992"/>
            <a:ext cx="2270061" cy="1136537"/>
          </a:xfrm>
          <a:prstGeom prst="roundRect">
            <a:avLst>
              <a:gd name="adj" fmla="val 5000"/>
            </a:avLst>
          </a:prstGeom>
          <a:solidFill>
            <a:srgbClr val="22364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27" name="TextBox 74"/>
          <p:cNvSpPr txBox="1"/>
          <p:nvPr/>
        </p:nvSpPr>
        <p:spPr>
          <a:xfrm>
            <a:off x="9215243" y="4936958"/>
            <a:ext cx="2129632" cy="507831"/>
          </a:xfrm>
          <a:prstGeom prst="rect">
            <a:avLst/>
          </a:prstGeom>
          <a:noFill/>
        </p:spPr>
        <p:txBody>
          <a:bodyPr wrap="square" lIns="0" tIns="0" rIns="0" bIns="0" anchor="ctr" anchorCtr="1">
            <a:normAutofit/>
          </a:bodyPr>
          <a:lstStyle/>
          <a:p>
            <a:pPr algn="ctr">
              <a:lnSpc>
                <a:spcPct val="120000"/>
              </a:lnSpc>
            </a:pPr>
            <a:r>
              <a:rPr lang="zh-CN" altLang="en-US" sz="1200" dirty="0">
                <a:solidFill>
                  <a:srgbClr val="FFFFFF"/>
                </a:solidFill>
                <a:cs typeface="+mn-ea"/>
                <a:sym typeface="+mn-lt"/>
              </a:rPr>
              <a:t>This section is displayed as a text layout.</a:t>
            </a:r>
          </a:p>
        </p:txBody>
      </p:sp>
      <p:sp>
        <p:nvSpPr>
          <p:cNvPr id="128" name="TextBox 81"/>
          <p:cNvSpPr txBox="1"/>
          <p:nvPr/>
        </p:nvSpPr>
        <p:spPr>
          <a:xfrm>
            <a:off x="4067067" y="4582798"/>
            <a:ext cx="1231106" cy="246221"/>
          </a:xfrm>
          <a:prstGeom prst="rect">
            <a:avLst/>
          </a:prstGeom>
          <a:noFill/>
        </p:spPr>
        <p:txBody>
          <a:bodyPr wrap="none" lIns="0" tIns="0" rIns="0" bIns="0" anchor="ctr" anchorCtr="1">
            <a:noAutofit/>
          </a:bodyPr>
          <a:lstStyle/>
          <a:p>
            <a:pPr algn="ctr"/>
            <a:r>
              <a:rPr lang="zh-CN" altLang="en-US" b="1">
                <a:solidFill>
                  <a:srgbClr val="FFFFFF"/>
                </a:solidFill>
                <a:cs typeface="+mn-ea"/>
                <a:sym typeface="+mn-lt"/>
              </a:rPr>
              <a:t>Title text presets.</a:t>
            </a:r>
          </a:p>
        </p:txBody>
      </p:sp>
      <p:sp>
        <p:nvSpPr>
          <p:cNvPr id="129" name="TextBox 82"/>
          <p:cNvSpPr txBox="1"/>
          <p:nvPr/>
        </p:nvSpPr>
        <p:spPr>
          <a:xfrm>
            <a:off x="6830358" y="4582798"/>
            <a:ext cx="1231106" cy="246221"/>
          </a:xfrm>
          <a:prstGeom prst="rect">
            <a:avLst/>
          </a:prstGeom>
          <a:noFill/>
        </p:spPr>
        <p:txBody>
          <a:bodyPr wrap="none" lIns="0" tIns="0" rIns="0" bIns="0" anchor="ctr" anchorCtr="1">
            <a:noAutofit/>
          </a:bodyPr>
          <a:lstStyle/>
          <a:p>
            <a:pPr algn="ctr"/>
            <a:r>
              <a:rPr lang="zh-CN" altLang="en-US" b="1">
                <a:solidFill>
                  <a:srgbClr val="FFFFFF"/>
                </a:solidFill>
                <a:cs typeface="+mn-ea"/>
                <a:sym typeface="+mn-lt"/>
              </a:rPr>
              <a:t>Title text presets.</a:t>
            </a:r>
          </a:p>
        </p:txBody>
      </p:sp>
      <p:sp>
        <p:nvSpPr>
          <p:cNvPr id="130" name="TextBox 83"/>
          <p:cNvSpPr txBox="1"/>
          <p:nvPr/>
        </p:nvSpPr>
        <p:spPr>
          <a:xfrm>
            <a:off x="9664506" y="4582798"/>
            <a:ext cx="1231106" cy="246221"/>
          </a:xfrm>
          <a:prstGeom prst="rect">
            <a:avLst/>
          </a:prstGeom>
          <a:noFill/>
        </p:spPr>
        <p:txBody>
          <a:bodyPr wrap="none" lIns="0" tIns="0" rIns="0" bIns="0" anchor="ctr" anchorCtr="1">
            <a:noAutofit/>
          </a:bodyPr>
          <a:lstStyle/>
          <a:p>
            <a:pPr algn="ctr"/>
            <a:r>
              <a:rPr lang="zh-CN" altLang="en-US" b="1">
                <a:solidFill>
                  <a:srgbClr val="FFFFFF"/>
                </a:solidFill>
                <a:cs typeface="+mn-ea"/>
                <a:sym typeface="+mn-lt"/>
              </a:rPr>
              <a:t>Title text presets.</a:t>
            </a:r>
          </a:p>
        </p:txBody>
      </p:sp>
      <p:sp>
        <p:nvSpPr>
          <p:cNvPr id="131" name="TextBox 1"/>
          <p:cNvSpPr txBox="1"/>
          <p:nvPr/>
        </p:nvSpPr>
        <p:spPr>
          <a:xfrm>
            <a:off x="532570" y="208262"/>
            <a:ext cx="4119589"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2.5</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Competitive analysis.</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14:bounceEnd="40000">
                                          <p:cBhvr additive="base">
                                            <p:cTn id="7" dur="200" fill="hold"/>
                                            <p:tgtEl>
                                              <p:spTgt spid="111"/>
                                            </p:tgtEl>
                                            <p:attrNameLst>
                                              <p:attrName>ppt_x</p:attrName>
                                            </p:attrNameLst>
                                          </p:cBhvr>
                                          <p:tavLst>
                                            <p:tav tm="0">
                                              <p:val>
                                                <p:strVal val="#ppt_x"/>
                                              </p:val>
                                            </p:tav>
                                            <p:tav tm="100000">
                                              <p:val>
                                                <p:strVal val="#ppt_x"/>
                                              </p:val>
                                            </p:tav>
                                          </p:tavLst>
                                        </p:anim>
                                        <p:anim calcmode="lin" valueType="num" p14:bounceEnd="40000">
                                          <p:cBhvr additive="base">
                                            <p:cTn id="8" dur="200" fill="hold"/>
                                            <p:tgtEl>
                                              <p:spTgt spid="1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14:bounceEnd="40000">
                                          <p:cBhvr additive="base">
                                            <p:cTn id="11" dur="200" fill="hold"/>
                                            <p:tgtEl>
                                              <p:spTgt spid="112"/>
                                            </p:tgtEl>
                                            <p:attrNameLst>
                                              <p:attrName>ppt_x</p:attrName>
                                            </p:attrNameLst>
                                          </p:cBhvr>
                                          <p:tavLst>
                                            <p:tav tm="0">
                                              <p:val>
                                                <p:strVal val="#ppt_x"/>
                                              </p:val>
                                            </p:tav>
                                            <p:tav tm="100000">
                                              <p:val>
                                                <p:strVal val="#ppt_x"/>
                                              </p:val>
                                            </p:tav>
                                          </p:tavLst>
                                        </p:anim>
                                        <p:anim calcmode="lin" valueType="num" p14:bounceEnd="40000">
                                          <p:cBhvr additive="base">
                                            <p:cTn id="12" dur="200" fill="hold"/>
                                            <p:tgtEl>
                                              <p:spTgt spid="1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14:bounceEnd="40000">
                                          <p:cBhvr additive="base">
                                            <p:cTn id="15" dur="200" fill="hold"/>
                                            <p:tgtEl>
                                              <p:spTgt spid="113"/>
                                            </p:tgtEl>
                                            <p:attrNameLst>
                                              <p:attrName>ppt_x</p:attrName>
                                            </p:attrNameLst>
                                          </p:cBhvr>
                                          <p:tavLst>
                                            <p:tav tm="0">
                                              <p:val>
                                                <p:strVal val="#ppt_x"/>
                                              </p:val>
                                            </p:tav>
                                            <p:tav tm="100000">
                                              <p:val>
                                                <p:strVal val="#ppt_x"/>
                                              </p:val>
                                            </p:tav>
                                          </p:tavLst>
                                        </p:anim>
                                        <p:anim calcmode="lin" valueType="num" p14:bounceEnd="40000">
                                          <p:cBhvr additive="base">
                                            <p:cTn id="16" dur="200" fill="hold"/>
                                            <p:tgtEl>
                                              <p:spTgt spid="1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14:bounceEnd="40000">
                                          <p:cBhvr additive="base">
                                            <p:cTn id="19" dur="200" fill="hold"/>
                                            <p:tgtEl>
                                              <p:spTgt spid="114"/>
                                            </p:tgtEl>
                                            <p:attrNameLst>
                                              <p:attrName>ppt_x</p:attrName>
                                            </p:attrNameLst>
                                          </p:cBhvr>
                                          <p:tavLst>
                                            <p:tav tm="0">
                                              <p:val>
                                                <p:strVal val="#ppt_x"/>
                                              </p:val>
                                            </p:tav>
                                            <p:tav tm="100000">
                                              <p:val>
                                                <p:strVal val="#ppt_x"/>
                                              </p:val>
                                            </p:tav>
                                          </p:tavLst>
                                        </p:anim>
                                        <p:anim calcmode="lin" valueType="num" p14:bounceEnd="40000">
                                          <p:cBhvr additive="base">
                                            <p:cTn id="20" dur="200" fill="hold"/>
                                            <p:tgtEl>
                                              <p:spTgt spid="1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40000">
                                      <p:stCondLst>
                                        <p:cond delay="0"/>
                                      </p:stCondLst>
                                      <p:childTnLst>
                                        <p:set>
                                          <p:cBhvr>
                                            <p:cTn id="22" dur="1" fill="hold">
                                              <p:stCondLst>
                                                <p:cond delay="0"/>
                                              </p:stCondLst>
                                            </p:cTn>
                                            <p:tgtEl>
                                              <p:spTgt spid="115"/>
                                            </p:tgtEl>
                                            <p:attrNameLst>
                                              <p:attrName>style.visibility</p:attrName>
                                            </p:attrNameLst>
                                          </p:cBhvr>
                                          <p:to>
                                            <p:strVal val="visible"/>
                                          </p:to>
                                        </p:set>
                                        <p:anim calcmode="lin" valueType="num" p14:bounceEnd="40000">
                                          <p:cBhvr additive="base">
                                            <p:cTn id="23" dur="200" fill="hold"/>
                                            <p:tgtEl>
                                              <p:spTgt spid="115"/>
                                            </p:tgtEl>
                                            <p:attrNameLst>
                                              <p:attrName>ppt_x</p:attrName>
                                            </p:attrNameLst>
                                          </p:cBhvr>
                                          <p:tavLst>
                                            <p:tav tm="0">
                                              <p:val>
                                                <p:strVal val="#ppt_x"/>
                                              </p:val>
                                            </p:tav>
                                            <p:tav tm="100000">
                                              <p:val>
                                                <p:strVal val="#ppt_x"/>
                                              </p:val>
                                            </p:tav>
                                          </p:tavLst>
                                        </p:anim>
                                        <p:anim calcmode="lin" valueType="num" p14:bounceEnd="40000">
                                          <p:cBhvr additive="base">
                                            <p:cTn id="24" dur="200" fill="hold"/>
                                            <p:tgtEl>
                                              <p:spTgt spid="1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40000">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14:bounceEnd="40000">
                                          <p:cBhvr additive="base">
                                            <p:cTn id="27" dur="200" fill="hold"/>
                                            <p:tgtEl>
                                              <p:spTgt spid="116"/>
                                            </p:tgtEl>
                                            <p:attrNameLst>
                                              <p:attrName>ppt_x</p:attrName>
                                            </p:attrNameLst>
                                          </p:cBhvr>
                                          <p:tavLst>
                                            <p:tav tm="0">
                                              <p:val>
                                                <p:strVal val="#ppt_x"/>
                                              </p:val>
                                            </p:tav>
                                            <p:tav tm="100000">
                                              <p:val>
                                                <p:strVal val="#ppt_x"/>
                                              </p:val>
                                            </p:tav>
                                          </p:tavLst>
                                        </p:anim>
                                        <p:anim calcmode="lin" valueType="num" p14:bounceEnd="40000">
                                          <p:cBhvr additive="base">
                                            <p:cTn id="28" dur="200" fill="hold"/>
                                            <p:tgtEl>
                                              <p:spTgt spid="1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40000">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14:bounceEnd="40000">
                                          <p:cBhvr additive="base">
                                            <p:cTn id="31" dur="200" fill="hold"/>
                                            <p:tgtEl>
                                              <p:spTgt spid="117"/>
                                            </p:tgtEl>
                                            <p:attrNameLst>
                                              <p:attrName>ppt_x</p:attrName>
                                            </p:attrNameLst>
                                          </p:cBhvr>
                                          <p:tavLst>
                                            <p:tav tm="0">
                                              <p:val>
                                                <p:strVal val="#ppt_x"/>
                                              </p:val>
                                            </p:tav>
                                            <p:tav tm="100000">
                                              <p:val>
                                                <p:strVal val="#ppt_x"/>
                                              </p:val>
                                            </p:tav>
                                          </p:tavLst>
                                        </p:anim>
                                        <p:anim calcmode="lin" valueType="num" p14:bounceEnd="40000">
                                          <p:cBhvr additive="base">
                                            <p:cTn id="32" dur="200" fill="hold"/>
                                            <p:tgtEl>
                                              <p:spTgt spid="1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40000">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14:bounceEnd="40000">
                                          <p:cBhvr additive="base">
                                            <p:cTn id="35" dur="200" fill="hold"/>
                                            <p:tgtEl>
                                              <p:spTgt spid="118"/>
                                            </p:tgtEl>
                                            <p:attrNameLst>
                                              <p:attrName>ppt_x</p:attrName>
                                            </p:attrNameLst>
                                          </p:cBhvr>
                                          <p:tavLst>
                                            <p:tav tm="0">
                                              <p:val>
                                                <p:strVal val="#ppt_x"/>
                                              </p:val>
                                            </p:tav>
                                            <p:tav tm="100000">
                                              <p:val>
                                                <p:strVal val="#ppt_x"/>
                                              </p:val>
                                            </p:tav>
                                          </p:tavLst>
                                        </p:anim>
                                        <p:anim calcmode="lin" valueType="num" p14:bounceEnd="40000">
                                          <p:cBhvr additive="base">
                                            <p:cTn id="36" dur="200" fill="hold"/>
                                            <p:tgtEl>
                                              <p:spTgt spid="11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14:presetBounceEnd="40000">
                                      <p:stCondLst>
                                        <p:cond delay="0"/>
                                      </p:stCondLst>
                                      <p:childTnLst>
                                        <p:set>
                                          <p:cBhvr>
                                            <p:cTn id="39" dur="1" fill="hold">
                                              <p:stCondLst>
                                                <p:cond delay="0"/>
                                              </p:stCondLst>
                                            </p:cTn>
                                            <p:tgtEl>
                                              <p:spTgt spid="119"/>
                                            </p:tgtEl>
                                            <p:attrNameLst>
                                              <p:attrName>style.visibility</p:attrName>
                                            </p:attrNameLst>
                                          </p:cBhvr>
                                          <p:to>
                                            <p:strVal val="visible"/>
                                          </p:to>
                                        </p:set>
                                        <p:anim calcmode="lin" valueType="num" p14:bounceEnd="40000">
                                          <p:cBhvr additive="base">
                                            <p:cTn id="40" dur="200" fill="hold"/>
                                            <p:tgtEl>
                                              <p:spTgt spid="119"/>
                                            </p:tgtEl>
                                            <p:attrNameLst>
                                              <p:attrName>ppt_x</p:attrName>
                                            </p:attrNameLst>
                                          </p:cBhvr>
                                          <p:tavLst>
                                            <p:tav tm="0">
                                              <p:val>
                                                <p:strVal val="#ppt_x"/>
                                              </p:val>
                                            </p:tav>
                                            <p:tav tm="100000">
                                              <p:val>
                                                <p:strVal val="#ppt_x"/>
                                              </p:val>
                                            </p:tav>
                                          </p:tavLst>
                                        </p:anim>
                                        <p:anim calcmode="lin" valueType="num" p14:bounceEnd="40000">
                                          <p:cBhvr additive="base">
                                            <p:cTn id="41" dur="200" fill="hold"/>
                                            <p:tgtEl>
                                              <p:spTgt spid="119"/>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14:presetBounceEnd="40000">
                                      <p:stCondLst>
                                        <p:cond delay="0"/>
                                      </p:stCondLst>
                                      <p:childTnLst>
                                        <p:set>
                                          <p:cBhvr>
                                            <p:cTn id="44" dur="1" fill="hold">
                                              <p:stCondLst>
                                                <p:cond delay="0"/>
                                              </p:stCondLst>
                                            </p:cTn>
                                            <p:tgtEl>
                                              <p:spTgt spid="120"/>
                                            </p:tgtEl>
                                            <p:attrNameLst>
                                              <p:attrName>style.visibility</p:attrName>
                                            </p:attrNameLst>
                                          </p:cBhvr>
                                          <p:to>
                                            <p:strVal val="visible"/>
                                          </p:to>
                                        </p:set>
                                        <p:anim calcmode="lin" valueType="num" p14:bounceEnd="40000">
                                          <p:cBhvr additive="base">
                                            <p:cTn id="45" dur="2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46" dur="200" fill="hold"/>
                                            <p:tgtEl>
                                              <p:spTgt spid="120"/>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grpId="0" nodeType="afterEffect" p14:presetBounceEnd="40000">
                                      <p:stCondLst>
                                        <p:cond delay="0"/>
                                      </p:stCondLst>
                                      <p:childTnLst>
                                        <p:set>
                                          <p:cBhvr>
                                            <p:cTn id="49" dur="1" fill="hold">
                                              <p:stCondLst>
                                                <p:cond delay="0"/>
                                              </p:stCondLst>
                                            </p:cTn>
                                            <p:tgtEl>
                                              <p:spTgt spid="121"/>
                                            </p:tgtEl>
                                            <p:attrNameLst>
                                              <p:attrName>style.visibility</p:attrName>
                                            </p:attrNameLst>
                                          </p:cBhvr>
                                          <p:to>
                                            <p:strVal val="visible"/>
                                          </p:to>
                                        </p:set>
                                        <p:anim calcmode="lin" valueType="num" p14:bounceEnd="40000">
                                          <p:cBhvr additive="base">
                                            <p:cTn id="50" dur="200" fill="hold"/>
                                            <p:tgtEl>
                                              <p:spTgt spid="121"/>
                                            </p:tgtEl>
                                            <p:attrNameLst>
                                              <p:attrName>ppt_x</p:attrName>
                                            </p:attrNameLst>
                                          </p:cBhvr>
                                          <p:tavLst>
                                            <p:tav tm="0">
                                              <p:val>
                                                <p:strVal val="#ppt_x"/>
                                              </p:val>
                                            </p:tav>
                                            <p:tav tm="100000">
                                              <p:val>
                                                <p:strVal val="#ppt_x"/>
                                              </p:val>
                                            </p:tav>
                                          </p:tavLst>
                                        </p:anim>
                                        <p:anim calcmode="lin" valueType="num" p14:bounceEnd="40000">
                                          <p:cBhvr additive="base">
                                            <p:cTn id="51" dur="200" fill="hold"/>
                                            <p:tgtEl>
                                              <p:spTgt spid="121"/>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14:presetBounceEnd="40000">
                                      <p:stCondLst>
                                        <p:cond delay="0"/>
                                      </p:stCondLst>
                                      <p:childTnLst>
                                        <p:set>
                                          <p:cBhvr>
                                            <p:cTn id="54" dur="1" fill="hold">
                                              <p:stCondLst>
                                                <p:cond delay="0"/>
                                              </p:stCondLst>
                                            </p:cTn>
                                            <p:tgtEl>
                                              <p:spTgt spid="122"/>
                                            </p:tgtEl>
                                            <p:attrNameLst>
                                              <p:attrName>style.visibility</p:attrName>
                                            </p:attrNameLst>
                                          </p:cBhvr>
                                          <p:to>
                                            <p:strVal val="visible"/>
                                          </p:to>
                                        </p:set>
                                        <p:anim calcmode="lin" valueType="num" p14:bounceEnd="40000">
                                          <p:cBhvr additive="base">
                                            <p:cTn id="55" dur="200" fill="hold"/>
                                            <p:tgtEl>
                                              <p:spTgt spid="122"/>
                                            </p:tgtEl>
                                            <p:attrNameLst>
                                              <p:attrName>ppt_x</p:attrName>
                                            </p:attrNameLst>
                                          </p:cBhvr>
                                          <p:tavLst>
                                            <p:tav tm="0">
                                              <p:val>
                                                <p:strVal val="#ppt_x"/>
                                              </p:val>
                                            </p:tav>
                                            <p:tav tm="100000">
                                              <p:val>
                                                <p:strVal val="#ppt_x"/>
                                              </p:val>
                                            </p:tav>
                                          </p:tavLst>
                                        </p:anim>
                                        <p:anim calcmode="lin" valueType="num" p14:bounceEnd="40000">
                                          <p:cBhvr additive="base">
                                            <p:cTn id="56" dur="200" fill="hold"/>
                                            <p:tgtEl>
                                              <p:spTgt spid="122"/>
                                            </p:tgtEl>
                                            <p:attrNameLst>
                                              <p:attrName>ppt_y</p:attrName>
                                            </p:attrNameLst>
                                          </p:cBhvr>
                                          <p:tavLst>
                                            <p:tav tm="0">
                                              <p:val>
                                                <p:strVal val="1+#ppt_h/2"/>
                                              </p:val>
                                            </p:tav>
                                            <p:tav tm="100000">
                                              <p:val>
                                                <p:strVal val="#ppt_y"/>
                                              </p:val>
                                            </p:tav>
                                          </p:tavLst>
                                        </p:anim>
                                      </p:childTnLst>
                                    </p:cTn>
                                  </p:par>
                                </p:childTnLst>
                              </p:cTn>
                            </p:par>
                            <p:par>
                              <p:cTn id="57" fill="hold">
                                <p:stCondLst>
                                  <p:cond delay="2500"/>
                                </p:stCondLst>
                                <p:childTnLst>
                                  <p:par>
                                    <p:cTn id="58" presetID="2" presetClass="entr" presetSubtype="4" fill="hold" grpId="0" nodeType="afterEffect" p14:presetBounceEnd="40000">
                                      <p:stCondLst>
                                        <p:cond delay="0"/>
                                      </p:stCondLst>
                                      <p:childTnLst>
                                        <p:set>
                                          <p:cBhvr>
                                            <p:cTn id="59" dur="1" fill="hold">
                                              <p:stCondLst>
                                                <p:cond delay="0"/>
                                              </p:stCondLst>
                                            </p:cTn>
                                            <p:tgtEl>
                                              <p:spTgt spid="123"/>
                                            </p:tgtEl>
                                            <p:attrNameLst>
                                              <p:attrName>style.visibility</p:attrName>
                                            </p:attrNameLst>
                                          </p:cBhvr>
                                          <p:to>
                                            <p:strVal val="visible"/>
                                          </p:to>
                                        </p:set>
                                        <p:anim calcmode="lin" valueType="num" p14:bounceEnd="40000">
                                          <p:cBhvr additive="base">
                                            <p:cTn id="60" dur="200" fill="hold"/>
                                            <p:tgtEl>
                                              <p:spTgt spid="123"/>
                                            </p:tgtEl>
                                            <p:attrNameLst>
                                              <p:attrName>ppt_x</p:attrName>
                                            </p:attrNameLst>
                                          </p:cBhvr>
                                          <p:tavLst>
                                            <p:tav tm="0">
                                              <p:val>
                                                <p:strVal val="#ppt_x"/>
                                              </p:val>
                                            </p:tav>
                                            <p:tav tm="100000">
                                              <p:val>
                                                <p:strVal val="#ppt_x"/>
                                              </p:val>
                                            </p:tav>
                                          </p:tavLst>
                                        </p:anim>
                                        <p:anim calcmode="lin" valueType="num" p14:bounceEnd="40000">
                                          <p:cBhvr additive="base">
                                            <p:cTn id="61" dur="200" fill="hold"/>
                                            <p:tgtEl>
                                              <p:spTgt spid="123"/>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2" presetClass="entr" presetSubtype="4" fill="hold" grpId="0" nodeType="afterEffect" p14:presetBounceEnd="40000">
                                      <p:stCondLst>
                                        <p:cond delay="0"/>
                                      </p:stCondLst>
                                      <p:childTnLst>
                                        <p:set>
                                          <p:cBhvr>
                                            <p:cTn id="64" dur="1" fill="hold">
                                              <p:stCondLst>
                                                <p:cond delay="0"/>
                                              </p:stCondLst>
                                            </p:cTn>
                                            <p:tgtEl>
                                              <p:spTgt spid="124"/>
                                            </p:tgtEl>
                                            <p:attrNameLst>
                                              <p:attrName>style.visibility</p:attrName>
                                            </p:attrNameLst>
                                          </p:cBhvr>
                                          <p:to>
                                            <p:strVal val="visible"/>
                                          </p:to>
                                        </p:set>
                                        <p:anim calcmode="lin" valueType="num" p14:bounceEnd="40000">
                                          <p:cBhvr additive="base">
                                            <p:cTn id="65" dur="200" fill="hold"/>
                                            <p:tgtEl>
                                              <p:spTgt spid="124"/>
                                            </p:tgtEl>
                                            <p:attrNameLst>
                                              <p:attrName>ppt_x</p:attrName>
                                            </p:attrNameLst>
                                          </p:cBhvr>
                                          <p:tavLst>
                                            <p:tav tm="0">
                                              <p:val>
                                                <p:strVal val="#ppt_x"/>
                                              </p:val>
                                            </p:tav>
                                            <p:tav tm="100000">
                                              <p:val>
                                                <p:strVal val="#ppt_x"/>
                                              </p:val>
                                            </p:tav>
                                          </p:tavLst>
                                        </p:anim>
                                        <p:anim calcmode="lin" valueType="num" p14:bounceEnd="40000">
                                          <p:cBhvr additive="base">
                                            <p:cTn id="66" dur="200" fill="hold"/>
                                            <p:tgtEl>
                                              <p:spTgt spid="124"/>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 presetClass="entr" presetSubtype="4" fill="hold" grpId="0" nodeType="afterEffect" p14:presetBounceEnd="40000">
                                      <p:stCondLst>
                                        <p:cond delay="0"/>
                                      </p:stCondLst>
                                      <p:childTnLst>
                                        <p:set>
                                          <p:cBhvr>
                                            <p:cTn id="69" dur="1" fill="hold">
                                              <p:stCondLst>
                                                <p:cond delay="0"/>
                                              </p:stCondLst>
                                            </p:cTn>
                                            <p:tgtEl>
                                              <p:spTgt spid="125"/>
                                            </p:tgtEl>
                                            <p:attrNameLst>
                                              <p:attrName>style.visibility</p:attrName>
                                            </p:attrNameLst>
                                          </p:cBhvr>
                                          <p:to>
                                            <p:strVal val="visible"/>
                                          </p:to>
                                        </p:set>
                                        <p:anim calcmode="lin" valueType="num" p14:bounceEnd="40000">
                                          <p:cBhvr additive="base">
                                            <p:cTn id="70" dur="200" fill="hold"/>
                                            <p:tgtEl>
                                              <p:spTgt spid="125"/>
                                            </p:tgtEl>
                                            <p:attrNameLst>
                                              <p:attrName>ppt_x</p:attrName>
                                            </p:attrNameLst>
                                          </p:cBhvr>
                                          <p:tavLst>
                                            <p:tav tm="0">
                                              <p:val>
                                                <p:strVal val="#ppt_x"/>
                                              </p:val>
                                            </p:tav>
                                            <p:tav tm="100000">
                                              <p:val>
                                                <p:strVal val="#ppt_x"/>
                                              </p:val>
                                            </p:tav>
                                          </p:tavLst>
                                        </p:anim>
                                        <p:anim calcmode="lin" valueType="num" p14:bounceEnd="40000">
                                          <p:cBhvr additive="base">
                                            <p:cTn id="71" dur="200" fill="hold"/>
                                            <p:tgtEl>
                                              <p:spTgt spid="125"/>
                                            </p:tgtEl>
                                            <p:attrNameLst>
                                              <p:attrName>ppt_y</p:attrName>
                                            </p:attrNameLst>
                                          </p:cBhvr>
                                          <p:tavLst>
                                            <p:tav tm="0">
                                              <p:val>
                                                <p:strVal val="1+#ppt_h/2"/>
                                              </p:val>
                                            </p:tav>
                                            <p:tav tm="100000">
                                              <p:val>
                                                <p:strVal val="#ppt_y"/>
                                              </p:val>
                                            </p:tav>
                                          </p:tavLst>
                                        </p:anim>
                                      </p:childTnLst>
                                    </p:cTn>
                                  </p:par>
                                </p:childTnLst>
                              </p:cTn>
                            </p:par>
                            <p:par>
                              <p:cTn id="72" fill="hold">
                                <p:stCondLst>
                                  <p:cond delay="4000"/>
                                </p:stCondLst>
                                <p:childTnLst>
                                  <p:par>
                                    <p:cTn id="73" presetID="2" presetClass="entr" presetSubtype="4" fill="hold" grpId="0" nodeType="afterEffect" p14:presetBounceEnd="40000">
                                      <p:stCondLst>
                                        <p:cond delay="0"/>
                                      </p:stCondLst>
                                      <p:childTnLst>
                                        <p:set>
                                          <p:cBhvr>
                                            <p:cTn id="74" dur="1" fill="hold">
                                              <p:stCondLst>
                                                <p:cond delay="0"/>
                                              </p:stCondLst>
                                            </p:cTn>
                                            <p:tgtEl>
                                              <p:spTgt spid="126"/>
                                            </p:tgtEl>
                                            <p:attrNameLst>
                                              <p:attrName>style.visibility</p:attrName>
                                            </p:attrNameLst>
                                          </p:cBhvr>
                                          <p:to>
                                            <p:strVal val="visible"/>
                                          </p:to>
                                        </p:set>
                                        <p:anim calcmode="lin" valueType="num" p14:bounceEnd="40000">
                                          <p:cBhvr additive="base">
                                            <p:cTn id="75" dur="200" fill="hold"/>
                                            <p:tgtEl>
                                              <p:spTgt spid="126"/>
                                            </p:tgtEl>
                                            <p:attrNameLst>
                                              <p:attrName>ppt_x</p:attrName>
                                            </p:attrNameLst>
                                          </p:cBhvr>
                                          <p:tavLst>
                                            <p:tav tm="0">
                                              <p:val>
                                                <p:strVal val="#ppt_x"/>
                                              </p:val>
                                            </p:tav>
                                            <p:tav tm="100000">
                                              <p:val>
                                                <p:strVal val="#ppt_x"/>
                                              </p:val>
                                            </p:tav>
                                          </p:tavLst>
                                        </p:anim>
                                        <p:anim calcmode="lin" valueType="num" p14:bounceEnd="40000">
                                          <p:cBhvr additive="base">
                                            <p:cTn id="76" dur="200" fill="hold"/>
                                            <p:tgtEl>
                                              <p:spTgt spid="126"/>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2" presetClass="entr" presetSubtype="4" fill="hold" grpId="0" nodeType="afterEffect" p14:presetBounceEnd="40000">
                                      <p:stCondLst>
                                        <p:cond delay="0"/>
                                      </p:stCondLst>
                                      <p:childTnLst>
                                        <p:set>
                                          <p:cBhvr>
                                            <p:cTn id="79" dur="1" fill="hold">
                                              <p:stCondLst>
                                                <p:cond delay="0"/>
                                              </p:stCondLst>
                                            </p:cTn>
                                            <p:tgtEl>
                                              <p:spTgt spid="127"/>
                                            </p:tgtEl>
                                            <p:attrNameLst>
                                              <p:attrName>style.visibility</p:attrName>
                                            </p:attrNameLst>
                                          </p:cBhvr>
                                          <p:to>
                                            <p:strVal val="visible"/>
                                          </p:to>
                                        </p:set>
                                        <p:anim calcmode="lin" valueType="num" p14:bounceEnd="40000">
                                          <p:cBhvr additive="base">
                                            <p:cTn id="80" dur="200" fill="hold"/>
                                            <p:tgtEl>
                                              <p:spTgt spid="127"/>
                                            </p:tgtEl>
                                            <p:attrNameLst>
                                              <p:attrName>ppt_x</p:attrName>
                                            </p:attrNameLst>
                                          </p:cBhvr>
                                          <p:tavLst>
                                            <p:tav tm="0">
                                              <p:val>
                                                <p:strVal val="#ppt_x"/>
                                              </p:val>
                                            </p:tav>
                                            <p:tav tm="100000">
                                              <p:val>
                                                <p:strVal val="#ppt_x"/>
                                              </p:val>
                                            </p:tav>
                                          </p:tavLst>
                                        </p:anim>
                                        <p:anim calcmode="lin" valueType="num" p14:bounceEnd="40000">
                                          <p:cBhvr additive="base">
                                            <p:cTn id="81" dur="200" fill="hold"/>
                                            <p:tgtEl>
                                              <p:spTgt spid="127"/>
                                            </p:tgtEl>
                                            <p:attrNameLst>
                                              <p:attrName>ppt_y</p:attrName>
                                            </p:attrNameLst>
                                          </p:cBhvr>
                                          <p:tavLst>
                                            <p:tav tm="0">
                                              <p:val>
                                                <p:strVal val="1+#ppt_h/2"/>
                                              </p:val>
                                            </p:tav>
                                            <p:tav tm="100000">
                                              <p:val>
                                                <p:strVal val="#ppt_y"/>
                                              </p:val>
                                            </p:tav>
                                          </p:tavLst>
                                        </p:anim>
                                      </p:childTnLst>
                                    </p:cTn>
                                  </p:par>
                                </p:childTnLst>
                              </p:cTn>
                            </p:par>
                            <p:par>
                              <p:cTn id="82" fill="hold">
                                <p:stCondLst>
                                  <p:cond delay="5000"/>
                                </p:stCondLst>
                                <p:childTnLst>
                                  <p:par>
                                    <p:cTn id="83" presetID="2" presetClass="entr" presetSubtype="4" fill="hold" grpId="0" nodeType="afterEffect" p14:presetBounceEnd="40000">
                                      <p:stCondLst>
                                        <p:cond delay="0"/>
                                      </p:stCondLst>
                                      <p:childTnLst>
                                        <p:set>
                                          <p:cBhvr>
                                            <p:cTn id="84" dur="1" fill="hold">
                                              <p:stCondLst>
                                                <p:cond delay="0"/>
                                              </p:stCondLst>
                                            </p:cTn>
                                            <p:tgtEl>
                                              <p:spTgt spid="128"/>
                                            </p:tgtEl>
                                            <p:attrNameLst>
                                              <p:attrName>style.visibility</p:attrName>
                                            </p:attrNameLst>
                                          </p:cBhvr>
                                          <p:to>
                                            <p:strVal val="visible"/>
                                          </p:to>
                                        </p:set>
                                        <p:anim calcmode="lin" valueType="num" p14:bounceEnd="40000">
                                          <p:cBhvr additive="base">
                                            <p:cTn id="85" dur="200" fill="hold"/>
                                            <p:tgtEl>
                                              <p:spTgt spid="128"/>
                                            </p:tgtEl>
                                            <p:attrNameLst>
                                              <p:attrName>ppt_x</p:attrName>
                                            </p:attrNameLst>
                                          </p:cBhvr>
                                          <p:tavLst>
                                            <p:tav tm="0">
                                              <p:val>
                                                <p:strVal val="#ppt_x"/>
                                              </p:val>
                                            </p:tav>
                                            <p:tav tm="100000">
                                              <p:val>
                                                <p:strVal val="#ppt_x"/>
                                              </p:val>
                                            </p:tav>
                                          </p:tavLst>
                                        </p:anim>
                                        <p:anim calcmode="lin" valueType="num" p14:bounceEnd="40000">
                                          <p:cBhvr additive="base">
                                            <p:cTn id="86" dur="200" fill="hold"/>
                                            <p:tgtEl>
                                              <p:spTgt spid="128"/>
                                            </p:tgtEl>
                                            <p:attrNameLst>
                                              <p:attrName>ppt_y</p:attrName>
                                            </p:attrNameLst>
                                          </p:cBhvr>
                                          <p:tavLst>
                                            <p:tav tm="0">
                                              <p:val>
                                                <p:strVal val="1+#ppt_h/2"/>
                                              </p:val>
                                            </p:tav>
                                            <p:tav tm="100000">
                                              <p:val>
                                                <p:strVal val="#ppt_y"/>
                                              </p:val>
                                            </p:tav>
                                          </p:tavLst>
                                        </p:anim>
                                      </p:childTnLst>
                                    </p:cTn>
                                  </p:par>
                                </p:childTnLst>
                              </p:cTn>
                            </p:par>
                            <p:par>
                              <p:cTn id="87" fill="hold">
                                <p:stCondLst>
                                  <p:cond delay="5500"/>
                                </p:stCondLst>
                                <p:childTnLst>
                                  <p:par>
                                    <p:cTn id="88" presetID="2" presetClass="entr" presetSubtype="4" fill="hold" grpId="0" nodeType="afterEffect" p14:presetBounceEnd="40000">
                                      <p:stCondLst>
                                        <p:cond delay="0"/>
                                      </p:stCondLst>
                                      <p:childTnLst>
                                        <p:set>
                                          <p:cBhvr>
                                            <p:cTn id="89" dur="1" fill="hold">
                                              <p:stCondLst>
                                                <p:cond delay="0"/>
                                              </p:stCondLst>
                                            </p:cTn>
                                            <p:tgtEl>
                                              <p:spTgt spid="129"/>
                                            </p:tgtEl>
                                            <p:attrNameLst>
                                              <p:attrName>style.visibility</p:attrName>
                                            </p:attrNameLst>
                                          </p:cBhvr>
                                          <p:to>
                                            <p:strVal val="visible"/>
                                          </p:to>
                                        </p:set>
                                        <p:anim calcmode="lin" valueType="num" p14:bounceEnd="40000">
                                          <p:cBhvr additive="base">
                                            <p:cTn id="90" dur="200" fill="hold"/>
                                            <p:tgtEl>
                                              <p:spTgt spid="129"/>
                                            </p:tgtEl>
                                            <p:attrNameLst>
                                              <p:attrName>ppt_x</p:attrName>
                                            </p:attrNameLst>
                                          </p:cBhvr>
                                          <p:tavLst>
                                            <p:tav tm="0">
                                              <p:val>
                                                <p:strVal val="#ppt_x"/>
                                              </p:val>
                                            </p:tav>
                                            <p:tav tm="100000">
                                              <p:val>
                                                <p:strVal val="#ppt_x"/>
                                              </p:val>
                                            </p:tav>
                                          </p:tavLst>
                                        </p:anim>
                                        <p:anim calcmode="lin" valueType="num" p14:bounceEnd="40000">
                                          <p:cBhvr additive="base">
                                            <p:cTn id="91" dur="200" fill="hold"/>
                                            <p:tgtEl>
                                              <p:spTgt spid="129"/>
                                            </p:tgtEl>
                                            <p:attrNameLst>
                                              <p:attrName>ppt_y</p:attrName>
                                            </p:attrNameLst>
                                          </p:cBhvr>
                                          <p:tavLst>
                                            <p:tav tm="0">
                                              <p:val>
                                                <p:strVal val="1+#ppt_h/2"/>
                                              </p:val>
                                            </p:tav>
                                            <p:tav tm="100000">
                                              <p:val>
                                                <p:strVal val="#ppt_y"/>
                                              </p:val>
                                            </p:tav>
                                          </p:tavLst>
                                        </p:anim>
                                      </p:childTnLst>
                                    </p:cTn>
                                  </p:par>
                                </p:childTnLst>
                              </p:cTn>
                            </p:par>
                            <p:par>
                              <p:cTn id="92" fill="hold">
                                <p:stCondLst>
                                  <p:cond delay="6000"/>
                                </p:stCondLst>
                                <p:childTnLst>
                                  <p:par>
                                    <p:cTn id="93" presetID="2" presetClass="entr" presetSubtype="4" fill="hold" grpId="0" nodeType="afterEffect" p14:presetBounceEnd="40000">
                                      <p:stCondLst>
                                        <p:cond delay="0"/>
                                      </p:stCondLst>
                                      <p:childTnLst>
                                        <p:set>
                                          <p:cBhvr>
                                            <p:cTn id="94" dur="1" fill="hold">
                                              <p:stCondLst>
                                                <p:cond delay="0"/>
                                              </p:stCondLst>
                                            </p:cTn>
                                            <p:tgtEl>
                                              <p:spTgt spid="130"/>
                                            </p:tgtEl>
                                            <p:attrNameLst>
                                              <p:attrName>style.visibility</p:attrName>
                                            </p:attrNameLst>
                                          </p:cBhvr>
                                          <p:to>
                                            <p:strVal val="visible"/>
                                          </p:to>
                                        </p:set>
                                        <p:anim calcmode="lin" valueType="num" p14:bounceEnd="40000">
                                          <p:cBhvr additive="base">
                                            <p:cTn id="95" dur="200" fill="hold"/>
                                            <p:tgtEl>
                                              <p:spTgt spid="130"/>
                                            </p:tgtEl>
                                            <p:attrNameLst>
                                              <p:attrName>ppt_x</p:attrName>
                                            </p:attrNameLst>
                                          </p:cBhvr>
                                          <p:tavLst>
                                            <p:tav tm="0">
                                              <p:val>
                                                <p:strVal val="#ppt_x"/>
                                              </p:val>
                                            </p:tav>
                                            <p:tav tm="100000">
                                              <p:val>
                                                <p:strVal val="#ppt_x"/>
                                              </p:val>
                                            </p:tav>
                                          </p:tavLst>
                                        </p:anim>
                                        <p:anim calcmode="lin" valueType="num" p14:bounceEnd="40000">
                                          <p:cBhvr additive="base">
                                            <p:cTn id="96" dur="2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p:bldP spid="116" grpId="0"/>
          <p:bldP spid="117" grpId="0"/>
          <p:bldP spid="118" grpId="0"/>
          <p:bldP spid="119" grpId="0" animBg="1"/>
          <p:bldP spid="120" grpId="0"/>
          <p:bldP spid="121" grpId="0"/>
          <p:bldP spid="122" grpId="0" animBg="1"/>
          <p:bldP spid="123" grpId="0"/>
          <p:bldP spid="124" grpId="0" animBg="1"/>
          <p:bldP spid="125" grpId="0"/>
          <p:bldP spid="126" grpId="0" animBg="1"/>
          <p:bldP spid="127" grpId="0"/>
          <p:bldP spid="128" grpId="0"/>
          <p:bldP spid="129" grpId="0"/>
          <p:bldP spid="1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200" fill="hold"/>
                                            <p:tgtEl>
                                              <p:spTgt spid="111"/>
                                            </p:tgtEl>
                                            <p:attrNameLst>
                                              <p:attrName>ppt_x</p:attrName>
                                            </p:attrNameLst>
                                          </p:cBhvr>
                                          <p:tavLst>
                                            <p:tav tm="0">
                                              <p:val>
                                                <p:strVal val="#ppt_x"/>
                                              </p:val>
                                            </p:tav>
                                            <p:tav tm="100000">
                                              <p:val>
                                                <p:strVal val="#ppt_x"/>
                                              </p:val>
                                            </p:tav>
                                          </p:tavLst>
                                        </p:anim>
                                        <p:anim calcmode="lin" valueType="num">
                                          <p:cBhvr additive="base">
                                            <p:cTn id="8" dur="200" fill="hold"/>
                                            <p:tgtEl>
                                              <p:spTgt spid="1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200" fill="hold"/>
                                            <p:tgtEl>
                                              <p:spTgt spid="112"/>
                                            </p:tgtEl>
                                            <p:attrNameLst>
                                              <p:attrName>ppt_x</p:attrName>
                                            </p:attrNameLst>
                                          </p:cBhvr>
                                          <p:tavLst>
                                            <p:tav tm="0">
                                              <p:val>
                                                <p:strVal val="#ppt_x"/>
                                              </p:val>
                                            </p:tav>
                                            <p:tav tm="100000">
                                              <p:val>
                                                <p:strVal val="#ppt_x"/>
                                              </p:val>
                                            </p:tav>
                                          </p:tavLst>
                                        </p:anim>
                                        <p:anim calcmode="lin" valueType="num">
                                          <p:cBhvr additive="base">
                                            <p:cTn id="12" dur="200" fill="hold"/>
                                            <p:tgtEl>
                                              <p:spTgt spid="1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additive="base">
                                            <p:cTn id="15" dur="200" fill="hold"/>
                                            <p:tgtEl>
                                              <p:spTgt spid="113"/>
                                            </p:tgtEl>
                                            <p:attrNameLst>
                                              <p:attrName>ppt_x</p:attrName>
                                            </p:attrNameLst>
                                          </p:cBhvr>
                                          <p:tavLst>
                                            <p:tav tm="0">
                                              <p:val>
                                                <p:strVal val="#ppt_x"/>
                                              </p:val>
                                            </p:tav>
                                            <p:tav tm="100000">
                                              <p:val>
                                                <p:strVal val="#ppt_x"/>
                                              </p:val>
                                            </p:tav>
                                          </p:tavLst>
                                        </p:anim>
                                        <p:anim calcmode="lin" valueType="num">
                                          <p:cBhvr additive="base">
                                            <p:cTn id="16" dur="200" fill="hold"/>
                                            <p:tgtEl>
                                              <p:spTgt spid="1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additive="base">
                                            <p:cTn id="19" dur="200" fill="hold"/>
                                            <p:tgtEl>
                                              <p:spTgt spid="114"/>
                                            </p:tgtEl>
                                            <p:attrNameLst>
                                              <p:attrName>ppt_x</p:attrName>
                                            </p:attrNameLst>
                                          </p:cBhvr>
                                          <p:tavLst>
                                            <p:tav tm="0">
                                              <p:val>
                                                <p:strVal val="#ppt_x"/>
                                              </p:val>
                                            </p:tav>
                                            <p:tav tm="100000">
                                              <p:val>
                                                <p:strVal val="#ppt_x"/>
                                              </p:val>
                                            </p:tav>
                                          </p:tavLst>
                                        </p:anim>
                                        <p:anim calcmode="lin" valueType="num">
                                          <p:cBhvr additive="base">
                                            <p:cTn id="20" dur="200" fill="hold"/>
                                            <p:tgtEl>
                                              <p:spTgt spid="1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anim calcmode="lin" valueType="num">
                                          <p:cBhvr additive="base">
                                            <p:cTn id="23" dur="200" fill="hold"/>
                                            <p:tgtEl>
                                              <p:spTgt spid="115"/>
                                            </p:tgtEl>
                                            <p:attrNameLst>
                                              <p:attrName>ppt_x</p:attrName>
                                            </p:attrNameLst>
                                          </p:cBhvr>
                                          <p:tavLst>
                                            <p:tav tm="0">
                                              <p:val>
                                                <p:strVal val="#ppt_x"/>
                                              </p:val>
                                            </p:tav>
                                            <p:tav tm="100000">
                                              <p:val>
                                                <p:strVal val="#ppt_x"/>
                                              </p:val>
                                            </p:tav>
                                          </p:tavLst>
                                        </p:anim>
                                        <p:anim calcmode="lin" valueType="num">
                                          <p:cBhvr additive="base">
                                            <p:cTn id="24" dur="200" fill="hold"/>
                                            <p:tgtEl>
                                              <p:spTgt spid="1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200" fill="hold"/>
                                            <p:tgtEl>
                                              <p:spTgt spid="116"/>
                                            </p:tgtEl>
                                            <p:attrNameLst>
                                              <p:attrName>ppt_x</p:attrName>
                                            </p:attrNameLst>
                                          </p:cBhvr>
                                          <p:tavLst>
                                            <p:tav tm="0">
                                              <p:val>
                                                <p:strVal val="#ppt_x"/>
                                              </p:val>
                                            </p:tav>
                                            <p:tav tm="100000">
                                              <p:val>
                                                <p:strVal val="#ppt_x"/>
                                              </p:val>
                                            </p:tav>
                                          </p:tavLst>
                                        </p:anim>
                                        <p:anim calcmode="lin" valueType="num">
                                          <p:cBhvr additive="base">
                                            <p:cTn id="28" dur="200" fill="hold"/>
                                            <p:tgtEl>
                                              <p:spTgt spid="1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200" fill="hold"/>
                                            <p:tgtEl>
                                              <p:spTgt spid="117"/>
                                            </p:tgtEl>
                                            <p:attrNameLst>
                                              <p:attrName>ppt_x</p:attrName>
                                            </p:attrNameLst>
                                          </p:cBhvr>
                                          <p:tavLst>
                                            <p:tav tm="0">
                                              <p:val>
                                                <p:strVal val="#ppt_x"/>
                                              </p:val>
                                            </p:tav>
                                            <p:tav tm="100000">
                                              <p:val>
                                                <p:strVal val="#ppt_x"/>
                                              </p:val>
                                            </p:tav>
                                          </p:tavLst>
                                        </p:anim>
                                        <p:anim calcmode="lin" valueType="num">
                                          <p:cBhvr additive="base">
                                            <p:cTn id="32" dur="200" fill="hold"/>
                                            <p:tgtEl>
                                              <p:spTgt spid="1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additive="base">
                                            <p:cTn id="35" dur="200" fill="hold"/>
                                            <p:tgtEl>
                                              <p:spTgt spid="118"/>
                                            </p:tgtEl>
                                            <p:attrNameLst>
                                              <p:attrName>ppt_x</p:attrName>
                                            </p:attrNameLst>
                                          </p:cBhvr>
                                          <p:tavLst>
                                            <p:tav tm="0">
                                              <p:val>
                                                <p:strVal val="#ppt_x"/>
                                              </p:val>
                                            </p:tav>
                                            <p:tav tm="100000">
                                              <p:val>
                                                <p:strVal val="#ppt_x"/>
                                              </p:val>
                                            </p:tav>
                                          </p:tavLst>
                                        </p:anim>
                                        <p:anim calcmode="lin" valueType="num">
                                          <p:cBhvr additive="base">
                                            <p:cTn id="36" dur="200" fill="hold"/>
                                            <p:tgtEl>
                                              <p:spTgt spid="11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9"/>
                                            </p:tgtEl>
                                            <p:attrNameLst>
                                              <p:attrName>style.visibility</p:attrName>
                                            </p:attrNameLst>
                                          </p:cBhvr>
                                          <p:to>
                                            <p:strVal val="visible"/>
                                          </p:to>
                                        </p:set>
                                        <p:anim calcmode="lin" valueType="num">
                                          <p:cBhvr additive="base">
                                            <p:cTn id="40" dur="200" fill="hold"/>
                                            <p:tgtEl>
                                              <p:spTgt spid="119"/>
                                            </p:tgtEl>
                                            <p:attrNameLst>
                                              <p:attrName>ppt_x</p:attrName>
                                            </p:attrNameLst>
                                          </p:cBhvr>
                                          <p:tavLst>
                                            <p:tav tm="0">
                                              <p:val>
                                                <p:strVal val="#ppt_x"/>
                                              </p:val>
                                            </p:tav>
                                            <p:tav tm="100000">
                                              <p:val>
                                                <p:strVal val="#ppt_x"/>
                                              </p:val>
                                            </p:tav>
                                          </p:tavLst>
                                        </p:anim>
                                        <p:anim calcmode="lin" valueType="num">
                                          <p:cBhvr additive="base">
                                            <p:cTn id="41" dur="200" fill="hold"/>
                                            <p:tgtEl>
                                              <p:spTgt spid="119"/>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120"/>
                                            </p:tgtEl>
                                            <p:attrNameLst>
                                              <p:attrName>style.visibility</p:attrName>
                                            </p:attrNameLst>
                                          </p:cBhvr>
                                          <p:to>
                                            <p:strVal val="visible"/>
                                          </p:to>
                                        </p:set>
                                        <p:anim calcmode="lin" valueType="num">
                                          <p:cBhvr additive="base">
                                            <p:cTn id="45" dur="200" fill="hold"/>
                                            <p:tgtEl>
                                              <p:spTgt spid="120"/>
                                            </p:tgtEl>
                                            <p:attrNameLst>
                                              <p:attrName>ppt_x</p:attrName>
                                            </p:attrNameLst>
                                          </p:cBhvr>
                                          <p:tavLst>
                                            <p:tav tm="0">
                                              <p:val>
                                                <p:strVal val="#ppt_x"/>
                                              </p:val>
                                            </p:tav>
                                            <p:tav tm="100000">
                                              <p:val>
                                                <p:strVal val="#ppt_x"/>
                                              </p:val>
                                            </p:tav>
                                          </p:tavLst>
                                        </p:anim>
                                        <p:anim calcmode="lin" valueType="num">
                                          <p:cBhvr additive="base">
                                            <p:cTn id="46" dur="200" fill="hold"/>
                                            <p:tgtEl>
                                              <p:spTgt spid="120"/>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grpId="0" nodeType="afterEffect">
                                      <p:stCondLst>
                                        <p:cond delay="0"/>
                                      </p:stCondLst>
                                      <p:childTnLst>
                                        <p:set>
                                          <p:cBhvr>
                                            <p:cTn id="49" dur="1" fill="hold">
                                              <p:stCondLst>
                                                <p:cond delay="0"/>
                                              </p:stCondLst>
                                            </p:cTn>
                                            <p:tgtEl>
                                              <p:spTgt spid="121"/>
                                            </p:tgtEl>
                                            <p:attrNameLst>
                                              <p:attrName>style.visibility</p:attrName>
                                            </p:attrNameLst>
                                          </p:cBhvr>
                                          <p:to>
                                            <p:strVal val="visible"/>
                                          </p:to>
                                        </p:set>
                                        <p:anim calcmode="lin" valueType="num">
                                          <p:cBhvr additive="base">
                                            <p:cTn id="50" dur="200" fill="hold"/>
                                            <p:tgtEl>
                                              <p:spTgt spid="121"/>
                                            </p:tgtEl>
                                            <p:attrNameLst>
                                              <p:attrName>ppt_x</p:attrName>
                                            </p:attrNameLst>
                                          </p:cBhvr>
                                          <p:tavLst>
                                            <p:tav tm="0">
                                              <p:val>
                                                <p:strVal val="#ppt_x"/>
                                              </p:val>
                                            </p:tav>
                                            <p:tav tm="100000">
                                              <p:val>
                                                <p:strVal val="#ppt_x"/>
                                              </p:val>
                                            </p:tav>
                                          </p:tavLst>
                                        </p:anim>
                                        <p:anim calcmode="lin" valueType="num">
                                          <p:cBhvr additive="base">
                                            <p:cTn id="51" dur="200" fill="hold"/>
                                            <p:tgtEl>
                                              <p:spTgt spid="121"/>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22"/>
                                            </p:tgtEl>
                                            <p:attrNameLst>
                                              <p:attrName>style.visibility</p:attrName>
                                            </p:attrNameLst>
                                          </p:cBhvr>
                                          <p:to>
                                            <p:strVal val="visible"/>
                                          </p:to>
                                        </p:set>
                                        <p:anim calcmode="lin" valueType="num">
                                          <p:cBhvr additive="base">
                                            <p:cTn id="55" dur="200" fill="hold"/>
                                            <p:tgtEl>
                                              <p:spTgt spid="122"/>
                                            </p:tgtEl>
                                            <p:attrNameLst>
                                              <p:attrName>ppt_x</p:attrName>
                                            </p:attrNameLst>
                                          </p:cBhvr>
                                          <p:tavLst>
                                            <p:tav tm="0">
                                              <p:val>
                                                <p:strVal val="#ppt_x"/>
                                              </p:val>
                                            </p:tav>
                                            <p:tav tm="100000">
                                              <p:val>
                                                <p:strVal val="#ppt_x"/>
                                              </p:val>
                                            </p:tav>
                                          </p:tavLst>
                                        </p:anim>
                                        <p:anim calcmode="lin" valueType="num">
                                          <p:cBhvr additive="base">
                                            <p:cTn id="56" dur="200" fill="hold"/>
                                            <p:tgtEl>
                                              <p:spTgt spid="122"/>
                                            </p:tgtEl>
                                            <p:attrNameLst>
                                              <p:attrName>ppt_y</p:attrName>
                                            </p:attrNameLst>
                                          </p:cBhvr>
                                          <p:tavLst>
                                            <p:tav tm="0">
                                              <p:val>
                                                <p:strVal val="1+#ppt_h/2"/>
                                              </p:val>
                                            </p:tav>
                                            <p:tav tm="100000">
                                              <p:val>
                                                <p:strVal val="#ppt_y"/>
                                              </p:val>
                                            </p:tav>
                                          </p:tavLst>
                                        </p:anim>
                                      </p:childTnLst>
                                    </p:cTn>
                                  </p:par>
                                </p:childTnLst>
                              </p:cTn>
                            </p:par>
                            <p:par>
                              <p:cTn id="57" fill="hold">
                                <p:stCondLst>
                                  <p:cond delay="2500"/>
                                </p:stCondLst>
                                <p:childTnLst>
                                  <p:par>
                                    <p:cTn id="58" presetID="2" presetClass="entr" presetSubtype="4" fill="hold" grpId="0" nodeType="afterEffect">
                                      <p:stCondLst>
                                        <p:cond delay="0"/>
                                      </p:stCondLst>
                                      <p:childTnLst>
                                        <p:set>
                                          <p:cBhvr>
                                            <p:cTn id="59" dur="1" fill="hold">
                                              <p:stCondLst>
                                                <p:cond delay="0"/>
                                              </p:stCondLst>
                                            </p:cTn>
                                            <p:tgtEl>
                                              <p:spTgt spid="123"/>
                                            </p:tgtEl>
                                            <p:attrNameLst>
                                              <p:attrName>style.visibility</p:attrName>
                                            </p:attrNameLst>
                                          </p:cBhvr>
                                          <p:to>
                                            <p:strVal val="visible"/>
                                          </p:to>
                                        </p:set>
                                        <p:anim calcmode="lin" valueType="num">
                                          <p:cBhvr additive="base">
                                            <p:cTn id="60" dur="200" fill="hold"/>
                                            <p:tgtEl>
                                              <p:spTgt spid="123"/>
                                            </p:tgtEl>
                                            <p:attrNameLst>
                                              <p:attrName>ppt_x</p:attrName>
                                            </p:attrNameLst>
                                          </p:cBhvr>
                                          <p:tavLst>
                                            <p:tav tm="0">
                                              <p:val>
                                                <p:strVal val="#ppt_x"/>
                                              </p:val>
                                            </p:tav>
                                            <p:tav tm="100000">
                                              <p:val>
                                                <p:strVal val="#ppt_x"/>
                                              </p:val>
                                            </p:tav>
                                          </p:tavLst>
                                        </p:anim>
                                        <p:anim calcmode="lin" valueType="num">
                                          <p:cBhvr additive="base">
                                            <p:cTn id="61" dur="200" fill="hold"/>
                                            <p:tgtEl>
                                              <p:spTgt spid="123"/>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2" presetClass="entr" presetSubtype="4" fill="hold" grpId="0" nodeType="afterEffect">
                                      <p:stCondLst>
                                        <p:cond delay="0"/>
                                      </p:stCondLst>
                                      <p:childTnLst>
                                        <p:set>
                                          <p:cBhvr>
                                            <p:cTn id="64" dur="1" fill="hold">
                                              <p:stCondLst>
                                                <p:cond delay="0"/>
                                              </p:stCondLst>
                                            </p:cTn>
                                            <p:tgtEl>
                                              <p:spTgt spid="124"/>
                                            </p:tgtEl>
                                            <p:attrNameLst>
                                              <p:attrName>style.visibility</p:attrName>
                                            </p:attrNameLst>
                                          </p:cBhvr>
                                          <p:to>
                                            <p:strVal val="visible"/>
                                          </p:to>
                                        </p:set>
                                        <p:anim calcmode="lin" valueType="num">
                                          <p:cBhvr additive="base">
                                            <p:cTn id="65" dur="200" fill="hold"/>
                                            <p:tgtEl>
                                              <p:spTgt spid="124"/>
                                            </p:tgtEl>
                                            <p:attrNameLst>
                                              <p:attrName>ppt_x</p:attrName>
                                            </p:attrNameLst>
                                          </p:cBhvr>
                                          <p:tavLst>
                                            <p:tav tm="0">
                                              <p:val>
                                                <p:strVal val="#ppt_x"/>
                                              </p:val>
                                            </p:tav>
                                            <p:tav tm="100000">
                                              <p:val>
                                                <p:strVal val="#ppt_x"/>
                                              </p:val>
                                            </p:tav>
                                          </p:tavLst>
                                        </p:anim>
                                        <p:anim calcmode="lin" valueType="num">
                                          <p:cBhvr additive="base">
                                            <p:cTn id="66" dur="200" fill="hold"/>
                                            <p:tgtEl>
                                              <p:spTgt spid="124"/>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 presetClass="entr" presetSubtype="4" fill="hold" grpId="0" nodeType="afterEffect">
                                      <p:stCondLst>
                                        <p:cond delay="0"/>
                                      </p:stCondLst>
                                      <p:childTnLst>
                                        <p:set>
                                          <p:cBhvr>
                                            <p:cTn id="69" dur="1" fill="hold">
                                              <p:stCondLst>
                                                <p:cond delay="0"/>
                                              </p:stCondLst>
                                            </p:cTn>
                                            <p:tgtEl>
                                              <p:spTgt spid="125"/>
                                            </p:tgtEl>
                                            <p:attrNameLst>
                                              <p:attrName>style.visibility</p:attrName>
                                            </p:attrNameLst>
                                          </p:cBhvr>
                                          <p:to>
                                            <p:strVal val="visible"/>
                                          </p:to>
                                        </p:set>
                                        <p:anim calcmode="lin" valueType="num">
                                          <p:cBhvr additive="base">
                                            <p:cTn id="70" dur="200" fill="hold"/>
                                            <p:tgtEl>
                                              <p:spTgt spid="125"/>
                                            </p:tgtEl>
                                            <p:attrNameLst>
                                              <p:attrName>ppt_x</p:attrName>
                                            </p:attrNameLst>
                                          </p:cBhvr>
                                          <p:tavLst>
                                            <p:tav tm="0">
                                              <p:val>
                                                <p:strVal val="#ppt_x"/>
                                              </p:val>
                                            </p:tav>
                                            <p:tav tm="100000">
                                              <p:val>
                                                <p:strVal val="#ppt_x"/>
                                              </p:val>
                                            </p:tav>
                                          </p:tavLst>
                                        </p:anim>
                                        <p:anim calcmode="lin" valueType="num">
                                          <p:cBhvr additive="base">
                                            <p:cTn id="71" dur="200" fill="hold"/>
                                            <p:tgtEl>
                                              <p:spTgt spid="125"/>
                                            </p:tgtEl>
                                            <p:attrNameLst>
                                              <p:attrName>ppt_y</p:attrName>
                                            </p:attrNameLst>
                                          </p:cBhvr>
                                          <p:tavLst>
                                            <p:tav tm="0">
                                              <p:val>
                                                <p:strVal val="1+#ppt_h/2"/>
                                              </p:val>
                                            </p:tav>
                                            <p:tav tm="100000">
                                              <p:val>
                                                <p:strVal val="#ppt_y"/>
                                              </p:val>
                                            </p:tav>
                                          </p:tavLst>
                                        </p:anim>
                                      </p:childTnLst>
                                    </p:cTn>
                                  </p:par>
                                </p:childTnLst>
                              </p:cTn>
                            </p:par>
                            <p:par>
                              <p:cTn id="72" fill="hold">
                                <p:stCondLst>
                                  <p:cond delay="4000"/>
                                </p:stCondLst>
                                <p:childTnLst>
                                  <p:par>
                                    <p:cTn id="73" presetID="2" presetClass="entr" presetSubtype="4" fill="hold" grpId="0" nodeType="afterEffect">
                                      <p:stCondLst>
                                        <p:cond delay="0"/>
                                      </p:stCondLst>
                                      <p:childTnLst>
                                        <p:set>
                                          <p:cBhvr>
                                            <p:cTn id="74" dur="1" fill="hold">
                                              <p:stCondLst>
                                                <p:cond delay="0"/>
                                              </p:stCondLst>
                                            </p:cTn>
                                            <p:tgtEl>
                                              <p:spTgt spid="126"/>
                                            </p:tgtEl>
                                            <p:attrNameLst>
                                              <p:attrName>style.visibility</p:attrName>
                                            </p:attrNameLst>
                                          </p:cBhvr>
                                          <p:to>
                                            <p:strVal val="visible"/>
                                          </p:to>
                                        </p:set>
                                        <p:anim calcmode="lin" valueType="num">
                                          <p:cBhvr additive="base">
                                            <p:cTn id="75" dur="200" fill="hold"/>
                                            <p:tgtEl>
                                              <p:spTgt spid="126"/>
                                            </p:tgtEl>
                                            <p:attrNameLst>
                                              <p:attrName>ppt_x</p:attrName>
                                            </p:attrNameLst>
                                          </p:cBhvr>
                                          <p:tavLst>
                                            <p:tav tm="0">
                                              <p:val>
                                                <p:strVal val="#ppt_x"/>
                                              </p:val>
                                            </p:tav>
                                            <p:tav tm="100000">
                                              <p:val>
                                                <p:strVal val="#ppt_x"/>
                                              </p:val>
                                            </p:tav>
                                          </p:tavLst>
                                        </p:anim>
                                        <p:anim calcmode="lin" valueType="num">
                                          <p:cBhvr additive="base">
                                            <p:cTn id="76" dur="200" fill="hold"/>
                                            <p:tgtEl>
                                              <p:spTgt spid="126"/>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2" presetClass="entr" presetSubtype="4" fill="hold" grpId="0" nodeType="afterEffect">
                                      <p:stCondLst>
                                        <p:cond delay="0"/>
                                      </p:stCondLst>
                                      <p:childTnLst>
                                        <p:set>
                                          <p:cBhvr>
                                            <p:cTn id="79" dur="1" fill="hold">
                                              <p:stCondLst>
                                                <p:cond delay="0"/>
                                              </p:stCondLst>
                                            </p:cTn>
                                            <p:tgtEl>
                                              <p:spTgt spid="127"/>
                                            </p:tgtEl>
                                            <p:attrNameLst>
                                              <p:attrName>style.visibility</p:attrName>
                                            </p:attrNameLst>
                                          </p:cBhvr>
                                          <p:to>
                                            <p:strVal val="visible"/>
                                          </p:to>
                                        </p:set>
                                        <p:anim calcmode="lin" valueType="num">
                                          <p:cBhvr additive="base">
                                            <p:cTn id="80" dur="200" fill="hold"/>
                                            <p:tgtEl>
                                              <p:spTgt spid="127"/>
                                            </p:tgtEl>
                                            <p:attrNameLst>
                                              <p:attrName>ppt_x</p:attrName>
                                            </p:attrNameLst>
                                          </p:cBhvr>
                                          <p:tavLst>
                                            <p:tav tm="0">
                                              <p:val>
                                                <p:strVal val="#ppt_x"/>
                                              </p:val>
                                            </p:tav>
                                            <p:tav tm="100000">
                                              <p:val>
                                                <p:strVal val="#ppt_x"/>
                                              </p:val>
                                            </p:tav>
                                          </p:tavLst>
                                        </p:anim>
                                        <p:anim calcmode="lin" valueType="num">
                                          <p:cBhvr additive="base">
                                            <p:cTn id="81" dur="200" fill="hold"/>
                                            <p:tgtEl>
                                              <p:spTgt spid="127"/>
                                            </p:tgtEl>
                                            <p:attrNameLst>
                                              <p:attrName>ppt_y</p:attrName>
                                            </p:attrNameLst>
                                          </p:cBhvr>
                                          <p:tavLst>
                                            <p:tav tm="0">
                                              <p:val>
                                                <p:strVal val="1+#ppt_h/2"/>
                                              </p:val>
                                            </p:tav>
                                            <p:tav tm="100000">
                                              <p:val>
                                                <p:strVal val="#ppt_y"/>
                                              </p:val>
                                            </p:tav>
                                          </p:tavLst>
                                        </p:anim>
                                      </p:childTnLst>
                                    </p:cTn>
                                  </p:par>
                                </p:childTnLst>
                              </p:cTn>
                            </p:par>
                            <p:par>
                              <p:cTn id="82" fill="hold">
                                <p:stCondLst>
                                  <p:cond delay="5000"/>
                                </p:stCondLst>
                                <p:childTnLst>
                                  <p:par>
                                    <p:cTn id="83" presetID="2" presetClass="entr" presetSubtype="4" fill="hold" grpId="0" nodeType="afterEffect">
                                      <p:stCondLst>
                                        <p:cond delay="0"/>
                                      </p:stCondLst>
                                      <p:childTnLst>
                                        <p:set>
                                          <p:cBhvr>
                                            <p:cTn id="84" dur="1" fill="hold">
                                              <p:stCondLst>
                                                <p:cond delay="0"/>
                                              </p:stCondLst>
                                            </p:cTn>
                                            <p:tgtEl>
                                              <p:spTgt spid="128"/>
                                            </p:tgtEl>
                                            <p:attrNameLst>
                                              <p:attrName>style.visibility</p:attrName>
                                            </p:attrNameLst>
                                          </p:cBhvr>
                                          <p:to>
                                            <p:strVal val="visible"/>
                                          </p:to>
                                        </p:set>
                                        <p:anim calcmode="lin" valueType="num">
                                          <p:cBhvr additive="base">
                                            <p:cTn id="85" dur="200" fill="hold"/>
                                            <p:tgtEl>
                                              <p:spTgt spid="128"/>
                                            </p:tgtEl>
                                            <p:attrNameLst>
                                              <p:attrName>ppt_x</p:attrName>
                                            </p:attrNameLst>
                                          </p:cBhvr>
                                          <p:tavLst>
                                            <p:tav tm="0">
                                              <p:val>
                                                <p:strVal val="#ppt_x"/>
                                              </p:val>
                                            </p:tav>
                                            <p:tav tm="100000">
                                              <p:val>
                                                <p:strVal val="#ppt_x"/>
                                              </p:val>
                                            </p:tav>
                                          </p:tavLst>
                                        </p:anim>
                                        <p:anim calcmode="lin" valueType="num">
                                          <p:cBhvr additive="base">
                                            <p:cTn id="86" dur="200" fill="hold"/>
                                            <p:tgtEl>
                                              <p:spTgt spid="128"/>
                                            </p:tgtEl>
                                            <p:attrNameLst>
                                              <p:attrName>ppt_y</p:attrName>
                                            </p:attrNameLst>
                                          </p:cBhvr>
                                          <p:tavLst>
                                            <p:tav tm="0">
                                              <p:val>
                                                <p:strVal val="1+#ppt_h/2"/>
                                              </p:val>
                                            </p:tav>
                                            <p:tav tm="100000">
                                              <p:val>
                                                <p:strVal val="#ppt_y"/>
                                              </p:val>
                                            </p:tav>
                                          </p:tavLst>
                                        </p:anim>
                                      </p:childTnLst>
                                    </p:cTn>
                                  </p:par>
                                </p:childTnLst>
                              </p:cTn>
                            </p:par>
                            <p:par>
                              <p:cTn id="87" fill="hold">
                                <p:stCondLst>
                                  <p:cond delay="5500"/>
                                </p:stCondLst>
                                <p:childTnLst>
                                  <p:par>
                                    <p:cTn id="88" presetID="2" presetClass="entr" presetSubtype="4" fill="hold" grpId="0" nodeType="afterEffect">
                                      <p:stCondLst>
                                        <p:cond delay="0"/>
                                      </p:stCondLst>
                                      <p:childTnLst>
                                        <p:set>
                                          <p:cBhvr>
                                            <p:cTn id="89" dur="1" fill="hold">
                                              <p:stCondLst>
                                                <p:cond delay="0"/>
                                              </p:stCondLst>
                                            </p:cTn>
                                            <p:tgtEl>
                                              <p:spTgt spid="129"/>
                                            </p:tgtEl>
                                            <p:attrNameLst>
                                              <p:attrName>style.visibility</p:attrName>
                                            </p:attrNameLst>
                                          </p:cBhvr>
                                          <p:to>
                                            <p:strVal val="visible"/>
                                          </p:to>
                                        </p:set>
                                        <p:anim calcmode="lin" valueType="num">
                                          <p:cBhvr additive="base">
                                            <p:cTn id="90" dur="200" fill="hold"/>
                                            <p:tgtEl>
                                              <p:spTgt spid="129"/>
                                            </p:tgtEl>
                                            <p:attrNameLst>
                                              <p:attrName>ppt_x</p:attrName>
                                            </p:attrNameLst>
                                          </p:cBhvr>
                                          <p:tavLst>
                                            <p:tav tm="0">
                                              <p:val>
                                                <p:strVal val="#ppt_x"/>
                                              </p:val>
                                            </p:tav>
                                            <p:tav tm="100000">
                                              <p:val>
                                                <p:strVal val="#ppt_x"/>
                                              </p:val>
                                            </p:tav>
                                          </p:tavLst>
                                        </p:anim>
                                        <p:anim calcmode="lin" valueType="num">
                                          <p:cBhvr additive="base">
                                            <p:cTn id="91" dur="200" fill="hold"/>
                                            <p:tgtEl>
                                              <p:spTgt spid="129"/>
                                            </p:tgtEl>
                                            <p:attrNameLst>
                                              <p:attrName>ppt_y</p:attrName>
                                            </p:attrNameLst>
                                          </p:cBhvr>
                                          <p:tavLst>
                                            <p:tav tm="0">
                                              <p:val>
                                                <p:strVal val="1+#ppt_h/2"/>
                                              </p:val>
                                            </p:tav>
                                            <p:tav tm="100000">
                                              <p:val>
                                                <p:strVal val="#ppt_y"/>
                                              </p:val>
                                            </p:tav>
                                          </p:tavLst>
                                        </p:anim>
                                      </p:childTnLst>
                                    </p:cTn>
                                  </p:par>
                                </p:childTnLst>
                              </p:cTn>
                            </p:par>
                            <p:par>
                              <p:cTn id="92" fill="hold">
                                <p:stCondLst>
                                  <p:cond delay="6000"/>
                                </p:stCondLst>
                                <p:childTnLst>
                                  <p:par>
                                    <p:cTn id="93" presetID="2" presetClass="entr" presetSubtype="4" fill="hold" grpId="0" nodeType="afterEffect">
                                      <p:stCondLst>
                                        <p:cond delay="0"/>
                                      </p:stCondLst>
                                      <p:childTnLst>
                                        <p:set>
                                          <p:cBhvr>
                                            <p:cTn id="94" dur="1" fill="hold">
                                              <p:stCondLst>
                                                <p:cond delay="0"/>
                                              </p:stCondLst>
                                            </p:cTn>
                                            <p:tgtEl>
                                              <p:spTgt spid="130"/>
                                            </p:tgtEl>
                                            <p:attrNameLst>
                                              <p:attrName>style.visibility</p:attrName>
                                            </p:attrNameLst>
                                          </p:cBhvr>
                                          <p:to>
                                            <p:strVal val="visible"/>
                                          </p:to>
                                        </p:set>
                                        <p:anim calcmode="lin" valueType="num">
                                          <p:cBhvr additive="base">
                                            <p:cTn id="95" dur="200" fill="hold"/>
                                            <p:tgtEl>
                                              <p:spTgt spid="130"/>
                                            </p:tgtEl>
                                            <p:attrNameLst>
                                              <p:attrName>ppt_x</p:attrName>
                                            </p:attrNameLst>
                                          </p:cBhvr>
                                          <p:tavLst>
                                            <p:tav tm="0">
                                              <p:val>
                                                <p:strVal val="#ppt_x"/>
                                              </p:val>
                                            </p:tav>
                                            <p:tav tm="100000">
                                              <p:val>
                                                <p:strVal val="#ppt_x"/>
                                              </p:val>
                                            </p:tav>
                                          </p:tavLst>
                                        </p:anim>
                                        <p:anim calcmode="lin" valueType="num">
                                          <p:cBhvr additive="base">
                                            <p:cTn id="96" dur="2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p:bldP spid="116" grpId="0"/>
          <p:bldP spid="117" grpId="0"/>
          <p:bldP spid="118" grpId="0"/>
          <p:bldP spid="119" grpId="0" animBg="1"/>
          <p:bldP spid="120" grpId="0"/>
          <p:bldP spid="121" grpId="0"/>
          <p:bldP spid="122" grpId="0" animBg="1"/>
          <p:bldP spid="123" grpId="0"/>
          <p:bldP spid="124" grpId="0" animBg="1"/>
          <p:bldP spid="125" grpId="0"/>
          <p:bldP spid="126" grpId="0" animBg="1"/>
          <p:bldP spid="127" grpId="0"/>
          <p:bldP spid="128" grpId="0"/>
          <p:bldP spid="129" grpId="0"/>
          <p:bldP spid="13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rot="16200000">
            <a:off x="2667000" y="-2667001"/>
            <a:ext cx="6858001" cy="12192002"/>
          </a:xfrm>
          <a:prstGeom prst="rect">
            <a:avLst/>
          </a:prstGeom>
        </p:spPr>
      </p:pic>
      <p:sp>
        <p:nvSpPr>
          <p:cNvPr id="5" name="Rectangle 5"/>
          <p:cNvSpPr/>
          <p:nvPr/>
        </p:nvSpPr>
        <p:spPr bwMode="auto">
          <a:xfrm rot="18840317">
            <a:off x="3315794" y="-386791"/>
            <a:ext cx="72008" cy="6858000"/>
          </a:xfrm>
          <a:prstGeom prst="rect">
            <a:avLst/>
          </a:prstGeom>
          <a:solidFill>
            <a:srgbClr val="FFD145"/>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 name="矩形 5"/>
          <p:cNvSpPr/>
          <p:nvPr/>
        </p:nvSpPr>
        <p:spPr>
          <a:xfrm rot="2685275">
            <a:off x="-2295030" y="1475118"/>
            <a:ext cx="6310837" cy="937949"/>
          </a:xfrm>
          <a:prstGeom prst="rect">
            <a:avLst/>
          </a:prstGeom>
        </p:spPr>
        <p:txBody>
          <a:bodyPr wrap="square">
            <a:spAutoFit/>
          </a:bodyPr>
          <a:lstStyle/>
          <a:p>
            <a:pPr algn="r">
              <a:lnSpc>
                <a:spcPts val="6000"/>
              </a:lnSpc>
            </a:pPr>
            <a:r>
              <a:rPr lang="en-US" altLang="zh-CN" sz="8800" spc="300" dirty="0">
                <a:solidFill>
                  <a:srgbClr val="FFC000"/>
                </a:solidFill>
                <a:effectLst>
                  <a:outerShdw blurRad="38100" dist="38100" dir="2700000" algn="tl">
                    <a:srgbClr val="000000">
                      <a:alpha val="43137"/>
                    </a:srgbClr>
                  </a:outerShdw>
                </a:effectLst>
                <a:cs typeface="+mn-ea"/>
                <a:sym typeface="+mn-lt"/>
              </a:rPr>
              <a:t>Part 03.</a:t>
            </a:r>
          </a:p>
        </p:txBody>
      </p:sp>
      <p:sp>
        <p:nvSpPr>
          <p:cNvPr id="7" name="TextBox 8"/>
          <p:cNvSpPr txBox="1"/>
          <p:nvPr/>
        </p:nvSpPr>
        <p:spPr>
          <a:xfrm>
            <a:off x="5664715" y="2898350"/>
            <a:ext cx="5027659" cy="733534"/>
          </a:xfrm>
          <a:prstGeom prst="rect">
            <a:avLst/>
          </a:prstGeom>
          <a:noFill/>
        </p:spPr>
        <p:txBody>
          <a:bodyPr wrap="none" rtlCol="0">
            <a:spAutoFit/>
          </a:bodyPr>
          <a:lstStyle/>
          <a:p>
            <a:pPr algn="r">
              <a:lnSpc>
                <a:spcPts val="5000"/>
              </a:lnSpc>
            </a:pPr>
            <a:r>
              <a:rPr lang="zh-CN" altLang="en-US" sz="4400" b="1" dirty="0">
                <a:solidFill>
                  <a:schemeClr val="tx1">
                    <a:lumMod val="75000"/>
                    <a:lumOff val="25000"/>
                  </a:schemeClr>
                </a:solidFill>
                <a:cs typeface="+mn-ea"/>
                <a:sym typeface="+mn-lt"/>
              </a:rPr>
              <a:t>Overall planning.</a:t>
            </a:r>
            <a:endParaRPr lang="zh-CN" altLang="en-US" sz="4400" spc="300" dirty="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9" name="TextBox 1"/>
          <p:cNvSpPr txBox="1"/>
          <p:nvPr/>
        </p:nvSpPr>
        <p:spPr>
          <a:xfrm>
            <a:off x="5998527" y="3804904"/>
            <a:ext cx="5063173" cy="932563"/>
          </a:xfrm>
          <a:prstGeom prst="rect">
            <a:avLst/>
          </a:prstGeom>
          <a:noFill/>
        </p:spPr>
        <p:txBody>
          <a:bodyPr wrap="square" lIns="0" tIns="0" rIns="0" rtlCol="0">
            <a:spAutoFit/>
          </a:bodyPr>
          <a:lstStyle/>
          <a:p>
            <a:pPr>
              <a:lnSpc>
                <a:spcPct val="120000"/>
              </a:lnSpc>
            </a:pPr>
            <a:r>
              <a:rPr lang="zh-CN" altLang="en-US" sz="1600" dirty="0">
                <a:solidFill>
                  <a:schemeClr val="tx1">
                    <a:lumMod val="75000"/>
                    <a:lumOff val="25000"/>
                  </a:schemeClr>
                </a:solidFill>
                <a:cs typeface="+mn-ea"/>
                <a:sym typeface="+mn-lt"/>
              </a:rPr>
              <a:t>Excellent plan summary, the most relevant detail semost to raise funds.</a:t>
            </a:r>
          </a:p>
          <a:p>
            <a:pPr>
              <a:lnSpc>
                <a:spcPct val="120000"/>
              </a:lnSpc>
            </a:pPr>
            <a:r>
              <a:rPr lang="en-US" altLang="zh-CN" sz="1600" dirty="0">
                <a:solidFill>
                  <a:schemeClr val="tx1">
                    <a:lumMod val="75000"/>
                    <a:lumOff val="25000"/>
                  </a:schemeClr>
                </a:solidFill>
                <a:cs typeface="+mn-ea"/>
                <a:sym typeface="+mn-lt"/>
              </a:rPr>
              <a:t>Excellent plan summary, the most coherent and funding details.</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8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8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8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8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80000">
                                          <p:cBhvr additive="base">
                                            <p:cTn id="17" dur="5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8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80000">
                                          <p:cBhvr additive="base">
                                            <p:cTn id="22" dur="5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Freeform: Shape 13"/>
          <p:cNvSpPr/>
          <p:nvPr/>
        </p:nvSpPr>
        <p:spPr bwMode="auto">
          <a:xfrm>
            <a:off x="6083776" y="3732340"/>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0" name="Freeform: Shape 14"/>
          <p:cNvSpPr/>
          <p:nvPr/>
        </p:nvSpPr>
        <p:spPr bwMode="auto">
          <a:xfrm>
            <a:off x="8765262" y="3732340"/>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1" name="Freeform: Shape 15"/>
          <p:cNvSpPr/>
          <p:nvPr/>
        </p:nvSpPr>
        <p:spPr bwMode="auto">
          <a:xfrm>
            <a:off x="6083776" y="471389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2" name="Freeform: Shape 16"/>
          <p:cNvSpPr/>
          <p:nvPr/>
        </p:nvSpPr>
        <p:spPr bwMode="auto">
          <a:xfrm>
            <a:off x="8765262" y="471389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3" name="Freeform: Shape 18"/>
          <p:cNvSpPr/>
          <p:nvPr/>
        </p:nvSpPr>
        <p:spPr bwMode="auto">
          <a:xfrm>
            <a:off x="6212664" y="4868271"/>
            <a:ext cx="282246" cy="202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4" name="Freeform: Shape 19"/>
          <p:cNvSpPr/>
          <p:nvPr/>
        </p:nvSpPr>
        <p:spPr bwMode="auto">
          <a:xfrm>
            <a:off x="6468419" y="4956413"/>
            <a:ext cx="17339" cy="968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5" name="Freeform: Shape 20"/>
          <p:cNvSpPr/>
          <p:nvPr/>
        </p:nvSpPr>
        <p:spPr bwMode="auto">
          <a:xfrm>
            <a:off x="6459268" y="5061893"/>
            <a:ext cx="35642" cy="52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6" name="Freeform: Shape 22"/>
          <p:cNvSpPr/>
          <p:nvPr/>
        </p:nvSpPr>
        <p:spPr bwMode="auto">
          <a:xfrm>
            <a:off x="8907221" y="4850691"/>
            <a:ext cx="281764" cy="28176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7" name="Freeform: Shape 23"/>
          <p:cNvSpPr/>
          <p:nvPr/>
        </p:nvSpPr>
        <p:spPr bwMode="auto">
          <a:xfrm>
            <a:off x="9013183" y="4947502"/>
            <a:ext cx="76101" cy="78990"/>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8" name="Freeform: Shape 24"/>
          <p:cNvSpPr/>
          <p:nvPr/>
        </p:nvSpPr>
        <p:spPr bwMode="auto">
          <a:xfrm>
            <a:off x="9004032" y="5044313"/>
            <a:ext cx="42867" cy="44793"/>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9" name="Freeform: Shape 25"/>
          <p:cNvSpPr/>
          <p:nvPr/>
        </p:nvSpPr>
        <p:spPr bwMode="auto">
          <a:xfrm>
            <a:off x="9048343" y="4894521"/>
            <a:ext cx="43349" cy="452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20" name="Freeform: Shape 27"/>
          <p:cNvSpPr/>
          <p:nvPr/>
        </p:nvSpPr>
        <p:spPr bwMode="auto">
          <a:xfrm>
            <a:off x="8949303" y="3868895"/>
            <a:ext cx="193623" cy="28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21" name="Freeform: Shape 28"/>
          <p:cNvSpPr/>
          <p:nvPr/>
        </p:nvSpPr>
        <p:spPr bwMode="auto">
          <a:xfrm>
            <a:off x="8993133" y="3913207"/>
            <a:ext cx="57316" cy="573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22" name="Freeform: Shape 29"/>
          <p:cNvSpPr/>
          <p:nvPr/>
        </p:nvSpPr>
        <p:spPr bwMode="auto">
          <a:xfrm>
            <a:off x="6221877" y="3908632"/>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22364B"/>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23" name="Freeform: Shape 31"/>
          <p:cNvSpPr/>
          <p:nvPr/>
        </p:nvSpPr>
        <p:spPr bwMode="auto">
          <a:xfrm>
            <a:off x="1566318" y="3536384"/>
            <a:ext cx="2989926" cy="2189425"/>
          </a:xfrm>
          <a:custGeom>
            <a:avLst/>
            <a:gdLst>
              <a:gd name="T0" fmla="*/ 1195 w 1878"/>
              <a:gd name="T1" fmla="*/ 1375 h 1375"/>
              <a:gd name="T2" fmla="*/ 30 w 1878"/>
              <a:gd name="T3" fmla="*/ 1375 h 1375"/>
              <a:gd name="T4" fmla="*/ 0 w 1878"/>
              <a:gd name="T5" fmla="*/ 1345 h 1375"/>
              <a:gd name="T6" fmla="*/ 0 w 1878"/>
              <a:gd name="T7" fmla="*/ 956 h 1375"/>
              <a:gd name="T8" fmla="*/ 30 w 1878"/>
              <a:gd name="T9" fmla="*/ 926 h 1375"/>
              <a:gd name="T10" fmla="*/ 401 w 1878"/>
              <a:gd name="T11" fmla="*/ 926 h 1375"/>
              <a:gd name="T12" fmla="*/ 401 w 1878"/>
              <a:gd name="T13" fmla="*/ 530 h 1375"/>
              <a:gd name="T14" fmla="*/ 431 w 1878"/>
              <a:gd name="T15" fmla="*/ 500 h 1375"/>
              <a:gd name="T16" fmla="*/ 461 w 1878"/>
              <a:gd name="T17" fmla="*/ 530 h 1375"/>
              <a:gd name="T18" fmla="*/ 461 w 1878"/>
              <a:gd name="T19" fmla="*/ 956 h 1375"/>
              <a:gd name="T20" fmla="*/ 431 w 1878"/>
              <a:gd name="T21" fmla="*/ 986 h 1375"/>
              <a:gd name="T22" fmla="*/ 60 w 1878"/>
              <a:gd name="T23" fmla="*/ 986 h 1375"/>
              <a:gd name="T24" fmla="*/ 60 w 1878"/>
              <a:gd name="T25" fmla="*/ 1315 h 1375"/>
              <a:gd name="T26" fmla="*/ 1165 w 1878"/>
              <a:gd name="T27" fmla="*/ 1315 h 1375"/>
              <a:gd name="T28" fmla="*/ 1165 w 1878"/>
              <a:gd name="T29" fmla="*/ 860 h 1375"/>
              <a:gd name="T30" fmla="*/ 1195 w 1878"/>
              <a:gd name="T31" fmla="*/ 830 h 1375"/>
              <a:gd name="T32" fmla="*/ 1539 w 1878"/>
              <a:gd name="T33" fmla="*/ 830 h 1375"/>
              <a:gd name="T34" fmla="*/ 1569 w 1878"/>
              <a:gd name="T35" fmla="*/ 860 h 1375"/>
              <a:gd name="T36" fmla="*/ 1569 w 1878"/>
              <a:gd name="T37" fmla="*/ 1281 h 1375"/>
              <a:gd name="T38" fmla="*/ 1818 w 1878"/>
              <a:gd name="T39" fmla="*/ 1281 h 1375"/>
              <a:gd name="T40" fmla="*/ 1815 w 1878"/>
              <a:gd name="T41" fmla="*/ 30 h 1375"/>
              <a:gd name="T42" fmla="*/ 1845 w 1878"/>
              <a:gd name="T43" fmla="*/ 0 h 1375"/>
              <a:gd name="T44" fmla="*/ 1845 w 1878"/>
              <a:gd name="T45" fmla="*/ 0 h 1375"/>
              <a:gd name="T46" fmla="*/ 1875 w 1878"/>
              <a:gd name="T47" fmla="*/ 30 h 1375"/>
              <a:gd name="T48" fmla="*/ 1878 w 1878"/>
              <a:gd name="T49" fmla="*/ 1311 h 1375"/>
              <a:gd name="T50" fmla="*/ 1869 w 1878"/>
              <a:gd name="T51" fmla="*/ 1332 h 1375"/>
              <a:gd name="T52" fmla="*/ 1848 w 1878"/>
              <a:gd name="T53" fmla="*/ 1341 h 1375"/>
              <a:gd name="T54" fmla="*/ 1539 w 1878"/>
              <a:gd name="T55" fmla="*/ 1341 h 1375"/>
              <a:gd name="T56" fmla="*/ 1509 w 1878"/>
              <a:gd name="T57" fmla="*/ 1311 h 1375"/>
              <a:gd name="T58" fmla="*/ 1509 w 1878"/>
              <a:gd name="T59" fmla="*/ 890 h 1375"/>
              <a:gd name="T60" fmla="*/ 1225 w 1878"/>
              <a:gd name="T61" fmla="*/ 890 h 1375"/>
              <a:gd name="T62" fmla="*/ 1225 w 1878"/>
              <a:gd name="T63" fmla="*/ 1345 h 1375"/>
              <a:gd name="T64" fmla="*/ 1195 w 1878"/>
              <a:gd name="T65" fmla="*/ 13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8" h="1375">
                <a:moveTo>
                  <a:pt x="1195" y="1375"/>
                </a:moveTo>
                <a:cubicBezTo>
                  <a:pt x="30" y="1375"/>
                  <a:pt x="30" y="1375"/>
                  <a:pt x="30" y="1375"/>
                </a:cubicBezTo>
                <a:cubicBezTo>
                  <a:pt x="13" y="1375"/>
                  <a:pt x="0" y="1362"/>
                  <a:pt x="0" y="1345"/>
                </a:cubicBezTo>
                <a:cubicBezTo>
                  <a:pt x="0" y="956"/>
                  <a:pt x="0" y="956"/>
                  <a:pt x="0" y="956"/>
                </a:cubicBezTo>
                <a:cubicBezTo>
                  <a:pt x="0" y="939"/>
                  <a:pt x="13" y="926"/>
                  <a:pt x="30" y="926"/>
                </a:cubicBezTo>
                <a:cubicBezTo>
                  <a:pt x="401" y="926"/>
                  <a:pt x="401" y="926"/>
                  <a:pt x="401" y="926"/>
                </a:cubicBezTo>
                <a:cubicBezTo>
                  <a:pt x="401" y="530"/>
                  <a:pt x="401" y="530"/>
                  <a:pt x="401" y="530"/>
                </a:cubicBezTo>
                <a:cubicBezTo>
                  <a:pt x="401" y="514"/>
                  <a:pt x="414" y="500"/>
                  <a:pt x="431" y="500"/>
                </a:cubicBezTo>
                <a:cubicBezTo>
                  <a:pt x="447" y="500"/>
                  <a:pt x="461" y="514"/>
                  <a:pt x="461" y="530"/>
                </a:cubicBezTo>
                <a:cubicBezTo>
                  <a:pt x="461" y="956"/>
                  <a:pt x="461" y="956"/>
                  <a:pt x="461" y="956"/>
                </a:cubicBezTo>
                <a:cubicBezTo>
                  <a:pt x="461" y="972"/>
                  <a:pt x="447" y="986"/>
                  <a:pt x="431" y="986"/>
                </a:cubicBezTo>
                <a:cubicBezTo>
                  <a:pt x="60" y="986"/>
                  <a:pt x="60" y="986"/>
                  <a:pt x="60" y="986"/>
                </a:cubicBezTo>
                <a:cubicBezTo>
                  <a:pt x="60" y="1315"/>
                  <a:pt x="60" y="1315"/>
                  <a:pt x="60" y="1315"/>
                </a:cubicBezTo>
                <a:cubicBezTo>
                  <a:pt x="1165" y="1315"/>
                  <a:pt x="1165" y="1315"/>
                  <a:pt x="1165" y="1315"/>
                </a:cubicBezTo>
                <a:cubicBezTo>
                  <a:pt x="1165" y="860"/>
                  <a:pt x="1165" y="860"/>
                  <a:pt x="1165" y="860"/>
                </a:cubicBezTo>
                <a:cubicBezTo>
                  <a:pt x="1165" y="843"/>
                  <a:pt x="1178" y="830"/>
                  <a:pt x="1195" y="830"/>
                </a:cubicBezTo>
                <a:cubicBezTo>
                  <a:pt x="1539" y="830"/>
                  <a:pt x="1539" y="830"/>
                  <a:pt x="1539" y="830"/>
                </a:cubicBezTo>
                <a:cubicBezTo>
                  <a:pt x="1556" y="830"/>
                  <a:pt x="1569" y="843"/>
                  <a:pt x="1569" y="860"/>
                </a:cubicBezTo>
                <a:cubicBezTo>
                  <a:pt x="1569" y="1281"/>
                  <a:pt x="1569" y="1281"/>
                  <a:pt x="1569" y="1281"/>
                </a:cubicBezTo>
                <a:cubicBezTo>
                  <a:pt x="1818" y="1281"/>
                  <a:pt x="1818" y="1281"/>
                  <a:pt x="1818" y="1281"/>
                </a:cubicBezTo>
                <a:cubicBezTo>
                  <a:pt x="1815" y="30"/>
                  <a:pt x="1815" y="30"/>
                  <a:pt x="1815" y="30"/>
                </a:cubicBezTo>
                <a:cubicBezTo>
                  <a:pt x="1815" y="14"/>
                  <a:pt x="1828" y="0"/>
                  <a:pt x="1845" y="0"/>
                </a:cubicBezTo>
                <a:cubicBezTo>
                  <a:pt x="1845" y="0"/>
                  <a:pt x="1845" y="0"/>
                  <a:pt x="1845" y="0"/>
                </a:cubicBezTo>
                <a:cubicBezTo>
                  <a:pt x="1862" y="0"/>
                  <a:pt x="1875" y="14"/>
                  <a:pt x="1875" y="30"/>
                </a:cubicBezTo>
                <a:cubicBezTo>
                  <a:pt x="1878" y="1311"/>
                  <a:pt x="1878" y="1311"/>
                  <a:pt x="1878" y="1311"/>
                </a:cubicBezTo>
                <a:cubicBezTo>
                  <a:pt x="1878" y="1319"/>
                  <a:pt x="1875" y="1326"/>
                  <a:pt x="1869" y="1332"/>
                </a:cubicBezTo>
                <a:cubicBezTo>
                  <a:pt x="1864" y="1338"/>
                  <a:pt x="1856" y="1341"/>
                  <a:pt x="1848" y="1341"/>
                </a:cubicBezTo>
                <a:cubicBezTo>
                  <a:pt x="1539" y="1341"/>
                  <a:pt x="1539" y="1341"/>
                  <a:pt x="1539" y="1341"/>
                </a:cubicBezTo>
                <a:cubicBezTo>
                  <a:pt x="1523" y="1341"/>
                  <a:pt x="1509" y="1327"/>
                  <a:pt x="1509" y="1311"/>
                </a:cubicBezTo>
                <a:cubicBezTo>
                  <a:pt x="1509" y="890"/>
                  <a:pt x="1509" y="890"/>
                  <a:pt x="1509" y="890"/>
                </a:cubicBezTo>
                <a:cubicBezTo>
                  <a:pt x="1225" y="890"/>
                  <a:pt x="1225" y="890"/>
                  <a:pt x="1225" y="890"/>
                </a:cubicBezTo>
                <a:cubicBezTo>
                  <a:pt x="1225" y="1345"/>
                  <a:pt x="1225" y="1345"/>
                  <a:pt x="1225" y="1345"/>
                </a:cubicBezTo>
                <a:cubicBezTo>
                  <a:pt x="1225" y="1362"/>
                  <a:pt x="1212" y="1375"/>
                  <a:pt x="1195" y="1375"/>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24" name="Freeform: Shape 32"/>
          <p:cNvSpPr/>
          <p:nvPr/>
        </p:nvSpPr>
        <p:spPr bwMode="auto">
          <a:xfrm>
            <a:off x="4188646" y="2455810"/>
            <a:ext cx="619395" cy="563514"/>
          </a:xfrm>
          <a:custGeom>
            <a:avLst/>
            <a:gdLst>
              <a:gd name="T0" fmla="*/ 366 w 389"/>
              <a:gd name="T1" fmla="*/ 13 h 354"/>
              <a:gd name="T2" fmla="*/ 295 w 389"/>
              <a:gd name="T3" fmla="*/ 31 h 354"/>
              <a:gd name="T4" fmla="*/ 269 w 389"/>
              <a:gd name="T5" fmla="*/ 82 h 354"/>
              <a:gd name="T6" fmla="*/ 232 w 389"/>
              <a:gd name="T7" fmla="*/ 77 h 354"/>
              <a:gd name="T8" fmla="*/ 251 w 389"/>
              <a:gd name="T9" fmla="*/ 42 h 354"/>
              <a:gd name="T10" fmla="*/ 194 w 389"/>
              <a:gd name="T11" fmla="*/ 0 h 354"/>
              <a:gd name="T12" fmla="*/ 138 w 389"/>
              <a:gd name="T13" fmla="*/ 42 h 354"/>
              <a:gd name="T14" fmla="*/ 157 w 389"/>
              <a:gd name="T15" fmla="*/ 77 h 354"/>
              <a:gd name="T16" fmla="*/ 120 w 389"/>
              <a:gd name="T17" fmla="*/ 82 h 354"/>
              <a:gd name="T18" fmla="*/ 94 w 389"/>
              <a:gd name="T19" fmla="*/ 31 h 354"/>
              <a:gd name="T20" fmla="*/ 23 w 389"/>
              <a:gd name="T21" fmla="*/ 13 h 354"/>
              <a:gd name="T22" fmla="*/ 4 w 389"/>
              <a:gd name="T23" fmla="*/ 53 h 354"/>
              <a:gd name="T24" fmla="*/ 39 w 389"/>
              <a:gd name="T25" fmla="*/ 96 h 354"/>
              <a:gd name="T26" fmla="*/ 98 w 389"/>
              <a:gd name="T27" fmla="*/ 111 h 354"/>
              <a:gd name="T28" fmla="*/ 126 w 389"/>
              <a:gd name="T29" fmla="*/ 339 h 354"/>
              <a:gd name="T30" fmla="*/ 141 w 389"/>
              <a:gd name="T31" fmla="*/ 353 h 354"/>
              <a:gd name="T32" fmla="*/ 155 w 389"/>
              <a:gd name="T33" fmla="*/ 338 h 354"/>
              <a:gd name="T34" fmla="*/ 128 w 389"/>
              <a:gd name="T35" fmla="*/ 111 h 354"/>
              <a:gd name="T36" fmla="*/ 182 w 389"/>
              <a:gd name="T37" fmla="*/ 100 h 354"/>
              <a:gd name="T38" fmla="*/ 194 w 389"/>
              <a:gd name="T39" fmla="*/ 96 h 354"/>
              <a:gd name="T40" fmla="*/ 207 w 389"/>
              <a:gd name="T41" fmla="*/ 100 h 354"/>
              <a:gd name="T42" fmla="*/ 260 w 389"/>
              <a:gd name="T43" fmla="*/ 111 h 354"/>
              <a:gd name="T44" fmla="*/ 234 w 389"/>
              <a:gd name="T45" fmla="*/ 338 h 354"/>
              <a:gd name="T46" fmla="*/ 248 w 389"/>
              <a:gd name="T47" fmla="*/ 353 h 354"/>
              <a:gd name="T48" fmla="*/ 263 w 389"/>
              <a:gd name="T49" fmla="*/ 339 h 354"/>
              <a:gd name="T50" fmla="*/ 290 w 389"/>
              <a:gd name="T51" fmla="*/ 111 h 354"/>
              <a:gd name="T52" fmla="*/ 350 w 389"/>
              <a:gd name="T53" fmla="*/ 96 h 354"/>
              <a:gd name="T54" fmla="*/ 385 w 389"/>
              <a:gd name="T55" fmla="*/ 53 h 354"/>
              <a:gd name="T56" fmla="*/ 366 w 389"/>
              <a:gd name="T57" fmla="*/ 13 h 354"/>
              <a:gd name="T58" fmla="*/ 53 w 389"/>
              <a:gd name="T59" fmla="*/ 71 h 354"/>
              <a:gd name="T60" fmla="*/ 32 w 389"/>
              <a:gd name="T61" fmla="*/ 46 h 354"/>
              <a:gd name="T62" fmla="*/ 37 w 389"/>
              <a:gd name="T63" fmla="*/ 39 h 354"/>
              <a:gd name="T64" fmla="*/ 72 w 389"/>
              <a:gd name="T65" fmla="*/ 51 h 354"/>
              <a:gd name="T66" fmla="*/ 89 w 389"/>
              <a:gd name="T67" fmla="*/ 81 h 354"/>
              <a:gd name="T68" fmla="*/ 53 w 389"/>
              <a:gd name="T69" fmla="*/ 71 h 354"/>
              <a:gd name="T70" fmla="*/ 194 w 389"/>
              <a:gd name="T71" fmla="*/ 63 h 354"/>
              <a:gd name="T72" fmla="*/ 167 w 389"/>
              <a:gd name="T73" fmla="*/ 44 h 354"/>
              <a:gd name="T74" fmla="*/ 194 w 389"/>
              <a:gd name="T75" fmla="*/ 29 h 354"/>
              <a:gd name="T76" fmla="*/ 222 w 389"/>
              <a:gd name="T77" fmla="*/ 44 h 354"/>
              <a:gd name="T78" fmla="*/ 194 w 389"/>
              <a:gd name="T79" fmla="*/ 63 h 354"/>
              <a:gd name="T80" fmla="*/ 336 w 389"/>
              <a:gd name="T81" fmla="*/ 71 h 354"/>
              <a:gd name="T82" fmla="*/ 299 w 389"/>
              <a:gd name="T83" fmla="*/ 81 h 354"/>
              <a:gd name="T84" fmla="*/ 316 w 389"/>
              <a:gd name="T85" fmla="*/ 51 h 354"/>
              <a:gd name="T86" fmla="*/ 352 w 389"/>
              <a:gd name="T87" fmla="*/ 39 h 354"/>
              <a:gd name="T88" fmla="*/ 357 w 389"/>
              <a:gd name="T89" fmla="*/ 46 h 354"/>
              <a:gd name="T90" fmla="*/ 336 w 389"/>
              <a:gd name="T91" fmla="*/ 7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54">
                <a:moveTo>
                  <a:pt x="366" y="13"/>
                </a:moveTo>
                <a:cubicBezTo>
                  <a:pt x="349" y="4"/>
                  <a:pt x="321" y="3"/>
                  <a:pt x="295" y="31"/>
                </a:cubicBezTo>
                <a:cubicBezTo>
                  <a:pt x="285" y="43"/>
                  <a:pt x="276" y="60"/>
                  <a:pt x="269" y="82"/>
                </a:cubicBezTo>
                <a:cubicBezTo>
                  <a:pt x="256" y="81"/>
                  <a:pt x="243" y="80"/>
                  <a:pt x="232" y="77"/>
                </a:cubicBezTo>
                <a:cubicBezTo>
                  <a:pt x="250" y="64"/>
                  <a:pt x="251" y="49"/>
                  <a:pt x="251" y="42"/>
                </a:cubicBezTo>
                <a:cubicBezTo>
                  <a:pt x="250" y="22"/>
                  <a:pt x="223" y="0"/>
                  <a:pt x="194" y="0"/>
                </a:cubicBezTo>
                <a:cubicBezTo>
                  <a:pt x="165" y="0"/>
                  <a:pt x="139" y="22"/>
                  <a:pt x="138" y="42"/>
                </a:cubicBezTo>
                <a:cubicBezTo>
                  <a:pt x="137" y="49"/>
                  <a:pt x="139" y="64"/>
                  <a:pt x="157" y="77"/>
                </a:cubicBezTo>
                <a:cubicBezTo>
                  <a:pt x="145" y="80"/>
                  <a:pt x="133" y="81"/>
                  <a:pt x="120" y="82"/>
                </a:cubicBezTo>
                <a:cubicBezTo>
                  <a:pt x="113" y="60"/>
                  <a:pt x="104" y="43"/>
                  <a:pt x="94" y="31"/>
                </a:cubicBezTo>
                <a:cubicBezTo>
                  <a:pt x="68" y="3"/>
                  <a:pt x="39" y="4"/>
                  <a:pt x="23" y="13"/>
                </a:cubicBezTo>
                <a:cubicBezTo>
                  <a:pt x="7" y="22"/>
                  <a:pt x="0" y="38"/>
                  <a:pt x="4" y="53"/>
                </a:cubicBezTo>
                <a:cubicBezTo>
                  <a:pt x="9" y="72"/>
                  <a:pt x="21" y="86"/>
                  <a:pt x="39" y="96"/>
                </a:cubicBezTo>
                <a:cubicBezTo>
                  <a:pt x="56" y="105"/>
                  <a:pt x="77" y="110"/>
                  <a:pt x="98" y="111"/>
                </a:cubicBezTo>
                <a:cubicBezTo>
                  <a:pt x="117" y="183"/>
                  <a:pt x="124" y="291"/>
                  <a:pt x="126" y="339"/>
                </a:cubicBezTo>
                <a:cubicBezTo>
                  <a:pt x="126" y="347"/>
                  <a:pt x="133" y="354"/>
                  <a:pt x="141" y="353"/>
                </a:cubicBezTo>
                <a:cubicBezTo>
                  <a:pt x="149" y="353"/>
                  <a:pt x="155" y="346"/>
                  <a:pt x="155" y="338"/>
                </a:cubicBezTo>
                <a:cubicBezTo>
                  <a:pt x="154" y="320"/>
                  <a:pt x="150" y="199"/>
                  <a:pt x="128" y="111"/>
                </a:cubicBezTo>
                <a:cubicBezTo>
                  <a:pt x="147" y="109"/>
                  <a:pt x="166" y="105"/>
                  <a:pt x="182" y="100"/>
                </a:cubicBezTo>
                <a:cubicBezTo>
                  <a:pt x="186" y="99"/>
                  <a:pt x="190" y="98"/>
                  <a:pt x="194" y="96"/>
                </a:cubicBezTo>
                <a:cubicBezTo>
                  <a:pt x="198" y="98"/>
                  <a:pt x="202" y="99"/>
                  <a:pt x="207" y="100"/>
                </a:cubicBezTo>
                <a:cubicBezTo>
                  <a:pt x="223" y="105"/>
                  <a:pt x="241" y="109"/>
                  <a:pt x="260" y="111"/>
                </a:cubicBezTo>
                <a:cubicBezTo>
                  <a:pt x="238" y="199"/>
                  <a:pt x="234" y="320"/>
                  <a:pt x="234" y="338"/>
                </a:cubicBezTo>
                <a:cubicBezTo>
                  <a:pt x="234" y="346"/>
                  <a:pt x="240" y="353"/>
                  <a:pt x="248" y="353"/>
                </a:cubicBezTo>
                <a:cubicBezTo>
                  <a:pt x="256" y="354"/>
                  <a:pt x="263" y="347"/>
                  <a:pt x="263" y="339"/>
                </a:cubicBezTo>
                <a:cubicBezTo>
                  <a:pt x="264" y="291"/>
                  <a:pt x="272" y="183"/>
                  <a:pt x="290" y="111"/>
                </a:cubicBezTo>
                <a:cubicBezTo>
                  <a:pt x="312" y="110"/>
                  <a:pt x="333" y="105"/>
                  <a:pt x="350" y="96"/>
                </a:cubicBezTo>
                <a:cubicBezTo>
                  <a:pt x="368" y="86"/>
                  <a:pt x="380" y="72"/>
                  <a:pt x="385" y="53"/>
                </a:cubicBezTo>
                <a:cubicBezTo>
                  <a:pt x="389" y="38"/>
                  <a:pt x="381" y="22"/>
                  <a:pt x="366" y="13"/>
                </a:cubicBezTo>
                <a:close/>
                <a:moveTo>
                  <a:pt x="53" y="71"/>
                </a:moveTo>
                <a:cubicBezTo>
                  <a:pt x="42" y="65"/>
                  <a:pt x="35" y="56"/>
                  <a:pt x="32" y="46"/>
                </a:cubicBezTo>
                <a:cubicBezTo>
                  <a:pt x="31" y="44"/>
                  <a:pt x="33" y="41"/>
                  <a:pt x="37" y="39"/>
                </a:cubicBezTo>
                <a:cubicBezTo>
                  <a:pt x="44" y="35"/>
                  <a:pt x="58" y="35"/>
                  <a:pt x="72" y="51"/>
                </a:cubicBezTo>
                <a:cubicBezTo>
                  <a:pt x="79" y="58"/>
                  <a:pt x="84" y="68"/>
                  <a:pt x="89" y="81"/>
                </a:cubicBezTo>
                <a:cubicBezTo>
                  <a:pt x="76" y="80"/>
                  <a:pt x="63" y="76"/>
                  <a:pt x="53" y="71"/>
                </a:cubicBezTo>
                <a:close/>
                <a:moveTo>
                  <a:pt x="194" y="63"/>
                </a:moveTo>
                <a:cubicBezTo>
                  <a:pt x="174" y="56"/>
                  <a:pt x="166" y="48"/>
                  <a:pt x="167" y="44"/>
                </a:cubicBezTo>
                <a:cubicBezTo>
                  <a:pt x="167" y="39"/>
                  <a:pt x="182" y="29"/>
                  <a:pt x="194" y="29"/>
                </a:cubicBezTo>
                <a:cubicBezTo>
                  <a:pt x="206" y="29"/>
                  <a:pt x="222" y="39"/>
                  <a:pt x="222" y="44"/>
                </a:cubicBezTo>
                <a:cubicBezTo>
                  <a:pt x="222" y="48"/>
                  <a:pt x="215" y="56"/>
                  <a:pt x="194" y="63"/>
                </a:cubicBezTo>
                <a:close/>
                <a:moveTo>
                  <a:pt x="336" y="71"/>
                </a:moveTo>
                <a:cubicBezTo>
                  <a:pt x="325" y="76"/>
                  <a:pt x="313" y="80"/>
                  <a:pt x="299" y="81"/>
                </a:cubicBezTo>
                <a:cubicBezTo>
                  <a:pt x="304" y="68"/>
                  <a:pt x="310" y="58"/>
                  <a:pt x="316" y="51"/>
                </a:cubicBezTo>
                <a:cubicBezTo>
                  <a:pt x="331" y="35"/>
                  <a:pt x="344" y="35"/>
                  <a:pt x="352" y="39"/>
                </a:cubicBezTo>
                <a:cubicBezTo>
                  <a:pt x="355" y="41"/>
                  <a:pt x="357" y="44"/>
                  <a:pt x="357" y="46"/>
                </a:cubicBezTo>
                <a:cubicBezTo>
                  <a:pt x="354" y="56"/>
                  <a:pt x="347" y="65"/>
                  <a:pt x="336" y="71"/>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25" name="Freeform: Shape 33"/>
          <p:cNvSpPr/>
          <p:nvPr/>
        </p:nvSpPr>
        <p:spPr bwMode="auto">
          <a:xfrm>
            <a:off x="3854038" y="1898355"/>
            <a:ext cx="1286590" cy="1129049"/>
          </a:xfrm>
          <a:custGeom>
            <a:avLst/>
            <a:gdLst>
              <a:gd name="T0" fmla="*/ 153 w 808"/>
              <a:gd name="T1" fmla="*/ 709 h 709"/>
              <a:gd name="T2" fmla="*/ 130 w 808"/>
              <a:gd name="T3" fmla="*/ 699 h 709"/>
              <a:gd name="T4" fmla="*/ 0 w 808"/>
              <a:gd name="T5" fmla="*/ 403 h 709"/>
              <a:gd name="T6" fmla="*/ 404 w 808"/>
              <a:gd name="T7" fmla="*/ 0 h 709"/>
              <a:gd name="T8" fmla="*/ 808 w 808"/>
              <a:gd name="T9" fmla="*/ 403 h 709"/>
              <a:gd name="T10" fmla="*/ 682 w 808"/>
              <a:gd name="T11" fmla="*/ 696 h 709"/>
              <a:gd name="T12" fmla="*/ 634 w 808"/>
              <a:gd name="T13" fmla="*/ 695 h 709"/>
              <a:gd name="T14" fmla="*/ 635 w 808"/>
              <a:gd name="T15" fmla="*/ 646 h 709"/>
              <a:gd name="T16" fmla="*/ 739 w 808"/>
              <a:gd name="T17" fmla="*/ 403 h 709"/>
              <a:gd name="T18" fmla="*/ 404 w 808"/>
              <a:gd name="T19" fmla="*/ 68 h 709"/>
              <a:gd name="T20" fmla="*/ 69 w 808"/>
              <a:gd name="T21" fmla="*/ 403 h 709"/>
              <a:gd name="T22" fmla="*/ 176 w 808"/>
              <a:gd name="T23" fmla="*/ 649 h 709"/>
              <a:gd name="T24" fmla="*/ 178 w 808"/>
              <a:gd name="T25" fmla="*/ 698 h 709"/>
              <a:gd name="T26" fmla="*/ 153 w 808"/>
              <a:gd name="T27"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709">
                <a:moveTo>
                  <a:pt x="153" y="709"/>
                </a:moveTo>
                <a:cubicBezTo>
                  <a:pt x="145" y="709"/>
                  <a:pt x="136" y="705"/>
                  <a:pt x="130" y="699"/>
                </a:cubicBezTo>
                <a:cubicBezTo>
                  <a:pt x="48" y="623"/>
                  <a:pt x="0" y="515"/>
                  <a:pt x="0" y="403"/>
                </a:cubicBezTo>
                <a:cubicBezTo>
                  <a:pt x="0" y="181"/>
                  <a:pt x="182" y="0"/>
                  <a:pt x="404" y="0"/>
                </a:cubicBezTo>
                <a:cubicBezTo>
                  <a:pt x="627" y="0"/>
                  <a:pt x="808" y="181"/>
                  <a:pt x="808" y="403"/>
                </a:cubicBezTo>
                <a:cubicBezTo>
                  <a:pt x="808" y="515"/>
                  <a:pt x="763" y="619"/>
                  <a:pt x="682" y="696"/>
                </a:cubicBezTo>
                <a:cubicBezTo>
                  <a:pt x="668" y="709"/>
                  <a:pt x="647" y="709"/>
                  <a:pt x="634" y="695"/>
                </a:cubicBezTo>
                <a:cubicBezTo>
                  <a:pt x="621" y="681"/>
                  <a:pt x="621" y="660"/>
                  <a:pt x="635" y="646"/>
                </a:cubicBezTo>
                <a:cubicBezTo>
                  <a:pt x="702" y="583"/>
                  <a:pt x="739" y="496"/>
                  <a:pt x="739" y="403"/>
                </a:cubicBezTo>
                <a:cubicBezTo>
                  <a:pt x="739" y="219"/>
                  <a:pt x="589" y="68"/>
                  <a:pt x="404" y="68"/>
                </a:cubicBezTo>
                <a:cubicBezTo>
                  <a:pt x="220" y="68"/>
                  <a:pt x="69" y="219"/>
                  <a:pt x="69" y="403"/>
                </a:cubicBezTo>
                <a:cubicBezTo>
                  <a:pt x="69" y="496"/>
                  <a:pt x="108" y="586"/>
                  <a:pt x="176" y="649"/>
                </a:cubicBezTo>
                <a:cubicBezTo>
                  <a:pt x="190" y="662"/>
                  <a:pt x="191" y="684"/>
                  <a:pt x="178" y="698"/>
                </a:cubicBezTo>
                <a:cubicBezTo>
                  <a:pt x="171" y="705"/>
                  <a:pt x="162" y="709"/>
                  <a:pt x="153" y="709"/>
                </a:cubicBez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26" name="Freeform: Shape 34"/>
          <p:cNvSpPr/>
          <p:nvPr/>
        </p:nvSpPr>
        <p:spPr bwMode="auto">
          <a:xfrm>
            <a:off x="4185280" y="3042888"/>
            <a:ext cx="625454" cy="108394"/>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2"/>
                  <a:pt x="378" y="68"/>
                  <a:pt x="359" y="68"/>
                </a:cubicBezTo>
                <a:cubicBezTo>
                  <a:pt x="34" y="68"/>
                  <a:pt x="34" y="68"/>
                  <a:pt x="34" y="68"/>
                </a:cubicBezTo>
                <a:cubicBezTo>
                  <a:pt x="15" y="68"/>
                  <a:pt x="0" y="52"/>
                  <a:pt x="0" y="34"/>
                </a:cubicBezTo>
                <a:cubicBezTo>
                  <a:pt x="0" y="15"/>
                  <a:pt x="15" y="0"/>
                  <a:pt x="34" y="0"/>
                </a:cubicBezTo>
                <a:cubicBezTo>
                  <a:pt x="359" y="0"/>
                  <a:pt x="359" y="0"/>
                  <a:pt x="359" y="0"/>
                </a:cubicBezTo>
                <a:cubicBezTo>
                  <a:pt x="378" y="0"/>
                  <a:pt x="393" y="15"/>
                  <a:pt x="393" y="34"/>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27" name="Freeform: Shape 35"/>
          <p:cNvSpPr/>
          <p:nvPr/>
        </p:nvSpPr>
        <p:spPr bwMode="auto">
          <a:xfrm>
            <a:off x="4185280" y="3181579"/>
            <a:ext cx="625454" cy="108394"/>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28" name="Freeform: Shape 36"/>
          <p:cNvSpPr/>
          <p:nvPr/>
        </p:nvSpPr>
        <p:spPr bwMode="auto">
          <a:xfrm>
            <a:off x="4185280" y="3320269"/>
            <a:ext cx="625454" cy="107721"/>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29" name="Freeform: Shape 37"/>
          <p:cNvSpPr/>
          <p:nvPr/>
        </p:nvSpPr>
        <p:spPr bwMode="auto">
          <a:xfrm>
            <a:off x="4301753" y="3460306"/>
            <a:ext cx="391161" cy="170334"/>
          </a:xfrm>
          <a:custGeom>
            <a:avLst/>
            <a:gdLst>
              <a:gd name="T0" fmla="*/ 0 w 246"/>
              <a:gd name="T1" fmla="*/ 0 h 107"/>
              <a:gd name="T2" fmla="*/ 0 w 246"/>
              <a:gd name="T3" fmla="*/ 20 h 107"/>
              <a:gd name="T4" fmla="*/ 88 w 246"/>
              <a:gd name="T5" fmla="*/ 107 h 107"/>
              <a:gd name="T6" fmla="*/ 159 w 246"/>
              <a:gd name="T7" fmla="*/ 107 h 107"/>
              <a:gd name="T8" fmla="*/ 246 w 246"/>
              <a:gd name="T9" fmla="*/ 20 h 107"/>
              <a:gd name="T10" fmla="*/ 246 w 246"/>
              <a:gd name="T11" fmla="*/ 0 h 107"/>
              <a:gd name="T12" fmla="*/ 0 w 24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46" h="107">
                <a:moveTo>
                  <a:pt x="0" y="0"/>
                </a:moveTo>
                <a:cubicBezTo>
                  <a:pt x="0" y="20"/>
                  <a:pt x="0" y="20"/>
                  <a:pt x="0" y="20"/>
                </a:cubicBezTo>
                <a:cubicBezTo>
                  <a:pt x="0" y="68"/>
                  <a:pt x="39" y="107"/>
                  <a:pt x="88" y="107"/>
                </a:cubicBezTo>
                <a:cubicBezTo>
                  <a:pt x="159" y="107"/>
                  <a:pt x="159" y="107"/>
                  <a:pt x="159" y="107"/>
                </a:cubicBezTo>
                <a:cubicBezTo>
                  <a:pt x="207" y="107"/>
                  <a:pt x="246" y="68"/>
                  <a:pt x="246" y="20"/>
                </a:cubicBezTo>
                <a:cubicBezTo>
                  <a:pt x="246" y="0"/>
                  <a:pt x="246" y="0"/>
                  <a:pt x="246" y="0"/>
                </a:cubicBezTo>
                <a:lnTo>
                  <a:pt x="0" y="0"/>
                </a:ln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30" name="Freeform: Shape 38"/>
          <p:cNvSpPr/>
          <p:nvPr/>
        </p:nvSpPr>
        <p:spPr bwMode="auto">
          <a:xfrm>
            <a:off x="5240944" y="2560838"/>
            <a:ext cx="311717" cy="95602"/>
          </a:xfrm>
          <a:custGeom>
            <a:avLst/>
            <a:gdLst>
              <a:gd name="T0" fmla="*/ 166 w 196"/>
              <a:gd name="T1" fmla="*/ 60 h 60"/>
              <a:gd name="T2" fmla="*/ 166 w 196"/>
              <a:gd name="T3" fmla="*/ 60 h 60"/>
              <a:gd name="T4" fmla="*/ 30 w 196"/>
              <a:gd name="T5" fmla="*/ 60 h 60"/>
              <a:gd name="T6" fmla="*/ 0 w 196"/>
              <a:gd name="T7" fmla="*/ 30 h 60"/>
              <a:gd name="T8" fmla="*/ 30 w 196"/>
              <a:gd name="T9" fmla="*/ 0 h 60"/>
              <a:gd name="T10" fmla="*/ 30 w 196"/>
              <a:gd name="T11" fmla="*/ 0 h 60"/>
              <a:gd name="T12" fmla="*/ 166 w 196"/>
              <a:gd name="T13" fmla="*/ 0 h 60"/>
              <a:gd name="T14" fmla="*/ 196 w 196"/>
              <a:gd name="T15" fmla="*/ 30 h 60"/>
              <a:gd name="T16" fmla="*/ 166 w 19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0">
                <a:moveTo>
                  <a:pt x="166" y="60"/>
                </a:moveTo>
                <a:cubicBezTo>
                  <a:pt x="166" y="60"/>
                  <a:pt x="166" y="60"/>
                  <a:pt x="166" y="60"/>
                </a:cubicBezTo>
                <a:cubicBezTo>
                  <a:pt x="30" y="60"/>
                  <a:pt x="30" y="60"/>
                  <a:pt x="30" y="60"/>
                </a:cubicBezTo>
                <a:cubicBezTo>
                  <a:pt x="14" y="60"/>
                  <a:pt x="0" y="46"/>
                  <a:pt x="0" y="30"/>
                </a:cubicBezTo>
                <a:cubicBezTo>
                  <a:pt x="0" y="13"/>
                  <a:pt x="14" y="0"/>
                  <a:pt x="30" y="0"/>
                </a:cubicBezTo>
                <a:cubicBezTo>
                  <a:pt x="30" y="0"/>
                  <a:pt x="30" y="0"/>
                  <a:pt x="30" y="0"/>
                </a:cubicBezTo>
                <a:cubicBezTo>
                  <a:pt x="166" y="0"/>
                  <a:pt x="166" y="0"/>
                  <a:pt x="166" y="0"/>
                </a:cubicBezTo>
                <a:cubicBezTo>
                  <a:pt x="183" y="0"/>
                  <a:pt x="196" y="13"/>
                  <a:pt x="196" y="30"/>
                </a:cubicBezTo>
                <a:cubicBezTo>
                  <a:pt x="196" y="46"/>
                  <a:pt x="183" y="60"/>
                  <a:pt x="166" y="60"/>
                </a:cubicBez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31" name="Freeform: Shape 39"/>
          <p:cNvSpPr/>
          <p:nvPr/>
        </p:nvSpPr>
        <p:spPr bwMode="auto">
          <a:xfrm>
            <a:off x="3432581" y="2560838"/>
            <a:ext cx="318450" cy="95602"/>
          </a:xfrm>
          <a:custGeom>
            <a:avLst/>
            <a:gdLst>
              <a:gd name="T0" fmla="*/ 170 w 200"/>
              <a:gd name="T1" fmla="*/ 60 h 60"/>
              <a:gd name="T2" fmla="*/ 170 w 200"/>
              <a:gd name="T3" fmla="*/ 60 h 60"/>
              <a:gd name="T4" fmla="*/ 30 w 200"/>
              <a:gd name="T5" fmla="*/ 60 h 60"/>
              <a:gd name="T6" fmla="*/ 0 w 200"/>
              <a:gd name="T7" fmla="*/ 30 h 60"/>
              <a:gd name="T8" fmla="*/ 30 w 200"/>
              <a:gd name="T9" fmla="*/ 0 h 60"/>
              <a:gd name="T10" fmla="*/ 30 w 200"/>
              <a:gd name="T11" fmla="*/ 0 h 60"/>
              <a:gd name="T12" fmla="*/ 170 w 200"/>
              <a:gd name="T13" fmla="*/ 0 h 60"/>
              <a:gd name="T14" fmla="*/ 200 w 200"/>
              <a:gd name="T15" fmla="*/ 30 h 60"/>
              <a:gd name="T16" fmla="*/ 170 w 20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0">
                <a:moveTo>
                  <a:pt x="170" y="60"/>
                </a:moveTo>
                <a:cubicBezTo>
                  <a:pt x="170" y="60"/>
                  <a:pt x="170" y="60"/>
                  <a:pt x="170" y="60"/>
                </a:cubicBezTo>
                <a:cubicBezTo>
                  <a:pt x="30" y="60"/>
                  <a:pt x="30" y="60"/>
                  <a:pt x="30" y="60"/>
                </a:cubicBezTo>
                <a:cubicBezTo>
                  <a:pt x="14" y="60"/>
                  <a:pt x="0" y="46"/>
                  <a:pt x="0" y="30"/>
                </a:cubicBezTo>
                <a:cubicBezTo>
                  <a:pt x="0" y="13"/>
                  <a:pt x="14" y="0"/>
                  <a:pt x="30" y="0"/>
                </a:cubicBezTo>
                <a:cubicBezTo>
                  <a:pt x="30" y="0"/>
                  <a:pt x="30" y="0"/>
                  <a:pt x="30" y="0"/>
                </a:cubicBezTo>
                <a:cubicBezTo>
                  <a:pt x="170" y="0"/>
                  <a:pt x="170" y="0"/>
                  <a:pt x="170" y="0"/>
                </a:cubicBezTo>
                <a:cubicBezTo>
                  <a:pt x="187" y="0"/>
                  <a:pt x="200" y="13"/>
                  <a:pt x="200" y="30"/>
                </a:cubicBezTo>
                <a:cubicBezTo>
                  <a:pt x="200" y="47"/>
                  <a:pt x="186" y="60"/>
                  <a:pt x="170" y="60"/>
                </a:cubicBez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32" name="Freeform: Shape 40"/>
          <p:cNvSpPr/>
          <p:nvPr/>
        </p:nvSpPr>
        <p:spPr bwMode="auto">
          <a:xfrm>
            <a:off x="4449869" y="1500461"/>
            <a:ext cx="95602" cy="300945"/>
          </a:xfrm>
          <a:custGeom>
            <a:avLst/>
            <a:gdLst>
              <a:gd name="T0" fmla="*/ 30 w 60"/>
              <a:gd name="T1" fmla="*/ 189 h 189"/>
              <a:gd name="T2" fmla="*/ 30 w 60"/>
              <a:gd name="T3" fmla="*/ 189 h 189"/>
              <a:gd name="T4" fmla="*/ 0 w 60"/>
              <a:gd name="T5" fmla="*/ 159 h 189"/>
              <a:gd name="T6" fmla="*/ 0 w 60"/>
              <a:gd name="T7" fmla="*/ 30 h 189"/>
              <a:gd name="T8" fmla="*/ 30 w 60"/>
              <a:gd name="T9" fmla="*/ 0 h 189"/>
              <a:gd name="T10" fmla="*/ 30 w 60"/>
              <a:gd name="T11" fmla="*/ 0 h 189"/>
              <a:gd name="T12" fmla="*/ 60 w 60"/>
              <a:gd name="T13" fmla="*/ 30 h 189"/>
              <a:gd name="T14" fmla="*/ 60 w 60"/>
              <a:gd name="T15" fmla="*/ 159 h 189"/>
              <a:gd name="T16" fmla="*/ 30 w 6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9">
                <a:moveTo>
                  <a:pt x="30" y="189"/>
                </a:moveTo>
                <a:cubicBezTo>
                  <a:pt x="30" y="189"/>
                  <a:pt x="30" y="189"/>
                  <a:pt x="30" y="189"/>
                </a:cubicBezTo>
                <a:cubicBezTo>
                  <a:pt x="14" y="189"/>
                  <a:pt x="0" y="175"/>
                  <a:pt x="0" y="159"/>
                </a:cubicBezTo>
                <a:cubicBezTo>
                  <a:pt x="0" y="30"/>
                  <a:pt x="0" y="30"/>
                  <a:pt x="0" y="30"/>
                </a:cubicBezTo>
                <a:cubicBezTo>
                  <a:pt x="0" y="14"/>
                  <a:pt x="14" y="0"/>
                  <a:pt x="30" y="0"/>
                </a:cubicBezTo>
                <a:cubicBezTo>
                  <a:pt x="30" y="0"/>
                  <a:pt x="30" y="0"/>
                  <a:pt x="30" y="0"/>
                </a:cubicBezTo>
                <a:cubicBezTo>
                  <a:pt x="47" y="0"/>
                  <a:pt x="60" y="14"/>
                  <a:pt x="60" y="30"/>
                </a:cubicBezTo>
                <a:cubicBezTo>
                  <a:pt x="60" y="159"/>
                  <a:pt x="60" y="159"/>
                  <a:pt x="60" y="159"/>
                </a:cubicBezTo>
                <a:cubicBezTo>
                  <a:pt x="60" y="175"/>
                  <a:pt x="47" y="189"/>
                  <a:pt x="30" y="189"/>
                </a:cubicBez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33" name="Freeform: Shape 41"/>
          <p:cNvSpPr/>
          <p:nvPr/>
        </p:nvSpPr>
        <p:spPr bwMode="auto">
          <a:xfrm>
            <a:off x="5033581" y="1816891"/>
            <a:ext cx="239006" cy="234293"/>
          </a:xfrm>
          <a:custGeom>
            <a:avLst/>
            <a:gdLst>
              <a:gd name="T0" fmla="*/ 33 w 150"/>
              <a:gd name="T1" fmla="*/ 147 h 147"/>
              <a:gd name="T2" fmla="*/ 11 w 150"/>
              <a:gd name="T3" fmla="*/ 139 h 147"/>
              <a:gd name="T4" fmla="*/ 11 w 150"/>
              <a:gd name="T5" fmla="*/ 96 h 147"/>
              <a:gd name="T6" fmla="*/ 96 w 150"/>
              <a:gd name="T7" fmla="*/ 11 h 147"/>
              <a:gd name="T8" fmla="*/ 139 w 150"/>
              <a:gd name="T9" fmla="*/ 11 h 147"/>
              <a:gd name="T10" fmla="*/ 139 w 150"/>
              <a:gd name="T11" fmla="*/ 54 h 147"/>
              <a:gd name="T12" fmla="*/ 54 w 150"/>
              <a:gd name="T13" fmla="*/ 139 h 147"/>
              <a:gd name="T14" fmla="*/ 33 w 15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7">
                <a:moveTo>
                  <a:pt x="33" y="147"/>
                </a:moveTo>
                <a:cubicBezTo>
                  <a:pt x="25" y="147"/>
                  <a:pt x="17" y="145"/>
                  <a:pt x="11" y="139"/>
                </a:cubicBezTo>
                <a:cubicBezTo>
                  <a:pt x="0" y="127"/>
                  <a:pt x="0" y="108"/>
                  <a:pt x="11" y="96"/>
                </a:cubicBezTo>
                <a:cubicBezTo>
                  <a:pt x="96" y="11"/>
                  <a:pt x="96" y="11"/>
                  <a:pt x="96" y="11"/>
                </a:cubicBezTo>
                <a:cubicBezTo>
                  <a:pt x="108" y="0"/>
                  <a:pt x="127" y="0"/>
                  <a:pt x="139" y="11"/>
                </a:cubicBezTo>
                <a:cubicBezTo>
                  <a:pt x="150" y="23"/>
                  <a:pt x="150" y="42"/>
                  <a:pt x="139" y="54"/>
                </a:cubicBezTo>
                <a:cubicBezTo>
                  <a:pt x="54" y="139"/>
                  <a:pt x="54" y="139"/>
                  <a:pt x="54" y="139"/>
                </a:cubicBezTo>
                <a:cubicBezTo>
                  <a:pt x="48" y="145"/>
                  <a:pt x="40" y="147"/>
                  <a:pt x="33" y="147"/>
                </a:cubicBez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34" name="Freeform: Shape 42"/>
          <p:cNvSpPr/>
          <p:nvPr/>
        </p:nvSpPr>
        <p:spPr bwMode="auto">
          <a:xfrm>
            <a:off x="3707942" y="1877484"/>
            <a:ext cx="240352" cy="235639"/>
          </a:xfrm>
          <a:custGeom>
            <a:avLst/>
            <a:gdLst>
              <a:gd name="T0" fmla="*/ 118 w 151"/>
              <a:gd name="T1" fmla="*/ 148 h 148"/>
              <a:gd name="T2" fmla="*/ 97 w 151"/>
              <a:gd name="T3" fmla="*/ 139 h 148"/>
              <a:gd name="T4" fmla="*/ 12 w 151"/>
              <a:gd name="T5" fmla="*/ 54 h 148"/>
              <a:gd name="T6" fmla="*/ 12 w 151"/>
              <a:gd name="T7" fmla="*/ 12 h 148"/>
              <a:gd name="T8" fmla="*/ 54 w 151"/>
              <a:gd name="T9" fmla="*/ 12 h 148"/>
              <a:gd name="T10" fmla="*/ 139 w 151"/>
              <a:gd name="T11" fmla="*/ 97 h 148"/>
              <a:gd name="T12" fmla="*/ 139 w 151"/>
              <a:gd name="T13" fmla="*/ 139 h 148"/>
              <a:gd name="T14" fmla="*/ 118 w 151"/>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8">
                <a:moveTo>
                  <a:pt x="118" y="148"/>
                </a:moveTo>
                <a:cubicBezTo>
                  <a:pt x="110" y="148"/>
                  <a:pt x="102" y="145"/>
                  <a:pt x="97" y="139"/>
                </a:cubicBezTo>
                <a:cubicBezTo>
                  <a:pt x="12" y="54"/>
                  <a:pt x="12" y="54"/>
                  <a:pt x="12" y="54"/>
                </a:cubicBezTo>
                <a:cubicBezTo>
                  <a:pt x="0" y="43"/>
                  <a:pt x="0" y="24"/>
                  <a:pt x="12" y="12"/>
                </a:cubicBezTo>
                <a:cubicBezTo>
                  <a:pt x="24" y="0"/>
                  <a:pt x="43" y="0"/>
                  <a:pt x="54" y="12"/>
                </a:cubicBezTo>
                <a:cubicBezTo>
                  <a:pt x="139" y="97"/>
                  <a:pt x="139" y="97"/>
                  <a:pt x="139" y="97"/>
                </a:cubicBezTo>
                <a:cubicBezTo>
                  <a:pt x="151" y="108"/>
                  <a:pt x="151" y="127"/>
                  <a:pt x="139" y="139"/>
                </a:cubicBezTo>
                <a:cubicBezTo>
                  <a:pt x="133" y="145"/>
                  <a:pt x="126" y="148"/>
                  <a:pt x="118" y="148"/>
                </a:cubicBezTo>
                <a:close/>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35" name="Freeform: Shape 43"/>
          <p:cNvSpPr/>
          <p:nvPr/>
        </p:nvSpPr>
        <p:spPr bwMode="auto">
          <a:xfrm>
            <a:off x="1394638" y="3108194"/>
            <a:ext cx="2028518" cy="1673039"/>
          </a:xfrm>
          <a:custGeom>
            <a:avLst/>
            <a:gdLst>
              <a:gd name="T0" fmla="*/ 720 w 1274"/>
              <a:gd name="T1" fmla="*/ 1045 h 1051"/>
              <a:gd name="T2" fmla="*/ 537 w 1274"/>
              <a:gd name="T3" fmla="*/ 802 h 1051"/>
              <a:gd name="T4" fmla="*/ 273 w 1274"/>
              <a:gd name="T5" fmla="*/ 701 h 1051"/>
              <a:gd name="T6" fmla="*/ 45 w 1274"/>
              <a:gd name="T7" fmla="*/ 596 h 1051"/>
              <a:gd name="T8" fmla="*/ 176 w 1274"/>
              <a:gd name="T9" fmla="*/ 247 h 1051"/>
              <a:gd name="T10" fmla="*/ 407 w 1274"/>
              <a:gd name="T11" fmla="*/ 36 h 1051"/>
              <a:gd name="T12" fmla="*/ 474 w 1274"/>
              <a:gd name="T13" fmla="*/ 46 h 1051"/>
              <a:gd name="T14" fmla="*/ 663 w 1274"/>
              <a:gd name="T15" fmla="*/ 5 h 1051"/>
              <a:gd name="T16" fmla="*/ 919 w 1274"/>
              <a:gd name="T17" fmla="*/ 61 h 1051"/>
              <a:gd name="T18" fmla="*/ 1248 w 1274"/>
              <a:gd name="T19" fmla="*/ 543 h 1051"/>
              <a:gd name="T20" fmla="*/ 1225 w 1274"/>
              <a:gd name="T21" fmla="*/ 811 h 1051"/>
              <a:gd name="T22" fmla="*/ 997 w 1274"/>
              <a:gd name="T23" fmla="*/ 994 h 1051"/>
              <a:gd name="T24" fmla="*/ 932 w 1274"/>
              <a:gd name="T25" fmla="*/ 984 h 1051"/>
              <a:gd name="T26" fmla="*/ 578 w 1274"/>
              <a:gd name="T27" fmla="*/ 721 h 1051"/>
              <a:gd name="T28" fmla="*/ 607 w 1274"/>
              <a:gd name="T29" fmla="*/ 761 h 1051"/>
              <a:gd name="T30" fmla="*/ 624 w 1274"/>
              <a:gd name="T31" fmla="*/ 911 h 1051"/>
              <a:gd name="T32" fmla="*/ 770 w 1274"/>
              <a:gd name="T33" fmla="*/ 991 h 1051"/>
              <a:gd name="T34" fmla="*/ 934 w 1274"/>
              <a:gd name="T35" fmla="*/ 922 h 1051"/>
              <a:gd name="T36" fmla="*/ 997 w 1274"/>
              <a:gd name="T37" fmla="*/ 934 h 1051"/>
              <a:gd name="T38" fmla="*/ 1136 w 1274"/>
              <a:gd name="T39" fmla="*/ 658 h 1051"/>
              <a:gd name="T40" fmla="*/ 1190 w 1274"/>
              <a:gd name="T41" fmla="*/ 530 h 1051"/>
              <a:gd name="T42" fmla="*/ 1041 w 1274"/>
              <a:gd name="T43" fmla="*/ 295 h 1051"/>
              <a:gd name="T44" fmla="*/ 788 w 1274"/>
              <a:gd name="T45" fmla="*/ 136 h 1051"/>
              <a:gd name="T46" fmla="*/ 651 w 1274"/>
              <a:gd name="T47" fmla="*/ 64 h 1051"/>
              <a:gd name="T48" fmla="*/ 500 w 1274"/>
              <a:gd name="T49" fmla="*/ 102 h 1051"/>
              <a:gd name="T50" fmla="*/ 444 w 1274"/>
              <a:gd name="T51" fmla="*/ 100 h 1051"/>
              <a:gd name="T52" fmla="*/ 239 w 1274"/>
              <a:gd name="T53" fmla="*/ 231 h 1051"/>
              <a:gd name="T54" fmla="*/ 210 w 1274"/>
              <a:gd name="T55" fmla="*/ 300 h 1051"/>
              <a:gd name="T56" fmla="*/ 95 w 1274"/>
              <a:gd name="T57" fmla="*/ 563 h 1051"/>
              <a:gd name="T58" fmla="*/ 281 w 1274"/>
              <a:gd name="T59" fmla="*/ 638 h 1051"/>
              <a:gd name="T60" fmla="*/ 434 w 1274"/>
              <a:gd name="T61" fmla="*/ 748 h 1051"/>
              <a:gd name="T62" fmla="*/ 562 w 1274"/>
              <a:gd name="T63" fmla="*/ 726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4" h="1051">
                <a:moveTo>
                  <a:pt x="770" y="1051"/>
                </a:moveTo>
                <a:cubicBezTo>
                  <a:pt x="753" y="1051"/>
                  <a:pt x="736" y="1049"/>
                  <a:pt x="720" y="1045"/>
                </a:cubicBezTo>
                <a:cubicBezTo>
                  <a:pt x="659" y="1032"/>
                  <a:pt x="607" y="995"/>
                  <a:pt x="574" y="943"/>
                </a:cubicBezTo>
                <a:cubicBezTo>
                  <a:pt x="547" y="901"/>
                  <a:pt x="534" y="852"/>
                  <a:pt x="537" y="802"/>
                </a:cubicBezTo>
                <a:cubicBezTo>
                  <a:pt x="500" y="814"/>
                  <a:pt x="460" y="815"/>
                  <a:pt x="421" y="807"/>
                </a:cubicBezTo>
                <a:cubicBezTo>
                  <a:pt x="359" y="793"/>
                  <a:pt x="306" y="755"/>
                  <a:pt x="273" y="701"/>
                </a:cubicBezTo>
                <a:cubicBezTo>
                  <a:pt x="246" y="705"/>
                  <a:pt x="218" y="703"/>
                  <a:pt x="191" y="698"/>
                </a:cubicBezTo>
                <a:cubicBezTo>
                  <a:pt x="130" y="684"/>
                  <a:pt x="78" y="648"/>
                  <a:pt x="45" y="596"/>
                </a:cubicBezTo>
                <a:cubicBezTo>
                  <a:pt x="11" y="543"/>
                  <a:pt x="0" y="481"/>
                  <a:pt x="14" y="420"/>
                </a:cubicBezTo>
                <a:cubicBezTo>
                  <a:pt x="32" y="336"/>
                  <a:pt x="94" y="270"/>
                  <a:pt x="176" y="247"/>
                </a:cubicBezTo>
                <a:cubicBezTo>
                  <a:pt x="176" y="237"/>
                  <a:pt x="178" y="228"/>
                  <a:pt x="180" y="219"/>
                </a:cubicBezTo>
                <a:cubicBezTo>
                  <a:pt x="203" y="113"/>
                  <a:pt x="299" y="36"/>
                  <a:pt x="407" y="36"/>
                </a:cubicBezTo>
                <a:cubicBezTo>
                  <a:pt x="424" y="36"/>
                  <a:pt x="441" y="38"/>
                  <a:pt x="457" y="41"/>
                </a:cubicBezTo>
                <a:cubicBezTo>
                  <a:pt x="463" y="43"/>
                  <a:pt x="469" y="44"/>
                  <a:pt x="474" y="46"/>
                </a:cubicBezTo>
                <a:cubicBezTo>
                  <a:pt x="514" y="16"/>
                  <a:pt x="563" y="0"/>
                  <a:pt x="613" y="0"/>
                </a:cubicBezTo>
                <a:cubicBezTo>
                  <a:pt x="630" y="0"/>
                  <a:pt x="647" y="2"/>
                  <a:pt x="663" y="5"/>
                </a:cubicBezTo>
                <a:cubicBezTo>
                  <a:pt x="709" y="15"/>
                  <a:pt x="751" y="39"/>
                  <a:pt x="782" y="73"/>
                </a:cubicBezTo>
                <a:cubicBezTo>
                  <a:pt x="825" y="55"/>
                  <a:pt x="873" y="51"/>
                  <a:pt x="919" y="61"/>
                </a:cubicBezTo>
                <a:cubicBezTo>
                  <a:pt x="1021" y="84"/>
                  <a:pt x="1095" y="172"/>
                  <a:pt x="1101" y="274"/>
                </a:cubicBezTo>
                <a:cubicBezTo>
                  <a:pt x="1210" y="314"/>
                  <a:pt x="1274" y="427"/>
                  <a:pt x="1248" y="543"/>
                </a:cubicBezTo>
                <a:cubicBezTo>
                  <a:pt x="1240" y="580"/>
                  <a:pt x="1223" y="615"/>
                  <a:pt x="1198" y="644"/>
                </a:cubicBezTo>
                <a:cubicBezTo>
                  <a:pt x="1228" y="694"/>
                  <a:pt x="1237" y="754"/>
                  <a:pt x="1225" y="811"/>
                </a:cubicBezTo>
                <a:cubicBezTo>
                  <a:pt x="1201" y="917"/>
                  <a:pt x="1106" y="994"/>
                  <a:pt x="997" y="994"/>
                </a:cubicBezTo>
                <a:cubicBezTo>
                  <a:pt x="997" y="994"/>
                  <a:pt x="997" y="994"/>
                  <a:pt x="997" y="994"/>
                </a:cubicBezTo>
                <a:cubicBezTo>
                  <a:pt x="981" y="994"/>
                  <a:pt x="964" y="992"/>
                  <a:pt x="947" y="988"/>
                </a:cubicBezTo>
                <a:cubicBezTo>
                  <a:pt x="942" y="987"/>
                  <a:pt x="937" y="986"/>
                  <a:pt x="932" y="984"/>
                </a:cubicBezTo>
                <a:cubicBezTo>
                  <a:pt x="889" y="1027"/>
                  <a:pt x="831" y="1051"/>
                  <a:pt x="770" y="1051"/>
                </a:cubicBezTo>
                <a:moveTo>
                  <a:pt x="578" y="721"/>
                </a:moveTo>
                <a:cubicBezTo>
                  <a:pt x="585" y="721"/>
                  <a:pt x="591" y="724"/>
                  <a:pt x="597" y="728"/>
                </a:cubicBezTo>
                <a:cubicBezTo>
                  <a:pt x="607" y="736"/>
                  <a:pt x="611" y="749"/>
                  <a:pt x="607" y="761"/>
                </a:cubicBezTo>
                <a:cubicBezTo>
                  <a:pt x="604" y="768"/>
                  <a:pt x="602" y="774"/>
                  <a:pt x="601" y="781"/>
                </a:cubicBezTo>
                <a:cubicBezTo>
                  <a:pt x="591" y="826"/>
                  <a:pt x="599" y="872"/>
                  <a:pt x="624" y="911"/>
                </a:cubicBezTo>
                <a:cubicBezTo>
                  <a:pt x="649" y="950"/>
                  <a:pt x="688" y="976"/>
                  <a:pt x="733" y="986"/>
                </a:cubicBezTo>
                <a:cubicBezTo>
                  <a:pt x="745" y="989"/>
                  <a:pt x="757" y="991"/>
                  <a:pt x="770" y="991"/>
                </a:cubicBezTo>
                <a:cubicBezTo>
                  <a:pt x="820" y="991"/>
                  <a:pt x="868" y="969"/>
                  <a:pt x="901" y="930"/>
                </a:cubicBezTo>
                <a:cubicBezTo>
                  <a:pt x="909" y="921"/>
                  <a:pt x="923" y="917"/>
                  <a:pt x="934" y="922"/>
                </a:cubicBezTo>
                <a:cubicBezTo>
                  <a:pt x="943" y="925"/>
                  <a:pt x="951" y="928"/>
                  <a:pt x="960" y="930"/>
                </a:cubicBezTo>
                <a:cubicBezTo>
                  <a:pt x="972" y="932"/>
                  <a:pt x="985" y="934"/>
                  <a:pt x="997" y="934"/>
                </a:cubicBezTo>
                <a:cubicBezTo>
                  <a:pt x="1078" y="934"/>
                  <a:pt x="1149" y="877"/>
                  <a:pt x="1166" y="798"/>
                </a:cubicBezTo>
                <a:cubicBezTo>
                  <a:pt x="1177" y="749"/>
                  <a:pt x="1166" y="698"/>
                  <a:pt x="1136" y="658"/>
                </a:cubicBezTo>
                <a:cubicBezTo>
                  <a:pt x="1127" y="646"/>
                  <a:pt x="1128" y="629"/>
                  <a:pt x="1140" y="618"/>
                </a:cubicBezTo>
                <a:cubicBezTo>
                  <a:pt x="1165" y="595"/>
                  <a:pt x="1182" y="564"/>
                  <a:pt x="1190" y="530"/>
                </a:cubicBezTo>
                <a:cubicBezTo>
                  <a:pt x="1210" y="439"/>
                  <a:pt x="1155" y="349"/>
                  <a:pt x="1064" y="326"/>
                </a:cubicBezTo>
                <a:cubicBezTo>
                  <a:pt x="1050" y="322"/>
                  <a:pt x="1041" y="309"/>
                  <a:pt x="1041" y="295"/>
                </a:cubicBezTo>
                <a:cubicBezTo>
                  <a:pt x="1045" y="212"/>
                  <a:pt x="988" y="138"/>
                  <a:pt x="906" y="120"/>
                </a:cubicBezTo>
                <a:cubicBezTo>
                  <a:pt x="866" y="111"/>
                  <a:pt x="824" y="117"/>
                  <a:pt x="788" y="136"/>
                </a:cubicBezTo>
                <a:cubicBezTo>
                  <a:pt x="775" y="143"/>
                  <a:pt x="759" y="139"/>
                  <a:pt x="750" y="128"/>
                </a:cubicBezTo>
                <a:cubicBezTo>
                  <a:pt x="726" y="95"/>
                  <a:pt x="690" y="73"/>
                  <a:pt x="651" y="64"/>
                </a:cubicBezTo>
                <a:cubicBezTo>
                  <a:pt x="638" y="61"/>
                  <a:pt x="626" y="60"/>
                  <a:pt x="613" y="60"/>
                </a:cubicBezTo>
                <a:cubicBezTo>
                  <a:pt x="572" y="60"/>
                  <a:pt x="531" y="75"/>
                  <a:pt x="500" y="102"/>
                </a:cubicBezTo>
                <a:cubicBezTo>
                  <a:pt x="492" y="109"/>
                  <a:pt x="480" y="111"/>
                  <a:pt x="470" y="107"/>
                </a:cubicBezTo>
                <a:cubicBezTo>
                  <a:pt x="461" y="104"/>
                  <a:pt x="453" y="102"/>
                  <a:pt x="444" y="100"/>
                </a:cubicBezTo>
                <a:cubicBezTo>
                  <a:pt x="432" y="97"/>
                  <a:pt x="420" y="96"/>
                  <a:pt x="407" y="96"/>
                </a:cubicBezTo>
                <a:cubicBezTo>
                  <a:pt x="327" y="96"/>
                  <a:pt x="256" y="153"/>
                  <a:pt x="239" y="231"/>
                </a:cubicBezTo>
                <a:cubicBezTo>
                  <a:pt x="236" y="244"/>
                  <a:pt x="234" y="257"/>
                  <a:pt x="235" y="270"/>
                </a:cubicBezTo>
                <a:cubicBezTo>
                  <a:pt x="235" y="285"/>
                  <a:pt x="224" y="298"/>
                  <a:pt x="210" y="300"/>
                </a:cubicBezTo>
                <a:cubicBezTo>
                  <a:pt x="141" y="313"/>
                  <a:pt x="87" y="365"/>
                  <a:pt x="72" y="433"/>
                </a:cubicBezTo>
                <a:cubicBezTo>
                  <a:pt x="62" y="478"/>
                  <a:pt x="70" y="524"/>
                  <a:pt x="95" y="563"/>
                </a:cubicBezTo>
                <a:cubicBezTo>
                  <a:pt x="120" y="602"/>
                  <a:pt x="159" y="629"/>
                  <a:pt x="204" y="639"/>
                </a:cubicBezTo>
                <a:cubicBezTo>
                  <a:pt x="229" y="645"/>
                  <a:pt x="256" y="644"/>
                  <a:pt x="281" y="638"/>
                </a:cubicBezTo>
                <a:cubicBezTo>
                  <a:pt x="295" y="635"/>
                  <a:pt x="309" y="642"/>
                  <a:pt x="316" y="654"/>
                </a:cubicBezTo>
                <a:cubicBezTo>
                  <a:pt x="339" y="702"/>
                  <a:pt x="382" y="737"/>
                  <a:pt x="434" y="748"/>
                </a:cubicBezTo>
                <a:cubicBezTo>
                  <a:pt x="446" y="751"/>
                  <a:pt x="459" y="752"/>
                  <a:pt x="471" y="752"/>
                </a:cubicBezTo>
                <a:cubicBezTo>
                  <a:pt x="503" y="752"/>
                  <a:pt x="535" y="743"/>
                  <a:pt x="562" y="726"/>
                </a:cubicBezTo>
                <a:cubicBezTo>
                  <a:pt x="567" y="723"/>
                  <a:pt x="573" y="721"/>
                  <a:pt x="578" y="721"/>
                </a:cubicBezTo>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36" name="Freeform: Shape 44"/>
          <p:cNvSpPr/>
          <p:nvPr/>
        </p:nvSpPr>
        <p:spPr bwMode="auto">
          <a:xfrm>
            <a:off x="1730592" y="2748676"/>
            <a:ext cx="253144" cy="337301"/>
          </a:xfrm>
          <a:custGeom>
            <a:avLst/>
            <a:gdLst>
              <a:gd name="T0" fmla="*/ 125 w 159"/>
              <a:gd name="T1" fmla="*/ 212 h 212"/>
              <a:gd name="T2" fmla="*/ 99 w 159"/>
              <a:gd name="T3" fmla="*/ 198 h 212"/>
              <a:gd name="T4" fmla="*/ 9 w 159"/>
              <a:gd name="T5" fmla="*/ 50 h 212"/>
              <a:gd name="T6" fmla="*/ 19 w 159"/>
              <a:gd name="T7" fmla="*/ 8 h 212"/>
              <a:gd name="T8" fmla="*/ 60 w 159"/>
              <a:gd name="T9" fmla="*/ 18 h 212"/>
              <a:gd name="T10" fmla="*/ 151 w 159"/>
              <a:gd name="T11" fmla="*/ 166 h 212"/>
              <a:gd name="T12" fmla="*/ 141 w 159"/>
              <a:gd name="T13" fmla="*/ 208 h 212"/>
              <a:gd name="T14" fmla="*/ 125 w 159"/>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212">
                <a:moveTo>
                  <a:pt x="125" y="212"/>
                </a:moveTo>
                <a:cubicBezTo>
                  <a:pt x="115" y="212"/>
                  <a:pt x="105" y="207"/>
                  <a:pt x="99" y="198"/>
                </a:cubicBezTo>
                <a:cubicBezTo>
                  <a:pt x="9" y="50"/>
                  <a:pt x="9" y="50"/>
                  <a:pt x="9" y="50"/>
                </a:cubicBezTo>
                <a:cubicBezTo>
                  <a:pt x="0" y="35"/>
                  <a:pt x="5" y="17"/>
                  <a:pt x="19" y="8"/>
                </a:cubicBezTo>
                <a:cubicBezTo>
                  <a:pt x="33" y="0"/>
                  <a:pt x="52" y="4"/>
                  <a:pt x="60" y="18"/>
                </a:cubicBezTo>
                <a:cubicBezTo>
                  <a:pt x="151" y="166"/>
                  <a:pt x="151" y="166"/>
                  <a:pt x="151" y="166"/>
                </a:cubicBezTo>
                <a:cubicBezTo>
                  <a:pt x="159" y="181"/>
                  <a:pt x="155" y="199"/>
                  <a:pt x="141" y="208"/>
                </a:cubicBezTo>
                <a:cubicBezTo>
                  <a:pt x="136" y="211"/>
                  <a:pt x="130" y="212"/>
                  <a:pt x="125" y="212"/>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37" name="Freeform: Shape 45"/>
          <p:cNvSpPr/>
          <p:nvPr/>
        </p:nvSpPr>
        <p:spPr bwMode="auto">
          <a:xfrm>
            <a:off x="2572834" y="2670578"/>
            <a:ext cx="150809" cy="372310"/>
          </a:xfrm>
          <a:custGeom>
            <a:avLst/>
            <a:gdLst>
              <a:gd name="T0" fmla="*/ 32 w 95"/>
              <a:gd name="T1" fmla="*/ 234 h 234"/>
              <a:gd name="T2" fmla="*/ 27 w 95"/>
              <a:gd name="T3" fmla="*/ 234 h 234"/>
              <a:gd name="T4" fmla="*/ 2 w 95"/>
              <a:gd name="T5" fmla="*/ 199 h 234"/>
              <a:gd name="T6" fmla="*/ 33 w 95"/>
              <a:gd name="T7" fmla="*/ 27 h 234"/>
              <a:gd name="T8" fmla="*/ 67 w 95"/>
              <a:gd name="T9" fmla="*/ 2 h 234"/>
              <a:gd name="T10" fmla="*/ 92 w 95"/>
              <a:gd name="T11" fmla="*/ 37 h 234"/>
              <a:gd name="T12" fmla="*/ 62 w 95"/>
              <a:gd name="T13" fmla="*/ 209 h 234"/>
              <a:gd name="T14" fmla="*/ 32 w 95"/>
              <a:gd name="T15" fmla="*/ 234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34">
                <a:moveTo>
                  <a:pt x="32" y="234"/>
                </a:moveTo>
                <a:cubicBezTo>
                  <a:pt x="30" y="234"/>
                  <a:pt x="29" y="234"/>
                  <a:pt x="27" y="234"/>
                </a:cubicBezTo>
                <a:cubicBezTo>
                  <a:pt x="11" y="231"/>
                  <a:pt x="0" y="215"/>
                  <a:pt x="2" y="199"/>
                </a:cubicBezTo>
                <a:cubicBezTo>
                  <a:pt x="33" y="27"/>
                  <a:pt x="33" y="27"/>
                  <a:pt x="33" y="27"/>
                </a:cubicBezTo>
                <a:cubicBezTo>
                  <a:pt x="36" y="10"/>
                  <a:pt x="51" y="0"/>
                  <a:pt x="67" y="2"/>
                </a:cubicBezTo>
                <a:cubicBezTo>
                  <a:pt x="84" y="5"/>
                  <a:pt x="95" y="21"/>
                  <a:pt x="92" y="37"/>
                </a:cubicBezTo>
                <a:cubicBezTo>
                  <a:pt x="62" y="209"/>
                  <a:pt x="62" y="209"/>
                  <a:pt x="62" y="209"/>
                </a:cubicBezTo>
                <a:cubicBezTo>
                  <a:pt x="59" y="224"/>
                  <a:pt x="46" y="234"/>
                  <a:pt x="32" y="234"/>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38" name="Freeform: Shape 46"/>
          <p:cNvSpPr/>
          <p:nvPr/>
        </p:nvSpPr>
        <p:spPr bwMode="auto">
          <a:xfrm>
            <a:off x="3080468" y="2947286"/>
            <a:ext cx="297579" cy="304311"/>
          </a:xfrm>
          <a:custGeom>
            <a:avLst/>
            <a:gdLst>
              <a:gd name="T0" fmla="*/ 97 w 187"/>
              <a:gd name="T1" fmla="*/ 138 h 191"/>
              <a:gd name="T2" fmla="*/ 55 w 187"/>
              <a:gd name="T3" fmla="*/ 182 h 191"/>
              <a:gd name="T4" fmla="*/ 33 w 187"/>
              <a:gd name="T5" fmla="*/ 191 h 191"/>
              <a:gd name="T6" fmla="*/ 13 w 187"/>
              <a:gd name="T7" fmla="*/ 183 h 191"/>
              <a:gd name="T8" fmla="*/ 11 w 187"/>
              <a:gd name="T9" fmla="*/ 141 h 191"/>
              <a:gd name="T10" fmla="*/ 132 w 187"/>
              <a:gd name="T11" fmla="*/ 13 h 191"/>
              <a:gd name="T12" fmla="*/ 174 w 187"/>
              <a:gd name="T13" fmla="*/ 11 h 191"/>
              <a:gd name="T14" fmla="*/ 175 w 187"/>
              <a:gd name="T15" fmla="*/ 54 h 191"/>
              <a:gd name="T16" fmla="*/ 97 w 187"/>
              <a:gd name="T17" fmla="*/ 13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91">
                <a:moveTo>
                  <a:pt x="97" y="138"/>
                </a:moveTo>
                <a:cubicBezTo>
                  <a:pt x="55" y="182"/>
                  <a:pt x="55" y="182"/>
                  <a:pt x="55" y="182"/>
                </a:cubicBezTo>
                <a:cubicBezTo>
                  <a:pt x="49" y="188"/>
                  <a:pt x="41" y="191"/>
                  <a:pt x="33" y="191"/>
                </a:cubicBezTo>
                <a:cubicBezTo>
                  <a:pt x="26" y="191"/>
                  <a:pt x="18" y="189"/>
                  <a:pt x="13" y="183"/>
                </a:cubicBezTo>
                <a:cubicBezTo>
                  <a:pt x="0" y="172"/>
                  <a:pt x="0" y="153"/>
                  <a:pt x="11" y="141"/>
                </a:cubicBezTo>
                <a:cubicBezTo>
                  <a:pt x="132" y="13"/>
                  <a:pt x="132" y="13"/>
                  <a:pt x="132" y="13"/>
                </a:cubicBezTo>
                <a:cubicBezTo>
                  <a:pt x="143" y="1"/>
                  <a:pt x="162" y="0"/>
                  <a:pt x="174" y="11"/>
                </a:cubicBezTo>
                <a:cubicBezTo>
                  <a:pt x="186" y="23"/>
                  <a:pt x="187" y="42"/>
                  <a:pt x="175" y="54"/>
                </a:cubicBezTo>
                <a:cubicBezTo>
                  <a:pt x="97" y="138"/>
                  <a:pt x="97" y="138"/>
                  <a:pt x="97" y="138"/>
                </a:cubicBezTo>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39" name="Freeform: Shape 47"/>
          <p:cNvSpPr/>
          <p:nvPr/>
        </p:nvSpPr>
        <p:spPr bwMode="auto">
          <a:xfrm>
            <a:off x="3411710" y="3613135"/>
            <a:ext cx="370964" cy="123879"/>
          </a:xfrm>
          <a:custGeom>
            <a:avLst/>
            <a:gdLst>
              <a:gd name="T0" fmla="*/ 31 w 233"/>
              <a:gd name="T1" fmla="*/ 78 h 78"/>
              <a:gd name="T2" fmla="*/ 1 w 233"/>
              <a:gd name="T3" fmla="*/ 51 h 78"/>
              <a:gd name="T4" fmla="*/ 28 w 233"/>
              <a:gd name="T5" fmla="*/ 19 h 78"/>
              <a:gd name="T6" fmla="*/ 199 w 233"/>
              <a:gd name="T7" fmla="*/ 2 h 78"/>
              <a:gd name="T8" fmla="*/ 232 w 233"/>
              <a:gd name="T9" fmla="*/ 29 h 78"/>
              <a:gd name="T10" fmla="*/ 205 w 233"/>
              <a:gd name="T11" fmla="*/ 62 h 78"/>
              <a:gd name="T12" fmla="*/ 34 w 233"/>
              <a:gd name="T13" fmla="*/ 78 h 78"/>
              <a:gd name="T14" fmla="*/ 31 w 233"/>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78">
                <a:moveTo>
                  <a:pt x="31" y="78"/>
                </a:moveTo>
                <a:cubicBezTo>
                  <a:pt x="16" y="78"/>
                  <a:pt x="3" y="67"/>
                  <a:pt x="1" y="51"/>
                </a:cubicBezTo>
                <a:cubicBezTo>
                  <a:pt x="0" y="35"/>
                  <a:pt x="12" y="20"/>
                  <a:pt x="28" y="19"/>
                </a:cubicBezTo>
                <a:cubicBezTo>
                  <a:pt x="199" y="2"/>
                  <a:pt x="199" y="2"/>
                  <a:pt x="199" y="2"/>
                </a:cubicBezTo>
                <a:cubicBezTo>
                  <a:pt x="215" y="0"/>
                  <a:pt x="230" y="12"/>
                  <a:pt x="232" y="29"/>
                </a:cubicBezTo>
                <a:cubicBezTo>
                  <a:pt x="233" y="45"/>
                  <a:pt x="221" y="60"/>
                  <a:pt x="205" y="62"/>
                </a:cubicBezTo>
                <a:cubicBezTo>
                  <a:pt x="34" y="78"/>
                  <a:pt x="34" y="78"/>
                  <a:pt x="34" y="78"/>
                </a:cubicBezTo>
                <a:cubicBezTo>
                  <a:pt x="33" y="78"/>
                  <a:pt x="32" y="78"/>
                  <a:pt x="31" y="78"/>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40" name="Freeform: Shape 48"/>
          <p:cNvSpPr/>
          <p:nvPr/>
        </p:nvSpPr>
        <p:spPr bwMode="auto">
          <a:xfrm>
            <a:off x="1107831" y="3326329"/>
            <a:ext cx="325182" cy="208709"/>
          </a:xfrm>
          <a:custGeom>
            <a:avLst/>
            <a:gdLst>
              <a:gd name="T0" fmla="*/ 170 w 204"/>
              <a:gd name="T1" fmla="*/ 131 h 131"/>
              <a:gd name="T2" fmla="*/ 157 w 204"/>
              <a:gd name="T3" fmla="*/ 128 h 131"/>
              <a:gd name="T4" fmla="*/ 21 w 204"/>
              <a:gd name="T5" fmla="*/ 61 h 131"/>
              <a:gd name="T6" fmla="*/ 7 w 204"/>
              <a:gd name="T7" fmla="*/ 21 h 131"/>
              <a:gd name="T8" fmla="*/ 47 w 204"/>
              <a:gd name="T9" fmla="*/ 7 h 131"/>
              <a:gd name="T10" fmla="*/ 183 w 204"/>
              <a:gd name="T11" fmla="*/ 74 h 131"/>
              <a:gd name="T12" fmla="*/ 197 w 204"/>
              <a:gd name="T13" fmla="*/ 114 h 131"/>
              <a:gd name="T14" fmla="*/ 170 w 204"/>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31">
                <a:moveTo>
                  <a:pt x="170" y="131"/>
                </a:moveTo>
                <a:cubicBezTo>
                  <a:pt x="166" y="131"/>
                  <a:pt x="161" y="130"/>
                  <a:pt x="157" y="128"/>
                </a:cubicBezTo>
                <a:cubicBezTo>
                  <a:pt x="21" y="61"/>
                  <a:pt x="21" y="61"/>
                  <a:pt x="21" y="61"/>
                </a:cubicBezTo>
                <a:cubicBezTo>
                  <a:pt x="6" y="54"/>
                  <a:pt x="0" y="36"/>
                  <a:pt x="7" y="21"/>
                </a:cubicBezTo>
                <a:cubicBezTo>
                  <a:pt x="14" y="6"/>
                  <a:pt x="32" y="0"/>
                  <a:pt x="47" y="7"/>
                </a:cubicBezTo>
                <a:cubicBezTo>
                  <a:pt x="183" y="74"/>
                  <a:pt x="183" y="74"/>
                  <a:pt x="183" y="74"/>
                </a:cubicBezTo>
                <a:cubicBezTo>
                  <a:pt x="198" y="81"/>
                  <a:pt x="204" y="99"/>
                  <a:pt x="197" y="114"/>
                </a:cubicBezTo>
                <a:cubicBezTo>
                  <a:pt x="192" y="125"/>
                  <a:pt x="181" y="131"/>
                  <a:pt x="170" y="131"/>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41" name="Freeform: Shape 49"/>
          <p:cNvSpPr/>
          <p:nvPr/>
        </p:nvSpPr>
        <p:spPr bwMode="auto">
          <a:xfrm>
            <a:off x="1135434" y="4206946"/>
            <a:ext cx="330568" cy="197264"/>
          </a:xfrm>
          <a:custGeom>
            <a:avLst/>
            <a:gdLst>
              <a:gd name="T0" fmla="*/ 34 w 208"/>
              <a:gd name="T1" fmla="*/ 124 h 124"/>
              <a:gd name="T2" fmla="*/ 7 w 208"/>
              <a:gd name="T3" fmla="*/ 105 h 124"/>
              <a:gd name="T4" fmla="*/ 22 w 208"/>
              <a:gd name="T5" fmla="*/ 66 h 124"/>
              <a:gd name="T6" fmla="*/ 162 w 208"/>
              <a:gd name="T7" fmla="*/ 6 h 124"/>
              <a:gd name="T8" fmla="*/ 201 w 208"/>
              <a:gd name="T9" fmla="*/ 22 h 124"/>
              <a:gd name="T10" fmla="*/ 185 w 208"/>
              <a:gd name="T11" fmla="*/ 61 h 124"/>
              <a:gd name="T12" fmla="*/ 46 w 208"/>
              <a:gd name="T13" fmla="*/ 121 h 124"/>
              <a:gd name="T14" fmla="*/ 34 w 208"/>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24">
                <a:moveTo>
                  <a:pt x="34" y="124"/>
                </a:moveTo>
                <a:cubicBezTo>
                  <a:pt x="23" y="124"/>
                  <a:pt x="12" y="117"/>
                  <a:pt x="7" y="105"/>
                </a:cubicBezTo>
                <a:cubicBezTo>
                  <a:pt x="0" y="90"/>
                  <a:pt x="7" y="73"/>
                  <a:pt x="22" y="66"/>
                </a:cubicBezTo>
                <a:cubicBezTo>
                  <a:pt x="162" y="6"/>
                  <a:pt x="162" y="6"/>
                  <a:pt x="162" y="6"/>
                </a:cubicBezTo>
                <a:cubicBezTo>
                  <a:pt x="177" y="0"/>
                  <a:pt x="195" y="7"/>
                  <a:pt x="201" y="22"/>
                </a:cubicBezTo>
                <a:cubicBezTo>
                  <a:pt x="208" y="37"/>
                  <a:pt x="201" y="55"/>
                  <a:pt x="185" y="61"/>
                </a:cubicBezTo>
                <a:cubicBezTo>
                  <a:pt x="46" y="121"/>
                  <a:pt x="46" y="121"/>
                  <a:pt x="46" y="121"/>
                </a:cubicBezTo>
                <a:cubicBezTo>
                  <a:pt x="42" y="123"/>
                  <a:pt x="38" y="124"/>
                  <a:pt x="34" y="124"/>
                </a:cubicBezTo>
                <a:close/>
              </a:path>
            </a:pathLst>
          </a:custGeom>
          <a:solidFill>
            <a:srgbClr val="22364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42" name="Freeform: Shape 50"/>
          <p:cNvSpPr/>
          <p:nvPr/>
        </p:nvSpPr>
        <p:spPr bwMode="auto">
          <a:xfrm>
            <a:off x="2731722" y="3357972"/>
            <a:ext cx="224867" cy="224867"/>
          </a:xfrm>
          <a:custGeom>
            <a:avLst/>
            <a:gdLst>
              <a:gd name="T0" fmla="*/ 71 w 141"/>
              <a:gd name="T1" fmla="*/ 116 h 141"/>
              <a:gd name="T2" fmla="*/ 26 w 141"/>
              <a:gd name="T3" fmla="*/ 71 h 141"/>
              <a:gd name="T4" fmla="*/ 71 w 141"/>
              <a:gd name="T5" fmla="*/ 26 h 141"/>
              <a:gd name="T6" fmla="*/ 116 w 141"/>
              <a:gd name="T7" fmla="*/ 71 h 141"/>
              <a:gd name="T8" fmla="*/ 71 w 141"/>
              <a:gd name="T9" fmla="*/ 116 h 141"/>
              <a:gd name="T10" fmla="*/ 82 w 141"/>
              <a:gd name="T11" fmla="*/ 0 h 141"/>
              <a:gd name="T12" fmla="*/ 71 w 141"/>
              <a:gd name="T13" fmla="*/ 0 h 141"/>
              <a:gd name="T14" fmla="*/ 60 w 141"/>
              <a:gd name="T15" fmla="*/ 0 h 141"/>
              <a:gd name="T16" fmla="*/ 60 w 141"/>
              <a:gd name="T17" fmla="*/ 11 h 141"/>
              <a:gd name="T18" fmla="*/ 36 w 141"/>
              <a:gd name="T19" fmla="*/ 21 h 141"/>
              <a:gd name="T20" fmla="*/ 29 w 141"/>
              <a:gd name="T21" fmla="*/ 13 h 141"/>
              <a:gd name="T22" fmla="*/ 13 w 141"/>
              <a:gd name="T23" fmla="*/ 29 h 141"/>
              <a:gd name="T24" fmla="*/ 21 w 141"/>
              <a:gd name="T25" fmla="*/ 36 h 141"/>
              <a:gd name="T26" fmla="*/ 11 w 141"/>
              <a:gd name="T27" fmla="*/ 60 h 141"/>
              <a:gd name="T28" fmla="*/ 0 w 141"/>
              <a:gd name="T29" fmla="*/ 60 h 141"/>
              <a:gd name="T30" fmla="*/ 0 w 141"/>
              <a:gd name="T31" fmla="*/ 82 h 141"/>
              <a:gd name="T32" fmla="*/ 11 w 141"/>
              <a:gd name="T33" fmla="*/ 82 h 141"/>
              <a:gd name="T34" fmla="*/ 21 w 141"/>
              <a:gd name="T35" fmla="*/ 105 h 141"/>
              <a:gd name="T36" fmla="*/ 13 w 141"/>
              <a:gd name="T37" fmla="*/ 113 h 141"/>
              <a:gd name="T38" fmla="*/ 29 w 141"/>
              <a:gd name="T39" fmla="*/ 128 h 141"/>
              <a:gd name="T40" fmla="*/ 36 w 141"/>
              <a:gd name="T41" fmla="*/ 121 h 141"/>
              <a:gd name="T42" fmla="*/ 60 w 141"/>
              <a:gd name="T43" fmla="*/ 131 h 141"/>
              <a:gd name="T44" fmla="*/ 60 w 141"/>
              <a:gd name="T45" fmla="*/ 141 h 141"/>
              <a:gd name="T46" fmla="*/ 71 w 141"/>
              <a:gd name="T47" fmla="*/ 141 h 141"/>
              <a:gd name="T48" fmla="*/ 82 w 141"/>
              <a:gd name="T49" fmla="*/ 141 h 141"/>
              <a:gd name="T50" fmla="*/ 82 w 141"/>
              <a:gd name="T51" fmla="*/ 131 h 141"/>
              <a:gd name="T52" fmla="*/ 105 w 141"/>
              <a:gd name="T53" fmla="*/ 121 h 141"/>
              <a:gd name="T54" fmla="*/ 113 w 141"/>
              <a:gd name="T55" fmla="*/ 128 h 141"/>
              <a:gd name="T56" fmla="*/ 128 w 141"/>
              <a:gd name="T57" fmla="*/ 113 h 141"/>
              <a:gd name="T58" fmla="*/ 121 w 141"/>
              <a:gd name="T59" fmla="*/ 105 h 141"/>
              <a:gd name="T60" fmla="*/ 131 w 141"/>
              <a:gd name="T61" fmla="*/ 82 h 141"/>
              <a:gd name="T62" fmla="*/ 141 w 141"/>
              <a:gd name="T63" fmla="*/ 82 h 141"/>
              <a:gd name="T64" fmla="*/ 141 w 141"/>
              <a:gd name="T65" fmla="*/ 60 h 141"/>
              <a:gd name="T66" fmla="*/ 131 w 141"/>
              <a:gd name="T67" fmla="*/ 60 h 141"/>
              <a:gd name="T68" fmla="*/ 121 w 141"/>
              <a:gd name="T69" fmla="*/ 36 h 141"/>
              <a:gd name="T70" fmla="*/ 128 w 141"/>
              <a:gd name="T71" fmla="*/ 29 h 141"/>
              <a:gd name="T72" fmla="*/ 113 w 141"/>
              <a:gd name="T73" fmla="*/ 13 h 141"/>
              <a:gd name="T74" fmla="*/ 105 w 141"/>
              <a:gd name="T75" fmla="*/ 21 h 141"/>
              <a:gd name="T76" fmla="*/ 82 w 141"/>
              <a:gd name="T77" fmla="*/ 11 h 141"/>
              <a:gd name="T78" fmla="*/ 82 w 141"/>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41">
                <a:moveTo>
                  <a:pt x="71" y="116"/>
                </a:moveTo>
                <a:cubicBezTo>
                  <a:pt x="46" y="116"/>
                  <a:pt x="26" y="96"/>
                  <a:pt x="26" y="71"/>
                </a:cubicBezTo>
                <a:cubicBezTo>
                  <a:pt x="26" y="46"/>
                  <a:pt x="46" y="26"/>
                  <a:pt x="71" y="26"/>
                </a:cubicBezTo>
                <a:cubicBezTo>
                  <a:pt x="96" y="26"/>
                  <a:pt x="116" y="46"/>
                  <a:pt x="116" y="71"/>
                </a:cubicBezTo>
                <a:cubicBezTo>
                  <a:pt x="116" y="96"/>
                  <a:pt x="96" y="116"/>
                  <a:pt x="71" y="116"/>
                </a:cubicBezTo>
                <a:moveTo>
                  <a:pt x="82" y="0"/>
                </a:moveTo>
                <a:cubicBezTo>
                  <a:pt x="71" y="0"/>
                  <a:pt x="71" y="0"/>
                  <a:pt x="71" y="0"/>
                </a:cubicBezTo>
                <a:cubicBezTo>
                  <a:pt x="60" y="0"/>
                  <a:pt x="60" y="0"/>
                  <a:pt x="60" y="0"/>
                </a:cubicBezTo>
                <a:cubicBezTo>
                  <a:pt x="60" y="11"/>
                  <a:pt x="60" y="11"/>
                  <a:pt x="60" y="11"/>
                </a:cubicBezTo>
                <a:cubicBezTo>
                  <a:pt x="51" y="13"/>
                  <a:pt x="43" y="16"/>
                  <a:pt x="36" y="21"/>
                </a:cubicBezTo>
                <a:cubicBezTo>
                  <a:pt x="29" y="13"/>
                  <a:pt x="29" y="13"/>
                  <a:pt x="29" y="13"/>
                </a:cubicBezTo>
                <a:cubicBezTo>
                  <a:pt x="13" y="29"/>
                  <a:pt x="13" y="29"/>
                  <a:pt x="13" y="29"/>
                </a:cubicBezTo>
                <a:cubicBezTo>
                  <a:pt x="21" y="36"/>
                  <a:pt x="21" y="36"/>
                  <a:pt x="21" y="36"/>
                </a:cubicBezTo>
                <a:cubicBezTo>
                  <a:pt x="16" y="43"/>
                  <a:pt x="12" y="51"/>
                  <a:pt x="11" y="60"/>
                </a:cubicBezTo>
                <a:cubicBezTo>
                  <a:pt x="0" y="60"/>
                  <a:pt x="0" y="60"/>
                  <a:pt x="0" y="60"/>
                </a:cubicBezTo>
                <a:cubicBezTo>
                  <a:pt x="0" y="82"/>
                  <a:pt x="0" y="82"/>
                  <a:pt x="0" y="82"/>
                </a:cubicBezTo>
                <a:cubicBezTo>
                  <a:pt x="11" y="82"/>
                  <a:pt x="11" y="82"/>
                  <a:pt x="11" y="82"/>
                </a:cubicBezTo>
                <a:cubicBezTo>
                  <a:pt x="12" y="90"/>
                  <a:pt x="16" y="98"/>
                  <a:pt x="21" y="105"/>
                </a:cubicBezTo>
                <a:cubicBezTo>
                  <a:pt x="13" y="113"/>
                  <a:pt x="13" y="113"/>
                  <a:pt x="13" y="113"/>
                </a:cubicBezTo>
                <a:cubicBezTo>
                  <a:pt x="29" y="128"/>
                  <a:pt x="29" y="128"/>
                  <a:pt x="29" y="128"/>
                </a:cubicBezTo>
                <a:cubicBezTo>
                  <a:pt x="36" y="121"/>
                  <a:pt x="36" y="121"/>
                  <a:pt x="36" y="121"/>
                </a:cubicBezTo>
                <a:cubicBezTo>
                  <a:pt x="43" y="126"/>
                  <a:pt x="51" y="129"/>
                  <a:pt x="60" y="131"/>
                </a:cubicBezTo>
                <a:cubicBezTo>
                  <a:pt x="60" y="141"/>
                  <a:pt x="60" y="141"/>
                  <a:pt x="60" y="141"/>
                </a:cubicBezTo>
                <a:cubicBezTo>
                  <a:pt x="71" y="141"/>
                  <a:pt x="71" y="141"/>
                  <a:pt x="71" y="141"/>
                </a:cubicBezTo>
                <a:cubicBezTo>
                  <a:pt x="82" y="141"/>
                  <a:pt x="82" y="141"/>
                  <a:pt x="82" y="141"/>
                </a:cubicBezTo>
                <a:cubicBezTo>
                  <a:pt x="82" y="131"/>
                  <a:pt x="82" y="131"/>
                  <a:pt x="82" y="131"/>
                </a:cubicBezTo>
                <a:cubicBezTo>
                  <a:pt x="90" y="129"/>
                  <a:pt x="98" y="126"/>
                  <a:pt x="105" y="121"/>
                </a:cubicBezTo>
                <a:cubicBezTo>
                  <a:pt x="113" y="128"/>
                  <a:pt x="113" y="128"/>
                  <a:pt x="113" y="128"/>
                </a:cubicBezTo>
                <a:cubicBezTo>
                  <a:pt x="128" y="113"/>
                  <a:pt x="128" y="113"/>
                  <a:pt x="128" y="113"/>
                </a:cubicBezTo>
                <a:cubicBezTo>
                  <a:pt x="121" y="105"/>
                  <a:pt x="121" y="105"/>
                  <a:pt x="121" y="105"/>
                </a:cubicBezTo>
                <a:cubicBezTo>
                  <a:pt x="126" y="98"/>
                  <a:pt x="129" y="90"/>
                  <a:pt x="131" y="82"/>
                </a:cubicBezTo>
                <a:cubicBezTo>
                  <a:pt x="141" y="82"/>
                  <a:pt x="141" y="82"/>
                  <a:pt x="141" y="82"/>
                </a:cubicBezTo>
                <a:cubicBezTo>
                  <a:pt x="141" y="60"/>
                  <a:pt x="141" y="60"/>
                  <a:pt x="141" y="60"/>
                </a:cubicBezTo>
                <a:cubicBezTo>
                  <a:pt x="131" y="60"/>
                  <a:pt x="131" y="60"/>
                  <a:pt x="131" y="60"/>
                </a:cubicBezTo>
                <a:cubicBezTo>
                  <a:pt x="129" y="51"/>
                  <a:pt x="126" y="43"/>
                  <a:pt x="121" y="36"/>
                </a:cubicBezTo>
                <a:cubicBezTo>
                  <a:pt x="128" y="29"/>
                  <a:pt x="128" y="29"/>
                  <a:pt x="128" y="29"/>
                </a:cubicBezTo>
                <a:cubicBezTo>
                  <a:pt x="113" y="13"/>
                  <a:pt x="113" y="13"/>
                  <a:pt x="113" y="13"/>
                </a:cubicBezTo>
                <a:cubicBezTo>
                  <a:pt x="105" y="21"/>
                  <a:pt x="105" y="21"/>
                  <a:pt x="105" y="21"/>
                </a:cubicBezTo>
                <a:cubicBezTo>
                  <a:pt x="98" y="16"/>
                  <a:pt x="90" y="13"/>
                  <a:pt x="82" y="11"/>
                </a:cubicBezTo>
                <a:cubicBezTo>
                  <a:pt x="82" y="0"/>
                  <a:pt x="82" y="0"/>
                  <a:pt x="82"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43" name="Freeform: Shape 51"/>
          <p:cNvSpPr/>
          <p:nvPr/>
        </p:nvSpPr>
        <p:spPr bwMode="auto">
          <a:xfrm>
            <a:off x="1877362" y="3899269"/>
            <a:ext cx="220828" cy="221501"/>
          </a:xfrm>
          <a:custGeom>
            <a:avLst/>
            <a:gdLst>
              <a:gd name="T0" fmla="*/ 69 w 139"/>
              <a:gd name="T1" fmla="*/ 114 h 139"/>
              <a:gd name="T2" fmla="*/ 54 w 139"/>
              <a:gd name="T3" fmla="*/ 112 h 139"/>
              <a:gd name="T4" fmla="*/ 27 w 139"/>
              <a:gd name="T5" fmla="*/ 55 h 139"/>
              <a:gd name="T6" fmla="*/ 69 w 139"/>
              <a:gd name="T7" fmla="*/ 25 h 139"/>
              <a:gd name="T8" fmla="*/ 84 w 139"/>
              <a:gd name="T9" fmla="*/ 28 h 139"/>
              <a:gd name="T10" fmla="*/ 111 w 139"/>
              <a:gd name="T11" fmla="*/ 85 h 139"/>
              <a:gd name="T12" fmla="*/ 69 w 139"/>
              <a:gd name="T13" fmla="*/ 114 h 139"/>
              <a:gd name="T14" fmla="*/ 83 w 139"/>
              <a:gd name="T15" fmla="*/ 0 h 139"/>
              <a:gd name="T16" fmla="*/ 79 w 139"/>
              <a:gd name="T17" fmla="*/ 10 h 139"/>
              <a:gd name="T18" fmla="*/ 69 w 139"/>
              <a:gd name="T19" fmla="*/ 9 h 139"/>
              <a:gd name="T20" fmla="*/ 54 w 139"/>
              <a:gd name="T21" fmla="*/ 11 h 139"/>
              <a:gd name="T22" fmla="*/ 50 w 139"/>
              <a:gd name="T23" fmla="*/ 2 h 139"/>
              <a:gd name="T24" fmla="*/ 30 w 139"/>
              <a:gd name="T25" fmla="*/ 11 h 139"/>
              <a:gd name="T26" fmla="*/ 34 w 139"/>
              <a:gd name="T27" fmla="*/ 21 h 139"/>
              <a:gd name="T28" fmla="*/ 17 w 139"/>
              <a:gd name="T29" fmla="*/ 39 h 139"/>
              <a:gd name="T30" fmla="*/ 7 w 139"/>
              <a:gd name="T31" fmla="*/ 36 h 139"/>
              <a:gd name="T32" fmla="*/ 0 w 139"/>
              <a:gd name="T33" fmla="*/ 56 h 139"/>
              <a:gd name="T34" fmla="*/ 10 w 139"/>
              <a:gd name="T35" fmla="*/ 60 h 139"/>
              <a:gd name="T36" fmla="*/ 11 w 139"/>
              <a:gd name="T37" fmla="*/ 85 h 139"/>
              <a:gd name="T38" fmla="*/ 1 w 139"/>
              <a:gd name="T39" fmla="*/ 89 h 139"/>
              <a:gd name="T40" fmla="*/ 11 w 139"/>
              <a:gd name="T41" fmla="*/ 109 h 139"/>
              <a:gd name="T42" fmla="*/ 20 w 139"/>
              <a:gd name="T43" fmla="*/ 105 h 139"/>
              <a:gd name="T44" fmla="*/ 39 w 139"/>
              <a:gd name="T45" fmla="*/ 122 h 139"/>
              <a:gd name="T46" fmla="*/ 35 w 139"/>
              <a:gd name="T47" fmla="*/ 132 h 139"/>
              <a:gd name="T48" fmla="*/ 45 w 139"/>
              <a:gd name="T49" fmla="*/ 135 h 139"/>
              <a:gd name="T50" fmla="*/ 56 w 139"/>
              <a:gd name="T51" fmla="*/ 139 h 139"/>
              <a:gd name="T52" fmla="*/ 59 w 139"/>
              <a:gd name="T53" fmla="*/ 129 h 139"/>
              <a:gd name="T54" fmla="*/ 69 w 139"/>
              <a:gd name="T55" fmla="*/ 130 h 139"/>
              <a:gd name="T56" fmla="*/ 84 w 139"/>
              <a:gd name="T57" fmla="*/ 128 h 139"/>
              <a:gd name="T58" fmla="*/ 89 w 139"/>
              <a:gd name="T59" fmla="*/ 138 h 139"/>
              <a:gd name="T60" fmla="*/ 109 w 139"/>
              <a:gd name="T61" fmla="*/ 128 h 139"/>
              <a:gd name="T62" fmla="*/ 104 w 139"/>
              <a:gd name="T63" fmla="*/ 119 h 139"/>
              <a:gd name="T64" fmla="*/ 121 w 139"/>
              <a:gd name="T65" fmla="*/ 100 h 139"/>
              <a:gd name="T66" fmla="*/ 131 w 139"/>
              <a:gd name="T67" fmla="*/ 104 h 139"/>
              <a:gd name="T68" fmla="*/ 139 w 139"/>
              <a:gd name="T69" fmla="*/ 83 h 139"/>
              <a:gd name="T70" fmla="*/ 129 w 139"/>
              <a:gd name="T71" fmla="*/ 80 h 139"/>
              <a:gd name="T72" fmla="*/ 128 w 139"/>
              <a:gd name="T73" fmla="*/ 55 h 139"/>
              <a:gd name="T74" fmla="*/ 137 w 139"/>
              <a:gd name="T75" fmla="*/ 50 h 139"/>
              <a:gd name="T76" fmla="*/ 128 w 139"/>
              <a:gd name="T77" fmla="*/ 30 h 139"/>
              <a:gd name="T78" fmla="*/ 118 w 139"/>
              <a:gd name="T79" fmla="*/ 35 h 139"/>
              <a:gd name="T80" fmla="*/ 100 w 139"/>
              <a:gd name="T81" fmla="*/ 18 h 139"/>
              <a:gd name="T82" fmla="*/ 103 w 139"/>
              <a:gd name="T83" fmla="*/ 8 h 139"/>
              <a:gd name="T84" fmla="*/ 93 w 139"/>
              <a:gd name="T85" fmla="*/ 4 h 139"/>
              <a:gd name="T86" fmla="*/ 83 w 139"/>
              <a:gd name="T8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39">
                <a:moveTo>
                  <a:pt x="69" y="114"/>
                </a:moveTo>
                <a:cubicBezTo>
                  <a:pt x="64" y="114"/>
                  <a:pt x="59" y="114"/>
                  <a:pt x="54" y="112"/>
                </a:cubicBezTo>
                <a:cubicBezTo>
                  <a:pt x="31" y="103"/>
                  <a:pt x="19" y="78"/>
                  <a:pt x="27" y="55"/>
                </a:cubicBezTo>
                <a:cubicBezTo>
                  <a:pt x="34" y="36"/>
                  <a:pt x="51" y="25"/>
                  <a:pt x="69" y="25"/>
                </a:cubicBezTo>
                <a:cubicBezTo>
                  <a:pt x="74" y="25"/>
                  <a:pt x="79" y="26"/>
                  <a:pt x="84" y="28"/>
                </a:cubicBezTo>
                <a:cubicBezTo>
                  <a:pt x="108" y="36"/>
                  <a:pt x="120" y="62"/>
                  <a:pt x="111" y="85"/>
                </a:cubicBezTo>
                <a:cubicBezTo>
                  <a:pt x="105" y="103"/>
                  <a:pt x="87" y="114"/>
                  <a:pt x="69" y="114"/>
                </a:cubicBezTo>
                <a:moveTo>
                  <a:pt x="83" y="0"/>
                </a:moveTo>
                <a:cubicBezTo>
                  <a:pt x="79" y="10"/>
                  <a:pt x="79" y="10"/>
                  <a:pt x="79" y="10"/>
                </a:cubicBezTo>
                <a:cubicBezTo>
                  <a:pt x="76" y="10"/>
                  <a:pt x="72" y="9"/>
                  <a:pt x="69" y="9"/>
                </a:cubicBezTo>
                <a:cubicBezTo>
                  <a:pt x="64" y="9"/>
                  <a:pt x="59" y="10"/>
                  <a:pt x="54" y="11"/>
                </a:cubicBezTo>
                <a:cubicBezTo>
                  <a:pt x="50" y="2"/>
                  <a:pt x="50" y="2"/>
                  <a:pt x="50" y="2"/>
                </a:cubicBezTo>
                <a:cubicBezTo>
                  <a:pt x="30" y="11"/>
                  <a:pt x="30" y="11"/>
                  <a:pt x="30" y="11"/>
                </a:cubicBezTo>
                <a:cubicBezTo>
                  <a:pt x="34" y="21"/>
                  <a:pt x="34" y="21"/>
                  <a:pt x="34" y="21"/>
                </a:cubicBezTo>
                <a:cubicBezTo>
                  <a:pt x="27" y="25"/>
                  <a:pt x="22" y="32"/>
                  <a:pt x="17" y="39"/>
                </a:cubicBezTo>
                <a:cubicBezTo>
                  <a:pt x="7" y="36"/>
                  <a:pt x="7" y="36"/>
                  <a:pt x="7" y="36"/>
                </a:cubicBezTo>
                <a:cubicBezTo>
                  <a:pt x="0" y="56"/>
                  <a:pt x="0" y="56"/>
                  <a:pt x="0" y="56"/>
                </a:cubicBezTo>
                <a:cubicBezTo>
                  <a:pt x="10" y="60"/>
                  <a:pt x="10" y="60"/>
                  <a:pt x="10" y="60"/>
                </a:cubicBezTo>
                <a:cubicBezTo>
                  <a:pt x="8" y="68"/>
                  <a:pt x="9" y="77"/>
                  <a:pt x="11" y="85"/>
                </a:cubicBezTo>
                <a:cubicBezTo>
                  <a:pt x="1" y="89"/>
                  <a:pt x="1" y="89"/>
                  <a:pt x="1" y="89"/>
                </a:cubicBezTo>
                <a:cubicBezTo>
                  <a:pt x="11" y="109"/>
                  <a:pt x="11" y="109"/>
                  <a:pt x="11" y="109"/>
                </a:cubicBezTo>
                <a:cubicBezTo>
                  <a:pt x="20" y="105"/>
                  <a:pt x="20" y="105"/>
                  <a:pt x="20" y="105"/>
                </a:cubicBezTo>
                <a:cubicBezTo>
                  <a:pt x="25" y="112"/>
                  <a:pt x="31" y="117"/>
                  <a:pt x="39" y="122"/>
                </a:cubicBezTo>
                <a:cubicBezTo>
                  <a:pt x="35" y="132"/>
                  <a:pt x="35" y="132"/>
                  <a:pt x="35" y="132"/>
                </a:cubicBezTo>
                <a:cubicBezTo>
                  <a:pt x="45" y="135"/>
                  <a:pt x="45" y="135"/>
                  <a:pt x="45" y="135"/>
                </a:cubicBezTo>
                <a:cubicBezTo>
                  <a:pt x="56" y="139"/>
                  <a:pt x="56" y="139"/>
                  <a:pt x="56" y="139"/>
                </a:cubicBezTo>
                <a:cubicBezTo>
                  <a:pt x="59" y="129"/>
                  <a:pt x="59" y="129"/>
                  <a:pt x="59" y="129"/>
                </a:cubicBezTo>
                <a:cubicBezTo>
                  <a:pt x="63" y="130"/>
                  <a:pt x="66" y="130"/>
                  <a:pt x="69" y="130"/>
                </a:cubicBezTo>
                <a:cubicBezTo>
                  <a:pt x="74" y="130"/>
                  <a:pt x="79" y="130"/>
                  <a:pt x="84" y="128"/>
                </a:cubicBezTo>
                <a:cubicBezTo>
                  <a:pt x="89" y="138"/>
                  <a:pt x="89" y="138"/>
                  <a:pt x="89" y="138"/>
                </a:cubicBezTo>
                <a:cubicBezTo>
                  <a:pt x="109" y="128"/>
                  <a:pt x="109" y="128"/>
                  <a:pt x="109" y="128"/>
                </a:cubicBezTo>
                <a:cubicBezTo>
                  <a:pt x="104" y="119"/>
                  <a:pt x="104" y="119"/>
                  <a:pt x="104" y="119"/>
                </a:cubicBezTo>
                <a:cubicBezTo>
                  <a:pt x="111" y="114"/>
                  <a:pt x="117" y="108"/>
                  <a:pt x="121" y="100"/>
                </a:cubicBezTo>
                <a:cubicBezTo>
                  <a:pt x="131" y="104"/>
                  <a:pt x="131" y="104"/>
                  <a:pt x="131" y="104"/>
                </a:cubicBezTo>
                <a:cubicBezTo>
                  <a:pt x="139" y="83"/>
                  <a:pt x="139" y="83"/>
                  <a:pt x="139" y="83"/>
                </a:cubicBezTo>
                <a:cubicBezTo>
                  <a:pt x="129" y="80"/>
                  <a:pt x="129" y="80"/>
                  <a:pt x="129" y="80"/>
                </a:cubicBezTo>
                <a:cubicBezTo>
                  <a:pt x="130" y="71"/>
                  <a:pt x="130" y="63"/>
                  <a:pt x="128" y="55"/>
                </a:cubicBezTo>
                <a:cubicBezTo>
                  <a:pt x="137" y="50"/>
                  <a:pt x="137" y="50"/>
                  <a:pt x="137" y="50"/>
                </a:cubicBezTo>
                <a:cubicBezTo>
                  <a:pt x="128" y="30"/>
                  <a:pt x="128" y="30"/>
                  <a:pt x="128" y="30"/>
                </a:cubicBezTo>
                <a:cubicBezTo>
                  <a:pt x="118" y="35"/>
                  <a:pt x="118" y="35"/>
                  <a:pt x="118" y="35"/>
                </a:cubicBezTo>
                <a:cubicBezTo>
                  <a:pt x="114" y="28"/>
                  <a:pt x="107" y="22"/>
                  <a:pt x="100" y="18"/>
                </a:cubicBezTo>
                <a:cubicBezTo>
                  <a:pt x="103" y="8"/>
                  <a:pt x="103" y="8"/>
                  <a:pt x="103" y="8"/>
                </a:cubicBezTo>
                <a:cubicBezTo>
                  <a:pt x="93" y="4"/>
                  <a:pt x="93" y="4"/>
                  <a:pt x="93" y="4"/>
                </a:cubicBezTo>
                <a:cubicBezTo>
                  <a:pt x="83" y="0"/>
                  <a:pt x="83" y="0"/>
                  <a:pt x="83"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44" name="Freeform: Shape 52"/>
          <p:cNvSpPr/>
          <p:nvPr/>
        </p:nvSpPr>
        <p:spPr bwMode="auto">
          <a:xfrm>
            <a:off x="2128486" y="3789528"/>
            <a:ext cx="445695" cy="440982"/>
          </a:xfrm>
          <a:custGeom>
            <a:avLst/>
            <a:gdLst>
              <a:gd name="T0" fmla="*/ 140 w 280"/>
              <a:gd name="T1" fmla="*/ 195 h 277"/>
              <a:gd name="T2" fmla="*/ 84 w 280"/>
              <a:gd name="T3" fmla="*/ 147 h 277"/>
              <a:gd name="T4" fmla="*/ 114 w 280"/>
              <a:gd name="T5" fmla="*/ 88 h 277"/>
              <a:gd name="T6" fmla="*/ 132 w 280"/>
              <a:gd name="T7" fmla="*/ 83 h 277"/>
              <a:gd name="T8" fmla="*/ 140 w 280"/>
              <a:gd name="T9" fmla="*/ 82 h 277"/>
              <a:gd name="T10" fmla="*/ 196 w 280"/>
              <a:gd name="T11" fmla="*/ 130 h 277"/>
              <a:gd name="T12" fmla="*/ 165 w 280"/>
              <a:gd name="T13" fmla="*/ 189 h 277"/>
              <a:gd name="T14" fmla="*/ 148 w 280"/>
              <a:gd name="T15" fmla="*/ 195 h 277"/>
              <a:gd name="T16" fmla="*/ 140 w 280"/>
              <a:gd name="T17" fmla="*/ 195 h 277"/>
              <a:gd name="T18" fmla="*/ 140 w 280"/>
              <a:gd name="T19" fmla="*/ 0 h 277"/>
              <a:gd name="T20" fmla="*/ 119 w 280"/>
              <a:gd name="T21" fmla="*/ 2 h 277"/>
              <a:gd name="T22" fmla="*/ 123 w 280"/>
              <a:gd name="T23" fmla="*/ 24 h 277"/>
              <a:gd name="T24" fmla="*/ 87 w 280"/>
              <a:gd name="T25" fmla="*/ 35 h 277"/>
              <a:gd name="T26" fmla="*/ 80 w 280"/>
              <a:gd name="T27" fmla="*/ 39 h 277"/>
              <a:gd name="T28" fmla="*/ 69 w 280"/>
              <a:gd name="T29" fmla="*/ 20 h 277"/>
              <a:gd name="T30" fmla="*/ 29 w 280"/>
              <a:gd name="T31" fmla="*/ 56 h 277"/>
              <a:gd name="T32" fmla="*/ 46 w 280"/>
              <a:gd name="T33" fmla="*/ 69 h 277"/>
              <a:gd name="T34" fmla="*/ 27 w 280"/>
              <a:gd name="T35" fmla="*/ 111 h 277"/>
              <a:gd name="T36" fmla="*/ 5 w 280"/>
              <a:gd name="T37" fmla="*/ 105 h 277"/>
              <a:gd name="T38" fmla="*/ 3 w 280"/>
              <a:gd name="T39" fmla="*/ 159 h 277"/>
              <a:gd name="T40" fmla="*/ 25 w 280"/>
              <a:gd name="T41" fmla="*/ 156 h 277"/>
              <a:gd name="T42" fmla="*/ 40 w 280"/>
              <a:gd name="T43" fmla="*/ 199 h 277"/>
              <a:gd name="T44" fmla="*/ 21 w 280"/>
              <a:gd name="T45" fmla="*/ 210 h 277"/>
              <a:gd name="T46" fmla="*/ 57 w 280"/>
              <a:gd name="T47" fmla="*/ 250 h 277"/>
              <a:gd name="T48" fmla="*/ 70 w 280"/>
              <a:gd name="T49" fmla="*/ 232 h 277"/>
              <a:gd name="T50" fmla="*/ 112 w 280"/>
              <a:gd name="T51" fmla="*/ 252 h 277"/>
              <a:gd name="T52" fmla="*/ 106 w 280"/>
              <a:gd name="T53" fmla="*/ 273 h 277"/>
              <a:gd name="T54" fmla="*/ 140 w 280"/>
              <a:gd name="T55" fmla="*/ 277 h 277"/>
              <a:gd name="T56" fmla="*/ 160 w 280"/>
              <a:gd name="T57" fmla="*/ 276 h 277"/>
              <a:gd name="T58" fmla="*/ 157 w 280"/>
              <a:gd name="T59" fmla="*/ 254 h 277"/>
              <a:gd name="T60" fmla="*/ 193 w 280"/>
              <a:gd name="T61" fmla="*/ 243 h 277"/>
              <a:gd name="T62" fmla="*/ 200 w 280"/>
              <a:gd name="T63" fmla="*/ 239 h 277"/>
              <a:gd name="T64" fmla="*/ 211 w 280"/>
              <a:gd name="T65" fmla="*/ 258 h 277"/>
              <a:gd name="T66" fmla="*/ 251 w 280"/>
              <a:gd name="T67" fmla="*/ 221 h 277"/>
              <a:gd name="T68" fmla="*/ 234 w 280"/>
              <a:gd name="T69" fmla="*/ 208 h 277"/>
              <a:gd name="T70" fmla="*/ 253 w 280"/>
              <a:gd name="T71" fmla="*/ 167 h 277"/>
              <a:gd name="T72" fmla="*/ 274 w 280"/>
              <a:gd name="T73" fmla="*/ 172 h 277"/>
              <a:gd name="T74" fmla="*/ 277 w 280"/>
              <a:gd name="T75" fmla="*/ 118 h 277"/>
              <a:gd name="T76" fmla="*/ 255 w 280"/>
              <a:gd name="T77" fmla="*/ 122 h 277"/>
              <a:gd name="T78" fmla="*/ 240 w 280"/>
              <a:gd name="T79" fmla="*/ 79 h 277"/>
              <a:gd name="T80" fmla="*/ 259 w 280"/>
              <a:gd name="T81" fmla="*/ 67 h 277"/>
              <a:gd name="T82" fmla="*/ 222 w 280"/>
              <a:gd name="T83" fmla="*/ 27 h 277"/>
              <a:gd name="T84" fmla="*/ 209 w 280"/>
              <a:gd name="T85" fmla="*/ 45 h 277"/>
              <a:gd name="T86" fmla="*/ 168 w 280"/>
              <a:gd name="T87" fmla="*/ 26 h 277"/>
              <a:gd name="T88" fmla="*/ 173 w 280"/>
              <a:gd name="T89" fmla="*/ 4 h 277"/>
              <a:gd name="T90" fmla="*/ 140 w 280"/>
              <a:gd name="T9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277">
                <a:moveTo>
                  <a:pt x="140" y="195"/>
                </a:moveTo>
                <a:cubicBezTo>
                  <a:pt x="112" y="195"/>
                  <a:pt x="88" y="175"/>
                  <a:pt x="84" y="147"/>
                </a:cubicBezTo>
                <a:cubicBezTo>
                  <a:pt x="80" y="122"/>
                  <a:pt x="93" y="99"/>
                  <a:pt x="114" y="88"/>
                </a:cubicBezTo>
                <a:cubicBezTo>
                  <a:pt x="120" y="86"/>
                  <a:pt x="125" y="84"/>
                  <a:pt x="132" y="83"/>
                </a:cubicBezTo>
                <a:cubicBezTo>
                  <a:pt x="134" y="83"/>
                  <a:pt x="137" y="82"/>
                  <a:pt x="140" y="82"/>
                </a:cubicBezTo>
                <a:cubicBezTo>
                  <a:pt x="167" y="82"/>
                  <a:pt x="191" y="102"/>
                  <a:pt x="196" y="130"/>
                </a:cubicBezTo>
                <a:cubicBezTo>
                  <a:pt x="199" y="155"/>
                  <a:pt x="186" y="178"/>
                  <a:pt x="165" y="189"/>
                </a:cubicBezTo>
                <a:cubicBezTo>
                  <a:pt x="160" y="192"/>
                  <a:pt x="154" y="194"/>
                  <a:pt x="148" y="195"/>
                </a:cubicBezTo>
                <a:cubicBezTo>
                  <a:pt x="145" y="195"/>
                  <a:pt x="143" y="195"/>
                  <a:pt x="140" y="195"/>
                </a:cubicBezTo>
                <a:moveTo>
                  <a:pt x="140" y="0"/>
                </a:moveTo>
                <a:cubicBezTo>
                  <a:pt x="133" y="0"/>
                  <a:pt x="126" y="1"/>
                  <a:pt x="119" y="2"/>
                </a:cubicBezTo>
                <a:cubicBezTo>
                  <a:pt x="123" y="24"/>
                  <a:pt x="123" y="24"/>
                  <a:pt x="123" y="24"/>
                </a:cubicBezTo>
                <a:cubicBezTo>
                  <a:pt x="110" y="25"/>
                  <a:pt x="98" y="29"/>
                  <a:pt x="87" y="35"/>
                </a:cubicBezTo>
                <a:cubicBezTo>
                  <a:pt x="85" y="36"/>
                  <a:pt x="82" y="37"/>
                  <a:pt x="80" y="39"/>
                </a:cubicBezTo>
                <a:cubicBezTo>
                  <a:pt x="69" y="20"/>
                  <a:pt x="69" y="20"/>
                  <a:pt x="69" y="20"/>
                </a:cubicBezTo>
                <a:cubicBezTo>
                  <a:pt x="53" y="29"/>
                  <a:pt x="39" y="42"/>
                  <a:pt x="29" y="56"/>
                </a:cubicBezTo>
                <a:cubicBezTo>
                  <a:pt x="46" y="69"/>
                  <a:pt x="46" y="69"/>
                  <a:pt x="46" y="69"/>
                </a:cubicBezTo>
                <a:cubicBezTo>
                  <a:pt x="37" y="82"/>
                  <a:pt x="31" y="96"/>
                  <a:pt x="27" y="111"/>
                </a:cubicBezTo>
                <a:cubicBezTo>
                  <a:pt x="5" y="105"/>
                  <a:pt x="5" y="105"/>
                  <a:pt x="5" y="105"/>
                </a:cubicBezTo>
                <a:cubicBezTo>
                  <a:pt x="1" y="122"/>
                  <a:pt x="0" y="141"/>
                  <a:pt x="3" y="159"/>
                </a:cubicBezTo>
                <a:cubicBezTo>
                  <a:pt x="25" y="156"/>
                  <a:pt x="25" y="156"/>
                  <a:pt x="25" y="156"/>
                </a:cubicBezTo>
                <a:cubicBezTo>
                  <a:pt x="27" y="172"/>
                  <a:pt x="32" y="186"/>
                  <a:pt x="40" y="199"/>
                </a:cubicBezTo>
                <a:cubicBezTo>
                  <a:pt x="21" y="210"/>
                  <a:pt x="21" y="210"/>
                  <a:pt x="21" y="210"/>
                </a:cubicBezTo>
                <a:cubicBezTo>
                  <a:pt x="30" y="226"/>
                  <a:pt x="43" y="239"/>
                  <a:pt x="57" y="250"/>
                </a:cubicBezTo>
                <a:cubicBezTo>
                  <a:pt x="70" y="232"/>
                  <a:pt x="70" y="232"/>
                  <a:pt x="70" y="232"/>
                </a:cubicBezTo>
                <a:cubicBezTo>
                  <a:pt x="83" y="241"/>
                  <a:pt x="97" y="248"/>
                  <a:pt x="112" y="252"/>
                </a:cubicBezTo>
                <a:cubicBezTo>
                  <a:pt x="106" y="273"/>
                  <a:pt x="106" y="273"/>
                  <a:pt x="106" y="273"/>
                </a:cubicBezTo>
                <a:cubicBezTo>
                  <a:pt x="117" y="276"/>
                  <a:pt x="128" y="277"/>
                  <a:pt x="140" y="277"/>
                </a:cubicBezTo>
                <a:cubicBezTo>
                  <a:pt x="147" y="277"/>
                  <a:pt x="153" y="277"/>
                  <a:pt x="160" y="276"/>
                </a:cubicBezTo>
                <a:cubicBezTo>
                  <a:pt x="157" y="254"/>
                  <a:pt x="157" y="254"/>
                  <a:pt x="157" y="254"/>
                </a:cubicBezTo>
                <a:cubicBezTo>
                  <a:pt x="170" y="252"/>
                  <a:pt x="182" y="248"/>
                  <a:pt x="193" y="243"/>
                </a:cubicBezTo>
                <a:cubicBezTo>
                  <a:pt x="195" y="241"/>
                  <a:pt x="198" y="240"/>
                  <a:pt x="200" y="239"/>
                </a:cubicBezTo>
                <a:cubicBezTo>
                  <a:pt x="211" y="258"/>
                  <a:pt x="211" y="258"/>
                  <a:pt x="211" y="258"/>
                </a:cubicBezTo>
                <a:cubicBezTo>
                  <a:pt x="227" y="248"/>
                  <a:pt x="240" y="236"/>
                  <a:pt x="251" y="221"/>
                </a:cubicBezTo>
                <a:cubicBezTo>
                  <a:pt x="234" y="208"/>
                  <a:pt x="234" y="208"/>
                  <a:pt x="234" y="208"/>
                </a:cubicBezTo>
                <a:cubicBezTo>
                  <a:pt x="243" y="196"/>
                  <a:pt x="249" y="182"/>
                  <a:pt x="253" y="167"/>
                </a:cubicBezTo>
                <a:cubicBezTo>
                  <a:pt x="274" y="172"/>
                  <a:pt x="274" y="172"/>
                  <a:pt x="274" y="172"/>
                </a:cubicBezTo>
                <a:cubicBezTo>
                  <a:pt x="279" y="155"/>
                  <a:pt x="280" y="137"/>
                  <a:pt x="277" y="118"/>
                </a:cubicBezTo>
                <a:cubicBezTo>
                  <a:pt x="255" y="122"/>
                  <a:pt x="255" y="122"/>
                  <a:pt x="255" y="122"/>
                </a:cubicBezTo>
                <a:cubicBezTo>
                  <a:pt x="253" y="106"/>
                  <a:pt x="247" y="92"/>
                  <a:pt x="240" y="79"/>
                </a:cubicBezTo>
                <a:cubicBezTo>
                  <a:pt x="259" y="67"/>
                  <a:pt x="259" y="67"/>
                  <a:pt x="259" y="67"/>
                </a:cubicBezTo>
                <a:cubicBezTo>
                  <a:pt x="249" y="52"/>
                  <a:pt x="237" y="38"/>
                  <a:pt x="222" y="27"/>
                </a:cubicBezTo>
                <a:cubicBezTo>
                  <a:pt x="209" y="45"/>
                  <a:pt x="209" y="45"/>
                  <a:pt x="209" y="45"/>
                </a:cubicBezTo>
                <a:cubicBezTo>
                  <a:pt x="197" y="36"/>
                  <a:pt x="183" y="29"/>
                  <a:pt x="168" y="26"/>
                </a:cubicBezTo>
                <a:cubicBezTo>
                  <a:pt x="173" y="4"/>
                  <a:pt x="173" y="4"/>
                  <a:pt x="173" y="4"/>
                </a:cubicBezTo>
                <a:cubicBezTo>
                  <a:pt x="163" y="2"/>
                  <a:pt x="151" y="0"/>
                  <a:pt x="140"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45" name="Freeform: Shape 53"/>
          <p:cNvSpPr/>
          <p:nvPr/>
        </p:nvSpPr>
        <p:spPr bwMode="auto">
          <a:xfrm>
            <a:off x="2407213" y="4159145"/>
            <a:ext cx="459833" cy="459833"/>
          </a:xfrm>
          <a:custGeom>
            <a:avLst/>
            <a:gdLst>
              <a:gd name="T0" fmla="*/ 145 w 289"/>
              <a:gd name="T1" fmla="*/ 204 h 289"/>
              <a:gd name="T2" fmla="*/ 126 w 289"/>
              <a:gd name="T3" fmla="*/ 201 h 289"/>
              <a:gd name="T4" fmla="*/ 89 w 289"/>
              <a:gd name="T5" fmla="*/ 126 h 289"/>
              <a:gd name="T6" fmla="*/ 145 w 289"/>
              <a:gd name="T7" fmla="*/ 85 h 289"/>
              <a:gd name="T8" fmla="*/ 163 w 289"/>
              <a:gd name="T9" fmla="*/ 89 h 289"/>
              <a:gd name="T10" fmla="*/ 201 w 289"/>
              <a:gd name="T11" fmla="*/ 163 h 289"/>
              <a:gd name="T12" fmla="*/ 145 w 289"/>
              <a:gd name="T13" fmla="*/ 204 h 289"/>
              <a:gd name="T14" fmla="*/ 134 w 289"/>
              <a:gd name="T15" fmla="*/ 0 h 289"/>
              <a:gd name="T16" fmla="*/ 80 w 289"/>
              <a:gd name="T17" fmla="*/ 15 h 289"/>
              <a:gd name="T18" fmla="*/ 90 w 289"/>
              <a:gd name="T19" fmla="*/ 35 h 289"/>
              <a:gd name="T20" fmla="*/ 52 w 289"/>
              <a:gd name="T21" fmla="*/ 65 h 289"/>
              <a:gd name="T22" fmla="*/ 35 w 289"/>
              <a:gd name="T23" fmla="*/ 49 h 289"/>
              <a:gd name="T24" fmla="*/ 7 w 289"/>
              <a:gd name="T25" fmla="*/ 99 h 289"/>
              <a:gd name="T26" fmla="*/ 29 w 289"/>
              <a:gd name="T27" fmla="*/ 106 h 289"/>
              <a:gd name="T28" fmla="*/ 23 w 289"/>
              <a:gd name="T29" fmla="*/ 153 h 289"/>
              <a:gd name="T30" fmla="*/ 0 w 289"/>
              <a:gd name="T31" fmla="*/ 155 h 289"/>
              <a:gd name="T32" fmla="*/ 15 w 289"/>
              <a:gd name="T33" fmla="*/ 209 h 289"/>
              <a:gd name="T34" fmla="*/ 35 w 289"/>
              <a:gd name="T35" fmla="*/ 199 h 289"/>
              <a:gd name="T36" fmla="*/ 65 w 289"/>
              <a:gd name="T37" fmla="*/ 237 h 289"/>
              <a:gd name="T38" fmla="*/ 49 w 289"/>
              <a:gd name="T39" fmla="*/ 254 h 289"/>
              <a:gd name="T40" fmla="*/ 99 w 289"/>
              <a:gd name="T41" fmla="*/ 282 h 289"/>
              <a:gd name="T42" fmla="*/ 106 w 289"/>
              <a:gd name="T43" fmla="*/ 260 h 289"/>
              <a:gd name="T44" fmla="*/ 145 w 289"/>
              <a:gd name="T45" fmla="*/ 267 h 289"/>
              <a:gd name="T46" fmla="*/ 153 w 289"/>
              <a:gd name="T47" fmla="*/ 266 h 289"/>
              <a:gd name="T48" fmla="*/ 155 w 289"/>
              <a:gd name="T49" fmla="*/ 289 h 289"/>
              <a:gd name="T50" fmla="*/ 209 w 289"/>
              <a:gd name="T51" fmla="*/ 274 h 289"/>
              <a:gd name="T52" fmla="*/ 199 w 289"/>
              <a:gd name="T53" fmla="*/ 254 h 289"/>
              <a:gd name="T54" fmla="*/ 237 w 289"/>
              <a:gd name="T55" fmla="*/ 225 h 289"/>
              <a:gd name="T56" fmla="*/ 254 w 289"/>
              <a:gd name="T57" fmla="*/ 240 h 289"/>
              <a:gd name="T58" fmla="*/ 282 w 289"/>
              <a:gd name="T59" fmla="*/ 191 h 289"/>
              <a:gd name="T60" fmla="*/ 260 w 289"/>
              <a:gd name="T61" fmla="*/ 183 h 289"/>
              <a:gd name="T62" fmla="*/ 266 w 289"/>
              <a:gd name="T63" fmla="*/ 136 h 289"/>
              <a:gd name="T64" fmla="*/ 289 w 289"/>
              <a:gd name="T65" fmla="*/ 134 h 289"/>
              <a:gd name="T66" fmla="*/ 274 w 289"/>
              <a:gd name="T67" fmla="*/ 80 h 289"/>
              <a:gd name="T68" fmla="*/ 254 w 289"/>
              <a:gd name="T69" fmla="*/ 90 h 289"/>
              <a:gd name="T70" fmla="*/ 225 w 289"/>
              <a:gd name="T71" fmla="*/ 52 h 289"/>
              <a:gd name="T72" fmla="*/ 240 w 289"/>
              <a:gd name="T73" fmla="*/ 35 h 289"/>
              <a:gd name="T74" fmla="*/ 192 w 289"/>
              <a:gd name="T75" fmla="*/ 7 h 289"/>
              <a:gd name="T76" fmla="*/ 190 w 289"/>
              <a:gd name="T77" fmla="*/ 10 h 289"/>
              <a:gd name="T78" fmla="*/ 183 w 289"/>
              <a:gd name="T79" fmla="*/ 29 h 289"/>
              <a:gd name="T80" fmla="*/ 145 w 289"/>
              <a:gd name="T81" fmla="*/ 22 h 289"/>
              <a:gd name="T82" fmla="*/ 136 w 289"/>
              <a:gd name="T83" fmla="*/ 23 h 289"/>
              <a:gd name="T84" fmla="*/ 134 w 289"/>
              <a:gd name="T8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89">
                <a:moveTo>
                  <a:pt x="145" y="204"/>
                </a:moveTo>
                <a:cubicBezTo>
                  <a:pt x="138" y="204"/>
                  <a:pt x="132" y="203"/>
                  <a:pt x="126" y="201"/>
                </a:cubicBezTo>
                <a:cubicBezTo>
                  <a:pt x="95" y="190"/>
                  <a:pt x="78" y="157"/>
                  <a:pt x="89" y="126"/>
                </a:cubicBezTo>
                <a:cubicBezTo>
                  <a:pt x="97" y="101"/>
                  <a:pt x="120" y="85"/>
                  <a:pt x="145" y="85"/>
                </a:cubicBezTo>
                <a:cubicBezTo>
                  <a:pt x="151" y="85"/>
                  <a:pt x="157" y="86"/>
                  <a:pt x="163" y="89"/>
                </a:cubicBezTo>
                <a:cubicBezTo>
                  <a:pt x="194" y="99"/>
                  <a:pt x="211" y="132"/>
                  <a:pt x="201" y="163"/>
                </a:cubicBezTo>
                <a:cubicBezTo>
                  <a:pt x="192" y="188"/>
                  <a:pt x="169" y="204"/>
                  <a:pt x="145" y="204"/>
                </a:cubicBezTo>
                <a:moveTo>
                  <a:pt x="134" y="0"/>
                </a:moveTo>
                <a:cubicBezTo>
                  <a:pt x="115" y="1"/>
                  <a:pt x="97" y="6"/>
                  <a:pt x="80" y="15"/>
                </a:cubicBezTo>
                <a:cubicBezTo>
                  <a:pt x="90" y="35"/>
                  <a:pt x="90" y="35"/>
                  <a:pt x="90" y="35"/>
                </a:cubicBezTo>
                <a:cubicBezTo>
                  <a:pt x="76" y="42"/>
                  <a:pt x="63" y="52"/>
                  <a:pt x="52" y="65"/>
                </a:cubicBezTo>
                <a:cubicBezTo>
                  <a:pt x="35" y="49"/>
                  <a:pt x="35" y="49"/>
                  <a:pt x="35" y="49"/>
                </a:cubicBezTo>
                <a:cubicBezTo>
                  <a:pt x="23" y="63"/>
                  <a:pt x="13" y="80"/>
                  <a:pt x="7" y="99"/>
                </a:cubicBezTo>
                <a:cubicBezTo>
                  <a:pt x="29" y="106"/>
                  <a:pt x="29" y="106"/>
                  <a:pt x="29" y="106"/>
                </a:cubicBezTo>
                <a:cubicBezTo>
                  <a:pt x="24" y="122"/>
                  <a:pt x="22" y="138"/>
                  <a:pt x="23" y="153"/>
                </a:cubicBezTo>
                <a:cubicBezTo>
                  <a:pt x="0" y="155"/>
                  <a:pt x="0" y="155"/>
                  <a:pt x="0" y="155"/>
                </a:cubicBezTo>
                <a:cubicBezTo>
                  <a:pt x="1" y="174"/>
                  <a:pt x="6" y="193"/>
                  <a:pt x="15" y="209"/>
                </a:cubicBezTo>
                <a:cubicBezTo>
                  <a:pt x="35" y="199"/>
                  <a:pt x="35" y="199"/>
                  <a:pt x="35" y="199"/>
                </a:cubicBezTo>
                <a:cubicBezTo>
                  <a:pt x="42" y="213"/>
                  <a:pt x="52" y="226"/>
                  <a:pt x="65" y="237"/>
                </a:cubicBezTo>
                <a:cubicBezTo>
                  <a:pt x="49" y="254"/>
                  <a:pt x="49" y="254"/>
                  <a:pt x="49" y="254"/>
                </a:cubicBezTo>
                <a:cubicBezTo>
                  <a:pt x="63" y="266"/>
                  <a:pt x="80" y="276"/>
                  <a:pt x="99" y="282"/>
                </a:cubicBezTo>
                <a:cubicBezTo>
                  <a:pt x="106" y="260"/>
                  <a:pt x="106" y="260"/>
                  <a:pt x="106" y="260"/>
                </a:cubicBezTo>
                <a:cubicBezTo>
                  <a:pt x="119" y="265"/>
                  <a:pt x="132" y="267"/>
                  <a:pt x="145" y="267"/>
                </a:cubicBezTo>
                <a:cubicBezTo>
                  <a:pt x="147" y="267"/>
                  <a:pt x="150" y="267"/>
                  <a:pt x="153" y="266"/>
                </a:cubicBezTo>
                <a:cubicBezTo>
                  <a:pt x="155" y="289"/>
                  <a:pt x="155" y="289"/>
                  <a:pt x="155" y="289"/>
                </a:cubicBezTo>
                <a:cubicBezTo>
                  <a:pt x="174" y="288"/>
                  <a:pt x="193" y="283"/>
                  <a:pt x="209" y="274"/>
                </a:cubicBezTo>
                <a:cubicBezTo>
                  <a:pt x="199" y="254"/>
                  <a:pt x="199" y="254"/>
                  <a:pt x="199" y="254"/>
                </a:cubicBezTo>
                <a:cubicBezTo>
                  <a:pt x="213" y="247"/>
                  <a:pt x="226" y="237"/>
                  <a:pt x="237" y="225"/>
                </a:cubicBezTo>
                <a:cubicBezTo>
                  <a:pt x="254" y="240"/>
                  <a:pt x="254" y="240"/>
                  <a:pt x="254" y="240"/>
                </a:cubicBezTo>
                <a:cubicBezTo>
                  <a:pt x="266" y="226"/>
                  <a:pt x="276" y="209"/>
                  <a:pt x="282" y="191"/>
                </a:cubicBezTo>
                <a:cubicBezTo>
                  <a:pt x="260" y="183"/>
                  <a:pt x="260" y="183"/>
                  <a:pt x="260" y="183"/>
                </a:cubicBezTo>
                <a:cubicBezTo>
                  <a:pt x="266" y="168"/>
                  <a:pt x="268" y="152"/>
                  <a:pt x="266" y="136"/>
                </a:cubicBezTo>
                <a:cubicBezTo>
                  <a:pt x="289" y="134"/>
                  <a:pt x="289" y="134"/>
                  <a:pt x="289" y="134"/>
                </a:cubicBezTo>
                <a:cubicBezTo>
                  <a:pt x="288" y="115"/>
                  <a:pt x="283" y="97"/>
                  <a:pt x="274" y="80"/>
                </a:cubicBezTo>
                <a:cubicBezTo>
                  <a:pt x="254" y="90"/>
                  <a:pt x="254" y="90"/>
                  <a:pt x="254" y="90"/>
                </a:cubicBezTo>
                <a:cubicBezTo>
                  <a:pt x="247" y="76"/>
                  <a:pt x="237" y="63"/>
                  <a:pt x="225" y="52"/>
                </a:cubicBezTo>
                <a:cubicBezTo>
                  <a:pt x="240" y="35"/>
                  <a:pt x="240" y="35"/>
                  <a:pt x="240" y="35"/>
                </a:cubicBezTo>
                <a:cubicBezTo>
                  <a:pt x="226" y="23"/>
                  <a:pt x="210" y="14"/>
                  <a:pt x="192" y="7"/>
                </a:cubicBezTo>
                <a:cubicBezTo>
                  <a:pt x="190" y="10"/>
                  <a:pt x="190" y="10"/>
                  <a:pt x="190" y="10"/>
                </a:cubicBezTo>
                <a:cubicBezTo>
                  <a:pt x="183" y="29"/>
                  <a:pt x="183" y="29"/>
                  <a:pt x="183" y="29"/>
                </a:cubicBezTo>
                <a:cubicBezTo>
                  <a:pt x="170" y="24"/>
                  <a:pt x="157" y="22"/>
                  <a:pt x="145" y="22"/>
                </a:cubicBezTo>
                <a:cubicBezTo>
                  <a:pt x="142" y="22"/>
                  <a:pt x="139" y="23"/>
                  <a:pt x="136" y="23"/>
                </a:cubicBezTo>
                <a:cubicBezTo>
                  <a:pt x="134" y="0"/>
                  <a:pt x="134" y="0"/>
                  <a:pt x="134"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46" name="Freeform: Shape 54"/>
          <p:cNvSpPr/>
          <p:nvPr/>
        </p:nvSpPr>
        <p:spPr bwMode="auto">
          <a:xfrm>
            <a:off x="2709505" y="4169917"/>
            <a:ext cx="3366" cy="4713"/>
          </a:xfrm>
          <a:custGeom>
            <a:avLst/>
            <a:gdLst>
              <a:gd name="T0" fmla="*/ 1 w 2"/>
              <a:gd name="T1" fmla="*/ 0 h 3"/>
              <a:gd name="T2" fmla="*/ 0 w 2"/>
              <a:gd name="T3" fmla="*/ 3 h 3"/>
              <a:gd name="T4" fmla="*/ 2 w 2"/>
              <a:gd name="T5" fmla="*/ 0 h 3"/>
              <a:gd name="T6" fmla="*/ 1 w 2"/>
              <a:gd name="T7" fmla="*/ 0 h 3"/>
            </a:gdLst>
            <a:ahLst/>
            <a:cxnLst>
              <a:cxn ang="0">
                <a:pos x="T0" y="T1"/>
              </a:cxn>
              <a:cxn ang="0">
                <a:pos x="T2" y="T3"/>
              </a:cxn>
              <a:cxn ang="0">
                <a:pos x="T4" y="T5"/>
              </a:cxn>
              <a:cxn ang="0">
                <a:pos x="T6" y="T7"/>
              </a:cxn>
            </a:cxnLst>
            <a:rect l="0" t="0" r="r" b="b"/>
            <a:pathLst>
              <a:path w="2" h="3">
                <a:moveTo>
                  <a:pt x="1" y="0"/>
                </a:moveTo>
                <a:cubicBezTo>
                  <a:pt x="0" y="3"/>
                  <a:pt x="0" y="3"/>
                  <a:pt x="0" y="3"/>
                </a:cubicBezTo>
                <a:cubicBezTo>
                  <a:pt x="2" y="0"/>
                  <a:pt x="2" y="0"/>
                  <a:pt x="2" y="0"/>
                </a:cubicBezTo>
                <a:cubicBezTo>
                  <a:pt x="1" y="0"/>
                  <a:pt x="1" y="0"/>
                  <a:pt x="1" y="0"/>
                </a:cubicBezTo>
              </a:path>
            </a:pathLst>
          </a:custGeom>
          <a:solidFill>
            <a:srgbClr val="FFBA11"/>
          </a:solidFill>
          <a:ln>
            <a:noFill/>
          </a:ln>
        </p:spPr>
        <p:txBody>
          <a:bodyPr anchor="ctr"/>
          <a:lstStyle/>
          <a:p>
            <a:pPr algn="ctr"/>
            <a:endParaRPr>
              <a:solidFill>
                <a:srgbClr val="000000"/>
              </a:solidFill>
              <a:cs typeface="+mn-ea"/>
              <a:sym typeface="+mn-lt"/>
            </a:endParaRPr>
          </a:p>
        </p:txBody>
      </p:sp>
      <p:sp>
        <p:nvSpPr>
          <p:cNvPr id="547" name="Freeform: Shape 55"/>
          <p:cNvSpPr/>
          <p:nvPr/>
        </p:nvSpPr>
        <p:spPr bwMode="auto">
          <a:xfrm>
            <a:off x="2884551" y="4200214"/>
            <a:ext cx="323162" cy="321816"/>
          </a:xfrm>
          <a:custGeom>
            <a:avLst/>
            <a:gdLst>
              <a:gd name="T0" fmla="*/ 102 w 203"/>
              <a:gd name="T1" fmla="*/ 143 h 202"/>
              <a:gd name="T2" fmla="*/ 94 w 203"/>
              <a:gd name="T3" fmla="*/ 142 h 202"/>
              <a:gd name="T4" fmla="*/ 60 w 203"/>
              <a:gd name="T5" fmla="*/ 93 h 202"/>
              <a:gd name="T6" fmla="*/ 96 w 203"/>
              <a:gd name="T7" fmla="*/ 59 h 202"/>
              <a:gd name="T8" fmla="*/ 102 w 203"/>
              <a:gd name="T9" fmla="*/ 59 h 202"/>
              <a:gd name="T10" fmla="*/ 110 w 203"/>
              <a:gd name="T11" fmla="*/ 60 h 202"/>
              <a:gd name="T12" fmla="*/ 143 w 203"/>
              <a:gd name="T13" fmla="*/ 109 h 202"/>
              <a:gd name="T14" fmla="*/ 107 w 203"/>
              <a:gd name="T15" fmla="*/ 143 h 202"/>
              <a:gd name="T16" fmla="*/ 102 w 203"/>
              <a:gd name="T17" fmla="*/ 143 h 202"/>
              <a:gd name="T18" fmla="*/ 121 w 203"/>
              <a:gd name="T19" fmla="*/ 0 h 202"/>
              <a:gd name="T20" fmla="*/ 118 w 203"/>
              <a:gd name="T21" fmla="*/ 16 h 202"/>
              <a:gd name="T22" fmla="*/ 102 w 203"/>
              <a:gd name="T23" fmla="*/ 14 h 202"/>
              <a:gd name="T24" fmla="*/ 90 w 203"/>
              <a:gd name="T25" fmla="*/ 15 h 202"/>
              <a:gd name="T26" fmla="*/ 84 w 203"/>
              <a:gd name="T27" fmla="*/ 16 h 202"/>
              <a:gd name="T28" fmla="*/ 81 w 203"/>
              <a:gd name="T29" fmla="*/ 0 h 202"/>
              <a:gd name="T30" fmla="*/ 44 w 203"/>
              <a:gd name="T31" fmla="*/ 15 h 202"/>
              <a:gd name="T32" fmla="*/ 53 w 203"/>
              <a:gd name="T33" fmla="*/ 29 h 202"/>
              <a:gd name="T34" fmla="*/ 29 w 203"/>
              <a:gd name="T35" fmla="*/ 53 h 202"/>
              <a:gd name="T36" fmla="*/ 15 w 203"/>
              <a:gd name="T37" fmla="*/ 44 h 202"/>
              <a:gd name="T38" fmla="*/ 0 w 203"/>
              <a:gd name="T39" fmla="*/ 81 h 202"/>
              <a:gd name="T40" fmla="*/ 16 w 203"/>
              <a:gd name="T41" fmla="*/ 85 h 202"/>
              <a:gd name="T42" fmla="*/ 16 w 203"/>
              <a:gd name="T43" fmla="*/ 118 h 202"/>
              <a:gd name="T44" fmla="*/ 0 w 203"/>
              <a:gd name="T45" fmla="*/ 122 h 202"/>
              <a:gd name="T46" fmla="*/ 16 w 203"/>
              <a:gd name="T47" fmla="*/ 159 h 202"/>
              <a:gd name="T48" fmla="*/ 30 w 203"/>
              <a:gd name="T49" fmla="*/ 150 h 202"/>
              <a:gd name="T50" fmla="*/ 54 w 203"/>
              <a:gd name="T51" fmla="*/ 174 h 202"/>
              <a:gd name="T52" fmla="*/ 45 w 203"/>
              <a:gd name="T53" fmla="*/ 187 h 202"/>
              <a:gd name="T54" fmla="*/ 82 w 203"/>
              <a:gd name="T55" fmla="*/ 202 h 202"/>
              <a:gd name="T56" fmla="*/ 85 w 203"/>
              <a:gd name="T57" fmla="*/ 186 h 202"/>
              <a:gd name="T58" fmla="*/ 102 w 203"/>
              <a:gd name="T59" fmla="*/ 188 h 202"/>
              <a:gd name="T60" fmla="*/ 113 w 203"/>
              <a:gd name="T61" fmla="*/ 187 h 202"/>
              <a:gd name="T62" fmla="*/ 119 w 203"/>
              <a:gd name="T63" fmla="*/ 186 h 202"/>
              <a:gd name="T64" fmla="*/ 122 w 203"/>
              <a:gd name="T65" fmla="*/ 202 h 202"/>
              <a:gd name="T66" fmla="*/ 159 w 203"/>
              <a:gd name="T67" fmla="*/ 187 h 202"/>
              <a:gd name="T68" fmla="*/ 150 w 203"/>
              <a:gd name="T69" fmla="*/ 173 h 202"/>
              <a:gd name="T70" fmla="*/ 174 w 203"/>
              <a:gd name="T71" fmla="*/ 149 h 202"/>
              <a:gd name="T72" fmla="*/ 188 w 203"/>
              <a:gd name="T73" fmla="*/ 158 h 202"/>
              <a:gd name="T74" fmla="*/ 203 w 203"/>
              <a:gd name="T75" fmla="*/ 121 h 202"/>
              <a:gd name="T76" fmla="*/ 187 w 203"/>
              <a:gd name="T77" fmla="*/ 117 h 202"/>
              <a:gd name="T78" fmla="*/ 187 w 203"/>
              <a:gd name="T79" fmla="*/ 84 h 202"/>
              <a:gd name="T80" fmla="*/ 203 w 203"/>
              <a:gd name="T81" fmla="*/ 80 h 202"/>
              <a:gd name="T82" fmla="*/ 187 w 203"/>
              <a:gd name="T83" fmla="*/ 43 h 202"/>
              <a:gd name="T84" fmla="*/ 174 w 203"/>
              <a:gd name="T85" fmla="*/ 52 h 202"/>
              <a:gd name="T86" fmla="*/ 149 w 203"/>
              <a:gd name="T87" fmla="*/ 28 h 202"/>
              <a:gd name="T88" fmla="*/ 159 w 203"/>
              <a:gd name="T89" fmla="*/ 15 h 202"/>
              <a:gd name="T90" fmla="*/ 121 w 203"/>
              <a:gd name="T9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202">
                <a:moveTo>
                  <a:pt x="102" y="143"/>
                </a:moveTo>
                <a:cubicBezTo>
                  <a:pt x="99" y="143"/>
                  <a:pt x="96" y="143"/>
                  <a:pt x="94" y="142"/>
                </a:cubicBezTo>
                <a:cubicBezTo>
                  <a:pt x="71" y="138"/>
                  <a:pt x="56" y="116"/>
                  <a:pt x="60" y="93"/>
                </a:cubicBezTo>
                <a:cubicBezTo>
                  <a:pt x="64" y="75"/>
                  <a:pt x="79" y="62"/>
                  <a:pt x="96" y="59"/>
                </a:cubicBezTo>
                <a:cubicBezTo>
                  <a:pt x="98" y="59"/>
                  <a:pt x="100" y="59"/>
                  <a:pt x="102" y="59"/>
                </a:cubicBezTo>
                <a:cubicBezTo>
                  <a:pt x="104" y="59"/>
                  <a:pt x="107" y="59"/>
                  <a:pt x="110" y="60"/>
                </a:cubicBezTo>
                <a:cubicBezTo>
                  <a:pt x="132" y="64"/>
                  <a:pt x="147" y="86"/>
                  <a:pt x="143" y="109"/>
                </a:cubicBezTo>
                <a:cubicBezTo>
                  <a:pt x="139" y="127"/>
                  <a:pt x="125" y="140"/>
                  <a:pt x="107" y="143"/>
                </a:cubicBezTo>
                <a:cubicBezTo>
                  <a:pt x="105" y="143"/>
                  <a:pt x="103" y="143"/>
                  <a:pt x="102" y="143"/>
                </a:cubicBezTo>
                <a:moveTo>
                  <a:pt x="121" y="0"/>
                </a:moveTo>
                <a:cubicBezTo>
                  <a:pt x="118" y="16"/>
                  <a:pt x="118" y="16"/>
                  <a:pt x="118" y="16"/>
                </a:cubicBezTo>
                <a:cubicBezTo>
                  <a:pt x="113" y="15"/>
                  <a:pt x="107" y="14"/>
                  <a:pt x="102" y="14"/>
                </a:cubicBezTo>
                <a:cubicBezTo>
                  <a:pt x="98" y="14"/>
                  <a:pt x="94" y="14"/>
                  <a:pt x="90" y="15"/>
                </a:cubicBezTo>
                <a:cubicBezTo>
                  <a:pt x="88" y="15"/>
                  <a:pt x="86" y="15"/>
                  <a:pt x="84" y="16"/>
                </a:cubicBezTo>
                <a:cubicBezTo>
                  <a:pt x="81" y="0"/>
                  <a:pt x="81" y="0"/>
                  <a:pt x="81" y="0"/>
                </a:cubicBezTo>
                <a:cubicBezTo>
                  <a:pt x="67" y="3"/>
                  <a:pt x="55" y="8"/>
                  <a:pt x="44" y="15"/>
                </a:cubicBezTo>
                <a:cubicBezTo>
                  <a:pt x="53" y="29"/>
                  <a:pt x="53" y="29"/>
                  <a:pt x="53" y="29"/>
                </a:cubicBezTo>
                <a:cubicBezTo>
                  <a:pt x="44" y="35"/>
                  <a:pt x="35" y="44"/>
                  <a:pt x="29" y="53"/>
                </a:cubicBezTo>
                <a:cubicBezTo>
                  <a:pt x="15" y="44"/>
                  <a:pt x="15" y="44"/>
                  <a:pt x="15" y="44"/>
                </a:cubicBezTo>
                <a:cubicBezTo>
                  <a:pt x="8" y="55"/>
                  <a:pt x="3" y="68"/>
                  <a:pt x="0" y="81"/>
                </a:cubicBezTo>
                <a:cubicBezTo>
                  <a:pt x="16" y="85"/>
                  <a:pt x="16" y="85"/>
                  <a:pt x="16" y="85"/>
                </a:cubicBezTo>
                <a:cubicBezTo>
                  <a:pt x="14" y="96"/>
                  <a:pt x="14" y="108"/>
                  <a:pt x="16" y="118"/>
                </a:cubicBezTo>
                <a:cubicBezTo>
                  <a:pt x="0" y="122"/>
                  <a:pt x="0" y="122"/>
                  <a:pt x="0" y="122"/>
                </a:cubicBezTo>
                <a:cubicBezTo>
                  <a:pt x="3" y="135"/>
                  <a:pt x="8" y="148"/>
                  <a:pt x="16" y="159"/>
                </a:cubicBezTo>
                <a:cubicBezTo>
                  <a:pt x="30" y="150"/>
                  <a:pt x="30" y="150"/>
                  <a:pt x="30" y="150"/>
                </a:cubicBezTo>
                <a:cubicBezTo>
                  <a:pt x="36" y="159"/>
                  <a:pt x="44" y="167"/>
                  <a:pt x="54" y="174"/>
                </a:cubicBezTo>
                <a:cubicBezTo>
                  <a:pt x="45" y="187"/>
                  <a:pt x="45" y="187"/>
                  <a:pt x="45" y="187"/>
                </a:cubicBezTo>
                <a:cubicBezTo>
                  <a:pt x="56" y="194"/>
                  <a:pt x="68" y="200"/>
                  <a:pt x="82" y="202"/>
                </a:cubicBezTo>
                <a:cubicBezTo>
                  <a:pt x="85" y="186"/>
                  <a:pt x="85" y="186"/>
                  <a:pt x="85" y="186"/>
                </a:cubicBezTo>
                <a:cubicBezTo>
                  <a:pt x="91" y="187"/>
                  <a:pt x="96" y="188"/>
                  <a:pt x="102" y="188"/>
                </a:cubicBezTo>
                <a:cubicBezTo>
                  <a:pt x="105" y="188"/>
                  <a:pt x="109" y="188"/>
                  <a:pt x="113" y="187"/>
                </a:cubicBezTo>
                <a:cubicBezTo>
                  <a:pt x="115" y="187"/>
                  <a:pt x="117" y="187"/>
                  <a:pt x="119" y="186"/>
                </a:cubicBezTo>
                <a:cubicBezTo>
                  <a:pt x="122" y="202"/>
                  <a:pt x="122" y="202"/>
                  <a:pt x="122" y="202"/>
                </a:cubicBezTo>
                <a:cubicBezTo>
                  <a:pt x="136" y="199"/>
                  <a:pt x="148" y="194"/>
                  <a:pt x="159" y="187"/>
                </a:cubicBezTo>
                <a:cubicBezTo>
                  <a:pt x="150" y="173"/>
                  <a:pt x="150" y="173"/>
                  <a:pt x="150" y="173"/>
                </a:cubicBezTo>
                <a:cubicBezTo>
                  <a:pt x="160" y="167"/>
                  <a:pt x="168" y="158"/>
                  <a:pt x="174" y="149"/>
                </a:cubicBezTo>
                <a:cubicBezTo>
                  <a:pt x="188" y="158"/>
                  <a:pt x="188" y="158"/>
                  <a:pt x="188" y="158"/>
                </a:cubicBezTo>
                <a:cubicBezTo>
                  <a:pt x="195" y="147"/>
                  <a:pt x="200" y="134"/>
                  <a:pt x="203" y="121"/>
                </a:cubicBezTo>
                <a:cubicBezTo>
                  <a:pt x="187" y="117"/>
                  <a:pt x="187" y="117"/>
                  <a:pt x="187" y="117"/>
                </a:cubicBezTo>
                <a:cubicBezTo>
                  <a:pt x="189" y="106"/>
                  <a:pt x="189" y="94"/>
                  <a:pt x="187" y="84"/>
                </a:cubicBezTo>
                <a:cubicBezTo>
                  <a:pt x="203" y="80"/>
                  <a:pt x="203" y="80"/>
                  <a:pt x="203" y="80"/>
                </a:cubicBezTo>
                <a:cubicBezTo>
                  <a:pt x="200" y="67"/>
                  <a:pt x="195" y="54"/>
                  <a:pt x="187" y="43"/>
                </a:cubicBezTo>
                <a:cubicBezTo>
                  <a:pt x="174" y="52"/>
                  <a:pt x="174" y="52"/>
                  <a:pt x="174" y="52"/>
                </a:cubicBezTo>
                <a:cubicBezTo>
                  <a:pt x="167" y="43"/>
                  <a:pt x="159" y="35"/>
                  <a:pt x="149" y="28"/>
                </a:cubicBezTo>
                <a:cubicBezTo>
                  <a:pt x="159" y="15"/>
                  <a:pt x="159" y="15"/>
                  <a:pt x="159" y="15"/>
                </a:cubicBezTo>
                <a:cubicBezTo>
                  <a:pt x="148" y="7"/>
                  <a:pt x="135" y="2"/>
                  <a:pt x="121"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48" name="Freeform: Shape 56"/>
          <p:cNvSpPr/>
          <p:nvPr/>
        </p:nvSpPr>
        <p:spPr bwMode="auto">
          <a:xfrm>
            <a:off x="1554199" y="3676421"/>
            <a:ext cx="333935" cy="334608"/>
          </a:xfrm>
          <a:custGeom>
            <a:avLst/>
            <a:gdLst>
              <a:gd name="T0" fmla="*/ 105 w 210"/>
              <a:gd name="T1" fmla="*/ 143 h 210"/>
              <a:gd name="T2" fmla="*/ 93 w 210"/>
              <a:gd name="T3" fmla="*/ 141 h 210"/>
              <a:gd name="T4" fmla="*/ 68 w 210"/>
              <a:gd name="T5" fmla="*/ 93 h 210"/>
              <a:gd name="T6" fmla="*/ 105 w 210"/>
              <a:gd name="T7" fmla="*/ 67 h 210"/>
              <a:gd name="T8" fmla="*/ 117 w 210"/>
              <a:gd name="T9" fmla="*/ 68 h 210"/>
              <a:gd name="T10" fmla="*/ 141 w 210"/>
              <a:gd name="T11" fmla="*/ 117 h 210"/>
              <a:gd name="T12" fmla="*/ 105 w 210"/>
              <a:gd name="T13" fmla="*/ 143 h 210"/>
              <a:gd name="T14" fmla="*/ 97 w 210"/>
              <a:gd name="T15" fmla="*/ 0 h 210"/>
              <a:gd name="T16" fmla="*/ 58 w 210"/>
              <a:gd name="T17" fmla="*/ 11 h 210"/>
              <a:gd name="T18" fmla="*/ 65 w 210"/>
              <a:gd name="T19" fmla="*/ 26 h 210"/>
              <a:gd name="T20" fmla="*/ 38 w 210"/>
              <a:gd name="T21" fmla="*/ 47 h 210"/>
              <a:gd name="T22" fmla="*/ 25 w 210"/>
              <a:gd name="T23" fmla="*/ 36 h 210"/>
              <a:gd name="T24" fmla="*/ 5 w 210"/>
              <a:gd name="T25" fmla="*/ 72 h 210"/>
              <a:gd name="T26" fmla="*/ 21 w 210"/>
              <a:gd name="T27" fmla="*/ 77 h 210"/>
              <a:gd name="T28" fmla="*/ 17 w 210"/>
              <a:gd name="T29" fmla="*/ 111 h 210"/>
              <a:gd name="T30" fmla="*/ 0 w 210"/>
              <a:gd name="T31" fmla="*/ 112 h 210"/>
              <a:gd name="T32" fmla="*/ 11 w 210"/>
              <a:gd name="T33" fmla="*/ 152 h 210"/>
              <a:gd name="T34" fmla="*/ 26 w 210"/>
              <a:gd name="T35" fmla="*/ 144 h 210"/>
              <a:gd name="T36" fmla="*/ 47 w 210"/>
              <a:gd name="T37" fmla="*/ 172 h 210"/>
              <a:gd name="T38" fmla="*/ 36 w 210"/>
              <a:gd name="T39" fmla="*/ 184 h 210"/>
              <a:gd name="T40" fmla="*/ 71 w 210"/>
              <a:gd name="T41" fmla="*/ 205 h 210"/>
              <a:gd name="T42" fmla="*/ 77 w 210"/>
              <a:gd name="T43" fmla="*/ 189 h 210"/>
              <a:gd name="T44" fmla="*/ 105 w 210"/>
              <a:gd name="T45" fmla="*/ 193 h 210"/>
              <a:gd name="T46" fmla="*/ 111 w 210"/>
              <a:gd name="T47" fmla="*/ 193 h 210"/>
              <a:gd name="T48" fmla="*/ 112 w 210"/>
              <a:gd name="T49" fmla="*/ 210 h 210"/>
              <a:gd name="T50" fmla="*/ 152 w 210"/>
              <a:gd name="T51" fmla="*/ 199 h 210"/>
              <a:gd name="T52" fmla="*/ 144 w 210"/>
              <a:gd name="T53" fmla="*/ 184 h 210"/>
              <a:gd name="T54" fmla="*/ 171 w 210"/>
              <a:gd name="T55" fmla="*/ 163 h 210"/>
              <a:gd name="T56" fmla="*/ 184 w 210"/>
              <a:gd name="T57" fmla="*/ 174 h 210"/>
              <a:gd name="T58" fmla="*/ 204 w 210"/>
              <a:gd name="T59" fmla="*/ 138 h 210"/>
              <a:gd name="T60" fmla="*/ 189 w 210"/>
              <a:gd name="T61" fmla="*/ 133 h 210"/>
              <a:gd name="T62" fmla="*/ 193 w 210"/>
              <a:gd name="T63" fmla="*/ 99 h 210"/>
              <a:gd name="T64" fmla="*/ 210 w 210"/>
              <a:gd name="T65" fmla="*/ 98 h 210"/>
              <a:gd name="T66" fmla="*/ 199 w 210"/>
              <a:gd name="T67" fmla="*/ 58 h 210"/>
              <a:gd name="T68" fmla="*/ 184 w 210"/>
              <a:gd name="T69" fmla="*/ 65 h 210"/>
              <a:gd name="T70" fmla="*/ 163 w 210"/>
              <a:gd name="T71" fmla="*/ 38 h 210"/>
              <a:gd name="T72" fmla="*/ 174 w 210"/>
              <a:gd name="T73" fmla="*/ 26 h 210"/>
              <a:gd name="T74" fmla="*/ 138 w 210"/>
              <a:gd name="T75" fmla="*/ 5 h 210"/>
              <a:gd name="T76" fmla="*/ 133 w 210"/>
              <a:gd name="T77" fmla="*/ 21 h 210"/>
              <a:gd name="T78" fmla="*/ 105 w 210"/>
              <a:gd name="T79" fmla="*/ 17 h 210"/>
              <a:gd name="T80" fmla="*/ 98 w 210"/>
              <a:gd name="T81" fmla="*/ 17 h 210"/>
              <a:gd name="T82" fmla="*/ 97 w 210"/>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210">
                <a:moveTo>
                  <a:pt x="105" y="143"/>
                </a:moveTo>
                <a:cubicBezTo>
                  <a:pt x="101" y="143"/>
                  <a:pt x="97" y="143"/>
                  <a:pt x="93" y="141"/>
                </a:cubicBezTo>
                <a:cubicBezTo>
                  <a:pt x="72" y="135"/>
                  <a:pt x="62" y="113"/>
                  <a:pt x="68" y="93"/>
                </a:cubicBezTo>
                <a:cubicBezTo>
                  <a:pt x="74" y="77"/>
                  <a:pt x="89" y="67"/>
                  <a:pt x="105" y="67"/>
                </a:cubicBezTo>
                <a:cubicBezTo>
                  <a:pt x="109" y="67"/>
                  <a:pt x="113" y="67"/>
                  <a:pt x="117" y="68"/>
                </a:cubicBezTo>
                <a:cubicBezTo>
                  <a:pt x="137" y="75"/>
                  <a:pt x="148" y="97"/>
                  <a:pt x="141" y="117"/>
                </a:cubicBezTo>
                <a:cubicBezTo>
                  <a:pt x="136" y="133"/>
                  <a:pt x="121" y="143"/>
                  <a:pt x="105" y="143"/>
                </a:cubicBezTo>
                <a:moveTo>
                  <a:pt x="97" y="0"/>
                </a:moveTo>
                <a:cubicBezTo>
                  <a:pt x="83" y="1"/>
                  <a:pt x="70" y="5"/>
                  <a:pt x="58" y="11"/>
                </a:cubicBezTo>
                <a:cubicBezTo>
                  <a:pt x="65" y="26"/>
                  <a:pt x="65" y="26"/>
                  <a:pt x="65" y="26"/>
                </a:cubicBezTo>
                <a:cubicBezTo>
                  <a:pt x="55" y="31"/>
                  <a:pt x="46" y="38"/>
                  <a:pt x="38" y="47"/>
                </a:cubicBezTo>
                <a:cubicBezTo>
                  <a:pt x="25" y="36"/>
                  <a:pt x="25" y="36"/>
                  <a:pt x="25" y="36"/>
                </a:cubicBezTo>
                <a:cubicBezTo>
                  <a:pt x="17" y="46"/>
                  <a:pt x="10" y="58"/>
                  <a:pt x="5" y="72"/>
                </a:cubicBezTo>
                <a:cubicBezTo>
                  <a:pt x="21" y="77"/>
                  <a:pt x="21" y="77"/>
                  <a:pt x="21" y="77"/>
                </a:cubicBezTo>
                <a:cubicBezTo>
                  <a:pt x="17" y="88"/>
                  <a:pt x="16" y="100"/>
                  <a:pt x="17" y="111"/>
                </a:cubicBezTo>
                <a:cubicBezTo>
                  <a:pt x="0" y="112"/>
                  <a:pt x="0" y="112"/>
                  <a:pt x="0" y="112"/>
                </a:cubicBezTo>
                <a:cubicBezTo>
                  <a:pt x="1" y="126"/>
                  <a:pt x="5" y="140"/>
                  <a:pt x="11" y="152"/>
                </a:cubicBezTo>
                <a:cubicBezTo>
                  <a:pt x="26" y="144"/>
                  <a:pt x="26" y="144"/>
                  <a:pt x="26" y="144"/>
                </a:cubicBezTo>
                <a:cubicBezTo>
                  <a:pt x="31" y="155"/>
                  <a:pt x="38" y="164"/>
                  <a:pt x="47" y="172"/>
                </a:cubicBezTo>
                <a:cubicBezTo>
                  <a:pt x="36" y="184"/>
                  <a:pt x="36" y="184"/>
                  <a:pt x="36" y="184"/>
                </a:cubicBezTo>
                <a:cubicBezTo>
                  <a:pt x="46" y="193"/>
                  <a:pt x="58" y="200"/>
                  <a:pt x="71" y="205"/>
                </a:cubicBezTo>
                <a:cubicBezTo>
                  <a:pt x="77" y="189"/>
                  <a:pt x="77" y="189"/>
                  <a:pt x="77" y="189"/>
                </a:cubicBezTo>
                <a:cubicBezTo>
                  <a:pt x="86" y="192"/>
                  <a:pt x="95" y="193"/>
                  <a:pt x="105" y="193"/>
                </a:cubicBezTo>
                <a:cubicBezTo>
                  <a:pt x="107" y="193"/>
                  <a:pt x="109" y="193"/>
                  <a:pt x="111" y="193"/>
                </a:cubicBezTo>
                <a:cubicBezTo>
                  <a:pt x="112" y="210"/>
                  <a:pt x="112" y="210"/>
                  <a:pt x="112" y="210"/>
                </a:cubicBezTo>
                <a:cubicBezTo>
                  <a:pt x="126" y="209"/>
                  <a:pt x="139" y="205"/>
                  <a:pt x="152" y="199"/>
                </a:cubicBezTo>
                <a:cubicBezTo>
                  <a:pt x="144" y="184"/>
                  <a:pt x="144" y="184"/>
                  <a:pt x="144" y="184"/>
                </a:cubicBezTo>
                <a:cubicBezTo>
                  <a:pt x="154" y="179"/>
                  <a:pt x="164" y="172"/>
                  <a:pt x="171" y="163"/>
                </a:cubicBezTo>
                <a:cubicBezTo>
                  <a:pt x="184" y="174"/>
                  <a:pt x="184" y="174"/>
                  <a:pt x="184" y="174"/>
                </a:cubicBezTo>
                <a:cubicBezTo>
                  <a:pt x="193" y="164"/>
                  <a:pt x="200" y="152"/>
                  <a:pt x="204" y="138"/>
                </a:cubicBezTo>
                <a:cubicBezTo>
                  <a:pt x="189" y="133"/>
                  <a:pt x="189" y="133"/>
                  <a:pt x="189" y="133"/>
                </a:cubicBezTo>
                <a:cubicBezTo>
                  <a:pt x="192" y="122"/>
                  <a:pt x="194" y="110"/>
                  <a:pt x="193" y="99"/>
                </a:cubicBezTo>
                <a:cubicBezTo>
                  <a:pt x="210" y="98"/>
                  <a:pt x="210" y="98"/>
                  <a:pt x="210" y="98"/>
                </a:cubicBezTo>
                <a:cubicBezTo>
                  <a:pt x="209" y="84"/>
                  <a:pt x="205" y="70"/>
                  <a:pt x="199" y="58"/>
                </a:cubicBezTo>
                <a:cubicBezTo>
                  <a:pt x="184" y="65"/>
                  <a:pt x="184" y="65"/>
                  <a:pt x="184" y="65"/>
                </a:cubicBezTo>
                <a:cubicBezTo>
                  <a:pt x="179" y="55"/>
                  <a:pt x="171" y="46"/>
                  <a:pt x="163" y="38"/>
                </a:cubicBezTo>
                <a:cubicBezTo>
                  <a:pt x="174" y="26"/>
                  <a:pt x="174" y="26"/>
                  <a:pt x="174" y="26"/>
                </a:cubicBezTo>
                <a:cubicBezTo>
                  <a:pt x="163" y="17"/>
                  <a:pt x="152" y="10"/>
                  <a:pt x="138" y="5"/>
                </a:cubicBezTo>
                <a:cubicBezTo>
                  <a:pt x="133" y="21"/>
                  <a:pt x="133" y="21"/>
                  <a:pt x="133" y="21"/>
                </a:cubicBezTo>
                <a:cubicBezTo>
                  <a:pt x="123" y="18"/>
                  <a:pt x="114" y="17"/>
                  <a:pt x="105" y="17"/>
                </a:cubicBezTo>
                <a:cubicBezTo>
                  <a:pt x="103" y="17"/>
                  <a:pt x="101" y="17"/>
                  <a:pt x="98" y="17"/>
                </a:cubicBezTo>
                <a:cubicBezTo>
                  <a:pt x="97" y="0"/>
                  <a:pt x="97" y="0"/>
                  <a:pt x="97"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49" name="Freeform: Shape 57"/>
          <p:cNvSpPr/>
          <p:nvPr/>
        </p:nvSpPr>
        <p:spPr bwMode="auto">
          <a:xfrm>
            <a:off x="2333828" y="3345853"/>
            <a:ext cx="383755" cy="383082"/>
          </a:xfrm>
          <a:custGeom>
            <a:avLst/>
            <a:gdLst>
              <a:gd name="T0" fmla="*/ 121 w 241"/>
              <a:gd name="T1" fmla="*/ 170 h 241"/>
              <a:gd name="T2" fmla="*/ 109 w 241"/>
              <a:gd name="T3" fmla="*/ 168 h 241"/>
              <a:gd name="T4" fmla="*/ 73 w 241"/>
              <a:gd name="T5" fmla="*/ 108 h 241"/>
              <a:gd name="T6" fmla="*/ 117 w 241"/>
              <a:gd name="T7" fmla="*/ 71 h 241"/>
              <a:gd name="T8" fmla="*/ 121 w 241"/>
              <a:gd name="T9" fmla="*/ 71 h 241"/>
              <a:gd name="T10" fmla="*/ 132 w 241"/>
              <a:gd name="T11" fmla="*/ 72 h 241"/>
              <a:gd name="T12" fmla="*/ 169 w 241"/>
              <a:gd name="T13" fmla="*/ 132 h 241"/>
              <a:gd name="T14" fmla="*/ 125 w 241"/>
              <a:gd name="T15" fmla="*/ 170 h 241"/>
              <a:gd name="T16" fmla="*/ 121 w 241"/>
              <a:gd name="T17" fmla="*/ 170 h 241"/>
              <a:gd name="T18" fmla="*/ 102 w 241"/>
              <a:gd name="T19" fmla="*/ 0 h 241"/>
              <a:gd name="T20" fmla="*/ 57 w 241"/>
              <a:gd name="T21" fmla="*/ 16 h 241"/>
              <a:gd name="T22" fmla="*/ 67 w 241"/>
              <a:gd name="T23" fmla="*/ 33 h 241"/>
              <a:gd name="T24" fmla="*/ 38 w 241"/>
              <a:gd name="T25" fmla="*/ 60 h 241"/>
              <a:gd name="T26" fmla="*/ 22 w 241"/>
              <a:gd name="T27" fmla="*/ 48 h 241"/>
              <a:gd name="T28" fmla="*/ 2 w 241"/>
              <a:gd name="T29" fmla="*/ 91 h 241"/>
              <a:gd name="T30" fmla="*/ 21 w 241"/>
              <a:gd name="T31" fmla="*/ 96 h 241"/>
              <a:gd name="T32" fmla="*/ 19 w 241"/>
              <a:gd name="T33" fmla="*/ 136 h 241"/>
              <a:gd name="T34" fmla="*/ 0 w 241"/>
              <a:gd name="T35" fmla="*/ 139 h 241"/>
              <a:gd name="T36" fmla="*/ 17 w 241"/>
              <a:gd name="T37" fmla="*/ 184 h 241"/>
              <a:gd name="T38" fmla="*/ 33 w 241"/>
              <a:gd name="T39" fmla="*/ 173 h 241"/>
              <a:gd name="T40" fmla="*/ 60 w 241"/>
              <a:gd name="T41" fmla="*/ 203 h 241"/>
              <a:gd name="T42" fmla="*/ 49 w 241"/>
              <a:gd name="T43" fmla="*/ 219 h 241"/>
              <a:gd name="T44" fmla="*/ 92 w 241"/>
              <a:gd name="T45" fmla="*/ 239 h 241"/>
              <a:gd name="T46" fmla="*/ 96 w 241"/>
              <a:gd name="T47" fmla="*/ 220 h 241"/>
              <a:gd name="T48" fmla="*/ 121 w 241"/>
              <a:gd name="T49" fmla="*/ 223 h 241"/>
              <a:gd name="T50" fmla="*/ 129 w 241"/>
              <a:gd name="T51" fmla="*/ 222 h 241"/>
              <a:gd name="T52" fmla="*/ 136 w 241"/>
              <a:gd name="T53" fmla="*/ 222 h 241"/>
              <a:gd name="T54" fmla="*/ 139 w 241"/>
              <a:gd name="T55" fmla="*/ 241 h 241"/>
              <a:gd name="T56" fmla="*/ 184 w 241"/>
              <a:gd name="T57" fmla="*/ 224 h 241"/>
              <a:gd name="T58" fmla="*/ 174 w 241"/>
              <a:gd name="T59" fmla="*/ 208 h 241"/>
              <a:gd name="T60" fmla="*/ 203 w 241"/>
              <a:gd name="T61" fmla="*/ 181 h 241"/>
              <a:gd name="T62" fmla="*/ 219 w 241"/>
              <a:gd name="T63" fmla="*/ 192 h 241"/>
              <a:gd name="T64" fmla="*/ 239 w 241"/>
              <a:gd name="T65" fmla="*/ 149 h 241"/>
              <a:gd name="T66" fmla="*/ 220 w 241"/>
              <a:gd name="T67" fmla="*/ 144 h 241"/>
              <a:gd name="T68" fmla="*/ 222 w 241"/>
              <a:gd name="T69" fmla="*/ 104 h 241"/>
              <a:gd name="T70" fmla="*/ 241 w 241"/>
              <a:gd name="T71" fmla="*/ 102 h 241"/>
              <a:gd name="T72" fmla="*/ 225 w 241"/>
              <a:gd name="T73" fmla="*/ 57 h 241"/>
              <a:gd name="T74" fmla="*/ 208 w 241"/>
              <a:gd name="T75" fmla="*/ 67 h 241"/>
              <a:gd name="T76" fmla="*/ 181 w 241"/>
              <a:gd name="T77" fmla="*/ 37 h 241"/>
              <a:gd name="T78" fmla="*/ 193 w 241"/>
              <a:gd name="T79" fmla="*/ 22 h 241"/>
              <a:gd name="T80" fmla="*/ 150 w 241"/>
              <a:gd name="T81" fmla="*/ 2 h 241"/>
              <a:gd name="T82" fmla="*/ 145 w 241"/>
              <a:gd name="T83" fmla="*/ 21 h 241"/>
              <a:gd name="T84" fmla="*/ 121 w 241"/>
              <a:gd name="T85" fmla="*/ 18 h 241"/>
              <a:gd name="T86" fmla="*/ 112 w 241"/>
              <a:gd name="T87" fmla="*/ 18 h 241"/>
              <a:gd name="T88" fmla="*/ 105 w 241"/>
              <a:gd name="T89" fmla="*/ 19 h 241"/>
              <a:gd name="T90" fmla="*/ 102 w 241"/>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1" h="241">
                <a:moveTo>
                  <a:pt x="121" y="170"/>
                </a:moveTo>
                <a:cubicBezTo>
                  <a:pt x="117" y="170"/>
                  <a:pt x="113" y="169"/>
                  <a:pt x="109" y="168"/>
                </a:cubicBezTo>
                <a:cubicBezTo>
                  <a:pt x="82" y="162"/>
                  <a:pt x="66" y="135"/>
                  <a:pt x="73" y="108"/>
                </a:cubicBezTo>
                <a:cubicBezTo>
                  <a:pt x="78" y="87"/>
                  <a:pt x="96" y="73"/>
                  <a:pt x="117" y="71"/>
                </a:cubicBezTo>
                <a:cubicBezTo>
                  <a:pt x="118" y="71"/>
                  <a:pt x="119" y="71"/>
                  <a:pt x="121" y="71"/>
                </a:cubicBezTo>
                <a:cubicBezTo>
                  <a:pt x="125" y="71"/>
                  <a:pt x="129" y="71"/>
                  <a:pt x="132" y="72"/>
                </a:cubicBezTo>
                <a:cubicBezTo>
                  <a:pt x="159" y="79"/>
                  <a:pt x="175" y="105"/>
                  <a:pt x="169" y="132"/>
                </a:cubicBezTo>
                <a:cubicBezTo>
                  <a:pt x="164" y="153"/>
                  <a:pt x="146" y="168"/>
                  <a:pt x="125" y="170"/>
                </a:cubicBezTo>
                <a:cubicBezTo>
                  <a:pt x="123" y="170"/>
                  <a:pt x="122" y="170"/>
                  <a:pt x="121" y="170"/>
                </a:cubicBezTo>
                <a:moveTo>
                  <a:pt x="102" y="0"/>
                </a:moveTo>
                <a:cubicBezTo>
                  <a:pt x="86" y="2"/>
                  <a:pt x="71" y="8"/>
                  <a:pt x="57" y="16"/>
                </a:cubicBezTo>
                <a:cubicBezTo>
                  <a:pt x="67" y="33"/>
                  <a:pt x="67" y="33"/>
                  <a:pt x="67" y="33"/>
                </a:cubicBezTo>
                <a:cubicBezTo>
                  <a:pt x="56" y="40"/>
                  <a:pt x="46" y="49"/>
                  <a:pt x="38" y="60"/>
                </a:cubicBezTo>
                <a:cubicBezTo>
                  <a:pt x="22" y="48"/>
                  <a:pt x="22" y="48"/>
                  <a:pt x="22" y="48"/>
                </a:cubicBezTo>
                <a:cubicBezTo>
                  <a:pt x="13" y="61"/>
                  <a:pt x="6" y="75"/>
                  <a:pt x="2" y="91"/>
                </a:cubicBezTo>
                <a:cubicBezTo>
                  <a:pt x="21" y="96"/>
                  <a:pt x="21" y="96"/>
                  <a:pt x="21" y="96"/>
                </a:cubicBezTo>
                <a:cubicBezTo>
                  <a:pt x="18" y="110"/>
                  <a:pt x="17" y="123"/>
                  <a:pt x="19" y="136"/>
                </a:cubicBezTo>
                <a:cubicBezTo>
                  <a:pt x="0" y="139"/>
                  <a:pt x="0" y="139"/>
                  <a:pt x="0" y="139"/>
                </a:cubicBezTo>
                <a:cubicBezTo>
                  <a:pt x="3" y="155"/>
                  <a:pt x="8" y="170"/>
                  <a:pt x="17" y="184"/>
                </a:cubicBezTo>
                <a:cubicBezTo>
                  <a:pt x="33" y="173"/>
                  <a:pt x="33" y="173"/>
                  <a:pt x="33" y="173"/>
                </a:cubicBezTo>
                <a:cubicBezTo>
                  <a:pt x="40" y="185"/>
                  <a:pt x="49" y="195"/>
                  <a:pt x="60" y="203"/>
                </a:cubicBezTo>
                <a:cubicBezTo>
                  <a:pt x="49" y="219"/>
                  <a:pt x="49" y="219"/>
                  <a:pt x="49" y="219"/>
                </a:cubicBezTo>
                <a:cubicBezTo>
                  <a:pt x="61" y="228"/>
                  <a:pt x="76" y="235"/>
                  <a:pt x="92" y="239"/>
                </a:cubicBezTo>
                <a:cubicBezTo>
                  <a:pt x="96" y="220"/>
                  <a:pt x="96" y="220"/>
                  <a:pt x="96" y="220"/>
                </a:cubicBezTo>
                <a:cubicBezTo>
                  <a:pt x="105" y="222"/>
                  <a:pt x="113" y="223"/>
                  <a:pt x="121" y="223"/>
                </a:cubicBezTo>
                <a:cubicBezTo>
                  <a:pt x="124" y="223"/>
                  <a:pt x="126" y="223"/>
                  <a:pt x="129" y="222"/>
                </a:cubicBezTo>
                <a:cubicBezTo>
                  <a:pt x="132" y="222"/>
                  <a:pt x="134" y="222"/>
                  <a:pt x="136" y="222"/>
                </a:cubicBezTo>
                <a:cubicBezTo>
                  <a:pt x="139" y="241"/>
                  <a:pt x="139" y="241"/>
                  <a:pt x="139" y="241"/>
                </a:cubicBezTo>
                <a:cubicBezTo>
                  <a:pt x="155" y="238"/>
                  <a:pt x="170" y="233"/>
                  <a:pt x="184" y="224"/>
                </a:cubicBezTo>
                <a:cubicBezTo>
                  <a:pt x="174" y="208"/>
                  <a:pt x="174" y="208"/>
                  <a:pt x="174" y="208"/>
                </a:cubicBezTo>
                <a:cubicBezTo>
                  <a:pt x="185" y="201"/>
                  <a:pt x="195" y="192"/>
                  <a:pt x="203" y="181"/>
                </a:cubicBezTo>
                <a:cubicBezTo>
                  <a:pt x="219" y="192"/>
                  <a:pt x="219" y="192"/>
                  <a:pt x="219" y="192"/>
                </a:cubicBezTo>
                <a:cubicBezTo>
                  <a:pt x="228" y="180"/>
                  <a:pt x="235" y="165"/>
                  <a:pt x="239" y="149"/>
                </a:cubicBezTo>
                <a:cubicBezTo>
                  <a:pt x="220" y="144"/>
                  <a:pt x="220" y="144"/>
                  <a:pt x="220" y="144"/>
                </a:cubicBezTo>
                <a:cubicBezTo>
                  <a:pt x="224" y="131"/>
                  <a:pt x="224" y="117"/>
                  <a:pt x="222" y="104"/>
                </a:cubicBezTo>
                <a:cubicBezTo>
                  <a:pt x="241" y="102"/>
                  <a:pt x="241" y="102"/>
                  <a:pt x="241" y="102"/>
                </a:cubicBezTo>
                <a:cubicBezTo>
                  <a:pt x="239" y="86"/>
                  <a:pt x="233" y="70"/>
                  <a:pt x="225" y="57"/>
                </a:cubicBezTo>
                <a:cubicBezTo>
                  <a:pt x="208" y="67"/>
                  <a:pt x="208" y="67"/>
                  <a:pt x="208" y="67"/>
                </a:cubicBezTo>
                <a:cubicBezTo>
                  <a:pt x="201" y="56"/>
                  <a:pt x="192" y="46"/>
                  <a:pt x="181" y="37"/>
                </a:cubicBezTo>
                <a:cubicBezTo>
                  <a:pt x="193" y="22"/>
                  <a:pt x="193" y="22"/>
                  <a:pt x="193" y="22"/>
                </a:cubicBezTo>
                <a:cubicBezTo>
                  <a:pt x="180" y="13"/>
                  <a:pt x="166" y="6"/>
                  <a:pt x="150" y="2"/>
                </a:cubicBezTo>
                <a:cubicBezTo>
                  <a:pt x="145" y="21"/>
                  <a:pt x="145" y="21"/>
                  <a:pt x="145" y="21"/>
                </a:cubicBezTo>
                <a:cubicBezTo>
                  <a:pt x="137" y="19"/>
                  <a:pt x="129" y="18"/>
                  <a:pt x="121" y="18"/>
                </a:cubicBezTo>
                <a:cubicBezTo>
                  <a:pt x="118" y="18"/>
                  <a:pt x="115" y="18"/>
                  <a:pt x="112" y="18"/>
                </a:cubicBezTo>
                <a:cubicBezTo>
                  <a:pt x="110" y="18"/>
                  <a:pt x="107" y="19"/>
                  <a:pt x="105" y="19"/>
                </a:cubicBezTo>
                <a:cubicBezTo>
                  <a:pt x="102" y="0"/>
                  <a:pt x="102" y="0"/>
                  <a:pt x="102"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50" name="Freeform: Shape 58"/>
          <p:cNvSpPr/>
          <p:nvPr/>
        </p:nvSpPr>
        <p:spPr bwMode="auto">
          <a:xfrm>
            <a:off x="2238226" y="3242172"/>
            <a:ext cx="160908" cy="160908"/>
          </a:xfrm>
          <a:custGeom>
            <a:avLst/>
            <a:gdLst>
              <a:gd name="T0" fmla="*/ 50 w 101"/>
              <a:gd name="T1" fmla="*/ 71 h 101"/>
              <a:gd name="T2" fmla="*/ 44 w 101"/>
              <a:gd name="T3" fmla="*/ 70 h 101"/>
              <a:gd name="T4" fmla="*/ 31 w 101"/>
              <a:gd name="T5" fmla="*/ 44 h 101"/>
              <a:gd name="T6" fmla="*/ 50 w 101"/>
              <a:gd name="T7" fmla="*/ 30 h 101"/>
              <a:gd name="T8" fmla="*/ 57 w 101"/>
              <a:gd name="T9" fmla="*/ 31 h 101"/>
              <a:gd name="T10" fmla="*/ 70 w 101"/>
              <a:gd name="T11" fmla="*/ 57 h 101"/>
              <a:gd name="T12" fmla="*/ 50 w 101"/>
              <a:gd name="T13" fmla="*/ 71 h 101"/>
              <a:gd name="T14" fmla="*/ 47 w 101"/>
              <a:gd name="T15" fmla="*/ 0 h 101"/>
              <a:gd name="T16" fmla="*/ 28 w 101"/>
              <a:gd name="T17" fmla="*/ 6 h 101"/>
              <a:gd name="T18" fmla="*/ 31 w 101"/>
              <a:gd name="T19" fmla="*/ 13 h 101"/>
              <a:gd name="T20" fmla="*/ 18 w 101"/>
              <a:gd name="T21" fmla="*/ 23 h 101"/>
              <a:gd name="T22" fmla="*/ 12 w 101"/>
              <a:gd name="T23" fmla="*/ 18 h 101"/>
              <a:gd name="T24" fmla="*/ 2 w 101"/>
              <a:gd name="T25" fmla="*/ 35 h 101"/>
              <a:gd name="T26" fmla="*/ 10 w 101"/>
              <a:gd name="T27" fmla="*/ 37 h 101"/>
              <a:gd name="T28" fmla="*/ 8 w 101"/>
              <a:gd name="T29" fmla="*/ 54 h 101"/>
              <a:gd name="T30" fmla="*/ 0 w 101"/>
              <a:gd name="T31" fmla="*/ 54 h 101"/>
              <a:gd name="T32" fmla="*/ 5 w 101"/>
              <a:gd name="T33" fmla="*/ 73 h 101"/>
              <a:gd name="T34" fmla="*/ 12 w 101"/>
              <a:gd name="T35" fmla="*/ 70 h 101"/>
              <a:gd name="T36" fmla="*/ 23 w 101"/>
              <a:gd name="T37" fmla="*/ 83 h 101"/>
              <a:gd name="T38" fmla="*/ 17 w 101"/>
              <a:gd name="T39" fmla="*/ 89 h 101"/>
              <a:gd name="T40" fmla="*/ 34 w 101"/>
              <a:gd name="T41" fmla="*/ 99 h 101"/>
              <a:gd name="T42" fmla="*/ 37 w 101"/>
              <a:gd name="T43" fmla="*/ 91 h 101"/>
              <a:gd name="T44" fmla="*/ 50 w 101"/>
              <a:gd name="T45" fmla="*/ 93 h 101"/>
              <a:gd name="T46" fmla="*/ 53 w 101"/>
              <a:gd name="T47" fmla="*/ 93 h 101"/>
              <a:gd name="T48" fmla="*/ 54 w 101"/>
              <a:gd name="T49" fmla="*/ 101 h 101"/>
              <a:gd name="T50" fmla="*/ 73 w 101"/>
              <a:gd name="T51" fmla="*/ 96 h 101"/>
              <a:gd name="T52" fmla="*/ 69 w 101"/>
              <a:gd name="T53" fmla="*/ 89 h 101"/>
              <a:gd name="T54" fmla="*/ 83 w 101"/>
              <a:gd name="T55" fmla="*/ 79 h 101"/>
              <a:gd name="T56" fmla="*/ 89 w 101"/>
              <a:gd name="T57" fmla="*/ 84 h 101"/>
              <a:gd name="T58" fmla="*/ 98 w 101"/>
              <a:gd name="T59" fmla="*/ 67 h 101"/>
              <a:gd name="T60" fmla="*/ 91 w 101"/>
              <a:gd name="T61" fmla="*/ 64 h 101"/>
              <a:gd name="T62" fmla="*/ 93 w 101"/>
              <a:gd name="T63" fmla="*/ 48 h 101"/>
              <a:gd name="T64" fmla="*/ 101 w 101"/>
              <a:gd name="T65" fmla="*/ 47 h 101"/>
              <a:gd name="T66" fmla="*/ 96 w 101"/>
              <a:gd name="T67" fmla="*/ 28 h 101"/>
              <a:gd name="T68" fmla="*/ 88 w 101"/>
              <a:gd name="T69" fmla="*/ 32 h 101"/>
              <a:gd name="T70" fmla="*/ 78 w 101"/>
              <a:gd name="T71" fmla="*/ 19 h 101"/>
              <a:gd name="T72" fmla="*/ 84 w 101"/>
              <a:gd name="T73" fmla="*/ 13 h 101"/>
              <a:gd name="T74" fmla="*/ 66 w 101"/>
              <a:gd name="T75" fmla="*/ 3 h 101"/>
              <a:gd name="T76" fmla="*/ 64 w 101"/>
              <a:gd name="T77" fmla="*/ 10 h 101"/>
              <a:gd name="T78" fmla="*/ 50 w 101"/>
              <a:gd name="T79" fmla="*/ 8 h 101"/>
              <a:gd name="T80" fmla="*/ 47 w 101"/>
              <a:gd name="T81" fmla="*/ 8 h 101"/>
              <a:gd name="T82" fmla="*/ 47 w 101"/>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01">
                <a:moveTo>
                  <a:pt x="50" y="71"/>
                </a:moveTo>
                <a:cubicBezTo>
                  <a:pt x="48" y="71"/>
                  <a:pt x="46" y="71"/>
                  <a:pt x="44" y="70"/>
                </a:cubicBezTo>
                <a:cubicBezTo>
                  <a:pt x="33" y="67"/>
                  <a:pt x="27" y="55"/>
                  <a:pt x="31" y="44"/>
                </a:cubicBezTo>
                <a:cubicBezTo>
                  <a:pt x="34" y="36"/>
                  <a:pt x="42" y="30"/>
                  <a:pt x="50" y="30"/>
                </a:cubicBezTo>
                <a:cubicBezTo>
                  <a:pt x="53" y="30"/>
                  <a:pt x="55" y="31"/>
                  <a:pt x="57" y="31"/>
                </a:cubicBezTo>
                <a:cubicBezTo>
                  <a:pt x="68" y="35"/>
                  <a:pt x="74" y="47"/>
                  <a:pt x="70" y="57"/>
                </a:cubicBezTo>
                <a:cubicBezTo>
                  <a:pt x="67" y="66"/>
                  <a:pt x="59" y="71"/>
                  <a:pt x="50" y="71"/>
                </a:cubicBezTo>
                <a:moveTo>
                  <a:pt x="47" y="0"/>
                </a:moveTo>
                <a:cubicBezTo>
                  <a:pt x="40" y="1"/>
                  <a:pt x="34" y="3"/>
                  <a:pt x="28" y="6"/>
                </a:cubicBezTo>
                <a:cubicBezTo>
                  <a:pt x="31" y="13"/>
                  <a:pt x="31" y="13"/>
                  <a:pt x="31" y="13"/>
                </a:cubicBezTo>
                <a:cubicBezTo>
                  <a:pt x="26" y="15"/>
                  <a:pt x="22" y="19"/>
                  <a:pt x="18" y="23"/>
                </a:cubicBezTo>
                <a:cubicBezTo>
                  <a:pt x="12" y="18"/>
                  <a:pt x="12" y="18"/>
                  <a:pt x="12" y="18"/>
                </a:cubicBezTo>
                <a:cubicBezTo>
                  <a:pt x="8" y="22"/>
                  <a:pt x="5" y="28"/>
                  <a:pt x="2" y="35"/>
                </a:cubicBezTo>
                <a:cubicBezTo>
                  <a:pt x="10" y="37"/>
                  <a:pt x="10" y="37"/>
                  <a:pt x="10" y="37"/>
                </a:cubicBezTo>
                <a:cubicBezTo>
                  <a:pt x="8" y="43"/>
                  <a:pt x="8" y="48"/>
                  <a:pt x="8" y="54"/>
                </a:cubicBezTo>
                <a:cubicBezTo>
                  <a:pt x="0" y="54"/>
                  <a:pt x="0" y="54"/>
                  <a:pt x="0" y="54"/>
                </a:cubicBezTo>
                <a:cubicBezTo>
                  <a:pt x="0" y="61"/>
                  <a:pt x="2" y="67"/>
                  <a:pt x="5" y="73"/>
                </a:cubicBezTo>
                <a:cubicBezTo>
                  <a:pt x="12" y="70"/>
                  <a:pt x="12" y="70"/>
                  <a:pt x="12" y="70"/>
                </a:cubicBezTo>
                <a:cubicBezTo>
                  <a:pt x="15" y="75"/>
                  <a:pt x="18" y="79"/>
                  <a:pt x="23" y="83"/>
                </a:cubicBezTo>
                <a:cubicBezTo>
                  <a:pt x="17" y="89"/>
                  <a:pt x="17" y="89"/>
                  <a:pt x="17" y="89"/>
                </a:cubicBezTo>
                <a:cubicBezTo>
                  <a:pt x="22" y="93"/>
                  <a:pt x="28" y="97"/>
                  <a:pt x="34" y="99"/>
                </a:cubicBezTo>
                <a:cubicBezTo>
                  <a:pt x="37" y="91"/>
                  <a:pt x="37" y="91"/>
                  <a:pt x="37" y="91"/>
                </a:cubicBezTo>
                <a:cubicBezTo>
                  <a:pt x="41" y="93"/>
                  <a:pt x="46" y="93"/>
                  <a:pt x="50" y="93"/>
                </a:cubicBezTo>
                <a:cubicBezTo>
                  <a:pt x="51" y="93"/>
                  <a:pt x="52" y="93"/>
                  <a:pt x="53" y="93"/>
                </a:cubicBezTo>
                <a:cubicBezTo>
                  <a:pt x="54" y="101"/>
                  <a:pt x="54" y="101"/>
                  <a:pt x="54" y="101"/>
                </a:cubicBezTo>
                <a:cubicBezTo>
                  <a:pt x="61" y="101"/>
                  <a:pt x="67" y="99"/>
                  <a:pt x="73" y="96"/>
                </a:cubicBezTo>
                <a:cubicBezTo>
                  <a:pt x="69" y="89"/>
                  <a:pt x="69" y="89"/>
                  <a:pt x="69" y="89"/>
                </a:cubicBezTo>
                <a:cubicBezTo>
                  <a:pt x="74" y="86"/>
                  <a:pt x="79" y="83"/>
                  <a:pt x="83" y="79"/>
                </a:cubicBezTo>
                <a:cubicBezTo>
                  <a:pt x="89" y="84"/>
                  <a:pt x="89" y="84"/>
                  <a:pt x="89" y="84"/>
                </a:cubicBezTo>
                <a:cubicBezTo>
                  <a:pt x="93" y="79"/>
                  <a:pt x="96" y="73"/>
                  <a:pt x="98" y="67"/>
                </a:cubicBezTo>
                <a:cubicBezTo>
                  <a:pt x="91" y="64"/>
                  <a:pt x="91" y="64"/>
                  <a:pt x="91" y="64"/>
                </a:cubicBezTo>
                <a:cubicBezTo>
                  <a:pt x="93" y="59"/>
                  <a:pt x="93" y="53"/>
                  <a:pt x="93" y="48"/>
                </a:cubicBezTo>
                <a:cubicBezTo>
                  <a:pt x="101" y="47"/>
                  <a:pt x="101" y="47"/>
                  <a:pt x="101" y="47"/>
                </a:cubicBezTo>
                <a:cubicBezTo>
                  <a:pt x="100" y="41"/>
                  <a:pt x="99" y="34"/>
                  <a:pt x="96" y="28"/>
                </a:cubicBezTo>
                <a:cubicBezTo>
                  <a:pt x="88" y="32"/>
                  <a:pt x="88" y="32"/>
                  <a:pt x="88" y="32"/>
                </a:cubicBezTo>
                <a:cubicBezTo>
                  <a:pt x="86" y="27"/>
                  <a:pt x="83" y="22"/>
                  <a:pt x="78" y="19"/>
                </a:cubicBezTo>
                <a:cubicBezTo>
                  <a:pt x="84" y="13"/>
                  <a:pt x="84" y="13"/>
                  <a:pt x="84" y="13"/>
                </a:cubicBezTo>
                <a:cubicBezTo>
                  <a:pt x="79" y="8"/>
                  <a:pt x="73" y="5"/>
                  <a:pt x="66" y="3"/>
                </a:cubicBezTo>
                <a:cubicBezTo>
                  <a:pt x="64" y="10"/>
                  <a:pt x="64" y="10"/>
                  <a:pt x="64" y="10"/>
                </a:cubicBezTo>
                <a:cubicBezTo>
                  <a:pt x="59" y="9"/>
                  <a:pt x="55" y="8"/>
                  <a:pt x="50" y="8"/>
                </a:cubicBezTo>
                <a:cubicBezTo>
                  <a:pt x="49" y="8"/>
                  <a:pt x="48" y="8"/>
                  <a:pt x="47" y="8"/>
                </a:cubicBezTo>
                <a:cubicBezTo>
                  <a:pt x="47" y="0"/>
                  <a:pt x="47" y="0"/>
                  <a:pt x="47"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51" name="Freeform: Shape 59"/>
          <p:cNvSpPr/>
          <p:nvPr/>
        </p:nvSpPr>
        <p:spPr bwMode="auto">
          <a:xfrm>
            <a:off x="1810036" y="3340467"/>
            <a:ext cx="502922" cy="504941"/>
          </a:xfrm>
          <a:custGeom>
            <a:avLst/>
            <a:gdLst>
              <a:gd name="T0" fmla="*/ 158 w 316"/>
              <a:gd name="T1" fmla="*/ 259 h 317"/>
              <a:gd name="T2" fmla="*/ 57 w 316"/>
              <a:gd name="T3" fmla="*/ 160 h 317"/>
              <a:gd name="T4" fmla="*/ 156 w 316"/>
              <a:gd name="T5" fmla="*/ 58 h 317"/>
              <a:gd name="T6" fmla="*/ 156 w 316"/>
              <a:gd name="T7" fmla="*/ 58 h 317"/>
              <a:gd name="T8" fmla="*/ 158 w 316"/>
              <a:gd name="T9" fmla="*/ 58 h 317"/>
              <a:gd name="T10" fmla="*/ 258 w 316"/>
              <a:gd name="T11" fmla="*/ 157 h 317"/>
              <a:gd name="T12" fmla="*/ 159 w 316"/>
              <a:gd name="T13" fmla="*/ 259 h 317"/>
              <a:gd name="T14" fmla="*/ 159 w 316"/>
              <a:gd name="T15" fmla="*/ 259 h 317"/>
              <a:gd name="T16" fmla="*/ 158 w 316"/>
              <a:gd name="T17" fmla="*/ 259 h 317"/>
              <a:gd name="T18" fmla="*/ 181 w 316"/>
              <a:gd name="T19" fmla="*/ 0 h 317"/>
              <a:gd name="T20" fmla="*/ 156 w 316"/>
              <a:gd name="T21" fmla="*/ 1 h 317"/>
              <a:gd name="T22" fmla="*/ 131 w 316"/>
              <a:gd name="T23" fmla="*/ 1 h 317"/>
              <a:gd name="T24" fmla="*/ 131 w 316"/>
              <a:gd name="T25" fmla="*/ 25 h 317"/>
              <a:gd name="T26" fmla="*/ 79 w 316"/>
              <a:gd name="T27" fmla="*/ 47 h 317"/>
              <a:gd name="T28" fmla="*/ 62 w 316"/>
              <a:gd name="T29" fmla="*/ 31 h 317"/>
              <a:gd name="T30" fmla="*/ 27 w 316"/>
              <a:gd name="T31" fmla="*/ 66 h 317"/>
              <a:gd name="T32" fmla="*/ 44 w 316"/>
              <a:gd name="T33" fmla="*/ 83 h 317"/>
              <a:gd name="T34" fmla="*/ 23 w 316"/>
              <a:gd name="T35" fmla="*/ 135 h 317"/>
              <a:gd name="T36" fmla="*/ 0 w 316"/>
              <a:gd name="T37" fmla="*/ 136 h 317"/>
              <a:gd name="T38" fmla="*/ 0 w 316"/>
              <a:gd name="T39" fmla="*/ 186 h 317"/>
              <a:gd name="T40" fmla="*/ 24 w 316"/>
              <a:gd name="T41" fmla="*/ 185 h 317"/>
              <a:gd name="T42" fmla="*/ 46 w 316"/>
              <a:gd name="T43" fmla="*/ 237 h 317"/>
              <a:gd name="T44" fmla="*/ 30 w 316"/>
              <a:gd name="T45" fmla="*/ 254 h 317"/>
              <a:gd name="T46" fmla="*/ 65 w 316"/>
              <a:gd name="T47" fmla="*/ 289 h 317"/>
              <a:gd name="T48" fmla="*/ 82 w 316"/>
              <a:gd name="T49" fmla="*/ 272 h 317"/>
              <a:gd name="T50" fmla="*/ 135 w 316"/>
              <a:gd name="T51" fmla="*/ 293 h 317"/>
              <a:gd name="T52" fmla="*/ 135 w 316"/>
              <a:gd name="T53" fmla="*/ 317 h 317"/>
              <a:gd name="T54" fmla="*/ 160 w 316"/>
              <a:gd name="T55" fmla="*/ 316 h 317"/>
              <a:gd name="T56" fmla="*/ 185 w 316"/>
              <a:gd name="T57" fmla="*/ 316 h 317"/>
              <a:gd name="T58" fmla="*/ 184 w 316"/>
              <a:gd name="T59" fmla="*/ 292 h 317"/>
              <a:gd name="T60" fmla="*/ 236 w 316"/>
              <a:gd name="T61" fmla="*/ 270 h 317"/>
              <a:gd name="T62" fmla="*/ 253 w 316"/>
              <a:gd name="T63" fmla="*/ 287 h 317"/>
              <a:gd name="T64" fmla="*/ 288 w 316"/>
              <a:gd name="T65" fmla="*/ 251 h 317"/>
              <a:gd name="T66" fmla="*/ 271 w 316"/>
              <a:gd name="T67" fmla="*/ 234 h 317"/>
              <a:gd name="T68" fmla="*/ 292 w 316"/>
              <a:gd name="T69" fmla="*/ 182 h 317"/>
              <a:gd name="T70" fmla="*/ 316 w 316"/>
              <a:gd name="T71" fmla="*/ 181 h 317"/>
              <a:gd name="T72" fmla="*/ 315 w 316"/>
              <a:gd name="T73" fmla="*/ 132 h 317"/>
              <a:gd name="T74" fmla="*/ 292 w 316"/>
              <a:gd name="T75" fmla="*/ 132 h 317"/>
              <a:gd name="T76" fmla="*/ 269 w 316"/>
              <a:gd name="T77" fmla="*/ 80 h 317"/>
              <a:gd name="T78" fmla="*/ 286 w 316"/>
              <a:gd name="T79" fmla="*/ 63 h 317"/>
              <a:gd name="T80" fmla="*/ 250 w 316"/>
              <a:gd name="T81" fmla="*/ 28 h 317"/>
              <a:gd name="T82" fmla="*/ 234 w 316"/>
              <a:gd name="T83" fmla="*/ 45 h 317"/>
              <a:gd name="T84" fmla="*/ 181 w 316"/>
              <a:gd name="T85" fmla="*/ 24 h 317"/>
              <a:gd name="T86" fmla="*/ 181 w 316"/>
              <a:gd name="T8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6" h="317">
                <a:moveTo>
                  <a:pt x="158" y="259"/>
                </a:moveTo>
                <a:cubicBezTo>
                  <a:pt x="103" y="259"/>
                  <a:pt x="58" y="215"/>
                  <a:pt x="57" y="160"/>
                </a:cubicBezTo>
                <a:cubicBezTo>
                  <a:pt x="56" y="104"/>
                  <a:pt x="101" y="59"/>
                  <a:pt x="156" y="58"/>
                </a:cubicBezTo>
                <a:cubicBezTo>
                  <a:pt x="156" y="58"/>
                  <a:pt x="156" y="58"/>
                  <a:pt x="156" y="58"/>
                </a:cubicBezTo>
                <a:cubicBezTo>
                  <a:pt x="157" y="58"/>
                  <a:pt x="157" y="58"/>
                  <a:pt x="158" y="58"/>
                </a:cubicBezTo>
                <a:cubicBezTo>
                  <a:pt x="213" y="58"/>
                  <a:pt x="258" y="102"/>
                  <a:pt x="258" y="157"/>
                </a:cubicBezTo>
                <a:cubicBezTo>
                  <a:pt x="259" y="213"/>
                  <a:pt x="215" y="259"/>
                  <a:pt x="159" y="259"/>
                </a:cubicBezTo>
                <a:cubicBezTo>
                  <a:pt x="159" y="259"/>
                  <a:pt x="159" y="259"/>
                  <a:pt x="159" y="259"/>
                </a:cubicBezTo>
                <a:cubicBezTo>
                  <a:pt x="159" y="259"/>
                  <a:pt x="158" y="259"/>
                  <a:pt x="158" y="259"/>
                </a:cubicBezTo>
                <a:moveTo>
                  <a:pt x="181" y="0"/>
                </a:moveTo>
                <a:cubicBezTo>
                  <a:pt x="156" y="1"/>
                  <a:pt x="156" y="1"/>
                  <a:pt x="156" y="1"/>
                </a:cubicBezTo>
                <a:cubicBezTo>
                  <a:pt x="131" y="1"/>
                  <a:pt x="131" y="1"/>
                  <a:pt x="131" y="1"/>
                </a:cubicBezTo>
                <a:cubicBezTo>
                  <a:pt x="131" y="25"/>
                  <a:pt x="131" y="25"/>
                  <a:pt x="131" y="25"/>
                </a:cubicBezTo>
                <a:cubicBezTo>
                  <a:pt x="112" y="29"/>
                  <a:pt x="94" y="36"/>
                  <a:pt x="79" y="47"/>
                </a:cubicBezTo>
                <a:cubicBezTo>
                  <a:pt x="62" y="31"/>
                  <a:pt x="62" y="31"/>
                  <a:pt x="62" y="31"/>
                </a:cubicBezTo>
                <a:cubicBezTo>
                  <a:pt x="27" y="66"/>
                  <a:pt x="27" y="66"/>
                  <a:pt x="27" y="66"/>
                </a:cubicBezTo>
                <a:cubicBezTo>
                  <a:pt x="44" y="83"/>
                  <a:pt x="44" y="83"/>
                  <a:pt x="44" y="83"/>
                </a:cubicBezTo>
                <a:cubicBezTo>
                  <a:pt x="34" y="98"/>
                  <a:pt x="27" y="116"/>
                  <a:pt x="23" y="135"/>
                </a:cubicBezTo>
                <a:cubicBezTo>
                  <a:pt x="0" y="136"/>
                  <a:pt x="0" y="136"/>
                  <a:pt x="0" y="136"/>
                </a:cubicBezTo>
                <a:cubicBezTo>
                  <a:pt x="0" y="186"/>
                  <a:pt x="0" y="186"/>
                  <a:pt x="0" y="186"/>
                </a:cubicBezTo>
                <a:cubicBezTo>
                  <a:pt x="24" y="185"/>
                  <a:pt x="24" y="185"/>
                  <a:pt x="24" y="185"/>
                </a:cubicBezTo>
                <a:cubicBezTo>
                  <a:pt x="28" y="204"/>
                  <a:pt x="35" y="222"/>
                  <a:pt x="46" y="237"/>
                </a:cubicBezTo>
                <a:cubicBezTo>
                  <a:pt x="30" y="254"/>
                  <a:pt x="30" y="254"/>
                  <a:pt x="30" y="254"/>
                </a:cubicBezTo>
                <a:cubicBezTo>
                  <a:pt x="65" y="289"/>
                  <a:pt x="65" y="289"/>
                  <a:pt x="65" y="289"/>
                </a:cubicBezTo>
                <a:cubicBezTo>
                  <a:pt x="82" y="272"/>
                  <a:pt x="82" y="272"/>
                  <a:pt x="82" y="272"/>
                </a:cubicBezTo>
                <a:cubicBezTo>
                  <a:pt x="98" y="283"/>
                  <a:pt x="115" y="290"/>
                  <a:pt x="135" y="293"/>
                </a:cubicBezTo>
                <a:cubicBezTo>
                  <a:pt x="135" y="317"/>
                  <a:pt x="135" y="317"/>
                  <a:pt x="135" y="317"/>
                </a:cubicBezTo>
                <a:cubicBezTo>
                  <a:pt x="160" y="316"/>
                  <a:pt x="160" y="316"/>
                  <a:pt x="160" y="316"/>
                </a:cubicBezTo>
                <a:cubicBezTo>
                  <a:pt x="185" y="316"/>
                  <a:pt x="185" y="316"/>
                  <a:pt x="185" y="316"/>
                </a:cubicBezTo>
                <a:cubicBezTo>
                  <a:pt x="184" y="292"/>
                  <a:pt x="184" y="292"/>
                  <a:pt x="184" y="292"/>
                </a:cubicBezTo>
                <a:cubicBezTo>
                  <a:pt x="203" y="289"/>
                  <a:pt x="221" y="281"/>
                  <a:pt x="236" y="270"/>
                </a:cubicBezTo>
                <a:cubicBezTo>
                  <a:pt x="253" y="287"/>
                  <a:pt x="253" y="287"/>
                  <a:pt x="253" y="287"/>
                </a:cubicBezTo>
                <a:cubicBezTo>
                  <a:pt x="288" y="251"/>
                  <a:pt x="288" y="251"/>
                  <a:pt x="288" y="251"/>
                </a:cubicBezTo>
                <a:cubicBezTo>
                  <a:pt x="271" y="234"/>
                  <a:pt x="271" y="234"/>
                  <a:pt x="271" y="234"/>
                </a:cubicBezTo>
                <a:cubicBezTo>
                  <a:pt x="282" y="219"/>
                  <a:pt x="289" y="201"/>
                  <a:pt x="292" y="182"/>
                </a:cubicBezTo>
                <a:cubicBezTo>
                  <a:pt x="316" y="181"/>
                  <a:pt x="316" y="181"/>
                  <a:pt x="316" y="181"/>
                </a:cubicBezTo>
                <a:cubicBezTo>
                  <a:pt x="315" y="132"/>
                  <a:pt x="315" y="132"/>
                  <a:pt x="315" y="132"/>
                </a:cubicBezTo>
                <a:cubicBezTo>
                  <a:pt x="292" y="132"/>
                  <a:pt x="292" y="132"/>
                  <a:pt x="292" y="132"/>
                </a:cubicBezTo>
                <a:cubicBezTo>
                  <a:pt x="288" y="113"/>
                  <a:pt x="280" y="95"/>
                  <a:pt x="269" y="80"/>
                </a:cubicBezTo>
                <a:cubicBezTo>
                  <a:pt x="286" y="63"/>
                  <a:pt x="286" y="63"/>
                  <a:pt x="286" y="63"/>
                </a:cubicBezTo>
                <a:cubicBezTo>
                  <a:pt x="250" y="28"/>
                  <a:pt x="250" y="28"/>
                  <a:pt x="250" y="28"/>
                </a:cubicBezTo>
                <a:cubicBezTo>
                  <a:pt x="234" y="45"/>
                  <a:pt x="234" y="45"/>
                  <a:pt x="234" y="45"/>
                </a:cubicBezTo>
                <a:cubicBezTo>
                  <a:pt x="218" y="35"/>
                  <a:pt x="200" y="27"/>
                  <a:pt x="181" y="24"/>
                </a:cubicBezTo>
                <a:cubicBezTo>
                  <a:pt x="181" y="0"/>
                  <a:pt x="181" y="0"/>
                  <a:pt x="181"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52" name="Freeform: Shape 60"/>
          <p:cNvSpPr/>
          <p:nvPr/>
        </p:nvSpPr>
        <p:spPr bwMode="auto">
          <a:xfrm>
            <a:off x="1953439" y="3485890"/>
            <a:ext cx="216788" cy="214768"/>
          </a:xfrm>
          <a:custGeom>
            <a:avLst/>
            <a:gdLst>
              <a:gd name="T0" fmla="*/ 68 w 136"/>
              <a:gd name="T1" fmla="*/ 0 h 135"/>
              <a:gd name="T2" fmla="*/ 67 w 136"/>
              <a:gd name="T3" fmla="*/ 0 h 135"/>
              <a:gd name="T4" fmla="*/ 67 w 136"/>
              <a:gd name="T5" fmla="*/ 0 h 135"/>
              <a:gd name="T6" fmla="*/ 0 w 136"/>
              <a:gd name="T7" fmla="*/ 68 h 135"/>
              <a:gd name="T8" fmla="*/ 68 w 136"/>
              <a:gd name="T9" fmla="*/ 135 h 135"/>
              <a:gd name="T10" fmla="*/ 69 w 136"/>
              <a:gd name="T11" fmla="*/ 135 h 135"/>
              <a:gd name="T12" fmla="*/ 69 w 136"/>
              <a:gd name="T13" fmla="*/ 135 h 135"/>
              <a:gd name="T14" fmla="*/ 135 w 136"/>
              <a:gd name="T15" fmla="*/ 67 h 135"/>
              <a:gd name="T16" fmla="*/ 68 w 136"/>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35">
                <a:moveTo>
                  <a:pt x="68" y="0"/>
                </a:moveTo>
                <a:cubicBezTo>
                  <a:pt x="67" y="0"/>
                  <a:pt x="67" y="0"/>
                  <a:pt x="67" y="0"/>
                </a:cubicBezTo>
                <a:cubicBezTo>
                  <a:pt x="67" y="0"/>
                  <a:pt x="67" y="0"/>
                  <a:pt x="67" y="0"/>
                </a:cubicBezTo>
                <a:cubicBezTo>
                  <a:pt x="29" y="0"/>
                  <a:pt x="0" y="31"/>
                  <a:pt x="0" y="68"/>
                </a:cubicBezTo>
                <a:cubicBezTo>
                  <a:pt x="1" y="106"/>
                  <a:pt x="31" y="135"/>
                  <a:pt x="68" y="135"/>
                </a:cubicBezTo>
                <a:cubicBezTo>
                  <a:pt x="68" y="135"/>
                  <a:pt x="68" y="135"/>
                  <a:pt x="69" y="135"/>
                </a:cubicBezTo>
                <a:cubicBezTo>
                  <a:pt x="69" y="135"/>
                  <a:pt x="69" y="135"/>
                  <a:pt x="69" y="135"/>
                </a:cubicBezTo>
                <a:cubicBezTo>
                  <a:pt x="106" y="135"/>
                  <a:pt x="136" y="104"/>
                  <a:pt x="135" y="67"/>
                </a:cubicBezTo>
                <a:cubicBezTo>
                  <a:pt x="135" y="30"/>
                  <a:pt x="105" y="0"/>
                  <a:pt x="68"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53" name="Freeform: Shape 61"/>
          <p:cNvSpPr/>
          <p:nvPr/>
        </p:nvSpPr>
        <p:spPr bwMode="auto">
          <a:xfrm>
            <a:off x="2581403" y="4342270"/>
            <a:ext cx="106374" cy="93582"/>
          </a:xfrm>
          <a:custGeom>
            <a:avLst/>
            <a:gdLst>
              <a:gd name="T0" fmla="*/ 34 w 67"/>
              <a:gd name="T1" fmla="*/ 0 h 59"/>
              <a:gd name="T2" fmla="*/ 5 w 67"/>
              <a:gd name="T3" fmla="*/ 20 h 59"/>
              <a:gd name="T4" fmla="*/ 24 w 67"/>
              <a:gd name="T5" fmla="*/ 58 h 59"/>
              <a:gd name="T6" fmla="*/ 34 w 67"/>
              <a:gd name="T7" fmla="*/ 59 h 59"/>
              <a:gd name="T8" fmla="*/ 62 w 67"/>
              <a:gd name="T9" fmla="*/ 39 h 59"/>
              <a:gd name="T10" fmla="*/ 43 w 67"/>
              <a:gd name="T11" fmla="*/ 1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1" y="0"/>
                  <a:pt x="10" y="8"/>
                  <a:pt x="5" y="20"/>
                </a:cubicBezTo>
                <a:cubicBezTo>
                  <a:pt x="0" y="36"/>
                  <a:pt x="9" y="53"/>
                  <a:pt x="24" y="58"/>
                </a:cubicBezTo>
                <a:cubicBezTo>
                  <a:pt x="27" y="59"/>
                  <a:pt x="30" y="59"/>
                  <a:pt x="34" y="59"/>
                </a:cubicBezTo>
                <a:cubicBezTo>
                  <a:pt x="46" y="59"/>
                  <a:pt x="58" y="51"/>
                  <a:pt x="62" y="39"/>
                </a:cubicBezTo>
                <a:cubicBezTo>
                  <a:pt x="67" y="23"/>
                  <a:pt x="59" y="7"/>
                  <a:pt x="43" y="1"/>
                </a:cubicBezTo>
                <a:cubicBezTo>
                  <a:pt x="40" y="0"/>
                  <a:pt x="37" y="0"/>
                  <a:pt x="34"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54" name="Freeform: Shape 62"/>
          <p:cNvSpPr/>
          <p:nvPr/>
        </p:nvSpPr>
        <p:spPr bwMode="auto">
          <a:xfrm>
            <a:off x="2687802" y="3681807"/>
            <a:ext cx="445695" cy="440982"/>
          </a:xfrm>
          <a:custGeom>
            <a:avLst/>
            <a:gdLst>
              <a:gd name="T0" fmla="*/ 140 w 280"/>
              <a:gd name="T1" fmla="*/ 195 h 277"/>
              <a:gd name="T2" fmla="*/ 84 w 280"/>
              <a:gd name="T3" fmla="*/ 147 h 277"/>
              <a:gd name="T4" fmla="*/ 114 w 280"/>
              <a:gd name="T5" fmla="*/ 88 h 277"/>
              <a:gd name="T6" fmla="*/ 132 w 280"/>
              <a:gd name="T7" fmla="*/ 83 h 277"/>
              <a:gd name="T8" fmla="*/ 140 w 280"/>
              <a:gd name="T9" fmla="*/ 82 h 277"/>
              <a:gd name="T10" fmla="*/ 196 w 280"/>
              <a:gd name="T11" fmla="*/ 130 h 277"/>
              <a:gd name="T12" fmla="*/ 165 w 280"/>
              <a:gd name="T13" fmla="*/ 189 h 277"/>
              <a:gd name="T14" fmla="*/ 148 w 280"/>
              <a:gd name="T15" fmla="*/ 195 h 277"/>
              <a:gd name="T16" fmla="*/ 140 w 280"/>
              <a:gd name="T17" fmla="*/ 195 h 277"/>
              <a:gd name="T18" fmla="*/ 140 w 280"/>
              <a:gd name="T19" fmla="*/ 0 h 277"/>
              <a:gd name="T20" fmla="*/ 119 w 280"/>
              <a:gd name="T21" fmla="*/ 2 h 277"/>
              <a:gd name="T22" fmla="*/ 123 w 280"/>
              <a:gd name="T23" fmla="*/ 24 h 277"/>
              <a:gd name="T24" fmla="*/ 87 w 280"/>
              <a:gd name="T25" fmla="*/ 35 h 277"/>
              <a:gd name="T26" fmla="*/ 80 w 280"/>
              <a:gd name="T27" fmla="*/ 39 h 277"/>
              <a:gd name="T28" fmla="*/ 69 w 280"/>
              <a:gd name="T29" fmla="*/ 20 h 277"/>
              <a:gd name="T30" fmla="*/ 29 w 280"/>
              <a:gd name="T31" fmla="*/ 56 h 277"/>
              <a:gd name="T32" fmla="*/ 46 w 280"/>
              <a:gd name="T33" fmla="*/ 69 h 277"/>
              <a:gd name="T34" fmla="*/ 27 w 280"/>
              <a:gd name="T35" fmla="*/ 111 h 277"/>
              <a:gd name="T36" fmla="*/ 5 w 280"/>
              <a:gd name="T37" fmla="*/ 105 h 277"/>
              <a:gd name="T38" fmla="*/ 3 w 280"/>
              <a:gd name="T39" fmla="*/ 159 h 277"/>
              <a:gd name="T40" fmla="*/ 25 w 280"/>
              <a:gd name="T41" fmla="*/ 156 h 277"/>
              <a:gd name="T42" fmla="*/ 40 w 280"/>
              <a:gd name="T43" fmla="*/ 199 h 277"/>
              <a:gd name="T44" fmla="*/ 21 w 280"/>
              <a:gd name="T45" fmla="*/ 210 h 277"/>
              <a:gd name="T46" fmla="*/ 57 w 280"/>
              <a:gd name="T47" fmla="*/ 250 h 277"/>
              <a:gd name="T48" fmla="*/ 70 w 280"/>
              <a:gd name="T49" fmla="*/ 232 h 277"/>
              <a:gd name="T50" fmla="*/ 112 w 280"/>
              <a:gd name="T51" fmla="*/ 252 h 277"/>
              <a:gd name="T52" fmla="*/ 106 w 280"/>
              <a:gd name="T53" fmla="*/ 273 h 277"/>
              <a:gd name="T54" fmla="*/ 140 w 280"/>
              <a:gd name="T55" fmla="*/ 277 h 277"/>
              <a:gd name="T56" fmla="*/ 160 w 280"/>
              <a:gd name="T57" fmla="*/ 276 h 277"/>
              <a:gd name="T58" fmla="*/ 157 w 280"/>
              <a:gd name="T59" fmla="*/ 254 h 277"/>
              <a:gd name="T60" fmla="*/ 193 w 280"/>
              <a:gd name="T61" fmla="*/ 243 h 277"/>
              <a:gd name="T62" fmla="*/ 200 w 280"/>
              <a:gd name="T63" fmla="*/ 239 h 277"/>
              <a:gd name="T64" fmla="*/ 211 w 280"/>
              <a:gd name="T65" fmla="*/ 258 h 277"/>
              <a:gd name="T66" fmla="*/ 251 w 280"/>
              <a:gd name="T67" fmla="*/ 221 h 277"/>
              <a:gd name="T68" fmla="*/ 234 w 280"/>
              <a:gd name="T69" fmla="*/ 208 h 277"/>
              <a:gd name="T70" fmla="*/ 253 w 280"/>
              <a:gd name="T71" fmla="*/ 167 h 277"/>
              <a:gd name="T72" fmla="*/ 274 w 280"/>
              <a:gd name="T73" fmla="*/ 172 h 277"/>
              <a:gd name="T74" fmla="*/ 277 w 280"/>
              <a:gd name="T75" fmla="*/ 118 h 277"/>
              <a:gd name="T76" fmla="*/ 255 w 280"/>
              <a:gd name="T77" fmla="*/ 122 h 277"/>
              <a:gd name="T78" fmla="*/ 240 w 280"/>
              <a:gd name="T79" fmla="*/ 79 h 277"/>
              <a:gd name="T80" fmla="*/ 259 w 280"/>
              <a:gd name="T81" fmla="*/ 67 h 277"/>
              <a:gd name="T82" fmla="*/ 222 w 280"/>
              <a:gd name="T83" fmla="*/ 27 h 277"/>
              <a:gd name="T84" fmla="*/ 209 w 280"/>
              <a:gd name="T85" fmla="*/ 45 h 277"/>
              <a:gd name="T86" fmla="*/ 168 w 280"/>
              <a:gd name="T87" fmla="*/ 26 h 277"/>
              <a:gd name="T88" fmla="*/ 173 w 280"/>
              <a:gd name="T89" fmla="*/ 4 h 277"/>
              <a:gd name="T90" fmla="*/ 140 w 280"/>
              <a:gd name="T9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277">
                <a:moveTo>
                  <a:pt x="140" y="195"/>
                </a:moveTo>
                <a:cubicBezTo>
                  <a:pt x="112" y="195"/>
                  <a:pt x="88" y="175"/>
                  <a:pt x="84" y="147"/>
                </a:cubicBezTo>
                <a:cubicBezTo>
                  <a:pt x="80" y="122"/>
                  <a:pt x="93" y="99"/>
                  <a:pt x="114" y="88"/>
                </a:cubicBezTo>
                <a:cubicBezTo>
                  <a:pt x="120" y="86"/>
                  <a:pt x="125" y="84"/>
                  <a:pt x="132" y="83"/>
                </a:cubicBezTo>
                <a:cubicBezTo>
                  <a:pt x="134" y="83"/>
                  <a:pt x="137" y="82"/>
                  <a:pt x="140" y="82"/>
                </a:cubicBezTo>
                <a:cubicBezTo>
                  <a:pt x="167" y="82"/>
                  <a:pt x="191" y="102"/>
                  <a:pt x="196" y="130"/>
                </a:cubicBezTo>
                <a:cubicBezTo>
                  <a:pt x="199" y="155"/>
                  <a:pt x="186" y="178"/>
                  <a:pt x="165" y="189"/>
                </a:cubicBezTo>
                <a:cubicBezTo>
                  <a:pt x="160" y="192"/>
                  <a:pt x="154" y="194"/>
                  <a:pt x="148" y="195"/>
                </a:cubicBezTo>
                <a:cubicBezTo>
                  <a:pt x="145" y="195"/>
                  <a:pt x="143" y="195"/>
                  <a:pt x="140" y="195"/>
                </a:cubicBezTo>
                <a:moveTo>
                  <a:pt x="140" y="0"/>
                </a:moveTo>
                <a:cubicBezTo>
                  <a:pt x="133" y="0"/>
                  <a:pt x="126" y="1"/>
                  <a:pt x="119" y="2"/>
                </a:cubicBezTo>
                <a:cubicBezTo>
                  <a:pt x="123" y="24"/>
                  <a:pt x="123" y="24"/>
                  <a:pt x="123" y="24"/>
                </a:cubicBezTo>
                <a:cubicBezTo>
                  <a:pt x="110" y="25"/>
                  <a:pt x="98" y="29"/>
                  <a:pt x="87" y="35"/>
                </a:cubicBezTo>
                <a:cubicBezTo>
                  <a:pt x="85" y="36"/>
                  <a:pt x="82" y="37"/>
                  <a:pt x="80" y="39"/>
                </a:cubicBezTo>
                <a:cubicBezTo>
                  <a:pt x="69" y="20"/>
                  <a:pt x="69" y="20"/>
                  <a:pt x="69" y="20"/>
                </a:cubicBezTo>
                <a:cubicBezTo>
                  <a:pt x="53" y="29"/>
                  <a:pt x="39" y="42"/>
                  <a:pt x="29" y="56"/>
                </a:cubicBezTo>
                <a:cubicBezTo>
                  <a:pt x="46" y="69"/>
                  <a:pt x="46" y="69"/>
                  <a:pt x="46" y="69"/>
                </a:cubicBezTo>
                <a:cubicBezTo>
                  <a:pt x="37" y="82"/>
                  <a:pt x="31" y="96"/>
                  <a:pt x="27" y="111"/>
                </a:cubicBezTo>
                <a:cubicBezTo>
                  <a:pt x="5" y="105"/>
                  <a:pt x="5" y="105"/>
                  <a:pt x="5" y="105"/>
                </a:cubicBezTo>
                <a:cubicBezTo>
                  <a:pt x="1" y="122"/>
                  <a:pt x="0" y="141"/>
                  <a:pt x="3" y="159"/>
                </a:cubicBezTo>
                <a:cubicBezTo>
                  <a:pt x="25" y="156"/>
                  <a:pt x="25" y="156"/>
                  <a:pt x="25" y="156"/>
                </a:cubicBezTo>
                <a:cubicBezTo>
                  <a:pt x="27" y="172"/>
                  <a:pt x="32" y="186"/>
                  <a:pt x="40" y="199"/>
                </a:cubicBezTo>
                <a:cubicBezTo>
                  <a:pt x="21" y="210"/>
                  <a:pt x="21" y="210"/>
                  <a:pt x="21" y="210"/>
                </a:cubicBezTo>
                <a:cubicBezTo>
                  <a:pt x="30" y="226"/>
                  <a:pt x="43" y="239"/>
                  <a:pt x="57" y="250"/>
                </a:cubicBezTo>
                <a:cubicBezTo>
                  <a:pt x="70" y="232"/>
                  <a:pt x="70" y="232"/>
                  <a:pt x="70" y="232"/>
                </a:cubicBezTo>
                <a:cubicBezTo>
                  <a:pt x="83" y="241"/>
                  <a:pt x="97" y="248"/>
                  <a:pt x="112" y="252"/>
                </a:cubicBezTo>
                <a:cubicBezTo>
                  <a:pt x="106" y="273"/>
                  <a:pt x="106" y="273"/>
                  <a:pt x="106" y="273"/>
                </a:cubicBezTo>
                <a:cubicBezTo>
                  <a:pt x="117" y="276"/>
                  <a:pt x="128" y="277"/>
                  <a:pt x="140" y="277"/>
                </a:cubicBezTo>
                <a:cubicBezTo>
                  <a:pt x="147" y="277"/>
                  <a:pt x="153" y="277"/>
                  <a:pt x="160" y="276"/>
                </a:cubicBezTo>
                <a:cubicBezTo>
                  <a:pt x="157" y="254"/>
                  <a:pt x="157" y="254"/>
                  <a:pt x="157" y="254"/>
                </a:cubicBezTo>
                <a:cubicBezTo>
                  <a:pt x="170" y="252"/>
                  <a:pt x="182" y="248"/>
                  <a:pt x="193" y="243"/>
                </a:cubicBezTo>
                <a:cubicBezTo>
                  <a:pt x="195" y="241"/>
                  <a:pt x="198" y="240"/>
                  <a:pt x="200" y="239"/>
                </a:cubicBezTo>
                <a:cubicBezTo>
                  <a:pt x="211" y="258"/>
                  <a:pt x="211" y="258"/>
                  <a:pt x="211" y="258"/>
                </a:cubicBezTo>
                <a:cubicBezTo>
                  <a:pt x="227" y="248"/>
                  <a:pt x="240" y="236"/>
                  <a:pt x="251" y="221"/>
                </a:cubicBezTo>
                <a:cubicBezTo>
                  <a:pt x="234" y="208"/>
                  <a:pt x="234" y="208"/>
                  <a:pt x="234" y="208"/>
                </a:cubicBezTo>
                <a:cubicBezTo>
                  <a:pt x="243" y="196"/>
                  <a:pt x="249" y="182"/>
                  <a:pt x="253" y="167"/>
                </a:cubicBezTo>
                <a:cubicBezTo>
                  <a:pt x="274" y="172"/>
                  <a:pt x="274" y="172"/>
                  <a:pt x="274" y="172"/>
                </a:cubicBezTo>
                <a:cubicBezTo>
                  <a:pt x="279" y="155"/>
                  <a:pt x="280" y="137"/>
                  <a:pt x="277" y="118"/>
                </a:cubicBezTo>
                <a:cubicBezTo>
                  <a:pt x="255" y="122"/>
                  <a:pt x="255" y="122"/>
                  <a:pt x="255" y="122"/>
                </a:cubicBezTo>
                <a:cubicBezTo>
                  <a:pt x="253" y="106"/>
                  <a:pt x="247" y="92"/>
                  <a:pt x="240" y="79"/>
                </a:cubicBezTo>
                <a:cubicBezTo>
                  <a:pt x="259" y="67"/>
                  <a:pt x="259" y="67"/>
                  <a:pt x="259" y="67"/>
                </a:cubicBezTo>
                <a:cubicBezTo>
                  <a:pt x="249" y="52"/>
                  <a:pt x="237" y="38"/>
                  <a:pt x="222" y="27"/>
                </a:cubicBezTo>
                <a:cubicBezTo>
                  <a:pt x="209" y="45"/>
                  <a:pt x="209" y="45"/>
                  <a:pt x="209" y="45"/>
                </a:cubicBezTo>
                <a:cubicBezTo>
                  <a:pt x="197" y="36"/>
                  <a:pt x="183" y="29"/>
                  <a:pt x="168" y="26"/>
                </a:cubicBezTo>
                <a:cubicBezTo>
                  <a:pt x="173" y="4"/>
                  <a:pt x="173" y="4"/>
                  <a:pt x="173" y="4"/>
                </a:cubicBezTo>
                <a:cubicBezTo>
                  <a:pt x="163" y="2"/>
                  <a:pt x="151" y="0"/>
                  <a:pt x="140" y="0"/>
                </a:cubicBezTo>
              </a:path>
            </a:pathLst>
          </a:custGeom>
          <a:solidFill>
            <a:srgbClr val="FFBA11"/>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55" name="TextBox 63"/>
          <p:cNvSpPr txBox="1"/>
          <p:nvPr/>
        </p:nvSpPr>
        <p:spPr>
          <a:xfrm>
            <a:off x="6111622" y="1862070"/>
            <a:ext cx="4059031" cy="769441"/>
          </a:xfrm>
          <a:prstGeom prst="rect">
            <a:avLst/>
          </a:prstGeom>
          <a:noFill/>
        </p:spPr>
        <p:txBody>
          <a:bodyPr wrap="none">
            <a:normAutofit/>
          </a:bodyPr>
          <a:lstStyle/>
          <a:p>
            <a:r>
              <a:rPr lang="zh-CN" altLang="en-US" sz="2000" b="1" dirty="0">
                <a:solidFill>
                  <a:schemeClr val="tx1">
                    <a:lumMod val="75000"/>
                    <a:lumOff val="25000"/>
                  </a:schemeClr>
                </a:solidFill>
                <a:cs typeface="+mn-ea"/>
                <a:sym typeface="+mn-lt"/>
              </a:rPr>
              <a:t>Analysis of the current </a:t>
            </a:r>
            <a:endParaRPr lang="en-US" altLang="zh-CN" sz="2000" b="1" dirty="0">
              <a:solidFill>
                <a:schemeClr val="tx1">
                  <a:lumMod val="75000"/>
                  <a:lumOff val="25000"/>
                </a:schemeClr>
              </a:solidFill>
              <a:cs typeface="+mn-ea"/>
              <a:sym typeface="+mn-lt"/>
            </a:endParaRPr>
          </a:p>
          <a:p>
            <a:r>
              <a:rPr lang="zh-CN" altLang="en-US" sz="2000" b="1" dirty="0">
                <a:solidFill>
                  <a:schemeClr val="tx1">
                    <a:lumMod val="75000"/>
                    <a:lumOff val="25000"/>
                  </a:schemeClr>
                </a:solidFill>
                <a:cs typeface="+mn-ea"/>
                <a:sym typeface="+mn-lt"/>
              </a:rPr>
              <a:t>situation of development.</a:t>
            </a:r>
          </a:p>
        </p:txBody>
      </p:sp>
      <p:sp>
        <p:nvSpPr>
          <p:cNvPr id="556" name="Rectangle 64"/>
          <p:cNvSpPr/>
          <p:nvPr/>
        </p:nvSpPr>
        <p:spPr>
          <a:xfrm>
            <a:off x="6083776" y="2647110"/>
            <a:ext cx="5385094" cy="307777"/>
          </a:xfrm>
          <a:prstGeom prst="rect">
            <a:avLst/>
          </a:prstGeom>
        </p:spPr>
        <p:txBody>
          <a:bodyPr wrap="square">
            <a:noAutofit/>
          </a:bodyPr>
          <a:lstStyle/>
          <a:p>
            <a:pPr>
              <a:lnSpc>
                <a:spcPct val="120000"/>
              </a:lnSpc>
            </a:pPr>
            <a:r>
              <a:rPr lang="zh-CN" altLang="en-US" sz="1600" dirty="0">
                <a:solidFill>
                  <a:schemeClr val="tx1">
                    <a:lumMod val="75000"/>
                    <a:lumOff val="25000"/>
                  </a:schemeClr>
                </a:solidFill>
                <a:cs typeface="+mn-ea"/>
                <a:sym typeface="+mn-lt"/>
              </a:rPr>
              <a:t>This section is displayed as a typography location (subject fonts are recommended)</a:t>
            </a:r>
          </a:p>
        </p:txBody>
      </p:sp>
      <p:sp>
        <p:nvSpPr>
          <p:cNvPr id="557" name="Rectangle 65"/>
          <p:cNvSpPr/>
          <p:nvPr/>
        </p:nvSpPr>
        <p:spPr>
          <a:xfrm>
            <a:off x="6615725" y="3669669"/>
            <a:ext cx="1376513" cy="246221"/>
          </a:xfrm>
          <a:prstGeom prst="rect">
            <a:avLst/>
          </a:prstGeom>
        </p:spPr>
        <p:txBody>
          <a:bodyPr wrap="none" lIns="144000" tIns="0" rIns="0" bIns="0" anchor="ctr">
            <a:noAutofit/>
          </a:bodyPr>
          <a:lstStyle/>
          <a:p>
            <a:pPr fontAlgn="base">
              <a:spcBef>
                <a:spcPct val="0"/>
              </a:spcBef>
              <a:spcAft>
                <a:spcPct val="0"/>
              </a:spcAft>
            </a:pPr>
            <a:r>
              <a:rPr lang="zh-CN" altLang="en-US" b="1" dirty="0">
                <a:solidFill>
                  <a:schemeClr val="tx1">
                    <a:lumMod val="75000"/>
                    <a:lumOff val="25000"/>
                  </a:schemeClr>
                </a:solidFill>
                <a:cs typeface="+mn-ea"/>
                <a:sym typeface="+mn-lt"/>
              </a:rPr>
              <a:t>Title text presets.</a:t>
            </a:r>
          </a:p>
        </p:txBody>
      </p:sp>
      <p:sp>
        <p:nvSpPr>
          <p:cNvPr id="558" name="Rectangle 70"/>
          <p:cNvSpPr/>
          <p:nvPr/>
        </p:nvSpPr>
        <p:spPr>
          <a:xfrm>
            <a:off x="6615725" y="4070458"/>
            <a:ext cx="2431174" cy="434478"/>
          </a:xfrm>
          <a:prstGeom prst="rect">
            <a:avLst/>
          </a:prstGeom>
        </p:spPr>
        <p:txBody>
          <a:bodyPr wrap="square" lIns="144000" tIns="0" rIns="0" bIns="0" anchor="ctr">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p>
        </p:txBody>
      </p:sp>
      <p:sp>
        <p:nvSpPr>
          <p:cNvPr id="559" name="Rectangle 72"/>
          <p:cNvSpPr/>
          <p:nvPr/>
        </p:nvSpPr>
        <p:spPr>
          <a:xfrm>
            <a:off x="9299918" y="3669669"/>
            <a:ext cx="1376513" cy="246221"/>
          </a:xfrm>
          <a:prstGeom prst="rect">
            <a:avLst/>
          </a:prstGeom>
        </p:spPr>
        <p:txBody>
          <a:bodyPr wrap="none" lIns="144000" tIns="0" rIns="0" bIns="0" anchor="ctr">
            <a:noAutofit/>
          </a:bodyPr>
          <a:lstStyle/>
          <a:p>
            <a:pPr fontAlgn="base">
              <a:spcBef>
                <a:spcPct val="0"/>
              </a:spcBef>
              <a:spcAft>
                <a:spcPct val="0"/>
              </a:spcAft>
            </a:pPr>
            <a:r>
              <a:rPr lang="zh-CN" altLang="en-US" b="1">
                <a:solidFill>
                  <a:schemeClr val="tx1">
                    <a:lumMod val="75000"/>
                    <a:lumOff val="25000"/>
                  </a:schemeClr>
                </a:solidFill>
                <a:cs typeface="+mn-ea"/>
                <a:sym typeface="+mn-lt"/>
              </a:rPr>
              <a:t>Title text presets.</a:t>
            </a:r>
          </a:p>
        </p:txBody>
      </p:sp>
      <p:sp>
        <p:nvSpPr>
          <p:cNvPr id="560" name="Rectangle 73"/>
          <p:cNvSpPr/>
          <p:nvPr/>
        </p:nvSpPr>
        <p:spPr>
          <a:xfrm>
            <a:off x="9323245" y="4070458"/>
            <a:ext cx="2409210" cy="434478"/>
          </a:xfrm>
          <a:prstGeom prst="rect">
            <a:avLst/>
          </a:prstGeom>
        </p:spPr>
        <p:txBody>
          <a:bodyPr wrap="square" lIns="144000" tIns="0" rIns="0" bIns="0" anchor="ctr">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p>
        </p:txBody>
      </p:sp>
      <p:sp>
        <p:nvSpPr>
          <p:cNvPr id="561" name="Rectangle 75"/>
          <p:cNvSpPr/>
          <p:nvPr/>
        </p:nvSpPr>
        <p:spPr>
          <a:xfrm>
            <a:off x="6615725" y="4651224"/>
            <a:ext cx="1376513" cy="246221"/>
          </a:xfrm>
          <a:prstGeom prst="rect">
            <a:avLst/>
          </a:prstGeom>
        </p:spPr>
        <p:txBody>
          <a:bodyPr wrap="none" lIns="144000" tIns="0" rIns="0" bIns="0" anchor="ctr">
            <a:noAutofit/>
          </a:bodyPr>
          <a:lstStyle/>
          <a:p>
            <a:pPr fontAlgn="base">
              <a:spcBef>
                <a:spcPct val="0"/>
              </a:spcBef>
              <a:spcAft>
                <a:spcPct val="0"/>
              </a:spcAft>
            </a:pPr>
            <a:r>
              <a:rPr lang="zh-CN" altLang="en-US" b="1">
                <a:solidFill>
                  <a:schemeClr val="tx1">
                    <a:lumMod val="75000"/>
                    <a:lumOff val="25000"/>
                  </a:schemeClr>
                </a:solidFill>
                <a:cs typeface="+mn-ea"/>
                <a:sym typeface="+mn-lt"/>
              </a:rPr>
              <a:t>Title text presets.</a:t>
            </a:r>
          </a:p>
        </p:txBody>
      </p:sp>
      <p:sp>
        <p:nvSpPr>
          <p:cNvPr id="562" name="Rectangle 76"/>
          <p:cNvSpPr/>
          <p:nvPr/>
        </p:nvSpPr>
        <p:spPr>
          <a:xfrm>
            <a:off x="6615617" y="5114684"/>
            <a:ext cx="2288606" cy="434478"/>
          </a:xfrm>
          <a:prstGeom prst="rect">
            <a:avLst/>
          </a:prstGeom>
        </p:spPr>
        <p:txBody>
          <a:bodyPr wrap="square" lIns="144000" tIns="0" rIns="0" bIns="0" anchor="ctr">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p>
        </p:txBody>
      </p:sp>
      <p:sp>
        <p:nvSpPr>
          <p:cNvPr id="563" name="Rectangle 78"/>
          <p:cNvSpPr/>
          <p:nvPr/>
        </p:nvSpPr>
        <p:spPr>
          <a:xfrm>
            <a:off x="9299918" y="4651224"/>
            <a:ext cx="1376513" cy="246221"/>
          </a:xfrm>
          <a:prstGeom prst="rect">
            <a:avLst/>
          </a:prstGeom>
        </p:spPr>
        <p:txBody>
          <a:bodyPr wrap="none" lIns="144000" tIns="0" rIns="0" bIns="0" anchor="ctr">
            <a:noAutofit/>
          </a:bodyPr>
          <a:lstStyle/>
          <a:p>
            <a:pPr fontAlgn="base">
              <a:spcBef>
                <a:spcPct val="0"/>
              </a:spcBef>
              <a:spcAft>
                <a:spcPct val="0"/>
              </a:spcAft>
            </a:pPr>
            <a:r>
              <a:rPr lang="zh-CN" altLang="en-US" b="1">
                <a:solidFill>
                  <a:schemeClr val="tx1">
                    <a:lumMod val="75000"/>
                    <a:lumOff val="25000"/>
                  </a:schemeClr>
                </a:solidFill>
                <a:cs typeface="+mn-ea"/>
                <a:sym typeface="+mn-lt"/>
              </a:rPr>
              <a:t>Title text presets.</a:t>
            </a:r>
          </a:p>
        </p:txBody>
      </p:sp>
      <p:sp>
        <p:nvSpPr>
          <p:cNvPr id="564" name="Rectangle 79"/>
          <p:cNvSpPr/>
          <p:nvPr/>
        </p:nvSpPr>
        <p:spPr>
          <a:xfrm>
            <a:off x="9326946" y="5119436"/>
            <a:ext cx="2409210" cy="434478"/>
          </a:xfrm>
          <a:prstGeom prst="rect">
            <a:avLst/>
          </a:prstGeom>
        </p:spPr>
        <p:txBody>
          <a:bodyPr wrap="square" lIns="144000" tIns="0" rIns="0" bIns="0" anchor="ctr">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p>
        </p:txBody>
      </p:sp>
      <p:sp>
        <p:nvSpPr>
          <p:cNvPr id="59" name="TextBox 1"/>
          <p:cNvSpPr txBox="1"/>
          <p:nvPr/>
        </p:nvSpPr>
        <p:spPr>
          <a:xfrm>
            <a:off x="532570" y="208262"/>
            <a:ext cx="5768759"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3.1</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The status quo of development.</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0000">
                                      <p:stCondLst>
                                        <p:cond delay="0"/>
                                      </p:stCondLst>
                                      <p:childTnLst>
                                        <p:set>
                                          <p:cBhvr>
                                            <p:cTn id="6" dur="1" fill="hold">
                                              <p:stCondLst>
                                                <p:cond delay="0"/>
                                              </p:stCondLst>
                                            </p:cTn>
                                            <p:tgtEl>
                                              <p:spTgt spid="555"/>
                                            </p:tgtEl>
                                            <p:attrNameLst>
                                              <p:attrName>style.visibility</p:attrName>
                                            </p:attrNameLst>
                                          </p:cBhvr>
                                          <p:to>
                                            <p:strVal val="visible"/>
                                          </p:to>
                                        </p:set>
                                        <p:anim calcmode="lin" valueType="num" p14:bounceEnd="40000">
                                          <p:cBhvr additive="base">
                                            <p:cTn id="7" dur="200" fill="hold"/>
                                            <p:tgtEl>
                                              <p:spTgt spid="555"/>
                                            </p:tgtEl>
                                            <p:attrNameLst>
                                              <p:attrName>ppt_x</p:attrName>
                                            </p:attrNameLst>
                                          </p:cBhvr>
                                          <p:tavLst>
                                            <p:tav tm="0">
                                              <p:val>
                                                <p:strVal val="#ppt_x"/>
                                              </p:val>
                                            </p:tav>
                                            <p:tav tm="100000">
                                              <p:val>
                                                <p:strVal val="#ppt_x"/>
                                              </p:val>
                                            </p:tav>
                                          </p:tavLst>
                                        </p:anim>
                                        <p:anim calcmode="lin" valueType="num" p14:bounceEnd="40000">
                                          <p:cBhvr additive="base">
                                            <p:cTn id="8" dur="200" fill="hold"/>
                                            <p:tgtEl>
                                              <p:spTgt spid="5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40000">
                                      <p:stCondLst>
                                        <p:cond delay="0"/>
                                      </p:stCondLst>
                                      <p:childTnLst>
                                        <p:set>
                                          <p:cBhvr>
                                            <p:cTn id="11" dur="1" fill="hold">
                                              <p:stCondLst>
                                                <p:cond delay="0"/>
                                              </p:stCondLst>
                                            </p:cTn>
                                            <p:tgtEl>
                                              <p:spTgt spid="556"/>
                                            </p:tgtEl>
                                            <p:attrNameLst>
                                              <p:attrName>style.visibility</p:attrName>
                                            </p:attrNameLst>
                                          </p:cBhvr>
                                          <p:to>
                                            <p:strVal val="visible"/>
                                          </p:to>
                                        </p:set>
                                        <p:anim calcmode="lin" valueType="num" p14:bounceEnd="40000">
                                          <p:cBhvr additive="base">
                                            <p:cTn id="12" dur="200" fill="hold"/>
                                            <p:tgtEl>
                                              <p:spTgt spid="556"/>
                                            </p:tgtEl>
                                            <p:attrNameLst>
                                              <p:attrName>ppt_x</p:attrName>
                                            </p:attrNameLst>
                                          </p:cBhvr>
                                          <p:tavLst>
                                            <p:tav tm="0">
                                              <p:val>
                                                <p:strVal val="#ppt_x"/>
                                              </p:val>
                                            </p:tav>
                                            <p:tav tm="100000">
                                              <p:val>
                                                <p:strVal val="#ppt_x"/>
                                              </p:val>
                                            </p:tav>
                                          </p:tavLst>
                                        </p:anim>
                                        <p:anim calcmode="lin" valueType="num" p14:bounceEnd="40000">
                                          <p:cBhvr additive="base">
                                            <p:cTn id="13" dur="200" fill="hold"/>
                                            <p:tgtEl>
                                              <p:spTgt spid="5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40000">
                                      <p:stCondLst>
                                        <p:cond delay="0"/>
                                      </p:stCondLst>
                                      <p:childTnLst>
                                        <p:set>
                                          <p:cBhvr>
                                            <p:cTn id="16" dur="1" fill="hold">
                                              <p:stCondLst>
                                                <p:cond delay="0"/>
                                              </p:stCondLst>
                                            </p:cTn>
                                            <p:tgtEl>
                                              <p:spTgt spid="509"/>
                                            </p:tgtEl>
                                            <p:attrNameLst>
                                              <p:attrName>style.visibility</p:attrName>
                                            </p:attrNameLst>
                                          </p:cBhvr>
                                          <p:to>
                                            <p:strVal val="visible"/>
                                          </p:to>
                                        </p:set>
                                        <p:anim calcmode="lin" valueType="num" p14:bounceEnd="40000">
                                          <p:cBhvr additive="base">
                                            <p:cTn id="17" dur="200" fill="hold"/>
                                            <p:tgtEl>
                                              <p:spTgt spid="509"/>
                                            </p:tgtEl>
                                            <p:attrNameLst>
                                              <p:attrName>ppt_x</p:attrName>
                                            </p:attrNameLst>
                                          </p:cBhvr>
                                          <p:tavLst>
                                            <p:tav tm="0">
                                              <p:val>
                                                <p:strVal val="#ppt_x"/>
                                              </p:val>
                                            </p:tav>
                                            <p:tav tm="100000">
                                              <p:val>
                                                <p:strVal val="#ppt_x"/>
                                              </p:val>
                                            </p:tav>
                                          </p:tavLst>
                                        </p:anim>
                                        <p:anim calcmode="lin" valueType="num" p14:bounceEnd="40000">
                                          <p:cBhvr additive="base">
                                            <p:cTn id="18" dur="200" fill="hold"/>
                                            <p:tgtEl>
                                              <p:spTgt spid="50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40000">
                                      <p:stCondLst>
                                        <p:cond delay="0"/>
                                      </p:stCondLst>
                                      <p:childTnLst>
                                        <p:set>
                                          <p:cBhvr>
                                            <p:cTn id="21" dur="1" fill="hold">
                                              <p:stCondLst>
                                                <p:cond delay="0"/>
                                              </p:stCondLst>
                                            </p:cTn>
                                            <p:tgtEl>
                                              <p:spTgt spid="510"/>
                                            </p:tgtEl>
                                            <p:attrNameLst>
                                              <p:attrName>style.visibility</p:attrName>
                                            </p:attrNameLst>
                                          </p:cBhvr>
                                          <p:to>
                                            <p:strVal val="visible"/>
                                          </p:to>
                                        </p:set>
                                        <p:anim calcmode="lin" valueType="num" p14:bounceEnd="40000">
                                          <p:cBhvr additive="base">
                                            <p:cTn id="22" dur="200" fill="hold"/>
                                            <p:tgtEl>
                                              <p:spTgt spid="510"/>
                                            </p:tgtEl>
                                            <p:attrNameLst>
                                              <p:attrName>ppt_x</p:attrName>
                                            </p:attrNameLst>
                                          </p:cBhvr>
                                          <p:tavLst>
                                            <p:tav tm="0">
                                              <p:val>
                                                <p:strVal val="#ppt_x"/>
                                              </p:val>
                                            </p:tav>
                                            <p:tav tm="100000">
                                              <p:val>
                                                <p:strVal val="#ppt_x"/>
                                              </p:val>
                                            </p:tav>
                                          </p:tavLst>
                                        </p:anim>
                                        <p:anim calcmode="lin" valueType="num" p14:bounceEnd="40000">
                                          <p:cBhvr additive="base">
                                            <p:cTn id="23" dur="200" fill="hold"/>
                                            <p:tgtEl>
                                              <p:spTgt spid="5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40000">
                                      <p:stCondLst>
                                        <p:cond delay="0"/>
                                      </p:stCondLst>
                                      <p:childTnLst>
                                        <p:set>
                                          <p:cBhvr>
                                            <p:cTn id="26" dur="1" fill="hold">
                                              <p:stCondLst>
                                                <p:cond delay="0"/>
                                              </p:stCondLst>
                                            </p:cTn>
                                            <p:tgtEl>
                                              <p:spTgt spid="511"/>
                                            </p:tgtEl>
                                            <p:attrNameLst>
                                              <p:attrName>style.visibility</p:attrName>
                                            </p:attrNameLst>
                                          </p:cBhvr>
                                          <p:to>
                                            <p:strVal val="visible"/>
                                          </p:to>
                                        </p:set>
                                        <p:anim calcmode="lin" valueType="num" p14:bounceEnd="40000">
                                          <p:cBhvr additive="base">
                                            <p:cTn id="27" dur="200" fill="hold"/>
                                            <p:tgtEl>
                                              <p:spTgt spid="511"/>
                                            </p:tgtEl>
                                            <p:attrNameLst>
                                              <p:attrName>ppt_x</p:attrName>
                                            </p:attrNameLst>
                                          </p:cBhvr>
                                          <p:tavLst>
                                            <p:tav tm="0">
                                              <p:val>
                                                <p:strVal val="#ppt_x"/>
                                              </p:val>
                                            </p:tav>
                                            <p:tav tm="100000">
                                              <p:val>
                                                <p:strVal val="#ppt_x"/>
                                              </p:val>
                                            </p:tav>
                                          </p:tavLst>
                                        </p:anim>
                                        <p:anim calcmode="lin" valueType="num" p14:bounceEnd="40000">
                                          <p:cBhvr additive="base">
                                            <p:cTn id="28" dur="200" fill="hold"/>
                                            <p:tgtEl>
                                              <p:spTgt spid="5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40000">
                                      <p:stCondLst>
                                        <p:cond delay="0"/>
                                      </p:stCondLst>
                                      <p:childTnLst>
                                        <p:set>
                                          <p:cBhvr>
                                            <p:cTn id="31" dur="1" fill="hold">
                                              <p:stCondLst>
                                                <p:cond delay="0"/>
                                              </p:stCondLst>
                                            </p:cTn>
                                            <p:tgtEl>
                                              <p:spTgt spid="512"/>
                                            </p:tgtEl>
                                            <p:attrNameLst>
                                              <p:attrName>style.visibility</p:attrName>
                                            </p:attrNameLst>
                                          </p:cBhvr>
                                          <p:to>
                                            <p:strVal val="visible"/>
                                          </p:to>
                                        </p:set>
                                        <p:anim calcmode="lin" valueType="num" p14:bounceEnd="40000">
                                          <p:cBhvr additive="base">
                                            <p:cTn id="32" dur="200" fill="hold"/>
                                            <p:tgtEl>
                                              <p:spTgt spid="512"/>
                                            </p:tgtEl>
                                            <p:attrNameLst>
                                              <p:attrName>ppt_x</p:attrName>
                                            </p:attrNameLst>
                                          </p:cBhvr>
                                          <p:tavLst>
                                            <p:tav tm="0">
                                              <p:val>
                                                <p:strVal val="#ppt_x"/>
                                              </p:val>
                                            </p:tav>
                                            <p:tav tm="100000">
                                              <p:val>
                                                <p:strVal val="#ppt_x"/>
                                              </p:val>
                                            </p:tav>
                                          </p:tavLst>
                                        </p:anim>
                                        <p:anim calcmode="lin" valueType="num" p14:bounceEnd="40000">
                                          <p:cBhvr additive="base">
                                            <p:cTn id="33" dur="200" fill="hold"/>
                                            <p:tgtEl>
                                              <p:spTgt spid="5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40000">
                                      <p:stCondLst>
                                        <p:cond delay="0"/>
                                      </p:stCondLst>
                                      <p:childTnLst>
                                        <p:set>
                                          <p:cBhvr>
                                            <p:cTn id="36" dur="1" fill="hold">
                                              <p:stCondLst>
                                                <p:cond delay="0"/>
                                              </p:stCondLst>
                                            </p:cTn>
                                            <p:tgtEl>
                                              <p:spTgt spid="513"/>
                                            </p:tgtEl>
                                            <p:attrNameLst>
                                              <p:attrName>style.visibility</p:attrName>
                                            </p:attrNameLst>
                                          </p:cBhvr>
                                          <p:to>
                                            <p:strVal val="visible"/>
                                          </p:to>
                                        </p:set>
                                        <p:anim calcmode="lin" valueType="num" p14:bounceEnd="40000">
                                          <p:cBhvr additive="base">
                                            <p:cTn id="37" dur="200" fill="hold"/>
                                            <p:tgtEl>
                                              <p:spTgt spid="513"/>
                                            </p:tgtEl>
                                            <p:attrNameLst>
                                              <p:attrName>ppt_x</p:attrName>
                                            </p:attrNameLst>
                                          </p:cBhvr>
                                          <p:tavLst>
                                            <p:tav tm="0">
                                              <p:val>
                                                <p:strVal val="#ppt_x"/>
                                              </p:val>
                                            </p:tav>
                                            <p:tav tm="100000">
                                              <p:val>
                                                <p:strVal val="#ppt_x"/>
                                              </p:val>
                                            </p:tav>
                                          </p:tavLst>
                                        </p:anim>
                                        <p:anim calcmode="lin" valueType="num" p14:bounceEnd="40000">
                                          <p:cBhvr additive="base">
                                            <p:cTn id="38" dur="200" fill="hold"/>
                                            <p:tgtEl>
                                              <p:spTgt spid="5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40000">
                                      <p:stCondLst>
                                        <p:cond delay="0"/>
                                      </p:stCondLst>
                                      <p:childTnLst>
                                        <p:set>
                                          <p:cBhvr>
                                            <p:cTn id="41" dur="1" fill="hold">
                                              <p:stCondLst>
                                                <p:cond delay="0"/>
                                              </p:stCondLst>
                                            </p:cTn>
                                            <p:tgtEl>
                                              <p:spTgt spid="514"/>
                                            </p:tgtEl>
                                            <p:attrNameLst>
                                              <p:attrName>style.visibility</p:attrName>
                                            </p:attrNameLst>
                                          </p:cBhvr>
                                          <p:to>
                                            <p:strVal val="visible"/>
                                          </p:to>
                                        </p:set>
                                        <p:anim calcmode="lin" valueType="num" p14:bounceEnd="40000">
                                          <p:cBhvr additive="base">
                                            <p:cTn id="42" dur="200" fill="hold"/>
                                            <p:tgtEl>
                                              <p:spTgt spid="514"/>
                                            </p:tgtEl>
                                            <p:attrNameLst>
                                              <p:attrName>ppt_x</p:attrName>
                                            </p:attrNameLst>
                                          </p:cBhvr>
                                          <p:tavLst>
                                            <p:tav tm="0">
                                              <p:val>
                                                <p:strVal val="#ppt_x"/>
                                              </p:val>
                                            </p:tav>
                                            <p:tav tm="100000">
                                              <p:val>
                                                <p:strVal val="#ppt_x"/>
                                              </p:val>
                                            </p:tav>
                                          </p:tavLst>
                                        </p:anim>
                                        <p:anim calcmode="lin" valueType="num" p14:bounceEnd="40000">
                                          <p:cBhvr additive="base">
                                            <p:cTn id="43" dur="200" fill="hold"/>
                                            <p:tgtEl>
                                              <p:spTgt spid="5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40000">
                                      <p:stCondLst>
                                        <p:cond delay="0"/>
                                      </p:stCondLst>
                                      <p:childTnLst>
                                        <p:set>
                                          <p:cBhvr>
                                            <p:cTn id="46" dur="1" fill="hold">
                                              <p:stCondLst>
                                                <p:cond delay="0"/>
                                              </p:stCondLst>
                                            </p:cTn>
                                            <p:tgtEl>
                                              <p:spTgt spid="515"/>
                                            </p:tgtEl>
                                            <p:attrNameLst>
                                              <p:attrName>style.visibility</p:attrName>
                                            </p:attrNameLst>
                                          </p:cBhvr>
                                          <p:to>
                                            <p:strVal val="visible"/>
                                          </p:to>
                                        </p:set>
                                        <p:anim calcmode="lin" valueType="num" p14:bounceEnd="40000">
                                          <p:cBhvr additive="base">
                                            <p:cTn id="47" dur="200" fill="hold"/>
                                            <p:tgtEl>
                                              <p:spTgt spid="515"/>
                                            </p:tgtEl>
                                            <p:attrNameLst>
                                              <p:attrName>ppt_x</p:attrName>
                                            </p:attrNameLst>
                                          </p:cBhvr>
                                          <p:tavLst>
                                            <p:tav tm="0">
                                              <p:val>
                                                <p:strVal val="#ppt_x"/>
                                              </p:val>
                                            </p:tav>
                                            <p:tav tm="100000">
                                              <p:val>
                                                <p:strVal val="#ppt_x"/>
                                              </p:val>
                                            </p:tav>
                                          </p:tavLst>
                                        </p:anim>
                                        <p:anim calcmode="lin" valueType="num" p14:bounceEnd="40000">
                                          <p:cBhvr additive="base">
                                            <p:cTn id="48" dur="200" fill="hold"/>
                                            <p:tgtEl>
                                              <p:spTgt spid="51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40000">
                                      <p:stCondLst>
                                        <p:cond delay="0"/>
                                      </p:stCondLst>
                                      <p:childTnLst>
                                        <p:set>
                                          <p:cBhvr>
                                            <p:cTn id="51" dur="1" fill="hold">
                                              <p:stCondLst>
                                                <p:cond delay="0"/>
                                              </p:stCondLst>
                                            </p:cTn>
                                            <p:tgtEl>
                                              <p:spTgt spid="516"/>
                                            </p:tgtEl>
                                            <p:attrNameLst>
                                              <p:attrName>style.visibility</p:attrName>
                                            </p:attrNameLst>
                                          </p:cBhvr>
                                          <p:to>
                                            <p:strVal val="visible"/>
                                          </p:to>
                                        </p:set>
                                        <p:anim calcmode="lin" valueType="num" p14:bounceEnd="40000">
                                          <p:cBhvr additive="base">
                                            <p:cTn id="52" dur="200" fill="hold"/>
                                            <p:tgtEl>
                                              <p:spTgt spid="516"/>
                                            </p:tgtEl>
                                            <p:attrNameLst>
                                              <p:attrName>ppt_x</p:attrName>
                                            </p:attrNameLst>
                                          </p:cBhvr>
                                          <p:tavLst>
                                            <p:tav tm="0">
                                              <p:val>
                                                <p:strVal val="#ppt_x"/>
                                              </p:val>
                                            </p:tav>
                                            <p:tav tm="100000">
                                              <p:val>
                                                <p:strVal val="#ppt_x"/>
                                              </p:val>
                                            </p:tav>
                                          </p:tavLst>
                                        </p:anim>
                                        <p:anim calcmode="lin" valueType="num" p14:bounceEnd="40000">
                                          <p:cBhvr additive="base">
                                            <p:cTn id="53" dur="200" fill="hold"/>
                                            <p:tgtEl>
                                              <p:spTgt spid="5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40000">
                                      <p:stCondLst>
                                        <p:cond delay="0"/>
                                      </p:stCondLst>
                                      <p:childTnLst>
                                        <p:set>
                                          <p:cBhvr>
                                            <p:cTn id="56" dur="1" fill="hold">
                                              <p:stCondLst>
                                                <p:cond delay="0"/>
                                              </p:stCondLst>
                                            </p:cTn>
                                            <p:tgtEl>
                                              <p:spTgt spid="517"/>
                                            </p:tgtEl>
                                            <p:attrNameLst>
                                              <p:attrName>style.visibility</p:attrName>
                                            </p:attrNameLst>
                                          </p:cBhvr>
                                          <p:to>
                                            <p:strVal val="visible"/>
                                          </p:to>
                                        </p:set>
                                        <p:anim calcmode="lin" valueType="num" p14:bounceEnd="40000">
                                          <p:cBhvr additive="base">
                                            <p:cTn id="57" dur="200" fill="hold"/>
                                            <p:tgtEl>
                                              <p:spTgt spid="517"/>
                                            </p:tgtEl>
                                            <p:attrNameLst>
                                              <p:attrName>ppt_x</p:attrName>
                                            </p:attrNameLst>
                                          </p:cBhvr>
                                          <p:tavLst>
                                            <p:tav tm="0">
                                              <p:val>
                                                <p:strVal val="#ppt_x"/>
                                              </p:val>
                                            </p:tav>
                                            <p:tav tm="100000">
                                              <p:val>
                                                <p:strVal val="#ppt_x"/>
                                              </p:val>
                                            </p:tav>
                                          </p:tavLst>
                                        </p:anim>
                                        <p:anim calcmode="lin" valueType="num" p14:bounceEnd="40000">
                                          <p:cBhvr additive="base">
                                            <p:cTn id="58" dur="200" fill="hold"/>
                                            <p:tgtEl>
                                              <p:spTgt spid="5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40000">
                                      <p:stCondLst>
                                        <p:cond delay="0"/>
                                      </p:stCondLst>
                                      <p:childTnLst>
                                        <p:set>
                                          <p:cBhvr>
                                            <p:cTn id="61" dur="1" fill="hold">
                                              <p:stCondLst>
                                                <p:cond delay="0"/>
                                              </p:stCondLst>
                                            </p:cTn>
                                            <p:tgtEl>
                                              <p:spTgt spid="518"/>
                                            </p:tgtEl>
                                            <p:attrNameLst>
                                              <p:attrName>style.visibility</p:attrName>
                                            </p:attrNameLst>
                                          </p:cBhvr>
                                          <p:to>
                                            <p:strVal val="visible"/>
                                          </p:to>
                                        </p:set>
                                        <p:anim calcmode="lin" valueType="num" p14:bounceEnd="40000">
                                          <p:cBhvr additive="base">
                                            <p:cTn id="62" dur="200" fill="hold"/>
                                            <p:tgtEl>
                                              <p:spTgt spid="518"/>
                                            </p:tgtEl>
                                            <p:attrNameLst>
                                              <p:attrName>ppt_x</p:attrName>
                                            </p:attrNameLst>
                                          </p:cBhvr>
                                          <p:tavLst>
                                            <p:tav tm="0">
                                              <p:val>
                                                <p:strVal val="#ppt_x"/>
                                              </p:val>
                                            </p:tav>
                                            <p:tav tm="100000">
                                              <p:val>
                                                <p:strVal val="#ppt_x"/>
                                              </p:val>
                                            </p:tav>
                                          </p:tavLst>
                                        </p:anim>
                                        <p:anim calcmode="lin" valueType="num" p14:bounceEnd="40000">
                                          <p:cBhvr additive="base">
                                            <p:cTn id="63" dur="200" fill="hold"/>
                                            <p:tgtEl>
                                              <p:spTgt spid="5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40000">
                                      <p:stCondLst>
                                        <p:cond delay="0"/>
                                      </p:stCondLst>
                                      <p:childTnLst>
                                        <p:set>
                                          <p:cBhvr>
                                            <p:cTn id="66" dur="1" fill="hold">
                                              <p:stCondLst>
                                                <p:cond delay="0"/>
                                              </p:stCondLst>
                                            </p:cTn>
                                            <p:tgtEl>
                                              <p:spTgt spid="519"/>
                                            </p:tgtEl>
                                            <p:attrNameLst>
                                              <p:attrName>style.visibility</p:attrName>
                                            </p:attrNameLst>
                                          </p:cBhvr>
                                          <p:to>
                                            <p:strVal val="visible"/>
                                          </p:to>
                                        </p:set>
                                        <p:anim calcmode="lin" valueType="num" p14:bounceEnd="40000">
                                          <p:cBhvr additive="base">
                                            <p:cTn id="67" dur="200" fill="hold"/>
                                            <p:tgtEl>
                                              <p:spTgt spid="519"/>
                                            </p:tgtEl>
                                            <p:attrNameLst>
                                              <p:attrName>ppt_x</p:attrName>
                                            </p:attrNameLst>
                                          </p:cBhvr>
                                          <p:tavLst>
                                            <p:tav tm="0">
                                              <p:val>
                                                <p:strVal val="#ppt_x"/>
                                              </p:val>
                                            </p:tav>
                                            <p:tav tm="100000">
                                              <p:val>
                                                <p:strVal val="#ppt_x"/>
                                              </p:val>
                                            </p:tav>
                                          </p:tavLst>
                                        </p:anim>
                                        <p:anim calcmode="lin" valueType="num" p14:bounceEnd="40000">
                                          <p:cBhvr additive="base">
                                            <p:cTn id="68" dur="200" fill="hold"/>
                                            <p:tgtEl>
                                              <p:spTgt spid="51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40000">
                                      <p:stCondLst>
                                        <p:cond delay="0"/>
                                      </p:stCondLst>
                                      <p:childTnLst>
                                        <p:set>
                                          <p:cBhvr>
                                            <p:cTn id="71" dur="1" fill="hold">
                                              <p:stCondLst>
                                                <p:cond delay="0"/>
                                              </p:stCondLst>
                                            </p:cTn>
                                            <p:tgtEl>
                                              <p:spTgt spid="520"/>
                                            </p:tgtEl>
                                            <p:attrNameLst>
                                              <p:attrName>style.visibility</p:attrName>
                                            </p:attrNameLst>
                                          </p:cBhvr>
                                          <p:to>
                                            <p:strVal val="visible"/>
                                          </p:to>
                                        </p:set>
                                        <p:anim calcmode="lin" valueType="num" p14:bounceEnd="40000">
                                          <p:cBhvr additive="base">
                                            <p:cTn id="72" dur="200" fill="hold"/>
                                            <p:tgtEl>
                                              <p:spTgt spid="520"/>
                                            </p:tgtEl>
                                            <p:attrNameLst>
                                              <p:attrName>ppt_x</p:attrName>
                                            </p:attrNameLst>
                                          </p:cBhvr>
                                          <p:tavLst>
                                            <p:tav tm="0">
                                              <p:val>
                                                <p:strVal val="#ppt_x"/>
                                              </p:val>
                                            </p:tav>
                                            <p:tav tm="100000">
                                              <p:val>
                                                <p:strVal val="#ppt_x"/>
                                              </p:val>
                                            </p:tav>
                                          </p:tavLst>
                                        </p:anim>
                                        <p:anim calcmode="lin" valueType="num" p14:bounceEnd="40000">
                                          <p:cBhvr additive="base">
                                            <p:cTn id="73" dur="200" fill="hold"/>
                                            <p:tgtEl>
                                              <p:spTgt spid="520"/>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14:presetBounceEnd="40000">
                                      <p:stCondLst>
                                        <p:cond delay="0"/>
                                      </p:stCondLst>
                                      <p:childTnLst>
                                        <p:set>
                                          <p:cBhvr>
                                            <p:cTn id="76" dur="1" fill="hold">
                                              <p:stCondLst>
                                                <p:cond delay="0"/>
                                              </p:stCondLst>
                                            </p:cTn>
                                            <p:tgtEl>
                                              <p:spTgt spid="521"/>
                                            </p:tgtEl>
                                            <p:attrNameLst>
                                              <p:attrName>style.visibility</p:attrName>
                                            </p:attrNameLst>
                                          </p:cBhvr>
                                          <p:to>
                                            <p:strVal val="visible"/>
                                          </p:to>
                                        </p:set>
                                        <p:anim calcmode="lin" valueType="num" p14:bounceEnd="40000">
                                          <p:cBhvr additive="base">
                                            <p:cTn id="77" dur="200" fill="hold"/>
                                            <p:tgtEl>
                                              <p:spTgt spid="521"/>
                                            </p:tgtEl>
                                            <p:attrNameLst>
                                              <p:attrName>ppt_x</p:attrName>
                                            </p:attrNameLst>
                                          </p:cBhvr>
                                          <p:tavLst>
                                            <p:tav tm="0">
                                              <p:val>
                                                <p:strVal val="#ppt_x"/>
                                              </p:val>
                                            </p:tav>
                                            <p:tav tm="100000">
                                              <p:val>
                                                <p:strVal val="#ppt_x"/>
                                              </p:val>
                                            </p:tav>
                                          </p:tavLst>
                                        </p:anim>
                                        <p:anim calcmode="lin" valueType="num" p14:bounceEnd="40000">
                                          <p:cBhvr additive="base">
                                            <p:cTn id="78" dur="200" fill="hold"/>
                                            <p:tgtEl>
                                              <p:spTgt spid="52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40000">
                                      <p:stCondLst>
                                        <p:cond delay="0"/>
                                      </p:stCondLst>
                                      <p:childTnLst>
                                        <p:set>
                                          <p:cBhvr>
                                            <p:cTn id="81" dur="1" fill="hold">
                                              <p:stCondLst>
                                                <p:cond delay="0"/>
                                              </p:stCondLst>
                                            </p:cTn>
                                            <p:tgtEl>
                                              <p:spTgt spid="522"/>
                                            </p:tgtEl>
                                            <p:attrNameLst>
                                              <p:attrName>style.visibility</p:attrName>
                                            </p:attrNameLst>
                                          </p:cBhvr>
                                          <p:to>
                                            <p:strVal val="visible"/>
                                          </p:to>
                                        </p:set>
                                        <p:anim calcmode="lin" valueType="num" p14:bounceEnd="40000">
                                          <p:cBhvr additive="base">
                                            <p:cTn id="82" dur="200" fill="hold"/>
                                            <p:tgtEl>
                                              <p:spTgt spid="522"/>
                                            </p:tgtEl>
                                            <p:attrNameLst>
                                              <p:attrName>ppt_x</p:attrName>
                                            </p:attrNameLst>
                                          </p:cBhvr>
                                          <p:tavLst>
                                            <p:tav tm="0">
                                              <p:val>
                                                <p:strVal val="#ppt_x"/>
                                              </p:val>
                                            </p:tav>
                                            <p:tav tm="100000">
                                              <p:val>
                                                <p:strVal val="#ppt_x"/>
                                              </p:val>
                                            </p:tav>
                                          </p:tavLst>
                                        </p:anim>
                                        <p:anim calcmode="lin" valueType="num" p14:bounceEnd="40000">
                                          <p:cBhvr additive="base">
                                            <p:cTn id="83" dur="200" fill="hold"/>
                                            <p:tgtEl>
                                              <p:spTgt spid="522"/>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40000">
                                      <p:stCondLst>
                                        <p:cond delay="0"/>
                                      </p:stCondLst>
                                      <p:childTnLst>
                                        <p:set>
                                          <p:cBhvr>
                                            <p:cTn id="86" dur="1" fill="hold">
                                              <p:stCondLst>
                                                <p:cond delay="0"/>
                                              </p:stCondLst>
                                            </p:cTn>
                                            <p:tgtEl>
                                              <p:spTgt spid="523"/>
                                            </p:tgtEl>
                                            <p:attrNameLst>
                                              <p:attrName>style.visibility</p:attrName>
                                            </p:attrNameLst>
                                          </p:cBhvr>
                                          <p:to>
                                            <p:strVal val="visible"/>
                                          </p:to>
                                        </p:set>
                                        <p:anim calcmode="lin" valueType="num" p14:bounceEnd="40000">
                                          <p:cBhvr additive="base">
                                            <p:cTn id="87" dur="200" fill="hold"/>
                                            <p:tgtEl>
                                              <p:spTgt spid="523"/>
                                            </p:tgtEl>
                                            <p:attrNameLst>
                                              <p:attrName>ppt_x</p:attrName>
                                            </p:attrNameLst>
                                          </p:cBhvr>
                                          <p:tavLst>
                                            <p:tav tm="0">
                                              <p:val>
                                                <p:strVal val="#ppt_x"/>
                                              </p:val>
                                            </p:tav>
                                            <p:tav tm="100000">
                                              <p:val>
                                                <p:strVal val="#ppt_x"/>
                                              </p:val>
                                            </p:tav>
                                          </p:tavLst>
                                        </p:anim>
                                        <p:anim calcmode="lin" valueType="num" p14:bounceEnd="40000">
                                          <p:cBhvr additive="base">
                                            <p:cTn id="88" dur="200" fill="hold"/>
                                            <p:tgtEl>
                                              <p:spTgt spid="523"/>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14:presetBounceEnd="40000">
                                      <p:stCondLst>
                                        <p:cond delay="0"/>
                                      </p:stCondLst>
                                      <p:childTnLst>
                                        <p:set>
                                          <p:cBhvr>
                                            <p:cTn id="91" dur="1" fill="hold">
                                              <p:stCondLst>
                                                <p:cond delay="0"/>
                                              </p:stCondLst>
                                            </p:cTn>
                                            <p:tgtEl>
                                              <p:spTgt spid="524"/>
                                            </p:tgtEl>
                                            <p:attrNameLst>
                                              <p:attrName>style.visibility</p:attrName>
                                            </p:attrNameLst>
                                          </p:cBhvr>
                                          <p:to>
                                            <p:strVal val="visible"/>
                                          </p:to>
                                        </p:set>
                                        <p:anim calcmode="lin" valueType="num" p14:bounceEnd="40000">
                                          <p:cBhvr additive="base">
                                            <p:cTn id="92" dur="200" fill="hold"/>
                                            <p:tgtEl>
                                              <p:spTgt spid="524"/>
                                            </p:tgtEl>
                                            <p:attrNameLst>
                                              <p:attrName>ppt_x</p:attrName>
                                            </p:attrNameLst>
                                          </p:cBhvr>
                                          <p:tavLst>
                                            <p:tav tm="0">
                                              <p:val>
                                                <p:strVal val="#ppt_x"/>
                                              </p:val>
                                            </p:tav>
                                            <p:tav tm="100000">
                                              <p:val>
                                                <p:strVal val="#ppt_x"/>
                                              </p:val>
                                            </p:tav>
                                          </p:tavLst>
                                        </p:anim>
                                        <p:anim calcmode="lin" valueType="num" p14:bounceEnd="40000">
                                          <p:cBhvr additive="base">
                                            <p:cTn id="93" dur="200" fill="hold"/>
                                            <p:tgtEl>
                                              <p:spTgt spid="524"/>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525"/>
                                            </p:tgtEl>
                                            <p:attrNameLst>
                                              <p:attrName>style.visibility</p:attrName>
                                            </p:attrNameLst>
                                          </p:cBhvr>
                                          <p:to>
                                            <p:strVal val="visible"/>
                                          </p:to>
                                        </p:set>
                                        <p:anim calcmode="lin" valueType="num" p14:bounceEnd="40000">
                                          <p:cBhvr additive="base">
                                            <p:cTn id="97" dur="200" fill="hold"/>
                                            <p:tgtEl>
                                              <p:spTgt spid="525"/>
                                            </p:tgtEl>
                                            <p:attrNameLst>
                                              <p:attrName>ppt_x</p:attrName>
                                            </p:attrNameLst>
                                          </p:cBhvr>
                                          <p:tavLst>
                                            <p:tav tm="0">
                                              <p:val>
                                                <p:strVal val="#ppt_x"/>
                                              </p:val>
                                            </p:tav>
                                            <p:tav tm="100000">
                                              <p:val>
                                                <p:strVal val="#ppt_x"/>
                                              </p:val>
                                            </p:tav>
                                          </p:tavLst>
                                        </p:anim>
                                        <p:anim calcmode="lin" valueType="num" p14:bounceEnd="40000">
                                          <p:cBhvr additive="base">
                                            <p:cTn id="98" dur="200" fill="hold"/>
                                            <p:tgtEl>
                                              <p:spTgt spid="52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14:presetBounceEnd="40000">
                                      <p:stCondLst>
                                        <p:cond delay="0"/>
                                      </p:stCondLst>
                                      <p:childTnLst>
                                        <p:set>
                                          <p:cBhvr>
                                            <p:cTn id="101" dur="1" fill="hold">
                                              <p:stCondLst>
                                                <p:cond delay="0"/>
                                              </p:stCondLst>
                                            </p:cTn>
                                            <p:tgtEl>
                                              <p:spTgt spid="526"/>
                                            </p:tgtEl>
                                            <p:attrNameLst>
                                              <p:attrName>style.visibility</p:attrName>
                                            </p:attrNameLst>
                                          </p:cBhvr>
                                          <p:to>
                                            <p:strVal val="visible"/>
                                          </p:to>
                                        </p:set>
                                        <p:anim calcmode="lin" valueType="num" p14:bounceEnd="40000">
                                          <p:cBhvr additive="base">
                                            <p:cTn id="102" dur="200" fill="hold"/>
                                            <p:tgtEl>
                                              <p:spTgt spid="526"/>
                                            </p:tgtEl>
                                            <p:attrNameLst>
                                              <p:attrName>ppt_x</p:attrName>
                                            </p:attrNameLst>
                                          </p:cBhvr>
                                          <p:tavLst>
                                            <p:tav tm="0">
                                              <p:val>
                                                <p:strVal val="#ppt_x"/>
                                              </p:val>
                                            </p:tav>
                                            <p:tav tm="100000">
                                              <p:val>
                                                <p:strVal val="#ppt_x"/>
                                              </p:val>
                                            </p:tav>
                                          </p:tavLst>
                                        </p:anim>
                                        <p:anim calcmode="lin" valueType="num" p14:bounceEnd="40000">
                                          <p:cBhvr additive="base">
                                            <p:cTn id="103" dur="200" fill="hold"/>
                                            <p:tgtEl>
                                              <p:spTgt spid="526"/>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14:presetBounceEnd="40000">
                                      <p:stCondLst>
                                        <p:cond delay="0"/>
                                      </p:stCondLst>
                                      <p:childTnLst>
                                        <p:set>
                                          <p:cBhvr>
                                            <p:cTn id="106" dur="1" fill="hold">
                                              <p:stCondLst>
                                                <p:cond delay="0"/>
                                              </p:stCondLst>
                                            </p:cTn>
                                            <p:tgtEl>
                                              <p:spTgt spid="527"/>
                                            </p:tgtEl>
                                            <p:attrNameLst>
                                              <p:attrName>style.visibility</p:attrName>
                                            </p:attrNameLst>
                                          </p:cBhvr>
                                          <p:to>
                                            <p:strVal val="visible"/>
                                          </p:to>
                                        </p:set>
                                        <p:anim calcmode="lin" valueType="num" p14:bounceEnd="40000">
                                          <p:cBhvr additive="base">
                                            <p:cTn id="107" dur="200" fill="hold"/>
                                            <p:tgtEl>
                                              <p:spTgt spid="527"/>
                                            </p:tgtEl>
                                            <p:attrNameLst>
                                              <p:attrName>ppt_x</p:attrName>
                                            </p:attrNameLst>
                                          </p:cBhvr>
                                          <p:tavLst>
                                            <p:tav tm="0">
                                              <p:val>
                                                <p:strVal val="#ppt_x"/>
                                              </p:val>
                                            </p:tav>
                                            <p:tav tm="100000">
                                              <p:val>
                                                <p:strVal val="#ppt_x"/>
                                              </p:val>
                                            </p:tav>
                                          </p:tavLst>
                                        </p:anim>
                                        <p:anim calcmode="lin" valueType="num" p14:bounceEnd="40000">
                                          <p:cBhvr additive="base">
                                            <p:cTn id="108" dur="200" fill="hold"/>
                                            <p:tgtEl>
                                              <p:spTgt spid="527"/>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14:presetBounceEnd="40000">
                                      <p:stCondLst>
                                        <p:cond delay="0"/>
                                      </p:stCondLst>
                                      <p:childTnLst>
                                        <p:set>
                                          <p:cBhvr>
                                            <p:cTn id="111" dur="1" fill="hold">
                                              <p:stCondLst>
                                                <p:cond delay="0"/>
                                              </p:stCondLst>
                                            </p:cTn>
                                            <p:tgtEl>
                                              <p:spTgt spid="528"/>
                                            </p:tgtEl>
                                            <p:attrNameLst>
                                              <p:attrName>style.visibility</p:attrName>
                                            </p:attrNameLst>
                                          </p:cBhvr>
                                          <p:to>
                                            <p:strVal val="visible"/>
                                          </p:to>
                                        </p:set>
                                        <p:anim calcmode="lin" valueType="num" p14:bounceEnd="40000">
                                          <p:cBhvr additive="base">
                                            <p:cTn id="112" dur="200" fill="hold"/>
                                            <p:tgtEl>
                                              <p:spTgt spid="528"/>
                                            </p:tgtEl>
                                            <p:attrNameLst>
                                              <p:attrName>ppt_x</p:attrName>
                                            </p:attrNameLst>
                                          </p:cBhvr>
                                          <p:tavLst>
                                            <p:tav tm="0">
                                              <p:val>
                                                <p:strVal val="#ppt_x"/>
                                              </p:val>
                                            </p:tav>
                                            <p:tav tm="100000">
                                              <p:val>
                                                <p:strVal val="#ppt_x"/>
                                              </p:val>
                                            </p:tav>
                                          </p:tavLst>
                                        </p:anim>
                                        <p:anim calcmode="lin" valueType="num" p14:bounceEnd="40000">
                                          <p:cBhvr additive="base">
                                            <p:cTn id="113" dur="200" fill="hold"/>
                                            <p:tgtEl>
                                              <p:spTgt spid="528"/>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14:presetBounceEnd="40000">
                                      <p:stCondLst>
                                        <p:cond delay="0"/>
                                      </p:stCondLst>
                                      <p:childTnLst>
                                        <p:set>
                                          <p:cBhvr>
                                            <p:cTn id="116" dur="1" fill="hold">
                                              <p:stCondLst>
                                                <p:cond delay="0"/>
                                              </p:stCondLst>
                                            </p:cTn>
                                            <p:tgtEl>
                                              <p:spTgt spid="529"/>
                                            </p:tgtEl>
                                            <p:attrNameLst>
                                              <p:attrName>style.visibility</p:attrName>
                                            </p:attrNameLst>
                                          </p:cBhvr>
                                          <p:to>
                                            <p:strVal val="visible"/>
                                          </p:to>
                                        </p:set>
                                        <p:anim calcmode="lin" valueType="num" p14:bounceEnd="40000">
                                          <p:cBhvr additive="base">
                                            <p:cTn id="117" dur="200" fill="hold"/>
                                            <p:tgtEl>
                                              <p:spTgt spid="529"/>
                                            </p:tgtEl>
                                            <p:attrNameLst>
                                              <p:attrName>ppt_x</p:attrName>
                                            </p:attrNameLst>
                                          </p:cBhvr>
                                          <p:tavLst>
                                            <p:tav tm="0">
                                              <p:val>
                                                <p:strVal val="#ppt_x"/>
                                              </p:val>
                                            </p:tav>
                                            <p:tav tm="100000">
                                              <p:val>
                                                <p:strVal val="#ppt_x"/>
                                              </p:val>
                                            </p:tav>
                                          </p:tavLst>
                                        </p:anim>
                                        <p:anim calcmode="lin" valueType="num" p14:bounceEnd="40000">
                                          <p:cBhvr additive="base">
                                            <p:cTn id="118" dur="200" fill="hold"/>
                                            <p:tgtEl>
                                              <p:spTgt spid="529"/>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14:presetBounceEnd="40000">
                                      <p:stCondLst>
                                        <p:cond delay="0"/>
                                      </p:stCondLst>
                                      <p:childTnLst>
                                        <p:set>
                                          <p:cBhvr>
                                            <p:cTn id="121" dur="1" fill="hold">
                                              <p:stCondLst>
                                                <p:cond delay="0"/>
                                              </p:stCondLst>
                                            </p:cTn>
                                            <p:tgtEl>
                                              <p:spTgt spid="530"/>
                                            </p:tgtEl>
                                            <p:attrNameLst>
                                              <p:attrName>style.visibility</p:attrName>
                                            </p:attrNameLst>
                                          </p:cBhvr>
                                          <p:to>
                                            <p:strVal val="visible"/>
                                          </p:to>
                                        </p:set>
                                        <p:anim calcmode="lin" valueType="num" p14:bounceEnd="40000">
                                          <p:cBhvr additive="base">
                                            <p:cTn id="122" dur="200" fill="hold"/>
                                            <p:tgtEl>
                                              <p:spTgt spid="530"/>
                                            </p:tgtEl>
                                            <p:attrNameLst>
                                              <p:attrName>ppt_x</p:attrName>
                                            </p:attrNameLst>
                                          </p:cBhvr>
                                          <p:tavLst>
                                            <p:tav tm="0">
                                              <p:val>
                                                <p:strVal val="#ppt_x"/>
                                              </p:val>
                                            </p:tav>
                                            <p:tav tm="100000">
                                              <p:val>
                                                <p:strVal val="#ppt_x"/>
                                              </p:val>
                                            </p:tav>
                                          </p:tavLst>
                                        </p:anim>
                                        <p:anim calcmode="lin" valueType="num" p14:bounceEnd="40000">
                                          <p:cBhvr additive="base">
                                            <p:cTn id="123" dur="200" fill="hold"/>
                                            <p:tgtEl>
                                              <p:spTgt spid="530"/>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14:presetBounceEnd="40000">
                                      <p:stCondLst>
                                        <p:cond delay="0"/>
                                      </p:stCondLst>
                                      <p:childTnLst>
                                        <p:set>
                                          <p:cBhvr>
                                            <p:cTn id="126" dur="1" fill="hold">
                                              <p:stCondLst>
                                                <p:cond delay="0"/>
                                              </p:stCondLst>
                                            </p:cTn>
                                            <p:tgtEl>
                                              <p:spTgt spid="531"/>
                                            </p:tgtEl>
                                            <p:attrNameLst>
                                              <p:attrName>style.visibility</p:attrName>
                                            </p:attrNameLst>
                                          </p:cBhvr>
                                          <p:to>
                                            <p:strVal val="visible"/>
                                          </p:to>
                                        </p:set>
                                        <p:anim calcmode="lin" valueType="num" p14:bounceEnd="40000">
                                          <p:cBhvr additive="base">
                                            <p:cTn id="127" dur="200" fill="hold"/>
                                            <p:tgtEl>
                                              <p:spTgt spid="531"/>
                                            </p:tgtEl>
                                            <p:attrNameLst>
                                              <p:attrName>ppt_x</p:attrName>
                                            </p:attrNameLst>
                                          </p:cBhvr>
                                          <p:tavLst>
                                            <p:tav tm="0">
                                              <p:val>
                                                <p:strVal val="#ppt_x"/>
                                              </p:val>
                                            </p:tav>
                                            <p:tav tm="100000">
                                              <p:val>
                                                <p:strVal val="#ppt_x"/>
                                              </p:val>
                                            </p:tav>
                                          </p:tavLst>
                                        </p:anim>
                                        <p:anim calcmode="lin" valueType="num" p14:bounceEnd="40000">
                                          <p:cBhvr additive="base">
                                            <p:cTn id="128" dur="200" fill="hold"/>
                                            <p:tgtEl>
                                              <p:spTgt spid="531"/>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14:presetBounceEnd="40000">
                                      <p:stCondLst>
                                        <p:cond delay="0"/>
                                      </p:stCondLst>
                                      <p:childTnLst>
                                        <p:set>
                                          <p:cBhvr>
                                            <p:cTn id="131" dur="1" fill="hold">
                                              <p:stCondLst>
                                                <p:cond delay="0"/>
                                              </p:stCondLst>
                                            </p:cTn>
                                            <p:tgtEl>
                                              <p:spTgt spid="532"/>
                                            </p:tgtEl>
                                            <p:attrNameLst>
                                              <p:attrName>style.visibility</p:attrName>
                                            </p:attrNameLst>
                                          </p:cBhvr>
                                          <p:to>
                                            <p:strVal val="visible"/>
                                          </p:to>
                                        </p:set>
                                        <p:anim calcmode="lin" valueType="num" p14:bounceEnd="40000">
                                          <p:cBhvr additive="base">
                                            <p:cTn id="132" dur="200" fill="hold"/>
                                            <p:tgtEl>
                                              <p:spTgt spid="532"/>
                                            </p:tgtEl>
                                            <p:attrNameLst>
                                              <p:attrName>ppt_x</p:attrName>
                                            </p:attrNameLst>
                                          </p:cBhvr>
                                          <p:tavLst>
                                            <p:tav tm="0">
                                              <p:val>
                                                <p:strVal val="#ppt_x"/>
                                              </p:val>
                                            </p:tav>
                                            <p:tav tm="100000">
                                              <p:val>
                                                <p:strVal val="#ppt_x"/>
                                              </p:val>
                                            </p:tav>
                                          </p:tavLst>
                                        </p:anim>
                                        <p:anim calcmode="lin" valueType="num" p14:bounceEnd="40000">
                                          <p:cBhvr additive="base">
                                            <p:cTn id="133" dur="200" fill="hold"/>
                                            <p:tgtEl>
                                              <p:spTgt spid="532"/>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14:presetBounceEnd="40000">
                                      <p:stCondLst>
                                        <p:cond delay="0"/>
                                      </p:stCondLst>
                                      <p:childTnLst>
                                        <p:set>
                                          <p:cBhvr>
                                            <p:cTn id="136" dur="1" fill="hold">
                                              <p:stCondLst>
                                                <p:cond delay="0"/>
                                              </p:stCondLst>
                                            </p:cTn>
                                            <p:tgtEl>
                                              <p:spTgt spid="533"/>
                                            </p:tgtEl>
                                            <p:attrNameLst>
                                              <p:attrName>style.visibility</p:attrName>
                                            </p:attrNameLst>
                                          </p:cBhvr>
                                          <p:to>
                                            <p:strVal val="visible"/>
                                          </p:to>
                                        </p:set>
                                        <p:anim calcmode="lin" valueType="num" p14:bounceEnd="40000">
                                          <p:cBhvr additive="base">
                                            <p:cTn id="137" dur="200" fill="hold"/>
                                            <p:tgtEl>
                                              <p:spTgt spid="533"/>
                                            </p:tgtEl>
                                            <p:attrNameLst>
                                              <p:attrName>ppt_x</p:attrName>
                                            </p:attrNameLst>
                                          </p:cBhvr>
                                          <p:tavLst>
                                            <p:tav tm="0">
                                              <p:val>
                                                <p:strVal val="#ppt_x"/>
                                              </p:val>
                                            </p:tav>
                                            <p:tav tm="100000">
                                              <p:val>
                                                <p:strVal val="#ppt_x"/>
                                              </p:val>
                                            </p:tav>
                                          </p:tavLst>
                                        </p:anim>
                                        <p:anim calcmode="lin" valueType="num" p14:bounceEnd="40000">
                                          <p:cBhvr additive="base">
                                            <p:cTn id="138" dur="200" fill="hold"/>
                                            <p:tgtEl>
                                              <p:spTgt spid="533"/>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14:presetBounceEnd="40000">
                                      <p:stCondLst>
                                        <p:cond delay="0"/>
                                      </p:stCondLst>
                                      <p:childTnLst>
                                        <p:set>
                                          <p:cBhvr>
                                            <p:cTn id="141" dur="1" fill="hold">
                                              <p:stCondLst>
                                                <p:cond delay="0"/>
                                              </p:stCondLst>
                                            </p:cTn>
                                            <p:tgtEl>
                                              <p:spTgt spid="534"/>
                                            </p:tgtEl>
                                            <p:attrNameLst>
                                              <p:attrName>style.visibility</p:attrName>
                                            </p:attrNameLst>
                                          </p:cBhvr>
                                          <p:to>
                                            <p:strVal val="visible"/>
                                          </p:to>
                                        </p:set>
                                        <p:anim calcmode="lin" valueType="num" p14:bounceEnd="40000">
                                          <p:cBhvr additive="base">
                                            <p:cTn id="142" dur="200" fill="hold"/>
                                            <p:tgtEl>
                                              <p:spTgt spid="534"/>
                                            </p:tgtEl>
                                            <p:attrNameLst>
                                              <p:attrName>ppt_x</p:attrName>
                                            </p:attrNameLst>
                                          </p:cBhvr>
                                          <p:tavLst>
                                            <p:tav tm="0">
                                              <p:val>
                                                <p:strVal val="#ppt_x"/>
                                              </p:val>
                                            </p:tav>
                                            <p:tav tm="100000">
                                              <p:val>
                                                <p:strVal val="#ppt_x"/>
                                              </p:val>
                                            </p:tav>
                                          </p:tavLst>
                                        </p:anim>
                                        <p:anim calcmode="lin" valueType="num" p14:bounceEnd="40000">
                                          <p:cBhvr additive="base">
                                            <p:cTn id="143" dur="200" fill="hold"/>
                                            <p:tgtEl>
                                              <p:spTgt spid="534"/>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14:presetBounceEnd="40000">
                                      <p:stCondLst>
                                        <p:cond delay="0"/>
                                      </p:stCondLst>
                                      <p:childTnLst>
                                        <p:set>
                                          <p:cBhvr>
                                            <p:cTn id="146" dur="1" fill="hold">
                                              <p:stCondLst>
                                                <p:cond delay="0"/>
                                              </p:stCondLst>
                                            </p:cTn>
                                            <p:tgtEl>
                                              <p:spTgt spid="535"/>
                                            </p:tgtEl>
                                            <p:attrNameLst>
                                              <p:attrName>style.visibility</p:attrName>
                                            </p:attrNameLst>
                                          </p:cBhvr>
                                          <p:to>
                                            <p:strVal val="visible"/>
                                          </p:to>
                                        </p:set>
                                        <p:anim calcmode="lin" valueType="num" p14:bounceEnd="40000">
                                          <p:cBhvr additive="base">
                                            <p:cTn id="147" dur="200" fill="hold"/>
                                            <p:tgtEl>
                                              <p:spTgt spid="535"/>
                                            </p:tgtEl>
                                            <p:attrNameLst>
                                              <p:attrName>ppt_x</p:attrName>
                                            </p:attrNameLst>
                                          </p:cBhvr>
                                          <p:tavLst>
                                            <p:tav tm="0">
                                              <p:val>
                                                <p:strVal val="#ppt_x"/>
                                              </p:val>
                                            </p:tav>
                                            <p:tav tm="100000">
                                              <p:val>
                                                <p:strVal val="#ppt_x"/>
                                              </p:val>
                                            </p:tav>
                                          </p:tavLst>
                                        </p:anim>
                                        <p:anim calcmode="lin" valueType="num" p14:bounceEnd="40000">
                                          <p:cBhvr additive="base">
                                            <p:cTn id="148" dur="200" fill="hold"/>
                                            <p:tgtEl>
                                              <p:spTgt spid="535"/>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14:presetBounceEnd="40000">
                                      <p:stCondLst>
                                        <p:cond delay="0"/>
                                      </p:stCondLst>
                                      <p:childTnLst>
                                        <p:set>
                                          <p:cBhvr>
                                            <p:cTn id="151" dur="1" fill="hold">
                                              <p:stCondLst>
                                                <p:cond delay="0"/>
                                              </p:stCondLst>
                                            </p:cTn>
                                            <p:tgtEl>
                                              <p:spTgt spid="536"/>
                                            </p:tgtEl>
                                            <p:attrNameLst>
                                              <p:attrName>style.visibility</p:attrName>
                                            </p:attrNameLst>
                                          </p:cBhvr>
                                          <p:to>
                                            <p:strVal val="visible"/>
                                          </p:to>
                                        </p:set>
                                        <p:anim calcmode="lin" valueType="num" p14:bounceEnd="40000">
                                          <p:cBhvr additive="base">
                                            <p:cTn id="152" dur="200" fill="hold"/>
                                            <p:tgtEl>
                                              <p:spTgt spid="536"/>
                                            </p:tgtEl>
                                            <p:attrNameLst>
                                              <p:attrName>ppt_x</p:attrName>
                                            </p:attrNameLst>
                                          </p:cBhvr>
                                          <p:tavLst>
                                            <p:tav tm="0">
                                              <p:val>
                                                <p:strVal val="#ppt_x"/>
                                              </p:val>
                                            </p:tav>
                                            <p:tav tm="100000">
                                              <p:val>
                                                <p:strVal val="#ppt_x"/>
                                              </p:val>
                                            </p:tav>
                                          </p:tavLst>
                                        </p:anim>
                                        <p:anim calcmode="lin" valueType="num" p14:bounceEnd="40000">
                                          <p:cBhvr additive="base">
                                            <p:cTn id="153" dur="200" fill="hold"/>
                                            <p:tgtEl>
                                              <p:spTgt spid="536"/>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14:presetBounceEnd="40000">
                                      <p:stCondLst>
                                        <p:cond delay="0"/>
                                      </p:stCondLst>
                                      <p:childTnLst>
                                        <p:set>
                                          <p:cBhvr>
                                            <p:cTn id="156" dur="1" fill="hold">
                                              <p:stCondLst>
                                                <p:cond delay="0"/>
                                              </p:stCondLst>
                                            </p:cTn>
                                            <p:tgtEl>
                                              <p:spTgt spid="537"/>
                                            </p:tgtEl>
                                            <p:attrNameLst>
                                              <p:attrName>style.visibility</p:attrName>
                                            </p:attrNameLst>
                                          </p:cBhvr>
                                          <p:to>
                                            <p:strVal val="visible"/>
                                          </p:to>
                                        </p:set>
                                        <p:anim calcmode="lin" valueType="num" p14:bounceEnd="40000">
                                          <p:cBhvr additive="base">
                                            <p:cTn id="157" dur="200" fill="hold"/>
                                            <p:tgtEl>
                                              <p:spTgt spid="537"/>
                                            </p:tgtEl>
                                            <p:attrNameLst>
                                              <p:attrName>ppt_x</p:attrName>
                                            </p:attrNameLst>
                                          </p:cBhvr>
                                          <p:tavLst>
                                            <p:tav tm="0">
                                              <p:val>
                                                <p:strVal val="#ppt_x"/>
                                              </p:val>
                                            </p:tav>
                                            <p:tav tm="100000">
                                              <p:val>
                                                <p:strVal val="#ppt_x"/>
                                              </p:val>
                                            </p:tav>
                                          </p:tavLst>
                                        </p:anim>
                                        <p:anim calcmode="lin" valueType="num" p14:bounceEnd="40000">
                                          <p:cBhvr additive="base">
                                            <p:cTn id="158" dur="200" fill="hold"/>
                                            <p:tgtEl>
                                              <p:spTgt spid="537"/>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14:presetBounceEnd="40000">
                                      <p:stCondLst>
                                        <p:cond delay="0"/>
                                      </p:stCondLst>
                                      <p:childTnLst>
                                        <p:set>
                                          <p:cBhvr>
                                            <p:cTn id="161" dur="1" fill="hold">
                                              <p:stCondLst>
                                                <p:cond delay="0"/>
                                              </p:stCondLst>
                                            </p:cTn>
                                            <p:tgtEl>
                                              <p:spTgt spid="538"/>
                                            </p:tgtEl>
                                            <p:attrNameLst>
                                              <p:attrName>style.visibility</p:attrName>
                                            </p:attrNameLst>
                                          </p:cBhvr>
                                          <p:to>
                                            <p:strVal val="visible"/>
                                          </p:to>
                                        </p:set>
                                        <p:anim calcmode="lin" valueType="num" p14:bounceEnd="40000">
                                          <p:cBhvr additive="base">
                                            <p:cTn id="162" dur="200" fill="hold"/>
                                            <p:tgtEl>
                                              <p:spTgt spid="538"/>
                                            </p:tgtEl>
                                            <p:attrNameLst>
                                              <p:attrName>ppt_x</p:attrName>
                                            </p:attrNameLst>
                                          </p:cBhvr>
                                          <p:tavLst>
                                            <p:tav tm="0">
                                              <p:val>
                                                <p:strVal val="#ppt_x"/>
                                              </p:val>
                                            </p:tav>
                                            <p:tav tm="100000">
                                              <p:val>
                                                <p:strVal val="#ppt_x"/>
                                              </p:val>
                                            </p:tav>
                                          </p:tavLst>
                                        </p:anim>
                                        <p:anim calcmode="lin" valueType="num" p14:bounceEnd="40000">
                                          <p:cBhvr additive="base">
                                            <p:cTn id="163" dur="200" fill="hold"/>
                                            <p:tgtEl>
                                              <p:spTgt spid="538"/>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14:presetBounceEnd="40000">
                                      <p:stCondLst>
                                        <p:cond delay="0"/>
                                      </p:stCondLst>
                                      <p:childTnLst>
                                        <p:set>
                                          <p:cBhvr>
                                            <p:cTn id="166" dur="1" fill="hold">
                                              <p:stCondLst>
                                                <p:cond delay="0"/>
                                              </p:stCondLst>
                                            </p:cTn>
                                            <p:tgtEl>
                                              <p:spTgt spid="539"/>
                                            </p:tgtEl>
                                            <p:attrNameLst>
                                              <p:attrName>style.visibility</p:attrName>
                                            </p:attrNameLst>
                                          </p:cBhvr>
                                          <p:to>
                                            <p:strVal val="visible"/>
                                          </p:to>
                                        </p:set>
                                        <p:anim calcmode="lin" valueType="num" p14:bounceEnd="40000">
                                          <p:cBhvr additive="base">
                                            <p:cTn id="167" dur="200" fill="hold"/>
                                            <p:tgtEl>
                                              <p:spTgt spid="539"/>
                                            </p:tgtEl>
                                            <p:attrNameLst>
                                              <p:attrName>ppt_x</p:attrName>
                                            </p:attrNameLst>
                                          </p:cBhvr>
                                          <p:tavLst>
                                            <p:tav tm="0">
                                              <p:val>
                                                <p:strVal val="#ppt_x"/>
                                              </p:val>
                                            </p:tav>
                                            <p:tav tm="100000">
                                              <p:val>
                                                <p:strVal val="#ppt_x"/>
                                              </p:val>
                                            </p:tav>
                                          </p:tavLst>
                                        </p:anim>
                                        <p:anim calcmode="lin" valueType="num" p14:bounceEnd="40000">
                                          <p:cBhvr additive="base">
                                            <p:cTn id="168" dur="200" fill="hold"/>
                                            <p:tgtEl>
                                              <p:spTgt spid="539"/>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grpId="0" nodeType="afterEffect" p14:presetBounceEnd="40000">
                                      <p:stCondLst>
                                        <p:cond delay="0"/>
                                      </p:stCondLst>
                                      <p:childTnLst>
                                        <p:set>
                                          <p:cBhvr>
                                            <p:cTn id="171" dur="1" fill="hold">
                                              <p:stCondLst>
                                                <p:cond delay="0"/>
                                              </p:stCondLst>
                                            </p:cTn>
                                            <p:tgtEl>
                                              <p:spTgt spid="540"/>
                                            </p:tgtEl>
                                            <p:attrNameLst>
                                              <p:attrName>style.visibility</p:attrName>
                                            </p:attrNameLst>
                                          </p:cBhvr>
                                          <p:to>
                                            <p:strVal val="visible"/>
                                          </p:to>
                                        </p:set>
                                        <p:anim calcmode="lin" valueType="num" p14:bounceEnd="40000">
                                          <p:cBhvr additive="base">
                                            <p:cTn id="172" dur="200" fill="hold"/>
                                            <p:tgtEl>
                                              <p:spTgt spid="540"/>
                                            </p:tgtEl>
                                            <p:attrNameLst>
                                              <p:attrName>ppt_x</p:attrName>
                                            </p:attrNameLst>
                                          </p:cBhvr>
                                          <p:tavLst>
                                            <p:tav tm="0">
                                              <p:val>
                                                <p:strVal val="#ppt_x"/>
                                              </p:val>
                                            </p:tav>
                                            <p:tav tm="100000">
                                              <p:val>
                                                <p:strVal val="#ppt_x"/>
                                              </p:val>
                                            </p:tav>
                                          </p:tavLst>
                                        </p:anim>
                                        <p:anim calcmode="lin" valueType="num" p14:bounceEnd="40000">
                                          <p:cBhvr additive="base">
                                            <p:cTn id="173" dur="200" fill="hold"/>
                                            <p:tgtEl>
                                              <p:spTgt spid="540"/>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14:presetBounceEnd="40000">
                                      <p:stCondLst>
                                        <p:cond delay="0"/>
                                      </p:stCondLst>
                                      <p:childTnLst>
                                        <p:set>
                                          <p:cBhvr>
                                            <p:cTn id="176" dur="1" fill="hold">
                                              <p:stCondLst>
                                                <p:cond delay="0"/>
                                              </p:stCondLst>
                                            </p:cTn>
                                            <p:tgtEl>
                                              <p:spTgt spid="541"/>
                                            </p:tgtEl>
                                            <p:attrNameLst>
                                              <p:attrName>style.visibility</p:attrName>
                                            </p:attrNameLst>
                                          </p:cBhvr>
                                          <p:to>
                                            <p:strVal val="visible"/>
                                          </p:to>
                                        </p:set>
                                        <p:anim calcmode="lin" valueType="num" p14:bounceEnd="40000">
                                          <p:cBhvr additive="base">
                                            <p:cTn id="177" dur="200" fill="hold"/>
                                            <p:tgtEl>
                                              <p:spTgt spid="541"/>
                                            </p:tgtEl>
                                            <p:attrNameLst>
                                              <p:attrName>ppt_x</p:attrName>
                                            </p:attrNameLst>
                                          </p:cBhvr>
                                          <p:tavLst>
                                            <p:tav tm="0">
                                              <p:val>
                                                <p:strVal val="#ppt_x"/>
                                              </p:val>
                                            </p:tav>
                                            <p:tav tm="100000">
                                              <p:val>
                                                <p:strVal val="#ppt_x"/>
                                              </p:val>
                                            </p:tav>
                                          </p:tavLst>
                                        </p:anim>
                                        <p:anim calcmode="lin" valueType="num" p14:bounceEnd="40000">
                                          <p:cBhvr additive="base">
                                            <p:cTn id="178" dur="200" fill="hold"/>
                                            <p:tgtEl>
                                              <p:spTgt spid="541"/>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grpId="0" nodeType="afterEffect" p14:presetBounceEnd="40000">
                                      <p:stCondLst>
                                        <p:cond delay="0"/>
                                      </p:stCondLst>
                                      <p:childTnLst>
                                        <p:set>
                                          <p:cBhvr>
                                            <p:cTn id="181" dur="1" fill="hold">
                                              <p:stCondLst>
                                                <p:cond delay="0"/>
                                              </p:stCondLst>
                                            </p:cTn>
                                            <p:tgtEl>
                                              <p:spTgt spid="542"/>
                                            </p:tgtEl>
                                            <p:attrNameLst>
                                              <p:attrName>style.visibility</p:attrName>
                                            </p:attrNameLst>
                                          </p:cBhvr>
                                          <p:to>
                                            <p:strVal val="visible"/>
                                          </p:to>
                                        </p:set>
                                        <p:anim calcmode="lin" valueType="num" p14:bounceEnd="40000">
                                          <p:cBhvr additive="base">
                                            <p:cTn id="182" dur="200" fill="hold"/>
                                            <p:tgtEl>
                                              <p:spTgt spid="542"/>
                                            </p:tgtEl>
                                            <p:attrNameLst>
                                              <p:attrName>ppt_x</p:attrName>
                                            </p:attrNameLst>
                                          </p:cBhvr>
                                          <p:tavLst>
                                            <p:tav tm="0">
                                              <p:val>
                                                <p:strVal val="#ppt_x"/>
                                              </p:val>
                                            </p:tav>
                                            <p:tav tm="100000">
                                              <p:val>
                                                <p:strVal val="#ppt_x"/>
                                              </p:val>
                                            </p:tav>
                                          </p:tavLst>
                                        </p:anim>
                                        <p:anim calcmode="lin" valueType="num" p14:bounceEnd="40000">
                                          <p:cBhvr additive="base">
                                            <p:cTn id="183" dur="200" fill="hold"/>
                                            <p:tgtEl>
                                              <p:spTgt spid="542"/>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grpId="0" nodeType="afterEffect" p14:presetBounceEnd="40000">
                                      <p:stCondLst>
                                        <p:cond delay="0"/>
                                      </p:stCondLst>
                                      <p:childTnLst>
                                        <p:set>
                                          <p:cBhvr>
                                            <p:cTn id="186" dur="1" fill="hold">
                                              <p:stCondLst>
                                                <p:cond delay="0"/>
                                              </p:stCondLst>
                                            </p:cTn>
                                            <p:tgtEl>
                                              <p:spTgt spid="543"/>
                                            </p:tgtEl>
                                            <p:attrNameLst>
                                              <p:attrName>style.visibility</p:attrName>
                                            </p:attrNameLst>
                                          </p:cBhvr>
                                          <p:to>
                                            <p:strVal val="visible"/>
                                          </p:to>
                                        </p:set>
                                        <p:anim calcmode="lin" valueType="num" p14:bounceEnd="40000">
                                          <p:cBhvr additive="base">
                                            <p:cTn id="187" dur="200" fill="hold"/>
                                            <p:tgtEl>
                                              <p:spTgt spid="543"/>
                                            </p:tgtEl>
                                            <p:attrNameLst>
                                              <p:attrName>ppt_x</p:attrName>
                                            </p:attrNameLst>
                                          </p:cBhvr>
                                          <p:tavLst>
                                            <p:tav tm="0">
                                              <p:val>
                                                <p:strVal val="#ppt_x"/>
                                              </p:val>
                                            </p:tav>
                                            <p:tav tm="100000">
                                              <p:val>
                                                <p:strVal val="#ppt_x"/>
                                              </p:val>
                                            </p:tav>
                                          </p:tavLst>
                                        </p:anim>
                                        <p:anim calcmode="lin" valueType="num" p14:bounceEnd="40000">
                                          <p:cBhvr additive="base">
                                            <p:cTn id="188" dur="200" fill="hold"/>
                                            <p:tgtEl>
                                              <p:spTgt spid="543"/>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grpId="0" nodeType="afterEffect" p14:presetBounceEnd="40000">
                                      <p:stCondLst>
                                        <p:cond delay="0"/>
                                      </p:stCondLst>
                                      <p:childTnLst>
                                        <p:set>
                                          <p:cBhvr>
                                            <p:cTn id="191" dur="1" fill="hold">
                                              <p:stCondLst>
                                                <p:cond delay="0"/>
                                              </p:stCondLst>
                                            </p:cTn>
                                            <p:tgtEl>
                                              <p:spTgt spid="544"/>
                                            </p:tgtEl>
                                            <p:attrNameLst>
                                              <p:attrName>style.visibility</p:attrName>
                                            </p:attrNameLst>
                                          </p:cBhvr>
                                          <p:to>
                                            <p:strVal val="visible"/>
                                          </p:to>
                                        </p:set>
                                        <p:anim calcmode="lin" valueType="num" p14:bounceEnd="40000">
                                          <p:cBhvr additive="base">
                                            <p:cTn id="192" dur="200" fill="hold"/>
                                            <p:tgtEl>
                                              <p:spTgt spid="544"/>
                                            </p:tgtEl>
                                            <p:attrNameLst>
                                              <p:attrName>ppt_x</p:attrName>
                                            </p:attrNameLst>
                                          </p:cBhvr>
                                          <p:tavLst>
                                            <p:tav tm="0">
                                              <p:val>
                                                <p:strVal val="#ppt_x"/>
                                              </p:val>
                                            </p:tav>
                                            <p:tav tm="100000">
                                              <p:val>
                                                <p:strVal val="#ppt_x"/>
                                              </p:val>
                                            </p:tav>
                                          </p:tavLst>
                                        </p:anim>
                                        <p:anim calcmode="lin" valueType="num" p14:bounceEnd="40000">
                                          <p:cBhvr additive="base">
                                            <p:cTn id="193" dur="200" fill="hold"/>
                                            <p:tgtEl>
                                              <p:spTgt spid="544"/>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grpId="0" nodeType="afterEffect" p14:presetBounceEnd="40000">
                                      <p:stCondLst>
                                        <p:cond delay="0"/>
                                      </p:stCondLst>
                                      <p:childTnLst>
                                        <p:set>
                                          <p:cBhvr>
                                            <p:cTn id="196" dur="1" fill="hold">
                                              <p:stCondLst>
                                                <p:cond delay="0"/>
                                              </p:stCondLst>
                                            </p:cTn>
                                            <p:tgtEl>
                                              <p:spTgt spid="545"/>
                                            </p:tgtEl>
                                            <p:attrNameLst>
                                              <p:attrName>style.visibility</p:attrName>
                                            </p:attrNameLst>
                                          </p:cBhvr>
                                          <p:to>
                                            <p:strVal val="visible"/>
                                          </p:to>
                                        </p:set>
                                        <p:anim calcmode="lin" valueType="num" p14:bounceEnd="40000">
                                          <p:cBhvr additive="base">
                                            <p:cTn id="197" dur="200" fill="hold"/>
                                            <p:tgtEl>
                                              <p:spTgt spid="545"/>
                                            </p:tgtEl>
                                            <p:attrNameLst>
                                              <p:attrName>ppt_x</p:attrName>
                                            </p:attrNameLst>
                                          </p:cBhvr>
                                          <p:tavLst>
                                            <p:tav tm="0">
                                              <p:val>
                                                <p:strVal val="#ppt_x"/>
                                              </p:val>
                                            </p:tav>
                                            <p:tav tm="100000">
                                              <p:val>
                                                <p:strVal val="#ppt_x"/>
                                              </p:val>
                                            </p:tav>
                                          </p:tavLst>
                                        </p:anim>
                                        <p:anim calcmode="lin" valueType="num" p14:bounceEnd="40000">
                                          <p:cBhvr additive="base">
                                            <p:cTn id="198" dur="200" fill="hold"/>
                                            <p:tgtEl>
                                              <p:spTgt spid="545"/>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grpId="0" nodeType="afterEffect" p14:presetBounceEnd="40000">
                                      <p:stCondLst>
                                        <p:cond delay="0"/>
                                      </p:stCondLst>
                                      <p:childTnLst>
                                        <p:set>
                                          <p:cBhvr>
                                            <p:cTn id="201" dur="1" fill="hold">
                                              <p:stCondLst>
                                                <p:cond delay="0"/>
                                              </p:stCondLst>
                                            </p:cTn>
                                            <p:tgtEl>
                                              <p:spTgt spid="546"/>
                                            </p:tgtEl>
                                            <p:attrNameLst>
                                              <p:attrName>style.visibility</p:attrName>
                                            </p:attrNameLst>
                                          </p:cBhvr>
                                          <p:to>
                                            <p:strVal val="visible"/>
                                          </p:to>
                                        </p:set>
                                        <p:anim calcmode="lin" valueType="num" p14:bounceEnd="40000">
                                          <p:cBhvr additive="base">
                                            <p:cTn id="202" dur="200" fill="hold"/>
                                            <p:tgtEl>
                                              <p:spTgt spid="546"/>
                                            </p:tgtEl>
                                            <p:attrNameLst>
                                              <p:attrName>ppt_x</p:attrName>
                                            </p:attrNameLst>
                                          </p:cBhvr>
                                          <p:tavLst>
                                            <p:tav tm="0">
                                              <p:val>
                                                <p:strVal val="#ppt_x"/>
                                              </p:val>
                                            </p:tav>
                                            <p:tav tm="100000">
                                              <p:val>
                                                <p:strVal val="#ppt_x"/>
                                              </p:val>
                                            </p:tav>
                                          </p:tavLst>
                                        </p:anim>
                                        <p:anim calcmode="lin" valueType="num" p14:bounceEnd="40000">
                                          <p:cBhvr additive="base">
                                            <p:cTn id="203" dur="200" fill="hold"/>
                                            <p:tgtEl>
                                              <p:spTgt spid="546"/>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grpId="0" nodeType="afterEffect" p14:presetBounceEnd="40000">
                                      <p:stCondLst>
                                        <p:cond delay="0"/>
                                      </p:stCondLst>
                                      <p:childTnLst>
                                        <p:set>
                                          <p:cBhvr>
                                            <p:cTn id="206" dur="1" fill="hold">
                                              <p:stCondLst>
                                                <p:cond delay="0"/>
                                              </p:stCondLst>
                                            </p:cTn>
                                            <p:tgtEl>
                                              <p:spTgt spid="547"/>
                                            </p:tgtEl>
                                            <p:attrNameLst>
                                              <p:attrName>style.visibility</p:attrName>
                                            </p:attrNameLst>
                                          </p:cBhvr>
                                          <p:to>
                                            <p:strVal val="visible"/>
                                          </p:to>
                                        </p:set>
                                        <p:anim calcmode="lin" valueType="num" p14:bounceEnd="40000">
                                          <p:cBhvr additive="base">
                                            <p:cTn id="207" dur="200" fill="hold"/>
                                            <p:tgtEl>
                                              <p:spTgt spid="547"/>
                                            </p:tgtEl>
                                            <p:attrNameLst>
                                              <p:attrName>ppt_x</p:attrName>
                                            </p:attrNameLst>
                                          </p:cBhvr>
                                          <p:tavLst>
                                            <p:tav tm="0">
                                              <p:val>
                                                <p:strVal val="#ppt_x"/>
                                              </p:val>
                                            </p:tav>
                                            <p:tav tm="100000">
                                              <p:val>
                                                <p:strVal val="#ppt_x"/>
                                              </p:val>
                                            </p:tav>
                                          </p:tavLst>
                                        </p:anim>
                                        <p:anim calcmode="lin" valueType="num" p14:bounceEnd="40000">
                                          <p:cBhvr additive="base">
                                            <p:cTn id="208" dur="200" fill="hold"/>
                                            <p:tgtEl>
                                              <p:spTgt spid="547"/>
                                            </p:tgtEl>
                                            <p:attrNameLst>
                                              <p:attrName>ppt_y</p:attrName>
                                            </p:attrNameLst>
                                          </p:cBhvr>
                                          <p:tavLst>
                                            <p:tav tm="0">
                                              <p:val>
                                                <p:strVal val="1+#ppt_h/2"/>
                                              </p:val>
                                            </p:tav>
                                            <p:tav tm="100000">
                                              <p:val>
                                                <p:strVal val="#ppt_y"/>
                                              </p:val>
                                            </p:tav>
                                          </p:tavLst>
                                        </p:anim>
                                      </p:childTnLst>
                                    </p:cTn>
                                  </p:par>
                                </p:childTnLst>
                              </p:cTn>
                            </p:par>
                            <p:par>
                              <p:cTn id="209" fill="hold">
                                <p:stCondLst>
                                  <p:cond delay="20500"/>
                                </p:stCondLst>
                                <p:childTnLst>
                                  <p:par>
                                    <p:cTn id="210" presetID="2" presetClass="entr" presetSubtype="4" fill="hold" grpId="0" nodeType="afterEffect" p14:presetBounceEnd="40000">
                                      <p:stCondLst>
                                        <p:cond delay="0"/>
                                      </p:stCondLst>
                                      <p:childTnLst>
                                        <p:set>
                                          <p:cBhvr>
                                            <p:cTn id="211" dur="1" fill="hold">
                                              <p:stCondLst>
                                                <p:cond delay="0"/>
                                              </p:stCondLst>
                                            </p:cTn>
                                            <p:tgtEl>
                                              <p:spTgt spid="548"/>
                                            </p:tgtEl>
                                            <p:attrNameLst>
                                              <p:attrName>style.visibility</p:attrName>
                                            </p:attrNameLst>
                                          </p:cBhvr>
                                          <p:to>
                                            <p:strVal val="visible"/>
                                          </p:to>
                                        </p:set>
                                        <p:anim calcmode="lin" valueType="num" p14:bounceEnd="40000">
                                          <p:cBhvr additive="base">
                                            <p:cTn id="212" dur="200" fill="hold"/>
                                            <p:tgtEl>
                                              <p:spTgt spid="548"/>
                                            </p:tgtEl>
                                            <p:attrNameLst>
                                              <p:attrName>ppt_x</p:attrName>
                                            </p:attrNameLst>
                                          </p:cBhvr>
                                          <p:tavLst>
                                            <p:tav tm="0">
                                              <p:val>
                                                <p:strVal val="#ppt_x"/>
                                              </p:val>
                                            </p:tav>
                                            <p:tav tm="100000">
                                              <p:val>
                                                <p:strVal val="#ppt_x"/>
                                              </p:val>
                                            </p:tav>
                                          </p:tavLst>
                                        </p:anim>
                                        <p:anim calcmode="lin" valueType="num" p14:bounceEnd="40000">
                                          <p:cBhvr additive="base">
                                            <p:cTn id="213" dur="200" fill="hold"/>
                                            <p:tgtEl>
                                              <p:spTgt spid="548"/>
                                            </p:tgtEl>
                                            <p:attrNameLst>
                                              <p:attrName>ppt_y</p:attrName>
                                            </p:attrNameLst>
                                          </p:cBhvr>
                                          <p:tavLst>
                                            <p:tav tm="0">
                                              <p:val>
                                                <p:strVal val="1+#ppt_h/2"/>
                                              </p:val>
                                            </p:tav>
                                            <p:tav tm="100000">
                                              <p:val>
                                                <p:strVal val="#ppt_y"/>
                                              </p:val>
                                            </p:tav>
                                          </p:tavLst>
                                        </p:anim>
                                      </p:childTnLst>
                                    </p:cTn>
                                  </p:par>
                                </p:childTnLst>
                              </p:cTn>
                            </p:par>
                            <p:par>
                              <p:cTn id="214" fill="hold">
                                <p:stCondLst>
                                  <p:cond delay="21000"/>
                                </p:stCondLst>
                                <p:childTnLst>
                                  <p:par>
                                    <p:cTn id="215" presetID="2" presetClass="entr" presetSubtype="4" fill="hold" grpId="0" nodeType="afterEffect" p14:presetBounceEnd="40000">
                                      <p:stCondLst>
                                        <p:cond delay="0"/>
                                      </p:stCondLst>
                                      <p:childTnLst>
                                        <p:set>
                                          <p:cBhvr>
                                            <p:cTn id="216" dur="1" fill="hold">
                                              <p:stCondLst>
                                                <p:cond delay="0"/>
                                              </p:stCondLst>
                                            </p:cTn>
                                            <p:tgtEl>
                                              <p:spTgt spid="549"/>
                                            </p:tgtEl>
                                            <p:attrNameLst>
                                              <p:attrName>style.visibility</p:attrName>
                                            </p:attrNameLst>
                                          </p:cBhvr>
                                          <p:to>
                                            <p:strVal val="visible"/>
                                          </p:to>
                                        </p:set>
                                        <p:anim calcmode="lin" valueType="num" p14:bounceEnd="40000">
                                          <p:cBhvr additive="base">
                                            <p:cTn id="217" dur="200" fill="hold"/>
                                            <p:tgtEl>
                                              <p:spTgt spid="549"/>
                                            </p:tgtEl>
                                            <p:attrNameLst>
                                              <p:attrName>ppt_x</p:attrName>
                                            </p:attrNameLst>
                                          </p:cBhvr>
                                          <p:tavLst>
                                            <p:tav tm="0">
                                              <p:val>
                                                <p:strVal val="#ppt_x"/>
                                              </p:val>
                                            </p:tav>
                                            <p:tav tm="100000">
                                              <p:val>
                                                <p:strVal val="#ppt_x"/>
                                              </p:val>
                                            </p:tav>
                                          </p:tavLst>
                                        </p:anim>
                                        <p:anim calcmode="lin" valueType="num" p14:bounceEnd="40000">
                                          <p:cBhvr additive="base">
                                            <p:cTn id="218" dur="200" fill="hold"/>
                                            <p:tgtEl>
                                              <p:spTgt spid="549"/>
                                            </p:tgtEl>
                                            <p:attrNameLst>
                                              <p:attrName>ppt_y</p:attrName>
                                            </p:attrNameLst>
                                          </p:cBhvr>
                                          <p:tavLst>
                                            <p:tav tm="0">
                                              <p:val>
                                                <p:strVal val="1+#ppt_h/2"/>
                                              </p:val>
                                            </p:tav>
                                            <p:tav tm="100000">
                                              <p:val>
                                                <p:strVal val="#ppt_y"/>
                                              </p:val>
                                            </p:tav>
                                          </p:tavLst>
                                        </p:anim>
                                      </p:childTnLst>
                                    </p:cTn>
                                  </p:par>
                                </p:childTnLst>
                              </p:cTn>
                            </p:par>
                            <p:par>
                              <p:cTn id="219" fill="hold">
                                <p:stCondLst>
                                  <p:cond delay="21500"/>
                                </p:stCondLst>
                                <p:childTnLst>
                                  <p:par>
                                    <p:cTn id="220" presetID="2" presetClass="entr" presetSubtype="4" fill="hold" grpId="0" nodeType="afterEffect" p14:presetBounceEnd="40000">
                                      <p:stCondLst>
                                        <p:cond delay="0"/>
                                      </p:stCondLst>
                                      <p:childTnLst>
                                        <p:set>
                                          <p:cBhvr>
                                            <p:cTn id="221" dur="1" fill="hold">
                                              <p:stCondLst>
                                                <p:cond delay="0"/>
                                              </p:stCondLst>
                                            </p:cTn>
                                            <p:tgtEl>
                                              <p:spTgt spid="550"/>
                                            </p:tgtEl>
                                            <p:attrNameLst>
                                              <p:attrName>style.visibility</p:attrName>
                                            </p:attrNameLst>
                                          </p:cBhvr>
                                          <p:to>
                                            <p:strVal val="visible"/>
                                          </p:to>
                                        </p:set>
                                        <p:anim calcmode="lin" valueType="num" p14:bounceEnd="40000">
                                          <p:cBhvr additive="base">
                                            <p:cTn id="222" dur="200" fill="hold"/>
                                            <p:tgtEl>
                                              <p:spTgt spid="550"/>
                                            </p:tgtEl>
                                            <p:attrNameLst>
                                              <p:attrName>ppt_x</p:attrName>
                                            </p:attrNameLst>
                                          </p:cBhvr>
                                          <p:tavLst>
                                            <p:tav tm="0">
                                              <p:val>
                                                <p:strVal val="#ppt_x"/>
                                              </p:val>
                                            </p:tav>
                                            <p:tav tm="100000">
                                              <p:val>
                                                <p:strVal val="#ppt_x"/>
                                              </p:val>
                                            </p:tav>
                                          </p:tavLst>
                                        </p:anim>
                                        <p:anim calcmode="lin" valueType="num" p14:bounceEnd="40000">
                                          <p:cBhvr additive="base">
                                            <p:cTn id="223" dur="200" fill="hold"/>
                                            <p:tgtEl>
                                              <p:spTgt spid="550"/>
                                            </p:tgtEl>
                                            <p:attrNameLst>
                                              <p:attrName>ppt_y</p:attrName>
                                            </p:attrNameLst>
                                          </p:cBhvr>
                                          <p:tavLst>
                                            <p:tav tm="0">
                                              <p:val>
                                                <p:strVal val="1+#ppt_h/2"/>
                                              </p:val>
                                            </p:tav>
                                            <p:tav tm="100000">
                                              <p:val>
                                                <p:strVal val="#ppt_y"/>
                                              </p:val>
                                            </p:tav>
                                          </p:tavLst>
                                        </p:anim>
                                      </p:childTnLst>
                                    </p:cTn>
                                  </p:par>
                                </p:childTnLst>
                              </p:cTn>
                            </p:par>
                            <p:par>
                              <p:cTn id="224" fill="hold">
                                <p:stCondLst>
                                  <p:cond delay="22000"/>
                                </p:stCondLst>
                                <p:childTnLst>
                                  <p:par>
                                    <p:cTn id="225" presetID="2" presetClass="entr" presetSubtype="4" fill="hold" grpId="0" nodeType="afterEffect" p14:presetBounceEnd="40000">
                                      <p:stCondLst>
                                        <p:cond delay="0"/>
                                      </p:stCondLst>
                                      <p:childTnLst>
                                        <p:set>
                                          <p:cBhvr>
                                            <p:cTn id="226" dur="1" fill="hold">
                                              <p:stCondLst>
                                                <p:cond delay="0"/>
                                              </p:stCondLst>
                                            </p:cTn>
                                            <p:tgtEl>
                                              <p:spTgt spid="551"/>
                                            </p:tgtEl>
                                            <p:attrNameLst>
                                              <p:attrName>style.visibility</p:attrName>
                                            </p:attrNameLst>
                                          </p:cBhvr>
                                          <p:to>
                                            <p:strVal val="visible"/>
                                          </p:to>
                                        </p:set>
                                        <p:anim calcmode="lin" valueType="num" p14:bounceEnd="40000">
                                          <p:cBhvr additive="base">
                                            <p:cTn id="227" dur="200" fill="hold"/>
                                            <p:tgtEl>
                                              <p:spTgt spid="551"/>
                                            </p:tgtEl>
                                            <p:attrNameLst>
                                              <p:attrName>ppt_x</p:attrName>
                                            </p:attrNameLst>
                                          </p:cBhvr>
                                          <p:tavLst>
                                            <p:tav tm="0">
                                              <p:val>
                                                <p:strVal val="#ppt_x"/>
                                              </p:val>
                                            </p:tav>
                                            <p:tav tm="100000">
                                              <p:val>
                                                <p:strVal val="#ppt_x"/>
                                              </p:val>
                                            </p:tav>
                                          </p:tavLst>
                                        </p:anim>
                                        <p:anim calcmode="lin" valueType="num" p14:bounceEnd="40000">
                                          <p:cBhvr additive="base">
                                            <p:cTn id="228" dur="200" fill="hold"/>
                                            <p:tgtEl>
                                              <p:spTgt spid="551"/>
                                            </p:tgtEl>
                                            <p:attrNameLst>
                                              <p:attrName>ppt_y</p:attrName>
                                            </p:attrNameLst>
                                          </p:cBhvr>
                                          <p:tavLst>
                                            <p:tav tm="0">
                                              <p:val>
                                                <p:strVal val="1+#ppt_h/2"/>
                                              </p:val>
                                            </p:tav>
                                            <p:tav tm="100000">
                                              <p:val>
                                                <p:strVal val="#ppt_y"/>
                                              </p:val>
                                            </p:tav>
                                          </p:tavLst>
                                        </p:anim>
                                      </p:childTnLst>
                                    </p:cTn>
                                  </p:par>
                                </p:childTnLst>
                              </p:cTn>
                            </p:par>
                            <p:par>
                              <p:cTn id="229" fill="hold">
                                <p:stCondLst>
                                  <p:cond delay="22500"/>
                                </p:stCondLst>
                                <p:childTnLst>
                                  <p:par>
                                    <p:cTn id="230" presetID="2" presetClass="entr" presetSubtype="4" fill="hold" grpId="0" nodeType="afterEffect" p14:presetBounceEnd="40000">
                                      <p:stCondLst>
                                        <p:cond delay="0"/>
                                      </p:stCondLst>
                                      <p:childTnLst>
                                        <p:set>
                                          <p:cBhvr>
                                            <p:cTn id="231" dur="1" fill="hold">
                                              <p:stCondLst>
                                                <p:cond delay="0"/>
                                              </p:stCondLst>
                                            </p:cTn>
                                            <p:tgtEl>
                                              <p:spTgt spid="552"/>
                                            </p:tgtEl>
                                            <p:attrNameLst>
                                              <p:attrName>style.visibility</p:attrName>
                                            </p:attrNameLst>
                                          </p:cBhvr>
                                          <p:to>
                                            <p:strVal val="visible"/>
                                          </p:to>
                                        </p:set>
                                        <p:anim calcmode="lin" valueType="num" p14:bounceEnd="40000">
                                          <p:cBhvr additive="base">
                                            <p:cTn id="232" dur="200" fill="hold"/>
                                            <p:tgtEl>
                                              <p:spTgt spid="552"/>
                                            </p:tgtEl>
                                            <p:attrNameLst>
                                              <p:attrName>ppt_x</p:attrName>
                                            </p:attrNameLst>
                                          </p:cBhvr>
                                          <p:tavLst>
                                            <p:tav tm="0">
                                              <p:val>
                                                <p:strVal val="#ppt_x"/>
                                              </p:val>
                                            </p:tav>
                                            <p:tav tm="100000">
                                              <p:val>
                                                <p:strVal val="#ppt_x"/>
                                              </p:val>
                                            </p:tav>
                                          </p:tavLst>
                                        </p:anim>
                                        <p:anim calcmode="lin" valueType="num" p14:bounceEnd="40000">
                                          <p:cBhvr additive="base">
                                            <p:cTn id="233" dur="200" fill="hold"/>
                                            <p:tgtEl>
                                              <p:spTgt spid="552"/>
                                            </p:tgtEl>
                                            <p:attrNameLst>
                                              <p:attrName>ppt_y</p:attrName>
                                            </p:attrNameLst>
                                          </p:cBhvr>
                                          <p:tavLst>
                                            <p:tav tm="0">
                                              <p:val>
                                                <p:strVal val="1+#ppt_h/2"/>
                                              </p:val>
                                            </p:tav>
                                            <p:tav tm="100000">
                                              <p:val>
                                                <p:strVal val="#ppt_y"/>
                                              </p:val>
                                            </p:tav>
                                          </p:tavLst>
                                        </p:anim>
                                      </p:childTnLst>
                                    </p:cTn>
                                  </p:par>
                                </p:childTnLst>
                              </p:cTn>
                            </p:par>
                            <p:par>
                              <p:cTn id="234" fill="hold">
                                <p:stCondLst>
                                  <p:cond delay="23000"/>
                                </p:stCondLst>
                                <p:childTnLst>
                                  <p:par>
                                    <p:cTn id="235" presetID="2" presetClass="entr" presetSubtype="4" fill="hold" grpId="0" nodeType="afterEffect" p14:presetBounceEnd="40000">
                                      <p:stCondLst>
                                        <p:cond delay="0"/>
                                      </p:stCondLst>
                                      <p:childTnLst>
                                        <p:set>
                                          <p:cBhvr>
                                            <p:cTn id="236" dur="1" fill="hold">
                                              <p:stCondLst>
                                                <p:cond delay="0"/>
                                              </p:stCondLst>
                                            </p:cTn>
                                            <p:tgtEl>
                                              <p:spTgt spid="553"/>
                                            </p:tgtEl>
                                            <p:attrNameLst>
                                              <p:attrName>style.visibility</p:attrName>
                                            </p:attrNameLst>
                                          </p:cBhvr>
                                          <p:to>
                                            <p:strVal val="visible"/>
                                          </p:to>
                                        </p:set>
                                        <p:anim calcmode="lin" valueType="num" p14:bounceEnd="40000">
                                          <p:cBhvr additive="base">
                                            <p:cTn id="237" dur="200" fill="hold"/>
                                            <p:tgtEl>
                                              <p:spTgt spid="553"/>
                                            </p:tgtEl>
                                            <p:attrNameLst>
                                              <p:attrName>ppt_x</p:attrName>
                                            </p:attrNameLst>
                                          </p:cBhvr>
                                          <p:tavLst>
                                            <p:tav tm="0">
                                              <p:val>
                                                <p:strVal val="#ppt_x"/>
                                              </p:val>
                                            </p:tav>
                                            <p:tav tm="100000">
                                              <p:val>
                                                <p:strVal val="#ppt_x"/>
                                              </p:val>
                                            </p:tav>
                                          </p:tavLst>
                                        </p:anim>
                                        <p:anim calcmode="lin" valueType="num" p14:bounceEnd="40000">
                                          <p:cBhvr additive="base">
                                            <p:cTn id="238" dur="200" fill="hold"/>
                                            <p:tgtEl>
                                              <p:spTgt spid="553"/>
                                            </p:tgtEl>
                                            <p:attrNameLst>
                                              <p:attrName>ppt_y</p:attrName>
                                            </p:attrNameLst>
                                          </p:cBhvr>
                                          <p:tavLst>
                                            <p:tav tm="0">
                                              <p:val>
                                                <p:strVal val="1+#ppt_h/2"/>
                                              </p:val>
                                            </p:tav>
                                            <p:tav tm="100000">
                                              <p:val>
                                                <p:strVal val="#ppt_y"/>
                                              </p:val>
                                            </p:tav>
                                          </p:tavLst>
                                        </p:anim>
                                      </p:childTnLst>
                                    </p:cTn>
                                  </p:par>
                                </p:childTnLst>
                              </p:cTn>
                            </p:par>
                            <p:par>
                              <p:cTn id="239" fill="hold">
                                <p:stCondLst>
                                  <p:cond delay="23500"/>
                                </p:stCondLst>
                                <p:childTnLst>
                                  <p:par>
                                    <p:cTn id="240" presetID="2" presetClass="entr" presetSubtype="4" fill="hold" grpId="0" nodeType="afterEffect" p14:presetBounceEnd="40000">
                                      <p:stCondLst>
                                        <p:cond delay="0"/>
                                      </p:stCondLst>
                                      <p:childTnLst>
                                        <p:set>
                                          <p:cBhvr>
                                            <p:cTn id="241" dur="1" fill="hold">
                                              <p:stCondLst>
                                                <p:cond delay="0"/>
                                              </p:stCondLst>
                                            </p:cTn>
                                            <p:tgtEl>
                                              <p:spTgt spid="554"/>
                                            </p:tgtEl>
                                            <p:attrNameLst>
                                              <p:attrName>style.visibility</p:attrName>
                                            </p:attrNameLst>
                                          </p:cBhvr>
                                          <p:to>
                                            <p:strVal val="visible"/>
                                          </p:to>
                                        </p:set>
                                        <p:anim calcmode="lin" valueType="num" p14:bounceEnd="40000">
                                          <p:cBhvr additive="base">
                                            <p:cTn id="242" dur="200" fill="hold"/>
                                            <p:tgtEl>
                                              <p:spTgt spid="554"/>
                                            </p:tgtEl>
                                            <p:attrNameLst>
                                              <p:attrName>ppt_x</p:attrName>
                                            </p:attrNameLst>
                                          </p:cBhvr>
                                          <p:tavLst>
                                            <p:tav tm="0">
                                              <p:val>
                                                <p:strVal val="#ppt_x"/>
                                              </p:val>
                                            </p:tav>
                                            <p:tav tm="100000">
                                              <p:val>
                                                <p:strVal val="#ppt_x"/>
                                              </p:val>
                                            </p:tav>
                                          </p:tavLst>
                                        </p:anim>
                                        <p:anim calcmode="lin" valueType="num" p14:bounceEnd="40000">
                                          <p:cBhvr additive="base">
                                            <p:cTn id="243" dur="200" fill="hold"/>
                                            <p:tgtEl>
                                              <p:spTgt spid="554"/>
                                            </p:tgtEl>
                                            <p:attrNameLst>
                                              <p:attrName>ppt_y</p:attrName>
                                            </p:attrNameLst>
                                          </p:cBhvr>
                                          <p:tavLst>
                                            <p:tav tm="0">
                                              <p:val>
                                                <p:strVal val="1+#ppt_h/2"/>
                                              </p:val>
                                            </p:tav>
                                            <p:tav tm="100000">
                                              <p:val>
                                                <p:strVal val="#ppt_y"/>
                                              </p:val>
                                            </p:tav>
                                          </p:tavLst>
                                        </p:anim>
                                      </p:childTnLst>
                                    </p:cTn>
                                  </p:par>
                                </p:childTnLst>
                              </p:cTn>
                            </p:par>
                            <p:par>
                              <p:cTn id="244" fill="hold">
                                <p:stCondLst>
                                  <p:cond delay="24000"/>
                                </p:stCondLst>
                                <p:childTnLst>
                                  <p:par>
                                    <p:cTn id="245" presetID="2" presetClass="entr" presetSubtype="4" fill="hold" grpId="0" nodeType="afterEffect" p14:presetBounceEnd="40000">
                                      <p:stCondLst>
                                        <p:cond delay="0"/>
                                      </p:stCondLst>
                                      <p:childTnLst>
                                        <p:set>
                                          <p:cBhvr>
                                            <p:cTn id="246" dur="1" fill="hold">
                                              <p:stCondLst>
                                                <p:cond delay="0"/>
                                              </p:stCondLst>
                                            </p:cTn>
                                            <p:tgtEl>
                                              <p:spTgt spid="557"/>
                                            </p:tgtEl>
                                            <p:attrNameLst>
                                              <p:attrName>style.visibility</p:attrName>
                                            </p:attrNameLst>
                                          </p:cBhvr>
                                          <p:to>
                                            <p:strVal val="visible"/>
                                          </p:to>
                                        </p:set>
                                        <p:anim calcmode="lin" valueType="num" p14:bounceEnd="40000">
                                          <p:cBhvr additive="base">
                                            <p:cTn id="247" dur="200" fill="hold"/>
                                            <p:tgtEl>
                                              <p:spTgt spid="557"/>
                                            </p:tgtEl>
                                            <p:attrNameLst>
                                              <p:attrName>ppt_x</p:attrName>
                                            </p:attrNameLst>
                                          </p:cBhvr>
                                          <p:tavLst>
                                            <p:tav tm="0">
                                              <p:val>
                                                <p:strVal val="#ppt_x"/>
                                              </p:val>
                                            </p:tav>
                                            <p:tav tm="100000">
                                              <p:val>
                                                <p:strVal val="#ppt_x"/>
                                              </p:val>
                                            </p:tav>
                                          </p:tavLst>
                                        </p:anim>
                                        <p:anim calcmode="lin" valueType="num" p14:bounceEnd="40000">
                                          <p:cBhvr additive="base">
                                            <p:cTn id="248" dur="200" fill="hold"/>
                                            <p:tgtEl>
                                              <p:spTgt spid="557"/>
                                            </p:tgtEl>
                                            <p:attrNameLst>
                                              <p:attrName>ppt_y</p:attrName>
                                            </p:attrNameLst>
                                          </p:cBhvr>
                                          <p:tavLst>
                                            <p:tav tm="0">
                                              <p:val>
                                                <p:strVal val="1+#ppt_h/2"/>
                                              </p:val>
                                            </p:tav>
                                            <p:tav tm="100000">
                                              <p:val>
                                                <p:strVal val="#ppt_y"/>
                                              </p:val>
                                            </p:tav>
                                          </p:tavLst>
                                        </p:anim>
                                      </p:childTnLst>
                                    </p:cTn>
                                  </p:par>
                                </p:childTnLst>
                              </p:cTn>
                            </p:par>
                            <p:par>
                              <p:cTn id="249" fill="hold">
                                <p:stCondLst>
                                  <p:cond delay="24500"/>
                                </p:stCondLst>
                                <p:childTnLst>
                                  <p:par>
                                    <p:cTn id="250" presetID="2" presetClass="entr" presetSubtype="4" fill="hold" grpId="0" nodeType="afterEffect" p14:presetBounceEnd="40000">
                                      <p:stCondLst>
                                        <p:cond delay="0"/>
                                      </p:stCondLst>
                                      <p:childTnLst>
                                        <p:set>
                                          <p:cBhvr>
                                            <p:cTn id="251" dur="1" fill="hold">
                                              <p:stCondLst>
                                                <p:cond delay="0"/>
                                              </p:stCondLst>
                                            </p:cTn>
                                            <p:tgtEl>
                                              <p:spTgt spid="558"/>
                                            </p:tgtEl>
                                            <p:attrNameLst>
                                              <p:attrName>style.visibility</p:attrName>
                                            </p:attrNameLst>
                                          </p:cBhvr>
                                          <p:to>
                                            <p:strVal val="visible"/>
                                          </p:to>
                                        </p:set>
                                        <p:anim calcmode="lin" valueType="num" p14:bounceEnd="40000">
                                          <p:cBhvr additive="base">
                                            <p:cTn id="252" dur="200" fill="hold"/>
                                            <p:tgtEl>
                                              <p:spTgt spid="558"/>
                                            </p:tgtEl>
                                            <p:attrNameLst>
                                              <p:attrName>ppt_x</p:attrName>
                                            </p:attrNameLst>
                                          </p:cBhvr>
                                          <p:tavLst>
                                            <p:tav tm="0">
                                              <p:val>
                                                <p:strVal val="#ppt_x"/>
                                              </p:val>
                                            </p:tav>
                                            <p:tav tm="100000">
                                              <p:val>
                                                <p:strVal val="#ppt_x"/>
                                              </p:val>
                                            </p:tav>
                                          </p:tavLst>
                                        </p:anim>
                                        <p:anim calcmode="lin" valueType="num" p14:bounceEnd="40000">
                                          <p:cBhvr additive="base">
                                            <p:cTn id="253" dur="200" fill="hold"/>
                                            <p:tgtEl>
                                              <p:spTgt spid="558"/>
                                            </p:tgtEl>
                                            <p:attrNameLst>
                                              <p:attrName>ppt_y</p:attrName>
                                            </p:attrNameLst>
                                          </p:cBhvr>
                                          <p:tavLst>
                                            <p:tav tm="0">
                                              <p:val>
                                                <p:strVal val="1+#ppt_h/2"/>
                                              </p:val>
                                            </p:tav>
                                            <p:tav tm="100000">
                                              <p:val>
                                                <p:strVal val="#ppt_y"/>
                                              </p:val>
                                            </p:tav>
                                          </p:tavLst>
                                        </p:anim>
                                      </p:childTnLst>
                                    </p:cTn>
                                  </p:par>
                                </p:childTnLst>
                              </p:cTn>
                            </p:par>
                            <p:par>
                              <p:cTn id="254" fill="hold">
                                <p:stCondLst>
                                  <p:cond delay="25000"/>
                                </p:stCondLst>
                                <p:childTnLst>
                                  <p:par>
                                    <p:cTn id="255" presetID="2" presetClass="entr" presetSubtype="4" fill="hold" grpId="0" nodeType="afterEffect" p14:presetBounceEnd="40000">
                                      <p:stCondLst>
                                        <p:cond delay="0"/>
                                      </p:stCondLst>
                                      <p:childTnLst>
                                        <p:set>
                                          <p:cBhvr>
                                            <p:cTn id="256" dur="1" fill="hold">
                                              <p:stCondLst>
                                                <p:cond delay="0"/>
                                              </p:stCondLst>
                                            </p:cTn>
                                            <p:tgtEl>
                                              <p:spTgt spid="559"/>
                                            </p:tgtEl>
                                            <p:attrNameLst>
                                              <p:attrName>style.visibility</p:attrName>
                                            </p:attrNameLst>
                                          </p:cBhvr>
                                          <p:to>
                                            <p:strVal val="visible"/>
                                          </p:to>
                                        </p:set>
                                        <p:anim calcmode="lin" valueType="num" p14:bounceEnd="40000">
                                          <p:cBhvr additive="base">
                                            <p:cTn id="257" dur="200" fill="hold"/>
                                            <p:tgtEl>
                                              <p:spTgt spid="559"/>
                                            </p:tgtEl>
                                            <p:attrNameLst>
                                              <p:attrName>ppt_x</p:attrName>
                                            </p:attrNameLst>
                                          </p:cBhvr>
                                          <p:tavLst>
                                            <p:tav tm="0">
                                              <p:val>
                                                <p:strVal val="#ppt_x"/>
                                              </p:val>
                                            </p:tav>
                                            <p:tav tm="100000">
                                              <p:val>
                                                <p:strVal val="#ppt_x"/>
                                              </p:val>
                                            </p:tav>
                                          </p:tavLst>
                                        </p:anim>
                                        <p:anim calcmode="lin" valueType="num" p14:bounceEnd="40000">
                                          <p:cBhvr additive="base">
                                            <p:cTn id="258" dur="200" fill="hold"/>
                                            <p:tgtEl>
                                              <p:spTgt spid="559"/>
                                            </p:tgtEl>
                                            <p:attrNameLst>
                                              <p:attrName>ppt_y</p:attrName>
                                            </p:attrNameLst>
                                          </p:cBhvr>
                                          <p:tavLst>
                                            <p:tav tm="0">
                                              <p:val>
                                                <p:strVal val="1+#ppt_h/2"/>
                                              </p:val>
                                            </p:tav>
                                            <p:tav tm="100000">
                                              <p:val>
                                                <p:strVal val="#ppt_y"/>
                                              </p:val>
                                            </p:tav>
                                          </p:tavLst>
                                        </p:anim>
                                      </p:childTnLst>
                                    </p:cTn>
                                  </p:par>
                                </p:childTnLst>
                              </p:cTn>
                            </p:par>
                            <p:par>
                              <p:cTn id="259" fill="hold">
                                <p:stCondLst>
                                  <p:cond delay="25500"/>
                                </p:stCondLst>
                                <p:childTnLst>
                                  <p:par>
                                    <p:cTn id="260" presetID="2" presetClass="entr" presetSubtype="4" fill="hold" grpId="0" nodeType="afterEffect" p14:presetBounceEnd="40000">
                                      <p:stCondLst>
                                        <p:cond delay="0"/>
                                      </p:stCondLst>
                                      <p:childTnLst>
                                        <p:set>
                                          <p:cBhvr>
                                            <p:cTn id="261" dur="1" fill="hold">
                                              <p:stCondLst>
                                                <p:cond delay="0"/>
                                              </p:stCondLst>
                                            </p:cTn>
                                            <p:tgtEl>
                                              <p:spTgt spid="560"/>
                                            </p:tgtEl>
                                            <p:attrNameLst>
                                              <p:attrName>style.visibility</p:attrName>
                                            </p:attrNameLst>
                                          </p:cBhvr>
                                          <p:to>
                                            <p:strVal val="visible"/>
                                          </p:to>
                                        </p:set>
                                        <p:anim calcmode="lin" valueType="num" p14:bounceEnd="40000">
                                          <p:cBhvr additive="base">
                                            <p:cTn id="262" dur="200" fill="hold"/>
                                            <p:tgtEl>
                                              <p:spTgt spid="560"/>
                                            </p:tgtEl>
                                            <p:attrNameLst>
                                              <p:attrName>ppt_x</p:attrName>
                                            </p:attrNameLst>
                                          </p:cBhvr>
                                          <p:tavLst>
                                            <p:tav tm="0">
                                              <p:val>
                                                <p:strVal val="#ppt_x"/>
                                              </p:val>
                                            </p:tav>
                                            <p:tav tm="100000">
                                              <p:val>
                                                <p:strVal val="#ppt_x"/>
                                              </p:val>
                                            </p:tav>
                                          </p:tavLst>
                                        </p:anim>
                                        <p:anim calcmode="lin" valueType="num" p14:bounceEnd="40000">
                                          <p:cBhvr additive="base">
                                            <p:cTn id="263" dur="200" fill="hold"/>
                                            <p:tgtEl>
                                              <p:spTgt spid="560"/>
                                            </p:tgtEl>
                                            <p:attrNameLst>
                                              <p:attrName>ppt_y</p:attrName>
                                            </p:attrNameLst>
                                          </p:cBhvr>
                                          <p:tavLst>
                                            <p:tav tm="0">
                                              <p:val>
                                                <p:strVal val="1+#ppt_h/2"/>
                                              </p:val>
                                            </p:tav>
                                            <p:tav tm="100000">
                                              <p:val>
                                                <p:strVal val="#ppt_y"/>
                                              </p:val>
                                            </p:tav>
                                          </p:tavLst>
                                        </p:anim>
                                      </p:childTnLst>
                                    </p:cTn>
                                  </p:par>
                                </p:childTnLst>
                              </p:cTn>
                            </p:par>
                            <p:par>
                              <p:cTn id="264" fill="hold">
                                <p:stCondLst>
                                  <p:cond delay="26000"/>
                                </p:stCondLst>
                                <p:childTnLst>
                                  <p:par>
                                    <p:cTn id="265" presetID="2" presetClass="entr" presetSubtype="4" fill="hold" grpId="0" nodeType="afterEffect" p14:presetBounceEnd="40000">
                                      <p:stCondLst>
                                        <p:cond delay="0"/>
                                      </p:stCondLst>
                                      <p:childTnLst>
                                        <p:set>
                                          <p:cBhvr>
                                            <p:cTn id="266" dur="1" fill="hold">
                                              <p:stCondLst>
                                                <p:cond delay="0"/>
                                              </p:stCondLst>
                                            </p:cTn>
                                            <p:tgtEl>
                                              <p:spTgt spid="561"/>
                                            </p:tgtEl>
                                            <p:attrNameLst>
                                              <p:attrName>style.visibility</p:attrName>
                                            </p:attrNameLst>
                                          </p:cBhvr>
                                          <p:to>
                                            <p:strVal val="visible"/>
                                          </p:to>
                                        </p:set>
                                        <p:anim calcmode="lin" valueType="num" p14:bounceEnd="40000">
                                          <p:cBhvr additive="base">
                                            <p:cTn id="267" dur="200" fill="hold"/>
                                            <p:tgtEl>
                                              <p:spTgt spid="561"/>
                                            </p:tgtEl>
                                            <p:attrNameLst>
                                              <p:attrName>ppt_x</p:attrName>
                                            </p:attrNameLst>
                                          </p:cBhvr>
                                          <p:tavLst>
                                            <p:tav tm="0">
                                              <p:val>
                                                <p:strVal val="#ppt_x"/>
                                              </p:val>
                                            </p:tav>
                                            <p:tav tm="100000">
                                              <p:val>
                                                <p:strVal val="#ppt_x"/>
                                              </p:val>
                                            </p:tav>
                                          </p:tavLst>
                                        </p:anim>
                                        <p:anim calcmode="lin" valueType="num" p14:bounceEnd="40000">
                                          <p:cBhvr additive="base">
                                            <p:cTn id="268" dur="200" fill="hold"/>
                                            <p:tgtEl>
                                              <p:spTgt spid="561"/>
                                            </p:tgtEl>
                                            <p:attrNameLst>
                                              <p:attrName>ppt_y</p:attrName>
                                            </p:attrNameLst>
                                          </p:cBhvr>
                                          <p:tavLst>
                                            <p:tav tm="0">
                                              <p:val>
                                                <p:strVal val="1+#ppt_h/2"/>
                                              </p:val>
                                            </p:tav>
                                            <p:tav tm="100000">
                                              <p:val>
                                                <p:strVal val="#ppt_y"/>
                                              </p:val>
                                            </p:tav>
                                          </p:tavLst>
                                        </p:anim>
                                      </p:childTnLst>
                                    </p:cTn>
                                  </p:par>
                                </p:childTnLst>
                              </p:cTn>
                            </p:par>
                            <p:par>
                              <p:cTn id="269" fill="hold">
                                <p:stCondLst>
                                  <p:cond delay="26500"/>
                                </p:stCondLst>
                                <p:childTnLst>
                                  <p:par>
                                    <p:cTn id="270" presetID="2" presetClass="entr" presetSubtype="4" fill="hold" grpId="0" nodeType="afterEffect" p14:presetBounceEnd="40000">
                                      <p:stCondLst>
                                        <p:cond delay="0"/>
                                      </p:stCondLst>
                                      <p:childTnLst>
                                        <p:set>
                                          <p:cBhvr>
                                            <p:cTn id="271" dur="1" fill="hold">
                                              <p:stCondLst>
                                                <p:cond delay="0"/>
                                              </p:stCondLst>
                                            </p:cTn>
                                            <p:tgtEl>
                                              <p:spTgt spid="562"/>
                                            </p:tgtEl>
                                            <p:attrNameLst>
                                              <p:attrName>style.visibility</p:attrName>
                                            </p:attrNameLst>
                                          </p:cBhvr>
                                          <p:to>
                                            <p:strVal val="visible"/>
                                          </p:to>
                                        </p:set>
                                        <p:anim calcmode="lin" valueType="num" p14:bounceEnd="40000">
                                          <p:cBhvr additive="base">
                                            <p:cTn id="272" dur="200" fill="hold"/>
                                            <p:tgtEl>
                                              <p:spTgt spid="562"/>
                                            </p:tgtEl>
                                            <p:attrNameLst>
                                              <p:attrName>ppt_x</p:attrName>
                                            </p:attrNameLst>
                                          </p:cBhvr>
                                          <p:tavLst>
                                            <p:tav tm="0">
                                              <p:val>
                                                <p:strVal val="#ppt_x"/>
                                              </p:val>
                                            </p:tav>
                                            <p:tav tm="100000">
                                              <p:val>
                                                <p:strVal val="#ppt_x"/>
                                              </p:val>
                                            </p:tav>
                                          </p:tavLst>
                                        </p:anim>
                                        <p:anim calcmode="lin" valueType="num" p14:bounceEnd="40000">
                                          <p:cBhvr additive="base">
                                            <p:cTn id="273" dur="200" fill="hold"/>
                                            <p:tgtEl>
                                              <p:spTgt spid="562"/>
                                            </p:tgtEl>
                                            <p:attrNameLst>
                                              <p:attrName>ppt_y</p:attrName>
                                            </p:attrNameLst>
                                          </p:cBhvr>
                                          <p:tavLst>
                                            <p:tav tm="0">
                                              <p:val>
                                                <p:strVal val="1+#ppt_h/2"/>
                                              </p:val>
                                            </p:tav>
                                            <p:tav tm="100000">
                                              <p:val>
                                                <p:strVal val="#ppt_y"/>
                                              </p:val>
                                            </p:tav>
                                          </p:tavLst>
                                        </p:anim>
                                      </p:childTnLst>
                                    </p:cTn>
                                  </p:par>
                                </p:childTnLst>
                              </p:cTn>
                            </p:par>
                            <p:par>
                              <p:cTn id="274" fill="hold">
                                <p:stCondLst>
                                  <p:cond delay="27000"/>
                                </p:stCondLst>
                                <p:childTnLst>
                                  <p:par>
                                    <p:cTn id="275" presetID="2" presetClass="entr" presetSubtype="4" fill="hold" grpId="0" nodeType="afterEffect" p14:presetBounceEnd="40000">
                                      <p:stCondLst>
                                        <p:cond delay="0"/>
                                      </p:stCondLst>
                                      <p:childTnLst>
                                        <p:set>
                                          <p:cBhvr>
                                            <p:cTn id="276" dur="1" fill="hold">
                                              <p:stCondLst>
                                                <p:cond delay="0"/>
                                              </p:stCondLst>
                                            </p:cTn>
                                            <p:tgtEl>
                                              <p:spTgt spid="563"/>
                                            </p:tgtEl>
                                            <p:attrNameLst>
                                              <p:attrName>style.visibility</p:attrName>
                                            </p:attrNameLst>
                                          </p:cBhvr>
                                          <p:to>
                                            <p:strVal val="visible"/>
                                          </p:to>
                                        </p:set>
                                        <p:anim calcmode="lin" valueType="num" p14:bounceEnd="40000">
                                          <p:cBhvr additive="base">
                                            <p:cTn id="277" dur="200" fill="hold"/>
                                            <p:tgtEl>
                                              <p:spTgt spid="563"/>
                                            </p:tgtEl>
                                            <p:attrNameLst>
                                              <p:attrName>ppt_x</p:attrName>
                                            </p:attrNameLst>
                                          </p:cBhvr>
                                          <p:tavLst>
                                            <p:tav tm="0">
                                              <p:val>
                                                <p:strVal val="#ppt_x"/>
                                              </p:val>
                                            </p:tav>
                                            <p:tav tm="100000">
                                              <p:val>
                                                <p:strVal val="#ppt_x"/>
                                              </p:val>
                                            </p:tav>
                                          </p:tavLst>
                                        </p:anim>
                                        <p:anim calcmode="lin" valueType="num" p14:bounceEnd="40000">
                                          <p:cBhvr additive="base">
                                            <p:cTn id="278" dur="200" fill="hold"/>
                                            <p:tgtEl>
                                              <p:spTgt spid="563"/>
                                            </p:tgtEl>
                                            <p:attrNameLst>
                                              <p:attrName>ppt_y</p:attrName>
                                            </p:attrNameLst>
                                          </p:cBhvr>
                                          <p:tavLst>
                                            <p:tav tm="0">
                                              <p:val>
                                                <p:strVal val="1+#ppt_h/2"/>
                                              </p:val>
                                            </p:tav>
                                            <p:tav tm="100000">
                                              <p:val>
                                                <p:strVal val="#ppt_y"/>
                                              </p:val>
                                            </p:tav>
                                          </p:tavLst>
                                        </p:anim>
                                      </p:childTnLst>
                                    </p:cTn>
                                  </p:par>
                                </p:childTnLst>
                              </p:cTn>
                            </p:par>
                            <p:par>
                              <p:cTn id="279" fill="hold">
                                <p:stCondLst>
                                  <p:cond delay="27500"/>
                                </p:stCondLst>
                                <p:childTnLst>
                                  <p:par>
                                    <p:cTn id="280" presetID="2" presetClass="entr" presetSubtype="4" fill="hold" grpId="0" nodeType="afterEffect" p14:presetBounceEnd="40000">
                                      <p:stCondLst>
                                        <p:cond delay="0"/>
                                      </p:stCondLst>
                                      <p:childTnLst>
                                        <p:set>
                                          <p:cBhvr>
                                            <p:cTn id="281" dur="1" fill="hold">
                                              <p:stCondLst>
                                                <p:cond delay="0"/>
                                              </p:stCondLst>
                                            </p:cTn>
                                            <p:tgtEl>
                                              <p:spTgt spid="564"/>
                                            </p:tgtEl>
                                            <p:attrNameLst>
                                              <p:attrName>style.visibility</p:attrName>
                                            </p:attrNameLst>
                                          </p:cBhvr>
                                          <p:to>
                                            <p:strVal val="visible"/>
                                          </p:to>
                                        </p:set>
                                        <p:anim calcmode="lin" valueType="num" p14:bounceEnd="40000">
                                          <p:cBhvr additive="base">
                                            <p:cTn id="282" dur="200" fill="hold"/>
                                            <p:tgtEl>
                                              <p:spTgt spid="564"/>
                                            </p:tgtEl>
                                            <p:attrNameLst>
                                              <p:attrName>ppt_x</p:attrName>
                                            </p:attrNameLst>
                                          </p:cBhvr>
                                          <p:tavLst>
                                            <p:tav tm="0">
                                              <p:val>
                                                <p:strVal val="#ppt_x"/>
                                              </p:val>
                                            </p:tav>
                                            <p:tav tm="100000">
                                              <p:val>
                                                <p:strVal val="#ppt_x"/>
                                              </p:val>
                                            </p:tav>
                                          </p:tavLst>
                                        </p:anim>
                                        <p:anim calcmode="lin" valueType="num" p14:bounceEnd="40000">
                                          <p:cBhvr additive="base">
                                            <p:cTn id="283" dur="200" fill="hold"/>
                                            <p:tgtEl>
                                              <p:spTgt spid="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p:bldP spid="556" grpId="0"/>
          <p:bldP spid="557" grpId="0"/>
          <p:bldP spid="558" grpId="0"/>
          <p:bldP spid="559" grpId="0"/>
          <p:bldP spid="560" grpId="0"/>
          <p:bldP spid="561" grpId="0"/>
          <p:bldP spid="562" grpId="0"/>
          <p:bldP spid="563" grpId="0"/>
          <p:bldP spid="5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5"/>
                                            </p:tgtEl>
                                            <p:attrNameLst>
                                              <p:attrName>style.visibility</p:attrName>
                                            </p:attrNameLst>
                                          </p:cBhvr>
                                          <p:to>
                                            <p:strVal val="visible"/>
                                          </p:to>
                                        </p:set>
                                        <p:anim calcmode="lin" valueType="num">
                                          <p:cBhvr additive="base">
                                            <p:cTn id="7" dur="200" fill="hold"/>
                                            <p:tgtEl>
                                              <p:spTgt spid="555"/>
                                            </p:tgtEl>
                                            <p:attrNameLst>
                                              <p:attrName>ppt_x</p:attrName>
                                            </p:attrNameLst>
                                          </p:cBhvr>
                                          <p:tavLst>
                                            <p:tav tm="0">
                                              <p:val>
                                                <p:strVal val="#ppt_x"/>
                                              </p:val>
                                            </p:tav>
                                            <p:tav tm="100000">
                                              <p:val>
                                                <p:strVal val="#ppt_x"/>
                                              </p:val>
                                            </p:tav>
                                          </p:tavLst>
                                        </p:anim>
                                        <p:anim calcmode="lin" valueType="num">
                                          <p:cBhvr additive="base">
                                            <p:cTn id="8" dur="200" fill="hold"/>
                                            <p:tgtEl>
                                              <p:spTgt spid="5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56"/>
                                            </p:tgtEl>
                                            <p:attrNameLst>
                                              <p:attrName>style.visibility</p:attrName>
                                            </p:attrNameLst>
                                          </p:cBhvr>
                                          <p:to>
                                            <p:strVal val="visible"/>
                                          </p:to>
                                        </p:set>
                                        <p:anim calcmode="lin" valueType="num">
                                          <p:cBhvr additive="base">
                                            <p:cTn id="12" dur="200" fill="hold"/>
                                            <p:tgtEl>
                                              <p:spTgt spid="556"/>
                                            </p:tgtEl>
                                            <p:attrNameLst>
                                              <p:attrName>ppt_x</p:attrName>
                                            </p:attrNameLst>
                                          </p:cBhvr>
                                          <p:tavLst>
                                            <p:tav tm="0">
                                              <p:val>
                                                <p:strVal val="#ppt_x"/>
                                              </p:val>
                                            </p:tav>
                                            <p:tav tm="100000">
                                              <p:val>
                                                <p:strVal val="#ppt_x"/>
                                              </p:val>
                                            </p:tav>
                                          </p:tavLst>
                                        </p:anim>
                                        <p:anim calcmode="lin" valueType="num">
                                          <p:cBhvr additive="base">
                                            <p:cTn id="13" dur="200" fill="hold"/>
                                            <p:tgtEl>
                                              <p:spTgt spid="5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09"/>
                                            </p:tgtEl>
                                            <p:attrNameLst>
                                              <p:attrName>style.visibility</p:attrName>
                                            </p:attrNameLst>
                                          </p:cBhvr>
                                          <p:to>
                                            <p:strVal val="visible"/>
                                          </p:to>
                                        </p:set>
                                        <p:anim calcmode="lin" valueType="num">
                                          <p:cBhvr additive="base">
                                            <p:cTn id="17" dur="200" fill="hold"/>
                                            <p:tgtEl>
                                              <p:spTgt spid="509"/>
                                            </p:tgtEl>
                                            <p:attrNameLst>
                                              <p:attrName>ppt_x</p:attrName>
                                            </p:attrNameLst>
                                          </p:cBhvr>
                                          <p:tavLst>
                                            <p:tav tm="0">
                                              <p:val>
                                                <p:strVal val="#ppt_x"/>
                                              </p:val>
                                            </p:tav>
                                            <p:tav tm="100000">
                                              <p:val>
                                                <p:strVal val="#ppt_x"/>
                                              </p:val>
                                            </p:tav>
                                          </p:tavLst>
                                        </p:anim>
                                        <p:anim calcmode="lin" valueType="num">
                                          <p:cBhvr additive="base">
                                            <p:cTn id="18" dur="200" fill="hold"/>
                                            <p:tgtEl>
                                              <p:spTgt spid="50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10"/>
                                            </p:tgtEl>
                                            <p:attrNameLst>
                                              <p:attrName>style.visibility</p:attrName>
                                            </p:attrNameLst>
                                          </p:cBhvr>
                                          <p:to>
                                            <p:strVal val="visible"/>
                                          </p:to>
                                        </p:set>
                                        <p:anim calcmode="lin" valueType="num">
                                          <p:cBhvr additive="base">
                                            <p:cTn id="22" dur="200" fill="hold"/>
                                            <p:tgtEl>
                                              <p:spTgt spid="510"/>
                                            </p:tgtEl>
                                            <p:attrNameLst>
                                              <p:attrName>ppt_x</p:attrName>
                                            </p:attrNameLst>
                                          </p:cBhvr>
                                          <p:tavLst>
                                            <p:tav tm="0">
                                              <p:val>
                                                <p:strVal val="#ppt_x"/>
                                              </p:val>
                                            </p:tav>
                                            <p:tav tm="100000">
                                              <p:val>
                                                <p:strVal val="#ppt_x"/>
                                              </p:val>
                                            </p:tav>
                                          </p:tavLst>
                                        </p:anim>
                                        <p:anim calcmode="lin" valueType="num">
                                          <p:cBhvr additive="base">
                                            <p:cTn id="23" dur="200" fill="hold"/>
                                            <p:tgtEl>
                                              <p:spTgt spid="5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11"/>
                                            </p:tgtEl>
                                            <p:attrNameLst>
                                              <p:attrName>style.visibility</p:attrName>
                                            </p:attrNameLst>
                                          </p:cBhvr>
                                          <p:to>
                                            <p:strVal val="visible"/>
                                          </p:to>
                                        </p:set>
                                        <p:anim calcmode="lin" valueType="num">
                                          <p:cBhvr additive="base">
                                            <p:cTn id="27" dur="200" fill="hold"/>
                                            <p:tgtEl>
                                              <p:spTgt spid="511"/>
                                            </p:tgtEl>
                                            <p:attrNameLst>
                                              <p:attrName>ppt_x</p:attrName>
                                            </p:attrNameLst>
                                          </p:cBhvr>
                                          <p:tavLst>
                                            <p:tav tm="0">
                                              <p:val>
                                                <p:strVal val="#ppt_x"/>
                                              </p:val>
                                            </p:tav>
                                            <p:tav tm="100000">
                                              <p:val>
                                                <p:strVal val="#ppt_x"/>
                                              </p:val>
                                            </p:tav>
                                          </p:tavLst>
                                        </p:anim>
                                        <p:anim calcmode="lin" valueType="num">
                                          <p:cBhvr additive="base">
                                            <p:cTn id="28" dur="200" fill="hold"/>
                                            <p:tgtEl>
                                              <p:spTgt spid="5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12"/>
                                            </p:tgtEl>
                                            <p:attrNameLst>
                                              <p:attrName>style.visibility</p:attrName>
                                            </p:attrNameLst>
                                          </p:cBhvr>
                                          <p:to>
                                            <p:strVal val="visible"/>
                                          </p:to>
                                        </p:set>
                                        <p:anim calcmode="lin" valueType="num">
                                          <p:cBhvr additive="base">
                                            <p:cTn id="32" dur="200" fill="hold"/>
                                            <p:tgtEl>
                                              <p:spTgt spid="512"/>
                                            </p:tgtEl>
                                            <p:attrNameLst>
                                              <p:attrName>ppt_x</p:attrName>
                                            </p:attrNameLst>
                                          </p:cBhvr>
                                          <p:tavLst>
                                            <p:tav tm="0">
                                              <p:val>
                                                <p:strVal val="#ppt_x"/>
                                              </p:val>
                                            </p:tav>
                                            <p:tav tm="100000">
                                              <p:val>
                                                <p:strVal val="#ppt_x"/>
                                              </p:val>
                                            </p:tav>
                                          </p:tavLst>
                                        </p:anim>
                                        <p:anim calcmode="lin" valueType="num">
                                          <p:cBhvr additive="base">
                                            <p:cTn id="33" dur="200" fill="hold"/>
                                            <p:tgtEl>
                                              <p:spTgt spid="5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13"/>
                                            </p:tgtEl>
                                            <p:attrNameLst>
                                              <p:attrName>style.visibility</p:attrName>
                                            </p:attrNameLst>
                                          </p:cBhvr>
                                          <p:to>
                                            <p:strVal val="visible"/>
                                          </p:to>
                                        </p:set>
                                        <p:anim calcmode="lin" valueType="num">
                                          <p:cBhvr additive="base">
                                            <p:cTn id="37" dur="200" fill="hold"/>
                                            <p:tgtEl>
                                              <p:spTgt spid="513"/>
                                            </p:tgtEl>
                                            <p:attrNameLst>
                                              <p:attrName>ppt_x</p:attrName>
                                            </p:attrNameLst>
                                          </p:cBhvr>
                                          <p:tavLst>
                                            <p:tav tm="0">
                                              <p:val>
                                                <p:strVal val="#ppt_x"/>
                                              </p:val>
                                            </p:tav>
                                            <p:tav tm="100000">
                                              <p:val>
                                                <p:strVal val="#ppt_x"/>
                                              </p:val>
                                            </p:tav>
                                          </p:tavLst>
                                        </p:anim>
                                        <p:anim calcmode="lin" valueType="num">
                                          <p:cBhvr additive="base">
                                            <p:cTn id="38" dur="200" fill="hold"/>
                                            <p:tgtEl>
                                              <p:spTgt spid="5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14"/>
                                            </p:tgtEl>
                                            <p:attrNameLst>
                                              <p:attrName>style.visibility</p:attrName>
                                            </p:attrNameLst>
                                          </p:cBhvr>
                                          <p:to>
                                            <p:strVal val="visible"/>
                                          </p:to>
                                        </p:set>
                                        <p:anim calcmode="lin" valueType="num">
                                          <p:cBhvr additive="base">
                                            <p:cTn id="42" dur="200" fill="hold"/>
                                            <p:tgtEl>
                                              <p:spTgt spid="514"/>
                                            </p:tgtEl>
                                            <p:attrNameLst>
                                              <p:attrName>ppt_x</p:attrName>
                                            </p:attrNameLst>
                                          </p:cBhvr>
                                          <p:tavLst>
                                            <p:tav tm="0">
                                              <p:val>
                                                <p:strVal val="#ppt_x"/>
                                              </p:val>
                                            </p:tav>
                                            <p:tav tm="100000">
                                              <p:val>
                                                <p:strVal val="#ppt_x"/>
                                              </p:val>
                                            </p:tav>
                                          </p:tavLst>
                                        </p:anim>
                                        <p:anim calcmode="lin" valueType="num">
                                          <p:cBhvr additive="base">
                                            <p:cTn id="43" dur="200" fill="hold"/>
                                            <p:tgtEl>
                                              <p:spTgt spid="5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15"/>
                                            </p:tgtEl>
                                            <p:attrNameLst>
                                              <p:attrName>style.visibility</p:attrName>
                                            </p:attrNameLst>
                                          </p:cBhvr>
                                          <p:to>
                                            <p:strVal val="visible"/>
                                          </p:to>
                                        </p:set>
                                        <p:anim calcmode="lin" valueType="num">
                                          <p:cBhvr additive="base">
                                            <p:cTn id="47" dur="200" fill="hold"/>
                                            <p:tgtEl>
                                              <p:spTgt spid="515"/>
                                            </p:tgtEl>
                                            <p:attrNameLst>
                                              <p:attrName>ppt_x</p:attrName>
                                            </p:attrNameLst>
                                          </p:cBhvr>
                                          <p:tavLst>
                                            <p:tav tm="0">
                                              <p:val>
                                                <p:strVal val="#ppt_x"/>
                                              </p:val>
                                            </p:tav>
                                            <p:tav tm="100000">
                                              <p:val>
                                                <p:strVal val="#ppt_x"/>
                                              </p:val>
                                            </p:tav>
                                          </p:tavLst>
                                        </p:anim>
                                        <p:anim calcmode="lin" valueType="num">
                                          <p:cBhvr additive="base">
                                            <p:cTn id="48" dur="200" fill="hold"/>
                                            <p:tgtEl>
                                              <p:spTgt spid="51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16"/>
                                            </p:tgtEl>
                                            <p:attrNameLst>
                                              <p:attrName>style.visibility</p:attrName>
                                            </p:attrNameLst>
                                          </p:cBhvr>
                                          <p:to>
                                            <p:strVal val="visible"/>
                                          </p:to>
                                        </p:set>
                                        <p:anim calcmode="lin" valueType="num">
                                          <p:cBhvr additive="base">
                                            <p:cTn id="52" dur="200" fill="hold"/>
                                            <p:tgtEl>
                                              <p:spTgt spid="516"/>
                                            </p:tgtEl>
                                            <p:attrNameLst>
                                              <p:attrName>ppt_x</p:attrName>
                                            </p:attrNameLst>
                                          </p:cBhvr>
                                          <p:tavLst>
                                            <p:tav tm="0">
                                              <p:val>
                                                <p:strVal val="#ppt_x"/>
                                              </p:val>
                                            </p:tav>
                                            <p:tav tm="100000">
                                              <p:val>
                                                <p:strVal val="#ppt_x"/>
                                              </p:val>
                                            </p:tav>
                                          </p:tavLst>
                                        </p:anim>
                                        <p:anim calcmode="lin" valueType="num">
                                          <p:cBhvr additive="base">
                                            <p:cTn id="53" dur="200" fill="hold"/>
                                            <p:tgtEl>
                                              <p:spTgt spid="5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17"/>
                                            </p:tgtEl>
                                            <p:attrNameLst>
                                              <p:attrName>style.visibility</p:attrName>
                                            </p:attrNameLst>
                                          </p:cBhvr>
                                          <p:to>
                                            <p:strVal val="visible"/>
                                          </p:to>
                                        </p:set>
                                        <p:anim calcmode="lin" valueType="num">
                                          <p:cBhvr additive="base">
                                            <p:cTn id="57" dur="200" fill="hold"/>
                                            <p:tgtEl>
                                              <p:spTgt spid="517"/>
                                            </p:tgtEl>
                                            <p:attrNameLst>
                                              <p:attrName>ppt_x</p:attrName>
                                            </p:attrNameLst>
                                          </p:cBhvr>
                                          <p:tavLst>
                                            <p:tav tm="0">
                                              <p:val>
                                                <p:strVal val="#ppt_x"/>
                                              </p:val>
                                            </p:tav>
                                            <p:tav tm="100000">
                                              <p:val>
                                                <p:strVal val="#ppt_x"/>
                                              </p:val>
                                            </p:tav>
                                          </p:tavLst>
                                        </p:anim>
                                        <p:anim calcmode="lin" valueType="num">
                                          <p:cBhvr additive="base">
                                            <p:cTn id="58" dur="200" fill="hold"/>
                                            <p:tgtEl>
                                              <p:spTgt spid="5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18"/>
                                            </p:tgtEl>
                                            <p:attrNameLst>
                                              <p:attrName>style.visibility</p:attrName>
                                            </p:attrNameLst>
                                          </p:cBhvr>
                                          <p:to>
                                            <p:strVal val="visible"/>
                                          </p:to>
                                        </p:set>
                                        <p:anim calcmode="lin" valueType="num">
                                          <p:cBhvr additive="base">
                                            <p:cTn id="62" dur="200" fill="hold"/>
                                            <p:tgtEl>
                                              <p:spTgt spid="518"/>
                                            </p:tgtEl>
                                            <p:attrNameLst>
                                              <p:attrName>ppt_x</p:attrName>
                                            </p:attrNameLst>
                                          </p:cBhvr>
                                          <p:tavLst>
                                            <p:tav tm="0">
                                              <p:val>
                                                <p:strVal val="#ppt_x"/>
                                              </p:val>
                                            </p:tav>
                                            <p:tav tm="100000">
                                              <p:val>
                                                <p:strVal val="#ppt_x"/>
                                              </p:val>
                                            </p:tav>
                                          </p:tavLst>
                                        </p:anim>
                                        <p:anim calcmode="lin" valueType="num">
                                          <p:cBhvr additive="base">
                                            <p:cTn id="63" dur="200" fill="hold"/>
                                            <p:tgtEl>
                                              <p:spTgt spid="5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519"/>
                                            </p:tgtEl>
                                            <p:attrNameLst>
                                              <p:attrName>style.visibility</p:attrName>
                                            </p:attrNameLst>
                                          </p:cBhvr>
                                          <p:to>
                                            <p:strVal val="visible"/>
                                          </p:to>
                                        </p:set>
                                        <p:anim calcmode="lin" valueType="num">
                                          <p:cBhvr additive="base">
                                            <p:cTn id="67" dur="200" fill="hold"/>
                                            <p:tgtEl>
                                              <p:spTgt spid="519"/>
                                            </p:tgtEl>
                                            <p:attrNameLst>
                                              <p:attrName>ppt_x</p:attrName>
                                            </p:attrNameLst>
                                          </p:cBhvr>
                                          <p:tavLst>
                                            <p:tav tm="0">
                                              <p:val>
                                                <p:strVal val="#ppt_x"/>
                                              </p:val>
                                            </p:tav>
                                            <p:tav tm="100000">
                                              <p:val>
                                                <p:strVal val="#ppt_x"/>
                                              </p:val>
                                            </p:tav>
                                          </p:tavLst>
                                        </p:anim>
                                        <p:anim calcmode="lin" valueType="num">
                                          <p:cBhvr additive="base">
                                            <p:cTn id="68" dur="200" fill="hold"/>
                                            <p:tgtEl>
                                              <p:spTgt spid="51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520"/>
                                            </p:tgtEl>
                                            <p:attrNameLst>
                                              <p:attrName>style.visibility</p:attrName>
                                            </p:attrNameLst>
                                          </p:cBhvr>
                                          <p:to>
                                            <p:strVal val="visible"/>
                                          </p:to>
                                        </p:set>
                                        <p:anim calcmode="lin" valueType="num">
                                          <p:cBhvr additive="base">
                                            <p:cTn id="72" dur="200" fill="hold"/>
                                            <p:tgtEl>
                                              <p:spTgt spid="520"/>
                                            </p:tgtEl>
                                            <p:attrNameLst>
                                              <p:attrName>ppt_x</p:attrName>
                                            </p:attrNameLst>
                                          </p:cBhvr>
                                          <p:tavLst>
                                            <p:tav tm="0">
                                              <p:val>
                                                <p:strVal val="#ppt_x"/>
                                              </p:val>
                                            </p:tav>
                                            <p:tav tm="100000">
                                              <p:val>
                                                <p:strVal val="#ppt_x"/>
                                              </p:val>
                                            </p:tav>
                                          </p:tavLst>
                                        </p:anim>
                                        <p:anim calcmode="lin" valueType="num">
                                          <p:cBhvr additive="base">
                                            <p:cTn id="73" dur="200" fill="hold"/>
                                            <p:tgtEl>
                                              <p:spTgt spid="520"/>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21"/>
                                            </p:tgtEl>
                                            <p:attrNameLst>
                                              <p:attrName>style.visibility</p:attrName>
                                            </p:attrNameLst>
                                          </p:cBhvr>
                                          <p:to>
                                            <p:strVal val="visible"/>
                                          </p:to>
                                        </p:set>
                                        <p:anim calcmode="lin" valueType="num">
                                          <p:cBhvr additive="base">
                                            <p:cTn id="77" dur="200" fill="hold"/>
                                            <p:tgtEl>
                                              <p:spTgt spid="521"/>
                                            </p:tgtEl>
                                            <p:attrNameLst>
                                              <p:attrName>ppt_x</p:attrName>
                                            </p:attrNameLst>
                                          </p:cBhvr>
                                          <p:tavLst>
                                            <p:tav tm="0">
                                              <p:val>
                                                <p:strVal val="#ppt_x"/>
                                              </p:val>
                                            </p:tav>
                                            <p:tav tm="100000">
                                              <p:val>
                                                <p:strVal val="#ppt_x"/>
                                              </p:val>
                                            </p:tav>
                                          </p:tavLst>
                                        </p:anim>
                                        <p:anim calcmode="lin" valueType="num">
                                          <p:cBhvr additive="base">
                                            <p:cTn id="78" dur="200" fill="hold"/>
                                            <p:tgtEl>
                                              <p:spTgt spid="52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522"/>
                                            </p:tgtEl>
                                            <p:attrNameLst>
                                              <p:attrName>style.visibility</p:attrName>
                                            </p:attrNameLst>
                                          </p:cBhvr>
                                          <p:to>
                                            <p:strVal val="visible"/>
                                          </p:to>
                                        </p:set>
                                        <p:anim calcmode="lin" valueType="num">
                                          <p:cBhvr additive="base">
                                            <p:cTn id="82" dur="200" fill="hold"/>
                                            <p:tgtEl>
                                              <p:spTgt spid="522"/>
                                            </p:tgtEl>
                                            <p:attrNameLst>
                                              <p:attrName>ppt_x</p:attrName>
                                            </p:attrNameLst>
                                          </p:cBhvr>
                                          <p:tavLst>
                                            <p:tav tm="0">
                                              <p:val>
                                                <p:strVal val="#ppt_x"/>
                                              </p:val>
                                            </p:tav>
                                            <p:tav tm="100000">
                                              <p:val>
                                                <p:strVal val="#ppt_x"/>
                                              </p:val>
                                            </p:tav>
                                          </p:tavLst>
                                        </p:anim>
                                        <p:anim calcmode="lin" valueType="num">
                                          <p:cBhvr additive="base">
                                            <p:cTn id="83" dur="200" fill="hold"/>
                                            <p:tgtEl>
                                              <p:spTgt spid="522"/>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523"/>
                                            </p:tgtEl>
                                            <p:attrNameLst>
                                              <p:attrName>style.visibility</p:attrName>
                                            </p:attrNameLst>
                                          </p:cBhvr>
                                          <p:to>
                                            <p:strVal val="visible"/>
                                          </p:to>
                                        </p:set>
                                        <p:anim calcmode="lin" valueType="num">
                                          <p:cBhvr additive="base">
                                            <p:cTn id="87" dur="200" fill="hold"/>
                                            <p:tgtEl>
                                              <p:spTgt spid="523"/>
                                            </p:tgtEl>
                                            <p:attrNameLst>
                                              <p:attrName>ppt_x</p:attrName>
                                            </p:attrNameLst>
                                          </p:cBhvr>
                                          <p:tavLst>
                                            <p:tav tm="0">
                                              <p:val>
                                                <p:strVal val="#ppt_x"/>
                                              </p:val>
                                            </p:tav>
                                            <p:tav tm="100000">
                                              <p:val>
                                                <p:strVal val="#ppt_x"/>
                                              </p:val>
                                            </p:tav>
                                          </p:tavLst>
                                        </p:anim>
                                        <p:anim calcmode="lin" valueType="num">
                                          <p:cBhvr additive="base">
                                            <p:cTn id="88" dur="200" fill="hold"/>
                                            <p:tgtEl>
                                              <p:spTgt spid="523"/>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524"/>
                                            </p:tgtEl>
                                            <p:attrNameLst>
                                              <p:attrName>style.visibility</p:attrName>
                                            </p:attrNameLst>
                                          </p:cBhvr>
                                          <p:to>
                                            <p:strVal val="visible"/>
                                          </p:to>
                                        </p:set>
                                        <p:anim calcmode="lin" valueType="num">
                                          <p:cBhvr additive="base">
                                            <p:cTn id="92" dur="200" fill="hold"/>
                                            <p:tgtEl>
                                              <p:spTgt spid="524"/>
                                            </p:tgtEl>
                                            <p:attrNameLst>
                                              <p:attrName>ppt_x</p:attrName>
                                            </p:attrNameLst>
                                          </p:cBhvr>
                                          <p:tavLst>
                                            <p:tav tm="0">
                                              <p:val>
                                                <p:strVal val="#ppt_x"/>
                                              </p:val>
                                            </p:tav>
                                            <p:tav tm="100000">
                                              <p:val>
                                                <p:strVal val="#ppt_x"/>
                                              </p:val>
                                            </p:tav>
                                          </p:tavLst>
                                        </p:anim>
                                        <p:anim calcmode="lin" valueType="num">
                                          <p:cBhvr additive="base">
                                            <p:cTn id="93" dur="200" fill="hold"/>
                                            <p:tgtEl>
                                              <p:spTgt spid="524"/>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525"/>
                                            </p:tgtEl>
                                            <p:attrNameLst>
                                              <p:attrName>style.visibility</p:attrName>
                                            </p:attrNameLst>
                                          </p:cBhvr>
                                          <p:to>
                                            <p:strVal val="visible"/>
                                          </p:to>
                                        </p:set>
                                        <p:anim calcmode="lin" valueType="num">
                                          <p:cBhvr additive="base">
                                            <p:cTn id="97" dur="200" fill="hold"/>
                                            <p:tgtEl>
                                              <p:spTgt spid="525"/>
                                            </p:tgtEl>
                                            <p:attrNameLst>
                                              <p:attrName>ppt_x</p:attrName>
                                            </p:attrNameLst>
                                          </p:cBhvr>
                                          <p:tavLst>
                                            <p:tav tm="0">
                                              <p:val>
                                                <p:strVal val="#ppt_x"/>
                                              </p:val>
                                            </p:tav>
                                            <p:tav tm="100000">
                                              <p:val>
                                                <p:strVal val="#ppt_x"/>
                                              </p:val>
                                            </p:tav>
                                          </p:tavLst>
                                        </p:anim>
                                        <p:anim calcmode="lin" valueType="num">
                                          <p:cBhvr additive="base">
                                            <p:cTn id="98" dur="200" fill="hold"/>
                                            <p:tgtEl>
                                              <p:spTgt spid="52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526"/>
                                            </p:tgtEl>
                                            <p:attrNameLst>
                                              <p:attrName>style.visibility</p:attrName>
                                            </p:attrNameLst>
                                          </p:cBhvr>
                                          <p:to>
                                            <p:strVal val="visible"/>
                                          </p:to>
                                        </p:set>
                                        <p:anim calcmode="lin" valueType="num">
                                          <p:cBhvr additive="base">
                                            <p:cTn id="102" dur="200" fill="hold"/>
                                            <p:tgtEl>
                                              <p:spTgt spid="526"/>
                                            </p:tgtEl>
                                            <p:attrNameLst>
                                              <p:attrName>ppt_x</p:attrName>
                                            </p:attrNameLst>
                                          </p:cBhvr>
                                          <p:tavLst>
                                            <p:tav tm="0">
                                              <p:val>
                                                <p:strVal val="#ppt_x"/>
                                              </p:val>
                                            </p:tav>
                                            <p:tav tm="100000">
                                              <p:val>
                                                <p:strVal val="#ppt_x"/>
                                              </p:val>
                                            </p:tav>
                                          </p:tavLst>
                                        </p:anim>
                                        <p:anim calcmode="lin" valueType="num">
                                          <p:cBhvr additive="base">
                                            <p:cTn id="103" dur="200" fill="hold"/>
                                            <p:tgtEl>
                                              <p:spTgt spid="526"/>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527"/>
                                            </p:tgtEl>
                                            <p:attrNameLst>
                                              <p:attrName>style.visibility</p:attrName>
                                            </p:attrNameLst>
                                          </p:cBhvr>
                                          <p:to>
                                            <p:strVal val="visible"/>
                                          </p:to>
                                        </p:set>
                                        <p:anim calcmode="lin" valueType="num">
                                          <p:cBhvr additive="base">
                                            <p:cTn id="107" dur="200" fill="hold"/>
                                            <p:tgtEl>
                                              <p:spTgt spid="527"/>
                                            </p:tgtEl>
                                            <p:attrNameLst>
                                              <p:attrName>ppt_x</p:attrName>
                                            </p:attrNameLst>
                                          </p:cBhvr>
                                          <p:tavLst>
                                            <p:tav tm="0">
                                              <p:val>
                                                <p:strVal val="#ppt_x"/>
                                              </p:val>
                                            </p:tav>
                                            <p:tav tm="100000">
                                              <p:val>
                                                <p:strVal val="#ppt_x"/>
                                              </p:val>
                                            </p:tav>
                                          </p:tavLst>
                                        </p:anim>
                                        <p:anim calcmode="lin" valueType="num">
                                          <p:cBhvr additive="base">
                                            <p:cTn id="108" dur="200" fill="hold"/>
                                            <p:tgtEl>
                                              <p:spTgt spid="527"/>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528"/>
                                            </p:tgtEl>
                                            <p:attrNameLst>
                                              <p:attrName>style.visibility</p:attrName>
                                            </p:attrNameLst>
                                          </p:cBhvr>
                                          <p:to>
                                            <p:strVal val="visible"/>
                                          </p:to>
                                        </p:set>
                                        <p:anim calcmode="lin" valueType="num">
                                          <p:cBhvr additive="base">
                                            <p:cTn id="112" dur="200" fill="hold"/>
                                            <p:tgtEl>
                                              <p:spTgt spid="528"/>
                                            </p:tgtEl>
                                            <p:attrNameLst>
                                              <p:attrName>ppt_x</p:attrName>
                                            </p:attrNameLst>
                                          </p:cBhvr>
                                          <p:tavLst>
                                            <p:tav tm="0">
                                              <p:val>
                                                <p:strVal val="#ppt_x"/>
                                              </p:val>
                                            </p:tav>
                                            <p:tav tm="100000">
                                              <p:val>
                                                <p:strVal val="#ppt_x"/>
                                              </p:val>
                                            </p:tav>
                                          </p:tavLst>
                                        </p:anim>
                                        <p:anim calcmode="lin" valueType="num">
                                          <p:cBhvr additive="base">
                                            <p:cTn id="113" dur="200" fill="hold"/>
                                            <p:tgtEl>
                                              <p:spTgt spid="528"/>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529"/>
                                            </p:tgtEl>
                                            <p:attrNameLst>
                                              <p:attrName>style.visibility</p:attrName>
                                            </p:attrNameLst>
                                          </p:cBhvr>
                                          <p:to>
                                            <p:strVal val="visible"/>
                                          </p:to>
                                        </p:set>
                                        <p:anim calcmode="lin" valueType="num">
                                          <p:cBhvr additive="base">
                                            <p:cTn id="117" dur="200" fill="hold"/>
                                            <p:tgtEl>
                                              <p:spTgt spid="529"/>
                                            </p:tgtEl>
                                            <p:attrNameLst>
                                              <p:attrName>ppt_x</p:attrName>
                                            </p:attrNameLst>
                                          </p:cBhvr>
                                          <p:tavLst>
                                            <p:tav tm="0">
                                              <p:val>
                                                <p:strVal val="#ppt_x"/>
                                              </p:val>
                                            </p:tav>
                                            <p:tav tm="100000">
                                              <p:val>
                                                <p:strVal val="#ppt_x"/>
                                              </p:val>
                                            </p:tav>
                                          </p:tavLst>
                                        </p:anim>
                                        <p:anim calcmode="lin" valueType="num">
                                          <p:cBhvr additive="base">
                                            <p:cTn id="118" dur="200" fill="hold"/>
                                            <p:tgtEl>
                                              <p:spTgt spid="529"/>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530"/>
                                            </p:tgtEl>
                                            <p:attrNameLst>
                                              <p:attrName>style.visibility</p:attrName>
                                            </p:attrNameLst>
                                          </p:cBhvr>
                                          <p:to>
                                            <p:strVal val="visible"/>
                                          </p:to>
                                        </p:set>
                                        <p:anim calcmode="lin" valueType="num">
                                          <p:cBhvr additive="base">
                                            <p:cTn id="122" dur="200" fill="hold"/>
                                            <p:tgtEl>
                                              <p:spTgt spid="530"/>
                                            </p:tgtEl>
                                            <p:attrNameLst>
                                              <p:attrName>ppt_x</p:attrName>
                                            </p:attrNameLst>
                                          </p:cBhvr>
                                          <p:tavLst>
                                            <p:tav tm="0">
                                              <p:val>
                                                <p:strVal val="#ppt_x"/>
                                              </p:val>
                                            </p:tav>
                                            <p:tav tm="100000">
                                              <p:val>
                                                <p:strVal val="#ppt_x"/>
                                              </p:val>
                                            </p:tav>
                                          </p:tavLst>
                                        </p:anim>
                                        <p:anim calcmode="lin" valueType="num">
                                          <p:cBhvr additive="base">
                                            <p:cTn id="123" dur="200" fill="hold"/>
                                            <p:tgtEl>
                                              <p:spTgt spid="530"/>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531"/>
                                            </p:tgtEl>
                                            <p:attrNameLst>
                                              <p:attrName>style.visibility</p:attrName>
                                            </p:attrNameLst>
                                          </p:cBhvr>
                                          <p:to>
                                            <p:strVal val="visible"/>
                                          </p:to>
                                        </p:set>
                                        <p:anim calcmode="lin" valueType="num">
                                          <p:cBhvr additive="base">
                                            <p:cTn id="127" dur="200" fill="hold"/>
                                            <p:tgtEl>
                                              <p:spTgt spid="531"/>
                                            </p:tgtEl>
                                            <p:attrNameLst>
                                              <p:attrName>ppt_x</p:attrName>
                                            </p:attrNameLst>
                                          </p:cBhvr>
                                          <p:tavLst>
                                            <p:tav tm="0">
                                              <p:val>
                                                <p:strVal val="#ppt_x"/>
                                              </p:val>
                                            </p:tav>
                                            <p:tav tm="100000">
                                              <p:val>
                                                <p:strVal val="#ppt_x"/>
                                              </p:val>
                                            </p:tav>
                                          </p:tavLst>
                                        </p:anim>
                                        <p:anim calcmode="lin" valueType="num">
                                          <p:cBhvr additive="base">
                                            <p:cTn id="128" dur="200" fill="hold"/>
                                            <p:tgtEl>
                                              <p:spTgt spid="531"/>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532"/>
                                            </p:tgtEl>
                                            <p:attrNameLst>
                                              <p:attrName>style.visibility</p:attrName>
                                            </p:attrNameLst>
                                          </p:cBhvr>
                                          <p:to>
                                            <p:strVal val="visible"/>
                                          </p:to>
                                        </p:set>
                                        <p:anim calcmode="lin" valueType="num">
                                          <p:cBhvr additive="base">
                                            <p:cTn id="132" dur="200" fill="hold"/>
                                            <p:tgtEl>
                                              <p:spTgt spid="532"/>
                                            </p:tgtEl>
                                            <p:attrNameLst>
                                              <p:attrName>ppt_x</p:attrName>
                                            </p:attrNameLst>
                                          </p:cBhvr>
                                          <p:tavLst>
                                            <p:tav tm="0">
                                              <p:val>
                                                <p:strVal val="#ppt_x"/>
                                              </p:val>
                                            </p:tav>
                                            <p:tav tm="100000">
                                              <p:val>
                                                <p:strVal val="#ppt_x"/>
                                              </p:val>
                                            </p:tav>
                                          </p:tavLst>
                                        </p:anim>
                                        <p:anim calcmode="lin" valueType="num">
                                          <p:cBhvr additive="base">
                                            <p:cTn id="133" dur="200" fill="hold"/>
                                            <p:tgtEl>
                                              <p:spTgt spid="532"/>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533"/>
                                            </p:tgtEl>
                                            <p:attrNameLst>
                                              <p:attrName>style.visibility</p:attrName>
                                            </p:attrNameLst>
                                          </p:cBhvr>
                                          <p:to>
                                            <p:strVal val="visible"/>
                                          </p:to>
                                        </p:set>
                                        <p:anim calcmode="lin" valueType="num">
                                          <p:cBhvr additive="base">
                                            <p:cTn id="137" dur="200" fill="hold"/>
                                            <p:tgtEl>
                                              <p:spTgt spid="533"/>
                                            </p:tgtEl>
                                            <p:attrNameLst>
                                              <p:attrName>ppt_x</p:attrName>
                                            </p:attrNameLst>
                                          </p:cBhvr>
                                          <p:tavLst>
                                            <p:tav tm="0">
                                              <p:val>
                                                <p:strVal val="#ppt_x"/>
                                              </p:val>
                                            </p:tav>
                                            <p:tav tm="100000">
                                              <p:val>
                                                <p:strVal val="#ppt_x"/>
                                              </p:val>
                                            </p:tav>
                                          </p:tavLst>
                                        </p:anim>
                                        <p:anim calcmode="lin" valueType="num">
                                          <p:cBhvr additive="base">
                                            <p:cTn id="138" dur="200" fill="hold"/>
                                            <p:tgtEl>
                                              <p:spTgt spid="533"/>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534"/>
                                            </p:tgtEl>
                                            <p:attrNameLst>
                                              <p:attrName>style.visibility</p:attrName>
                                            </p:attrNameLst>
                                          </p:cBhvr>
                                          <p:to>
                                            <p:strVal val="visible"/>
                                          </p:to>
                                        </p:set>
                                        <p:anim calcmode="lin" valueType="num">
                                          <p:cBhvr additive="base">
                                            <p:cTn id="142" dur="200" fill="hold"/>
                                            <p:tgtEl>
                                              <p:spTgt spid="534"/>
                                            </p:tgtEl>
                                            <p:attrNameLst>
                                              <p:attrName>ppt_x</p:attrName>
                                            </p:attrNameLst>
                                          </p:cBhvr>
                                          <p:tavLst>
                                            <p:tav tm="0">
                                              <p:val>
                                                <p:strVal val="#ppt_x"/>
                                              </p:val>
                                            </p:tav>
                                            <p:tav tm="100000">
                                              <p:val>
                                                <p:strVal val="#ppt_x"/>
                                              </p:val>
                                            </p:tav>
                                          </p:tavLst>
                                        </p:anim>
                                        <p:anim calcmode="lin" valueType="num">
                                          <p:cBhvr additive="base">
                                            <p:cTn id="143" dur="200" fill="hold"/>
                                            <p:tgtEl>
                                              <p:spTgt spid="534"/>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stCondLst>
                                        <p:cond delay="0"/>
                                      </p:stCondLst>
                                      <p:childTnLst>
                                        <p:set>
                                          <p:cBhvr>
                                            <p:cTn id="146" dur="1" fill="hold">
                                              <p:stCondLst>
                                                <p:cond delay="0"/>
                                              </p:stCondLst>
                                            </p:cTn>
                                            <p:tgtEl>
                                              <p:spTgt spid="535"/>
                                            </p:tgtEl>
                                            <p:attrNameLst>
                                              <p:attrName>style.visibility</p:attrName>
                                            </p:attrNameLst>
                                          </p:cBhvr>
                                          <p:to>
                                            <p:strVal val="visible"/>
                                          </p:to>
                                        </p:set>
                                        <p:anim calcmode="lin" valueType="num">
                                          <p:cBhvr additive="base">
                                            <p:cTn id="147" dur="200" fill="hold"/>
                                            <p:tgtEl>
                                              <p:spTgt spid="535"/>
                                            </p:tgtEl>
                                            <p:attrNameLst>
                                              <p:attrName>ppt_x</p:attrName>
                                            </p:attrNameLst>
                                          </p:cBhvr>
                                          <p:tavLst>
                                            <p:tav tm="0">
                                              <p:val>
                                                <p:strVal val="#ppt_x"/>
                                              </p:val>
                                            </p:tav>
                                            <p:tav tm="100000">
                                              <p:val>
                                                <p:strVal val="#ppt_x"/>
                                              </p:val>
                                            </p:tav>
                                          </p:tavLst>
                                        </p:anim>
                                        <p:anim calcmode="lin" valueType="num">
                                          <p:cBhvr additive="base">
                                            <p:cTn id="148" dur="200" fill="hold"/>
                                            <p:tgtEl>
                                              <p:spTgt spid="535"/>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536"/>
                                            </p:tgtEl>
                                            <p:attrNameLst>
                                              <p:attrName>style.visibility</p:attrName>
                                            </p:attrNameLst>
                                          </p:cBhvr>
                                          <p:to>
                                            <p:strVal val="visible"/>
                                          </p:to>
                                        </p:set>
                                        <p:anim calcmode="lin" valueType="num">
                                          <p:cBhvr additive="base">
                                            <p:cTn id="152" dur="200" fill="hold"/>
                                            <p:tgtEl>
                                              <p:spTgt spid="536"/>
                                            </p:tgtEl>
                                            <p:attrNameLst>
                                              <p:attrName>ppt_x</p:attrName>
                                            </p:attrNameLst>
                                          </p:cBhvr>
                                          <p:tavLst>
                                            <p:tav tm="0">
                                              <p:val>
                                                <p:strVal val="#ppt_x"/>
                                              </p:val>
                                            </p:tav>
                                            <p:tav tm="100000">
                                              <p:val>
                                                <p:strVal val="#ppt_x"/>
                                              </p:val>
                                            </p:tav>
                                          </p:tavLst>
                                        </p:anim>
                                        <p:anim calcmode="lin" valueType="num">
                                          <p:cBhvr additive="base">
                                            <p:cTn id="153" dur="200" fill="hold"/>
                                            <p:tgtEl>
                                              <p:spTgt spid="536"/>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537"/>
                                            </p:tgtEl>
                                            <p:attrNameLst>
                                              <p:attrName>style.visibility</p:attrName>
                                            </p:attrNameLst>
                                          </p:cBhvr>
                                          <p:to>
                                            <p:strVal val="visible"/>
                                          </p:to>
                                        </p:set>
                                        <p:anim calcmode="lin" valueType="num">
                                          <p:cBhvr additive="base">
                                            <p:cTn id="157" dur="200" fill="hold"/>
                                            <p:tgtEl>
                                              <p:spTgt spid="537"/>
                                            </p:tgtEl>
                                            <p:attrNameLst>
                                              <p:attrName>ppt_x</p:attrName>
                                            </p:attrNameLst>
                                          </p:cBhvr>
                                          <p:tavLst>
                                            <p:tav tm="0">
                                              <p:val>
                                                <p:strVal val="#ppt_x"/>
                                              </p:val>
                                            </p:tav>
                                            <p:tav tm="100000">
                                              <p:val>
                                                <p:strVal val="#ppt_x"/>
                                              </p:val>
                                            </p:tav>
                                          </p:tavLst>
                                        </p:anim>
                                        <p:anim calcmode="lin" valueType="num">
                                          <p:cBhvr additive="base">
                                            <p:cTn id="158" dur="200" fill="hold"/>
                                            <p:tgtEl>
                                              <p:spTgt spid="537"/>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538"/>
                                            </p:tgtEl>
                                            <p:attrNameLst>
                                              <p:attrName>style.visibility</p:attrName>
                                            </p:attrNameLst>
                                          </p:cBhvr>
                                          <p:to>
                                            <p:strVal val="visible"/>
                                          </p:to>
                                        </p:set>
                                        <p:anim calcmode="lin" valueType="num">
                                          <p:cBhvr additive="base">
                                            <p:cTn id="162" dur="200" fill="hold"/>
                                            <p:tgtEl>
                                              <p:spTgt spid="538"/>
                                            </p:tgtEl>
                                            <p:attrNameLst>
                                              <p:attrName>ppt_x</p:attrName>
                                            </p:attrNameLst>
                                          </p:cBhvr>
                                          <p:tavLst>
                                            <p:tav tm="0">
                                              <p:val>
                                                <p:strVal val="#ppt_x"/>
                                              </p:val>
                                            </p:tav>
                                            <p:tav tm="100000">
                                              <p:val>
                                                <p:strVal val="#ppt_x"/>
                                              </p:val>
                                            </p:tav>
                                          </p:tavLst>
                                        </p:anim>
                                        <p:anim calcmode="lin" valueType="num">
                                          <p:cBhvr additive="base">
                                            <p:cTn id="163" dur="200" fill="hold"/>
                                            <p:tgtEl>
                                              <p:spTgt spid="538"/>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stCondLst>
                                        <p:cond delay="0"/>
                                      </p:stCondLst>
                                      <p:childTnLst>
                                        <p:set>
                                          <p:cBhvr>
                                            <p:cTn id="166" dur="1" fill="hold">
                                              <p:stCondLst>
                                                <p:cond delay="0"/>
                                              </p:stCondLst>
                                            </p:cTn>
                                            <p:tgtEl>
                                              <p:spTgt spid="539"/>
                                            </p:tgtEl>
                                            <p:attrNameLst>
                                              <p:attrName>style.visibility</p:attrName>
                                            </p:attrNameLst>
                                          </p:cBhvr>
                                          <p:to>
                                            <p:strVal val="visible"/>
                                          </p:to>
                                        </p:set>
                                        <p:anim calcmode="lin" valueType="num">
                                          <p:cBhvr additive="base">
                                            <p:cTn id="167" dur="200" fill="hold"/>
                                            <p:tgtEl>
                                              <p:spTgt spid="539"/>
                                            </p:tgtEl>
                                            <p:attrNameLst>
                                              <p:attrName>ppt_x</p:attrName>
                                            </p:attrNameLst>
                                          </p:cBhvr>
                                          <p:tavLst>
                                            <p:tav tm="0">
                                              <p:val>
                                                <p:strVal val="#ppt_x"/>
                                              </p:val>
                                            </p:tav>
                                            <p:tav tm="100000">
                                              <p:val>
                                                <p:strVal val="#ppt_x"/>
                                              </p:val>
                                            </p:tav>
                                          </p:tavLst>
                                        </p:anim>
                                        <p:anim calcmode="lin" valueType="num">
                                          <p:cBhvr additive="base">
                                            <p:cTn id="168" dur="200" fill="hold"/>
                                            <p:tgtEl>
                                              <p:spTgt spid="539"/>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grpId="0" nodeType="afterEffect">
                                      <p:stCondLst>
                                        <p:cond delay="0"/>
                                      </p:stCondLst>
                                      <p:childTnLst>
                                        <p:set>
                                          <p:cBhvr>
                                            <p:cTn id="171" dur="1" fill="hold">
                                              <p:stCondLst>
                                                <p:cond delay="0"/>
                                              </p:stCondLst>
                                            </p:cTn>
                                            <p:tgtEl>
                                              <p:spTgt spid="540"/>
                                            </p:tgtEl>
                                            <p:attrNameLst>
                                              <p:attrName>style.visibility</p:attrName>
                                            </p:attrNameLst>
                                          </p:cBhvr>
                                          <p:to>
                                            <p:strVal val="visible"/>
                                          </p:to>
                                        </p:set>
                                        <p:anim calcmode="lin" valueType="num">
                                          <p:cBhvr additive="base">
                                            <p:cTn id="172" dur="200" fill="hold"/>
                                            <p:tgtEl>
                                              <p:spTgt spid="540"/>
                                            </p:tgtEl>
                                            <p:attrNameLst>
                                              <p:attrName>ppt_x</p:attrName>
                                            </p:attrNameLst>
                                          </p:cBhvr>
                                          <p:tavLst>
                                            <p:tav tm="0">
                                              <p:val>
                                                <p:strVal val="#ppt_x"/>
                                              </p:val>
                                            </p:tav>
                                            <p:tav tm="100000">
                                              <p:val>
                                                <p:strVal val="#ppt_x"/>
                                              </p:val>
                                            </p:tav>
                                          </p:tavLst>
                                        </p:anim>
                                        <p:anim calcmode="lin" valueType="num">
                                          <p:cBhvr additive="base">
                                            <p:cTn id="173" dur="200" fill="hold"/>
                                            <p:tgtEl>
                                              <p:spTgt spid="540"/>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stCondLst>
                                        <p:cond delay="0"/>
                                      </p:stCondLst>
                                      <p:childTnLst>
                                        <p:set>
                                          <p:cBhvr>
                                            <p:cTn id="176" dur="1" fill="hold">
                                              <p:stCondLst>
                                                <p:cond delay="0"/>
                                              </p:stCondLst>
                                            </p:cTn>
                                            <p:tgtEl>
                                              <p:spTgt spid="541"/>
                                            </p:tgtEl>
                                            <p:attrNameLst>
                                              <p:attrName>style.visibility</p:attrName>
                                            </p:attrNameLst>
                                          </p:cBhvr>
                                          <p:to>
                                            <p:strVal val="visible"/>
                                          </p:to>
                                        </p:set>
                                        <p:anim calcmode="lin" valueType="num">
                                          <p:cBhvr additive="base">
                                            <p:cTn id="177" dur="200" fill="hold"/>
                                            <p:tgtEl>
                                              <p:spTgt spid="541"/>
                                            </p:tgtEl>
                                            <p:attrNameLst>
                                              <p:attrName>ppt_x</p:attrName>
                                            </p:attrNameLst>
                                          </p:cBhvr>
                                          <p:tavLst>
                                            <p:tav tm="0">
                                              <p:val>
                                                <p:strVal val="#ppt_x"/>
                                              </p:val>
                                            </p:tav>
                                            <p:tav tm="100000">
                                              <p:val>
                                                <p:strVal val="#ppt_x"/>
                                              </p:val>
                                            </p:tav>
                                          </p:tavLst>
                                        </p:anim>
                                        <p:anim calcmode="lin" valueType="num">
                                          <p:cBhvr additive="base">
                                            <p:cTn id="178" dur="200" fill="hold"/>
                                            <p:tgtEl>
                                              <p:spTgt spid="541"/>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grpId="0" nodeType="afterEffect">
                                      <p:stCondLst>
                                        <p:cond delay="0"/>
                                      </p:stCondLst>
                                      <p:childTnLst>
                                        <p:set>
                                          <p:cBhvr>
                                            <p:cTn id="181" dur="1" fill="hold">
                                              <p:stCondLst>
                                                <p:cond delay="0"/>
                                              </p:stCondLst>
                                            </p:cTn>
                                            <p:tgtEl>
                                              <p:spTgt spid="542"/>
                                            </p:tgtEl>
                                            <p:attrNameLst>
                                              <p:attrName>style.visibility</p:attrName>
                                            </p:attrNameLst>
                                          </p:cBhvr>
                                          <p:to>
                                            <p:strVal val="visible"/>
                                          </p:to>
                                        </p:set>
                                        <p:anim calcmode="lin" valueType="num">
                                          <p:cBhvr additive="base">
                                            <p:cTn id="182" dur="200" fill="hold"/>
                                            <p:tgtEl>
                                              <p:spTgt spid="542"/>
                                            </p:tgtEl>
                                            <p:attrNameLst>
                                              <p:attrName>ppt_x</p:attrName>
                                            </p:attrNameLst>
                                          </p:cBhvr>
                                          <p:tavLst>
                                            <p:tav tm="0">
                                              <p:val>
                                                <p:strVal val="#ppt_x"/>
                                              </p:val>
                                            </p:tav>
                                            <p:tav tm="100000">
                                              <p:val>
                                                <p:strVal val="#ppt_x"/>
                                              </p:val>
                                            </p:tav>
                                          </p:tavLst>
                                        </p:anim>
                                        <p:anim calcmode="lin" valueType="num">
                                          <p:cBhvr additive="base">
                                            <p:cTn id="183" dur="200" fill="hold"/>
                                            <p:tgtEl>
                                              <p:spTgt spid="542"/>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grpId="0" nodeType="afterEffect">
                                      <p:stCondLst>
                                        <p:cond delay="0"/>
                                      </p:stCondLst>
                                      <p:childTnLst>
                                        <p:set>
                                          <p:cBhvr>
                                            <p:cTn id="186" dur="1" fill="hold">
                                              <p:stCondLst>
                                                <p:cond delay="0"/>
                                              </p:stCondLst>
                                            </p:cTn>
                                            <p:tgtEl>
                                              <p:spTgt spid="543"/>
                                            </p:tgtEl>
                                            <p:attrNameLst>
                                              <p:attrName>style.visibility</p:attrName>
                                            </p:attrNameLst>
                                          </p:cBhvr>
                                          <p:to>
                                            <p:strVal val="visible"/>
                                          </p:to>
                                        </p:set>
                                        <p:anim calcmode="lin" valueType="num">
                                          <p:cBhvr additive="base">
                                            <p:cTn id="187" dur="200" fill="hold"/>
                                            <p:tgtEl>
                                              <p:spTgt spid="543"/>
                                            </p:tgtEl>
                                            <p:attrNameLst>
                                              <p:attrName>ppt_x</p:attrName>
                                            </p:attrNameLst>
                                          </p:cBhvr>
                                          <p:tavLst>
                                            <p:tav tm="0">
                                              <p:val>
                                                <p:strVal val="#ppt_x"/>
                                              </p:val>
                                            </p:tav>
                                            <p:tav tm="100000">
                                              <p:val>
                                                <p:strVal val="#ppt_x"/>
                                              </p:val>
                                            </p:tav>
                                          </p:tavLst>
                                        </p:anim>
                                        <p:anim calcmode="lin" valueType="num">
                                          <p:cBhvr additive="base">
                                            <p:cTn id="188" dur="200" fill="hold"/>
                                            <p:tgtEl>
                                              <p:spTgt spid="543"/>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grpId="0" nodeType="afterEffect">
                                      <p:stCondLst>
                                        <p:cond delay="0"/>
                                      </p:stCondLst>
                                      <p:childTnLst>
                                        <p:set>
                                          <p:cBhvr>
                                            <p:cTn id="191" dur="1" fill="hold">
                                              <p:stCondLst>
                                                <p:cond delay="0"/>
                                              </p:stCondLst>
                                            </p:cTn>
                                            <p:tgtEl>
                                              <p:spTgt spid="544"/>
                                            </p:tgtEl>
                                            <p:attrNameLst>
                                              <p:attrName>style.visibility</p:attrName>
                                            </p:attrNameLst>
                                          </p:cBhvr>
                                          <p:to>
                                            <p:strVal val="visible"/>
                                          </p:to>
                                        </p:set>
                                        <p:anim calcmode="lin" valueType="num">
                                          <p:cBhvr additive="base">
                                            <p:cTn id="192" dur="200" fill="hold"/>
                                            <p:tgtEl>
                                              <p:spTgt spid="544"/>
                                            </p:tgtEl>
                                            <p:attrNameLst>
                                              <p:attrName>ppt_x</p:attrName>
                                            </p:attrNameLst>
                                          </p:cBhvr>
                                          <p:tavLst>
                                            <p:tav tm="0">
                                              <p:val>
                                                <p:strVal val="#ppt_x"/>
                                              </p:val>
                                            </p:tav>
                                            <p:tav tm="100000">
                                              <p:val>
                                                <p:strVal val="#ppt_x"/>
                                              </p:val>
                                            </p:tav>
                                          </p:tavLst>
                                        </p:anim>
                                        <p:anim calcmode="lin" valueType="num">
                                          <p:cBhvr additive="base">
                                            <p:cTn id="193" dur="200" fill="hold"/>
                                            <p:tgtEl>
                                              <p:spTgt spid="544"/>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grpId="0" nodeType="afterEffect">
                                      <p:stCondLst>
                                        <p:cond delay="0"/>
                                      </p:stCondLst>
                                      <p:childTnLst>
                                        <p:set>
                                          <p:cBhvr>
                                            <p:cTn id="196" dur="1" fill="hold">
                                              <p:stCondLst>
                                                <p:cond delay="0"/>
                                              </p:stCondLst>
                                            </p:cTn>
                                            <p:tgtEl>
                                              <p:spTgt spid="545"/>
                                            </p:tgtEl>
                                            <p:attrNameLst>
                                              <p:attrName>style.visibility</p:attrName>
                                            </p:attrNameLst>
                                          </p:cBhvr>
                                          <p:to>
                                            <p:strVal val="visible"/>
                                          </p:to>
                                        </p:set>
                                        <p:anim calcmode="lin" valueType="num">
                                          <p:cBhvr additive="base">
                                            <p:cTn id="197" dur="200" fill="hold"/>
                                            <p:tgtEl>
                                              <p:spTgt spid="545"/>
                                            </p:tgtEl>
                                            <p:attrNameLst>
                                              <p:attrName>ppt_x</p:attrName>
                                            </p:attrNameLst>
                                          </p:cBhvr>
                                          <p:tavLst>
                                            <p:tav tm="0">
                                              <p:val>
                                                <p:strVal val="#ppt_x"/>
                                              </p:val>
                                            </p:tav>
                                            <p:tav tm="100000">
                                              <p:val>
                                                <p:strVal val="#ppt_x"/>
                                              </p:val>
                                            </p:tav>
                                          </p:tavLst>
                                        </p:anim>
                                        <p:anim calcmode="lin" valueType="num">
                                          <p:cBhvr additive="base">
                                            <p:cTn id="198" dur="200" fill="hold"/>
                                            <p:tgtEl>
                                              <p:spTgt spid="545"/>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grpId="0" nodeType="afterEffect">
                                      <p:stCondLst>
                                        <p:cond delay="0"/>
                                      </p:stCondLst>
                                      <p:childTnLst>
                                        <p:set>
                                          <p:cBhvr>
                                            <p:cTn id="201" dur="1" fill="hold">
                                              <p:stCondLst>
                                                <p:cond delay="0"/>
                                              </p:stCondLst>
                                            </p:cTn>
                                            <p:tgtEl>
                                              <p:spTgt spid="546"/>
                                            </p:tgtEl>
                                            <p:attrNameLst>
                                              <p:attrName>style.visibility</p:attrName>
                                            </p:attrNameLst>
                                          </p:cBhvr>
                                          <p:to>
                                            <p:strVal val="visible"/>
                                          </p:to>
                                        </p:set>
                                        <p:anim calcmode="lin" valueType="num">
                                          <p:cBhvr additive="base">
                                            <p:cTn id="202" dur="200" fill="hold"/>
                                            <p:tgtEl>
                                              <p:spTgt spid="546"/>
                                            </p:tgtEl>
                                            <p:attrNameLst>
                                              <p:attrName>ppt_x</p:attrName>
                                            </p:attrNameLst>
                                          </p:cBhvr>
                                          <p:tavLst>
                                            <p:tav tm="0">
                                              <p:val>
                                                <p:strVal val="#ppt_x"/>
                                              </p:val>
                                            </p:tav>
                                            <p:tav tm="100000">
                                              <p:val>
                                                <p:strVal val="#ppt_x"/>
                                              </p:val>
                                            </p:tav>
                                          </p:tavLst>
                                        </p:anim>
                                        <p:anim calcmode="lin" valueType="num">
                                          <p:cBhvr additive="base">
                                            <p:cTn id="203" dur="200" fill="hold"/>
                                            <p:tgtEl>
                                              <p:spTgt spid="546"/>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grpId="0" nodeType="afterEffect">
                                      <p:stCondLst>
                                        <p:cond delay="0"/>
                                      </p:stCondLst>
                                      <p:childTnLst>
                                        <p:set>
                                          <p:cBhvr>
                                            <p:cTn id="206" dur="1" fill="hold">
                                              <p:stCondLst>
                                                <p:cond delay="0"/>
                                              </p:stCondLst>
                                            </p:cTn>
                                            <p:tgtEl>
                                              <p:spTgt spid="547"/>
                                            </p:tgtEl>
                                            <p:attrNameLst>
                                              <p:attrName>style.visibility</p:attrName>
                                            </p:attrNameLst>
                                          </p:cBhvr>
                                          <p:to>
                                            <p:strVal val="visible"/>
                                          </p:to>
                                        </p:set>
                                        <p:anim calcmode="lin" valueType="num">
                                          <p:cBhvr additive="base">
                                            <p:cTn id="207" dur="200" fill="hold"/>
                                            <p:tgtEl>
                                              <p:spTgt spid="547"/>
                                            </p:tgtEl>
                                            <p:attrNameLst>
                                              <p:attrName>ppt_x</p:attrName>
                                            </p:attrNameLst>
                                          </p:cBhvr>
                                          <p:tavLst>
                                            <p:tav tm="0">
                                              <p:val>
                                                <p:strVal val="#ppt_x"/>
                                              </p:val>
                                            </p:tav>
                                            <p:tav tm="100000">
                                              <p:val>
                                                <p:strVal val="#ppt_x"/>
                                              </p:val>
                                            </p:tav>
                                          </p:tavLst>
                                        </p:anim>
                                        <p:anim calcmode="lin" valueType="num">
                                          <p:cBhvr additive="base">
                                            <p:cTn id="208" dur="200" fill="hold"/>
                                            <p:tgtEl>
                                              <p:spTgt spid="547"/>
                                            </p:tgtEl>
                                            <p:attrNameLst>
                                              <p:attrName>ppt_y</p:attrName>
                                            </p:attrNameLst>
                                          </p:cBhvr>
                                          <p:tavLst>
                                            <p:tav tm="0">
                                              <p:val>
                                                <p:strVal val="1+#ppt_h/2"/>
                                              </p:val>
                                            </p:tav>
                                            <p:tav tm="100000">
                                              <p:val>
                                                <p:strVal val="#ppt_y"/>
                                              </p:val>
                                            </p:tav>
                                          </p:tavLst>
                                        </p:anim>
                                      </p:childTnLst>
                                    </p:cTn>
                                  </p:par>
                                </p:childTnLst>
                              </p:cTn>
                            </p:par>
                            <p:par>
                              <p:cTn id="209" fill="hold">
                                <p:stCondLst>
                                  <p:cond delay="20500"/>
                                </p:stCondLst>
                                <p:childTnLst>
                                  <p:par>
                                    <p:cTn id="210" presetID="2" presetClass="entr" presetSubtype="4" fill="hold" grpId="0" nodeType="afterEffect">
                                      <p:stCondLst>
                                        <p:cond delay="0"/>
                                      </p:stCondLst>
                                      <p:childTnLst>
                                        <p:set>
                                          <p:cBhvr>
                                            <p:cTn id="211" dur="1" fill="hold">
                                              <p:stCondLst>
                                                <p:cond delay="0"/>
                                              </p:stCondLst>
                                            </p:cTn>
                                            <p:tgtEl>
                                              <p:spTgt spid="548"/>
                                            </p:tgtEl>
                                            <p:attrNameLst>
                                              <p:attrName>style.visibility</p:attrName>
                                            </p:attrNameLst>
                                          </p:cBhvr>
                                          <p:to>
                                            <p:strVal val="visible"/>
                                          </p:to>
                                        </p:set>
                                        <p:anim calcmode="lin" valueType="num">
                                          <p:cBhvr additive="base">
                                            <p:cTn id="212" dur="200" fill="hold"/>
                                            <p:tgtEl>
                                              <p:spTgt spid="548"/>
                                            </p:tgtEl>
                                            <p:attrNameLst>
                                              <p:attrName>ppt_x</p:attrName>
                                            </p:attrNameLst>
                                          </p:cBhvr>
                                          <p:tavLst>
                                            <p:tav tm="0">
                                              <p:val>
                                                <p:strVal val="#ppt_x"/>
                                              </p:val>
                                            </p:tav>
                                            <p:tav tm="100000">
                                              <p:val>
                                                <p:strVal val="#ppt_x"/>
                                              </p:val>
                                            </p:tav>
                                          </p:tavLst>
                                        </p:anim>
                                        <p:anim calcmode="lin" valueType="num">
                                          <p:cBhvr additive="base">
                                            <p:cTn id="213" dur="200" fill="hold"/>
                                            <p:tgtEl>
                                              <p:spTgt spid="548"/>
                                            </p:tgtEl>
                                            <p:attrNameLst>
                                              <p:attrName>ppt_y</p:attrName>
                                            </p:attrNameLst>
                                          </p:cBhvr>
                                          <p:tavLst>
                                            <p:tav tm="0">
                                              <p:val>
                                                <p:strVal val="1+#ppt_h/2"/>
                                              </p:val>
                                            </p:tav>
                                            <p:tav tm="100000">
                                              <p:val>
                                                <p:strVal val="#ppt_y"/>
                                              </p:val>
                                            </p:tav>
                                          </p:tavLst>
                                        </p:anim>
                                      </p:childTnLst>
                                    </p:cTn>
                                  </p:par>
                                </p:childTnLst>
                              </p:cTn>
                            </p:par>
                            <p:par>
                              <p:cTn id="214" fill="hold">
                                <p:stCondLst>
                                  <p:cond delay="21000"/>
                                </p:stCondLst>
                                <p:childTnLst>
                                  <p:par>
                                    <p:cTn id="215" presetID="2" presetClass="entr" presetSubtype="4" fill="hold" grpId="0" nodeType="afterEffect">
                                      <p:stCondLst>
                                        <p:cond delay="0"/>
                                      </p:stCondLst>
                                      <p:childTnLst>
                                        <p:set>
                                          <p:cBhvr>
                                            <p:cTn id="216" dur="1" fill="hold">
                                              <p:stCondLst>
                                                <p:cond delay="0"/>
                                              </p:stCondLst>
                                            </p:cTn>
                                            <p:tgtEl>
                                              <p:spTgt spid="549"/>
                                            </p:tgtEl>
                                            <p:attrNameLst>
                                              <p:attrName>style.visibility</p:attrName>
                                            </p:attrNameLst>
                                          </p:cBhvr>
                                          <p:to>
                                            <p:strVal val="visible"/>
                                          </p:to>
                                        </p:set>
                                        <p:anim calcmode="lin" valueType="num">
                                          <p:cBhvr additive="base">
                                            <p:cTn id="217" dur="200" fill="hold"/>
                                            <p:tgtEl>
                                              <p:spTgt spid="549"/>
                                            </p:tgtEl>
                                            <p:attrNameLst>
                                              <p:attrName>ppt_x</p:attrName>
                                            </p:attrNameLst>
                                          </p:cBhvr>
                                          <p:tavLst>
                                            <p:tav tm="0">
                                              <p:val>
                                                <p:strVal val="#ppt_x"/>
                                              </p:val>
                                            </p:tav>
                                            <p:tav tm="100000">
                                              <p:val>
                                                <p:strVal val="#ppt_x"/>
                                              </p:val>
                                            </p:tav>
                                          </p:tavLst>
                                        </p:anim>
                                        <p:anim calcmode="lin" valueType="num">
                                          <p:cBhvr additive="base">
                                            <p:cTn id="218" dur="200" fill="hold"/>
                                            <p:tgtEl>
                                              <p:spTgt spid="549"/>
                                            </p:tgtEl>
                                            <p:attrNameLst>
                                              <p:attrName>ppt_y</p:attrName>
                                            </p:attrNameLst>
                                          </p:cBhvr>
                                          <p:tavLst>
                                            <p:tav tm="0">
                                              <p:val>
                                                <p:strVal val="1+#ppt_h/2"/>
                                              </p:val>
                                            </p:tav>
                                            <p:tav tm="100000">
                                              <p:val>
                                                <p:strVal val="#ppt_y"/>
                                              </p:val>
                                            </p:tav>
                                          </p:tavLst>
                                        </p:anim>
                                      </p:childTnLst>
                                    </p:cTn>
                                  </p:par>
                                </p:childTnLst>
                              </p:cTn>
                            </p:par>
                            <p:par>
                              <p:cTn id="219" fill="hold">
                                <p:stCondLst>
                                  <p:cond delay="21500"/>
                                </p:stCondLst>
                                <p:childTnLst>
                                  <p:par>
                                    <p:cTn id="220" presetID="2" presetClass="entr" presetSubtype="4" fill="hold" grpId="0" nodeType="afterEffect">
                                      <p:stCondLst>
                                        <p:cond delay="0"/>
                                      </p:stCondLst>
                                      <p:childTnLst>
                                        <p:set>
                                          <p:cBhvr>
                                            <p:cTn id="221" dur="1" fill="hold">
                                              <p:stCondLst>
                                                <p:cond delay="0"/>
                                              </p:stCondLst>
                                            </p:cTn>
                                            <p:tgtEl>
                                              <p:spTgt spid="550"/>
                                            </p:tgtEl>
                                            <p:attrNameLst>
                                              <p:attrName>style.visibility</p:attrName>
                                            </p:attrNameLst>
                                          </p:cBhvr>
                                          <p:to>
                                            <p:strVal val="visible"/>
                                          </p:to>
                                        </p:set>
                                        <p:anim calcmode="lin" valueType="num">
                                          <p:cBhvr additive="base">
                                            <p:cTn id="222" dur="200" fill="hold"/>
                                            <p:tgtEl>
                                              <p:spTgt spid="550"/>
                                            </p:tgtEl>
                                            <p:attrNameLst>
                                              <p:attrName>ppt_x</p:attrName>
                                            </p:attrNameLst>
                                          </p:cBhvr>
                                          <p:tavLst>
                                            <p:tav tm="0">
                                              <p:val>
                                                <p:strVal val="#ppt_x"/>
                                              </p:val>
                                            </p:tav>
                                            <p:tav tm="100000">
                                              <p:val>
                                                <p:strVal val="#ppt_x"/>
                                              </p:val>
                                            </p:tav>
                                          </p:tavLst>
                                        </p:anim>
                                        <p:anim calcmode="lin" valueType="num">
                                          <p:cBhvr additive="base">
                                            <p:cTn id="223" dur="200" fill="hold"/>
                                            <p:tgtEl>
                                              <p:spTgt spid="550"/>
                                            </p:tgtEl>
                                            <p:attrNameLst>
                                              <p:attrName>ppt_y</p:attrName>
                                            </p:attrNameLst>
                                          </p:cBhvr>
                                          <p:tavLst>
                                            <p:tav tm="0">
                                              <p:val>
                                                <p:strVal val="1+#ppt_h/2"/>
                                              </p:val>
                                            </p:tav>
                                            <p:tav tm="100000">
                                              <p:val>
                                                <p:strVal val="#ppt_y"/>
                                              </p:val>
                                            </p:tav>
                                          </p:tavLst>
                                        </p:anim>
                                      </p:childTnLst>
                                    </p:cTn>
                                  </p:par>
                                </p:childTnLst>
                              </p:cTn>
                            </p:par>
                            <p:par>
                              <p:cTn id="224" fill="hold">
                                <p:stCondLst>
                                  <p:cond delay="22000"/>
                                </p:stCondLst>
                                <p:childTnLst>
                                  <p:par>
                                    <p:cTn id="225" presetID="2" presetClass="entr" presetSubtype="4" fill="hold" grpId="0" nodeType="afterEffect">
                                      <p:stCondLst>
                                        <p:cond delay="0"/>
                                      </p:stCondLst>
                                      <p:childTnLst>
                                        <p:set>
                                          <p:cBhvr>
                                            <p:cTn id="226" dur="1" fill="hold">
                                              <p:stCondLst>
                                                <p:cond delay="0"/>
                                              </p:stCondLst>
                                            </p:cTn>
                                            <p:tgtEl>
                                              <p:spTgt spid="551"/>
                                            </p:tgtEl>
                                            <p:attrNameLst>
                                              <p:attrName>style.visibility</p:attrName>
                                            </p:attrNameLst>
                                          </p:cBhvr>
                                          <p:to>
                                            <p:strVal val="visible"/>
                                          </p:to>
                                        </p:set>
                                        <p:anim calcmode="lin" valueType="num">
                                          <p:cBhvr additive="base">
                                            <p:cTn id="227" dur="200" fill="hold"/>
                                            <p:tgtEl>
                                              <p:spTgt spid="551"/>
                                            </p:tgtEl>
                                            <p:attrNameLst>
                                              <p:attrName>ppt_x</p:attrName>
                                            </p:attrNameLst>
                                          </p:cBhvr>
                                          <p:tavLst>
                                            <p:tav tm="0">
                                              <p:val>
                                                <p:strVal val="#ppt_x"/>
                                              </p:val>
                                            </p:tav>
                                            <p:tav tm="100000">
                                              <p:val>
                                                <p:strVal val="#ppt_x"/>
                                              </p:val>
                                            </p:tav>
                                          </p:tavLst>
                                        </p:anim>
                                        <p:anim calcmode="lin" valueType="num">
                                          <p:cBhvr additive="base">
                                            <p:cTn id="228" dur="200" fill="hold"/>
                                            <p:tgtEl>
                                              <p:spTgt spid="551"/>
                                            </p:tgtEl>
                                            <p:attrNameLst>
                                              <p:attrName>ppt_y</p:attrName>
                                            </p:attrNameLst>
                                          </p:cBhvr>
                                          <p:tavLst>
                                            <p:tav tm="0">
                                              <p:val>
                                                <p:strVal val="1+#ppt_h/2"/>
                                              </p:val>
                                            </p:tav>
                                            <p:tav tm="100000">
                                              <p:val>
                                                <p:strVal val="#ppt_y"/>
                                              </p:val>
                                            </p:tav>
                                          </p:tavLst>
                                        </p:anim>
                                      </p:childTnLst>
                                    </p:cTn>
                                  </p:par>
                                </p:childTnLst>
                              </p:cTn>
                            </p:par>
                            <p:par>
                              <p:cTn id="229" fill="hold">
                                <p:stCondLst>
                                  <p:cond delay="22500"/>
                                </p:stCondLst>
                                <p:childTnLst>
                                  <p:par>
                                    <p:cTn id="230" presetID="2" presetClass="entr" presetSubtype="4" fill="hold" grpId="0" nodeType="afterEffect">
                                      <p:stCondLst>
                                        <p:cond delay="0"/>
                                      </p:stCondLst>
                                      <p:childTnLst>
                                        <p:set>
                                          <p:cBhvr>
                                            <p:cTn id="231" dur="1" fill="hold">
                                              <p:stCondLst>
                                                <p:cond delay="0"/>
                                              </p:stCondLst>
                                            </p:cTn>
                                            <p:tgtEl>
                                              <p:spTgt spid="552"/>
                                            </p:tgtEl>
                                            <p:attrNameLst>
                                              <p:attrName>style.visibility</p:attrName>
                                            </p:attrNameLst>
                                          </p:cBhvr>
                                          <p:to>
                                            <p:strVal val="visible"/>
                                          </p:to>
                                        </p:set>
                                        <p:anim calcmode="lin" valueType="num">
                                          <p:cBhvr additive="base">
                                            <p:cTn id="232" dur="200" fill="hold"/>
                                            <p:tgtEl>
                                              <p:spTgt spid="552"/>
                                            </p:tgtEl>
                                            <p:attrNameLst>
                                              <p:attrName>ppt_x</p:attrName>
                                            </p:attrNameLst>
                                          </p:cBhvr>
                                          <p:tavLst>
                                            <p:tav tm="0">
                                              <p:val>
                                                <p:strVal val="#ppt_x"/>
                                              </p:val>
                                            </p:tav>
                                            <p:tav tm="100000">
                                              <p:val>
                                                <p:strVal val="#ppt_x"/>
                                              </p:val>
                                            </p:tav>
                                          </p:tavLst>
                                        </p:anim>
                                        <p:anim calcmode="lin" valueType="num">
                                          <p:cBhvr additive="base">
                                            <p:cTn id="233" dur="200" fill="hold"/>
                                            <p:tgtEl>
                                              <p:spTgt spid="552"/>
                                            </p:tgtEl>
                                            <p:attrNameLst>
                                              <p:attrName>ppt_y</p:attrName>
                                            </p:attrNameLst>
                                          </p:cBhvr>
                                          <p:tavLst>
                                            <p:tav tm="0">
                                              <p:val>
                                                <p:strVal val="1+#ppt_h/2"/>
                                              </p:val>
                                            </p:tav>
                                            <p:tav tm="100000">
                                              <p:val>
                                                <p:strVal val="#ppt_y"/>
                                              </p:val>
                                            </p:tav>
                                          </p:tavLst>
                                        </p:anim>
                                      </p:childTnLst>
                                    </p:cTn>
                                  </p:par>
                                </p:childTnLst>
                              </p:cTn>
                            </p:par>
                            <p:par>
                              <p:cTn id="234" fill="hold">
                                <p:stCondLst>
                                  <p:cond delay="23000"/>
                                </p:stCondLst>
                                <p:childTnLst>
                                  <p:par>
                                    <p:cTn id="235" presetID="2" presetClass="entr" presetSubtype="4" fill="hold" grpId="0" nodeType="afterEffect">
                                      <p:stCondLst>
                                        <p:cond delay="0"/>
                                      </p:stCondLst>
                                      <p:childTnLst>
                                        <p:set>
                                          <p:cBhvr>
                                            <p:cTn id="236" dur="1" fill="hold">
                                              <p:stCondLst>
                                                <p:cond delay="0"/>
                                              </p:stCondLst>
                                            </p:cTn>
                                            <p:tgtEl>
                                              <p:spTgt spid="553"/>
                                            </p:tgtEl>
                                            <p:attrNameLst>
                                              <p:attrName>style.visibility</p:attrName>
                                            </p:attrNameLst>
                                          </p:cBhvr>
                                          <p:to>
                                            <p:strVal val="visible"/>
                                          </p:to>
                                        </p:set>
                                        <p:anim calcmode="lin" valueType="num">
                                          <p:cBhvr additive="base">
                                            <p:cTn id="237" dur="200" fill="hold"/>
                                            <p:tgtEl>
                                              <p:spTgt spid="553"/>
                                            </p:tgtEl>
                                            <p:attrNameLst>
                                              <p:attrName>ppt_x</p:attrName>
                                            </p:attrNameLst>
                                          </p:cBhvr>
                                          <p:tavLst>
                                            <p:tav tm="0">
                                              <p:val>
                                                <p:strVal val="#ppt_x"/>
                                              </p:val>
                                            </p:tav>
                                            <p:tav tm="100000">
                                              <p:val>
                                                <p:strVal val="#ppt_x"/>
                                              </p:val>
                                            </p:tav>
                                          </p:tavLst>
                                        </p:anim>
                                        <p:anim calcmode="lin" valueType="num">
                                          <p:cBhvr additive="base">
                                            <p:cTn id="238" dur="200" fill="hold"/>
                                            <p:tgtEl>
                                              <p:spTgt spid="553"/>
                                            </p:tgtEl>
                                            <p:attrNameLst>
                                              <p:attrName>ppt_y</p:attrName>
                                            </p:attrNameLst>
                                          </p:cBhvr>
                                          <p:tavLst>
                                            <p:tav tm="0">
                                              <p:val>
                                                <p:strVal val="1+#ppt_h/2"/>
                                              </p:val>
                                            </p:tav>
                                            <p:tav tm="100000">
                                              <p:val>
                                                <p:strVal val="#ppt_y"/>
                                              </p:val>
                                            </p:tav>
                                          </p:tavLst>
                                        </p:anim>
                                      </p:childTnLst>
                                    </p:cTn>
                                  </p:par>
                                </p:childTnLst>
                              </p:cTn>
                            </p:par>
                            <p:par>
                              <p:cTn id="239" fill="hold">
                                <p:stCondLst>
                                  <p:cond delay="23500"/>
                                </p:stCondLst>
                                <p:childTnLst>
                                  <p:par>
                                    <p:cTn id="240" presetID="2" presetClass="entr" presetSubtype="4" fill="hold" grpId="0" nodeType="afterEffect">
                                      <p:stCondLst>
                                        <p:cond delay="0"/>
                                      </p:stCondLst>
                                      <p:childTnLst>
                                        <p:set>
                                          <p:cBhvr>
                                            <p:cTn id="241" dur="1" fill="hold">
                                              <p:stCondLst>
                                                <p:cond delay="0"/>
                                              </p:stCondLst>
                                            </p:cTn>
                                            <p:tgtEl>
                                              <p:spTgt spid="554"/>
                                            </p:tgtEl>
                                            <p:attrNameLst>
                                              <p:attrName>style.visibility</p:attrName>
                                            </p:attrNameLst>
                                          </p:cBhvr>
                                          <p:to>
                                            <p:strVal val="visible"/>
                                          </p:to>
                                        </p:set>
                                        <p:anim calcmode="lin" valueType="num">
                                          <p:cBhvr additive="base">
                                            <p:cTn id="242" dur="200" fill="hold"/>
                                            <p:tgtEl>
                                              <p:spTgt spid="554"/>
                                            </p:tgtEl>
                                            <p:attrNameLst>
                                              <p:attrName>ppt_x</p:attrName>
                                            </p:attrNameLst>
                                          </p:cBhvr>
                                          <p:tavLst>
                                            <p:tav tm="0">
                                              <p:val>
                                                <p:strVal val="#ppt_x"/>
                                              </p:val>
                                            </p:tav>
                                            <p:tav tm="100000">
                                              <p:val>
                                                <p:strVal val="#ppt_x"/>
                                              </p:val>
                                            </p:tav>
                                          </p:tavLst>
                                        </p:anim>
                                        <p:anim calcmode="lin" valueType="num">
                                          <p:cBhvr additive="base">
                                            <p:cTn id="243" dur="200" fill="hold"/>
                                            <p:tgtEl>
                                              <p:spTgt spid="554"/>
                                            </p:tgtEl>
                                            <p:attrNameLst>
                                              <p:attrName>ppt_y</p:attrName>
                                            </p:attrNameLst>
                                          </p:cBhvr>
                                          <p:tavLst>
                                            <p:tav tm="0">
                                              <p:val>
                                                <p:strVal val="1+#ppt_h/2"/>
                                              </p:val>
                                            </p:tav>
                                            <p:tav tm="100000">
                                              <p:val>
                                                <p:strVal val="#ppt_y"/>
                                              </p:val>
                                            </p:tav>
                                          </p:tavLst>
                                        </p:anim>
                                      </p:childTnLst>
                                    </p:cTn>
                                  </p:par>
                                </p:childTnLst>
                              </p:cTn>
                            </p:par>
                            <p:par>
                              <p:cTn id="244" fill="hold">
                                <p:stCondLst>
                                  <p:cond delay="24000"/>
                                </p:stCondLst>
                                <p:childTnLst>
                                  <p:par>
                                    <p:cTn id="245" presetID="2" presetClass="entr" presetSubtype="4" fill="hold" grpId="0" nodeType="afterEffect">
                                      <p:stCondLst>
                                        <p:cond delay="0"/>
                                      </p:stCondLst>
                                      <p:childTnLst>
                                        <p:set>
                                          <p:cBhvr>
                                            <p:cTn id="246" dur="1" fill="hold">
                                              <p:stCondLst>
                                                <p:cond delay="0"/>
                                              </p:stCondLst>
                                            </p:cTn>
                                            <p:tgtEl>
                                              <p:spTgt spid="557"/>
                                            </p:tgtEl>
                                            <p:attrNameLst>
                                              <p:attrName>style.visibility</p:attrName>
                                            </p:attrNameLst>
                                          </p:cBhvr>
                                          <p:to>
                                            <p:strVal val="visible"/>
                                          </p:to>
                                        </p:set>
                                        <p:anim calcmode="lin" valueType="num">
                                          <p:cBhvr additive="base">
                                            <p:cTn id="247" dur="200" fill="hold"/>
                                            <p:tgtEl>
                                              <p:spTgt spid="557"/>
                                            </p:tgtEl>
                                            <p:attrNameLst>
                                              <p:attrName>ppt_x</p:attrName>
                                            </p:attrNameLst>
                                          </p:cBhvr>
                                          <p:tavLst>
                                            <p:tav tm="0">
                                              <p:val>
                                                <p:strVal val="#ppt_x"/>
                                              </p:val>
                                            </p:tav>
                                            <p:tav tm="100000">
                                              <p:val>
                                                <p:strVal val="#ppt_x"/>
                                              </p:val>
                                            </p:tav>
                                          </p:tavLst>
                                        </p:anim>
                                        <p:anim calcmode="lin" valueType="num">
                                          <p:cBhvr additive="base">
                                            <p:cTn id="248" dur="200" fill="hold"/>
                                            <p:tgtEl>
                                              <p:spTgt spid="557"/>
                                            </p:tgtEl>
                                            <p:attrNameLst>
                                              <p:attrName>ppt_y</p:attrName>
                                            </p:attrNameLst>
                                          </p:cBhvr>
                                          <p:tavLst>
                                            <p:tav tm="0">
                                              <p:val>
                                                <p:strVal val="1+#ppt_h/2"/>
                                              </p:val>
                                            </p:tav>
                                            <p:tav tm="100000">
                                              <p:val>
                                                <p:strVal val="#ppt_y"/>
                                              </p:val>
                                            </p:tav>
                                          </p:tavLst>
                                        </p:anim>
                                      </p:childTnLst>
                                    </p:cTn>
                                  </p:par>
                                </p:childTnLst>
                              </p:cTn>
                            </p:par>
                            <p:par>
                              <p:cTn id="249" fill="hold">
                                <p:stCondLst>
                                  <p:cond delay="24500"/>
                                </p:stCondLst>
                                <p:childTnLst>
                                  <p:par>
                                    <p:cTn id="250" presetID="2" presetClass="entr" presetSubtype="4" fill="hold" grpId="0" nodeType="afterEffect">
                                      <p:stCondLst>
                                        <p:cond delay="0"/>
                                      </p:stCondLst>
                                      <p:childTnLst>
                                        <p:set>
                                          <p:cBhvr>
                                            <p:cTn id="251" dur="1" fill="hold">
                                              <p:stCondLst>
                                                <p:cond delay="0"/>
                                              </p:stCondLst>
                                            </p:cTn>
                                            <p:tgtEl>
                                              <p:spTgt spid="558"/>
                                            </p:tgtEl>
                                            <p:attrNameLst>
                                              <p:attrName>style.visibility</p:attrName>
                                            </p:attrNameLst>
                                          </p:cBhvr>
                                          <p:to>
                                            <p:strVal val="visible"/>
                                          </p:to>
                                        </p:set>
                                        <p:anim calcmode="lin" valueType="num">
                                          <p:cBhvr additive="base">
                                            <p:cTn id="252" dur="200" fill="hold"/>
                                            <p:tgtEl>
                                              <p:spTgt spid="558"/>
                                            </p:tgtEl>
                                            <p:attrNameLst>
                                              <p:attrName>ppt_x</p:attrName>
                                            </p:attrNameLst>
                                          </p:cBhvr>
                                          <p:tavLst>
                                            <p:tav tm="0">
                                              <p:val>
                                                <p:strVal val="#ppt_x"/>
                                              </p:val>
                                            </p:tav>
                                            <p:tav tm="100000">
                                              <p:val>
                                                <p:strVal val="#ppt_x"/>
                                              </p:val>
                                            </p:tav>
                                          </p:tavLst>
                                        </p:anim>
                                        <p:anim calcmode="lin" valueType="num">
                                          <p:cBhvr additive="base">
                                            <p:cTn id="253" dur="200" fill="hold"/>
                                            <p:tgtEl>
                                              <p:spTgt spid="558"/>
                                            </p:tgtEl>
                                            <p:attrNameLst>
                                              <p:attrName>ppt_y</p:attrName>
                                            </p:attrNameLst>
                                          </p:cBhvr>
                                          <p:tavLst>
                                            <p:tav tm="0">
                                              <p:val>
                                                <p:strVal val="1+#ppt_h/2"/>
                                              </p:val>
                                            </p:tav>
                                            <p:tav tm="100000">
                                              <p:val>
                                                <p:strVal val="#ppt_y"/>
                                              </p:val>
                                            </p:tav>
                                          </p:tavLst>
                                        </p:anim>
                                      </p:childTnLst>
                                    </p:cTn>
                                  </p:par>
                                </p:childTnLst>
                              </p:cTn>
                            </p:par>
                            <p:par>
                              <p:cTn id="254" fill="hold">
                                <p:stCondLst>
                                  <p:cond delay="25000"/>
                                </p:stCondLst>
                                <p:childTnLst>
                                  <p:par>
                                    <p:cTn id="255" presetID="2" presetClass="entr" presetSubtype="4" fill="hold" grpId="0" nodeType="afterEffect">
                                      <p:stCondLst>
                                        <p:cond delay="0"/>
                                      </p:stCondLst>
                                      <p:childTnLst>
                                        <p:set>
                                          <p:cBhvr>
                                            <p:cTn id="256" dur="1" fill="hold">
                                              <p:stCondLst>
                                                <p:cond delay="0"/>
                                              </p:stCondLst>
                                            </p:cTn>
                                            <p:tgtEl>
                                              <p:spTgt spid="559"/>
                                            </p:tgtEl>
                                            <p:attrNameLst>
                                              <p:attrName>style.visibility</p:attrName>
                                            </p:attrNameLst>
                                          </p:cBhvr>
                                          <p:to>
                                            <p:strVal val="visible"/>
                                          </p:to>
                                        </p:set>
                                        <p:anim calcmode="lin" valueType="num">
                                          <p:cBhvr additive="base">
                                            <p:cTn id="257" dur="200" fill="hold"/>
                                            <p:tgtEl>
                                              <p:spTgt spid="559"/>
                                            </p:tgtEl>
                                            <p:attrNameLst>
                                              <p:attrName>ppt_x</p:attrName>
                                            </p:attrNameLst>
                                          </p:cBhvr>
                                          <p:tavLst>
                                            <p:tav tm="0">
                                              <p:val>
                                                <p:strVal val="#ppt_x"/>
                                              </p:val>
                                            </p:tav>
                                            <p:tav tm="100000">
                                              <p:val>
                                                <p:strVal val="#ppt_x"/>
                                              </p:val>
                                            </p:tav>
                                          </p:tavLst>
                                        </p:anim>
                                        <p:anim calcmode="lin" valueType="num">
                                          <p:cBhvr additive="base">
                                            <p:cTn id="258" dur="200" fill="hold"/>
                                            <p:tgtEl>
                                              <p:spTgt spid="559"/>
                                            </p:tgtEl>
                                            <p:attrNameLst>
                                              <p:attrName>ppt_y</p:attrName>
                                            </p:attrNameLst>
                                          </p:cBhvr>
                                          <p:tavLst>
                                            <p:tav tm="0">
                                              <p:val>
                                                <p:strVal val="1+#ppt_h/2"/>
                                              </p:val>
                                            </p:tav>
                                            <p:tav tm="100000">
                                              <p:val>
                                                <p:strVal val="#ppt_y"/>
                                              </p:val>
                                            </p:tav>
                                          </p:tavLst>
                                        </p:anim>
                                      </p:childTnLst>
                                    </p:cTn>
                                  </p:par>
                                </p:childTnLst>
                              </p:cTn>
                            </p:par>
                            <p:par>
                              <p:cTn id="259" fill="hold">
                                <p:stCondLst>
                                  <p:cond delay="25500"/>
                                </p:stCondLst>
                                <p:childTnLst>
                                  <p:par>
                                    <p:cTn id="260" presetID="2" presetClass="entr" presetSubtype="4" fill="hold" grpId="0" nodeType="afterEffect">
                                      <p:stCondLst>
                                        <p:cond delay="0"/>
                                      </p:stCondLst>
                                      <p:childTnLst>
                                        <p:set>
                                          <p:cBhvr>
                                            <p:cTn id="261" dur="1" fill="hold">
                                              <p:stCondLst>
                                                <p:cond delay="0"/>
                                              </p:stCondLst>
                                            </p:cTn>
                                            <p:tgtEl>
                                              <p:spTgt spid="560"/>
                                            </p:tgtEl>
                                            <p:attrNameLst>
                                              <p:attrName>style.visibility</p:attrName>
                                            </p:attrNameLst>
                                          </p:cBhvr>
                                          <p:to>
                                            <p:strVal val="visible"/>
                                          </p:to>
                                        </p:set>
                                        <p:anim calcmode="lin" valueType="num">
                                          <p:cBhvr additive="base">
                                            <p:cTn id="262" dur="200" fill="hold"/>
                                            <p:tgtEl>
                                              <p:spTgt spid="560"/>
                                            </p:tgtEl>
                                            <p:attrNameLst>
                                              <p:attrName>ppt_x</p:attrName>
                                            </p:attrNameLst>
                                          </p:cBhvr>
                                          <p:tavLst>
                                            <p:tav tm="0">
                                              <p:val>
                                                <p:strVal val="#ppt_x"/>
                                              </p:val>
                                            </p:tav>
                                            <p:tav tm="100000">
                                              <p:val>
                                                <p:strVal val="#ppt_x"/>
                                              </p:val>
                                            </p:tav>
                                          </p:tavLst>
                                        </p:anim>
                                        <p:anim calcmode="lin" valueType="num">
                                          <p:cBhvr additive="base">
                                            <p:cTn id="263" dur="200" fill="hold"/>
                                            <p:tgtEl>
                                              <p:spTgt spid="560"/>
                                            </p:tgtEl>
                                            <p:attrNameLst>
                                              <p:attrName>ppt_y</p:attrName>
                                            </p:attrNameLst>
                                          </p:cBhvr>
                                          <p:tavLst>
                                            <p:tav tm="0">
                                              <p:val>
                                                <p:strVal val="1+#ppt_h/2"/>
                                              </p:val>
                                            </p:tav>
                                            <p:tav tm="100000">
                                              <p:val>
                                                <p:strVal val="#ppt_y"/>
                                              </p:val>
                                            </p:tav>
                                          </p:tavLst>
                                        </p:anim>
                                      </p:childTnLst>
                                    </p:cTn>
                                  </p:par>
                                </p:childTnLst>
                              </p:cTn>
                            </p:par>
                            <p:par>
                              <p:cTn id="264" fill="hold">
                                <p:stCondLst>
                                  <p:cond delay="26000"/>
                                </p:stCondLst>
                                <p:childTnLst>
                                  <p:par>
                                    <p:cTn id="265" presetID="2" presetClass="entr" presetSubtype="4" fill="hold" grpId="0" nodeType="afterEffect">
                                      <p:stCondLst>
                                        <p:cond delay="0"/>
                                      </p:stCondLst>
                                      <p:childTnLst>
                                        <p:set>
                                          <p:cBhvr>
                                            <p:cTn id="266" dur="1" fill="hold">
                                              <p:stCondLst>
                                                <p:cond delay="0"/>
                                              </p:stCondLst>
                                            </p:cTn>
                                            <p:tgtEl>
                                              <p:spTgt spid="561"/>
                                            </p:tgtEl>
                                            <p:attrNameLst>
                                              <p:attrName>style.visibility</p:attrName>
                                            </p:attrNameLst>
                                          </p:cBhvr>
                                          <p:to>
                                            <p:strVal val="visible"/>
                                          </p:to>
                                        </p:set>
                                        <p:anim calcmode="lin" valueType="num">
                                          <p:cBhvr additive="base">
                                            <p:cTn id="267" dur="200" fill="hold"/>
                                            <p:tgtEl>
                                              <p:spTgt spid="561"/>
                                            </p:tgtEl>
                                            <p:attrNameLst>
                                              <p:attrName>ppt_x</p:attrName>
                                            </p:attrNameLst>
                                          </p:cBhvr>
                                          <p:tavLst>
                                            <p:tav tm="0">
                                              <p:val>
                                                <p:strVal val="#ppt_x"/>
                                              </p:val>
                                            </p:tav>
                                            <p:tav tm="100000">
                                              <p:val>
                                                <p:strVal val="#ppt_x"/>
                                              </p:val>
                                            </p:tav>
                                          </p:tavLst>
                                        </p:anim>
                                        <p:anim calcmode="lin" valueType="num">
                                          <p:cBhvr additive="base">
                                            <p:cTn id="268" dur="200" fill="hold"/>
                                            <p:tgtEl>
                                              <p:spTgt spid="561"/>
                                            </p:tgtEl>
                                            <p:attrNameLst>
                                              <p:attrName>ppt_y</p:attrName>
                                            </p:attrNameLst>
                                          </p:cBhvr>
                                          <p:tavLst>
                                            <p:tav tm="0">
                                              <p:val>
                                                <p:strVal val="1+#ppt_h/2"/>
                                              </p:val>
                                            </p:tav>
                                            <p:tav tm="100000">
                                              <p:val>
                                                <p:strVal val="#ppt_y"/>
                                              </p:val>
                                            </p:tav>
                                          </p:tavLst>
                                        </p:anim>
                                      </p:childTnLst>
                                    </p:cTn>
                                  </p:par>
                                </p:childTnLst>
                              </p:cTn>
                            </p:par>
                            <p:par>
                              <p:cTn id="269" fill="hold">
                                <p:stCondLst>
                                  <p:cond delay="26500"/>
                                </p:stCondLst>
                                <p:childTnLst>
                                  <p:par>
                                    <p:cTn id="270" presetID="2" presetClass="entr" presetSubtype="4" fill="hold" grpId="0" nodeType="afterEffect">
                                      <p:stCondLst>
                                        <p:cond delay="0"/>
                                      </p:stCondLst>
                                      <p:childTnLst>
                                        <p:set>
                                          <p:cBhvr>
                                            <p:cTn id="271" dur="1" fill="hold">
                                              <p:stCondLst>
                                                <p:cond delay="0"/>
                                              </p:stCondLst>
                                            </p:cTn>
                                            <p:tgtEl>
                                              <p:spTgt spid="562"/>
                                            </p:tgtEl>
                                            <p:attrNameLst>
                                              <p:attrName>style.visibility</p:attrName>
                                            </p:attrNameLst>
                                          </p:cBhvr>
                                          <p:to>
                                            <p:strVal val="visible"/>
                                          </p:to>
                                        </p:set>
                                        <p:anim calcmode="lin" valueType="num">
                                          <p:cBhvr additive="base">
                                            <p:cTn id="272" dur="200" fill="hold"/>
                                            <p:tgtEl>
                                              <p:spTgt spid="562"/>
                                            </p:tgtEl>
                                            <p:attrNameLst>
                                              <p:attrName>ppt_x</p:attrName>
                                            </p:attrNameLst>
                                          </p:cBhvr>
                                          <p:tavLst>
                                            <p:tav tm="0">
                                              <p:val>
                                                <p:strVal val="#ppt_x"/>
                                              </p:val>
                                            </p:tav>
                                            <p:tav tm="100000">
                                              <p:val>
                                                <p:strVal val="#ppt_x"/>
                                              </p:val>
                                            </p:tav>
                                          </p:tavLst>
                                        </p:anim>
                                        <p:anim calcmode="lin" valueType="num">
                                          <p:cBhvr additive="base">
                                            <p:cTn id="273" dur="200" fill="hold"/>
                                            <p:tgtEl>
                                              <p:spTgt spid="562"/>
                                            </p:tgtEl>
                                            <p:attrNameLst>
                                              <p:attrName>ppt_y</p:attrName>
                                            </p:attrNameLst>
                                          </p:cBhvr>
                                          <p:tavLst>
                                            <p:tav tm="0">
                                              <p:val>
                                                <p:strVal val="1+#ppt_h/2"/>
                                              </p:val>
                                            </p:tav>
                                            <p:tav tm="100000">
                                              <p:val>
                                                <p:strVal val="#ppt_y"/>
                                              </p:val>
                                            </p:tav>
                                          </p:tavLst>
                                        </p:anim>
                                      </p:childTnLst>
                                    </p:cTn>
                                  </p:par>
                                </p:childTnLst>
                              </p:cTn>
                            </p:par>
                            <p:par>
                              <p:cTn id="274" fill="hold">
                                <p:stCondLst>
                                  <p:cond delay="27000"/>
                                </p:stCondLst>
                                <p:childTnLst>
                                  <p:par>
                                    <p:cTn id="275" presetID="2" presetClass="entr" presetSubtype="4" fill="hold" grpId="0" nodeType="afterEffect">
                                      <p:stCondLst>
                                        <p:cond delay="0"/>
                                      </p:stCondLst>
                                      <p:childTnLst>
                                        <p:set>
                                          <p:cBhvr>
                                            <p:cTn id="276" dur="1" fill="hold">
                                              <p:stCondLst>
                                                <p:cond delay="0"/>
                                              </p:stCondLst>
                                            </p:cTn>
                                            <p:tgtEl>
                                              <p:spTgt spid="563"/>
                                            </p:tgtEl>
                                            <p:attrNameLst>
                                              <p:attrName>style.visibility</p:attrName>
                                            </p:attrNameLst>
                                          </p:cBhvr>
                                          <p:to>
                                            <p:strVal val="visible"/>
                                          </p:to>
                                        </p:set>
                                        <p:anim calcmode="lin" valueType="num">
                                          <p:cBhvr additive="base">
                                            <p:cTn id="277" dur="200" fill="hold"/>
                                            <p:tgtEl>
                                              <p:spTgt spid="563"/>
                                            </p:tgtEl>
                                            <p:attrNameLst>
                                              <p:attrName>ppt_x</p:attrName>
                                            </p:attrNameLst>
                                          </p:cBhvr>
                                          <p:tavLst>
                                            <p:tav tm="0">
                                              <p:val>
                                                <p:strVal val="#ppt_x"/>
                                              </p:val>
                                            </p:tav>
                                            <p:tav tm="100000">
                                              <p:val>
                                                <p:strVal val="#ppt_x"/>
                                              </p:val>
                                            </p:tav>
                                          </p:tavLst>
                                        </p:anim>
                                        <p:anim calcmode="lin" valueType="num">
                                          <p:cBhvr additive="base">
                                            <p:cTn id="278" dur="200" fill="hold"/>
                                            <p:tgtEl>
                                              <p:spTgt spid="563"/>
                                            </p:tgtEl>
                                            <p:attrNameLst>
                                              <p:attrName>ppt_y</p:attrName>
                                            </p:attrNameLst>
                                          </p:cBhvr>
                                          <p:tavLst>
                                            <p:tav tm="0">
                                              <p:val>
                                                <p:strVal val="1+#ppt_h/2"/>
                                              </p:val>
                                            </p:tav>
                                            <p:tav tm="100000">
                                              <p:val>
                                                <p:strVal val="#ppt_y"/>
                                              </p:val>
                                            </p:tav>
                                          </p:tavLst>
                                        </p:anim>
                                      </p:childTnLst>
                                    </p:cTn>
                                  </p:par>
                                </p:childTnLst>
                              </p:cTn>
                            </p:par>
                            <p:par>
                              <p:cTn id="279" fill="hold">
                                <p:stCondLst>
                                  <p:cond delay="27500"/>
                                </p:stCondLst>
                                <p:childTnLst>
                                  <p:par>
                                    <p:cTn id="280" presetID="2" presetClass="entr" presetSubtype="4" fill="hold" grpId="0" nodeType="afterEffect">
                                      <p:stCondLst>
                                        <p:cond delay="0"/>
                                      </p:stCondLst>
                                      <p:childTnLst>
                                        <p:set>
                                          <p:cBhvr>
                                            <p:cTn id="281" dur="1" fill="hold">
                                              <p:stCondLst>
                                                <p:cond delay="0"/>
                                              </p:stCondLst>
                                            </p:cTn>
                                            <p:tgtEl>
                                              <p:spTgt spid="564"/>
                                            </p:tgtEl>
                                            <p:attrNameLst>
                                              <p:attrName>style.visibility</p:attrName>
                                            </p:attrNameLst>
                                          </p:cBhvr>
                                          <p:to>
                                            <p:strVal val="visible"/>
                                          </p:to>
                                        </p:set>
                                        <p:anim calcmode="lin" valueType="num">
                                          <p:cBhvr additive="base">
                                            <p:cTn id="282" dur="200" fill="hold"/>
                                            <p:tgtEl>
                                              <p:spTgt spid="564"/>
                                            </p:tgtEl>
                                            <p:attrNameLst>
                                              <p:attrName>ppt_x</p:attrName>
                                            </p:attrNameLst>
                                          </p:cBhvr>
                                          <p:tavLst>
                                            <p:tav tm="0">
                                              <p:val>
                                                <p:strVal val="#ppt_x"/>
                                              </p:val>
                                            </p:tav>
                                            <p:tav tm="100000">
                                              <p:val>
                                                <p:strVal val="#ppt_x"/>
                                              </p:val>
                                            </p:tav>
                                          </p:tavLst>
                                        </p:anim>
                                        <p:anim calcmode="lin" valueType="num">
                                          <p:cBhvr additive="base">
                                            <p:cTn id="283" dur="200" fill="hold"/>
                                            <p:tgtEl>
                                              <p:spTgt spid="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p:bldP spid="556" grpId="0"/>
          <p:bldP spid="557" grpId="0"/>
          <p:bldP spid="558" grpId="0"/>
          <p:bldP spid="559" grpId="0"/>
          <p:bldP spid="560" grpId="0"/>
          <p:bldP spid="561" grpId="0"/>
          <p:bldP spid="562" grpId="0"/>
          <p:bldP spid="563" grpId="0"/>
          <p:bldP spid="56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rot="5400000" flipV="1">
            <a:off x="-293036" y="270844"/>
            <a:ext cx="6880191" cy="6294120"/>
          </a:xfrm>
          <a:prstGeom prst="rect">
            <a:avLst/>
          </a:prstGeom>
        </p:spPr>
      </p:pic>
      <p:sp>
        <p:nvSpPr>
          <p:cNvPr id="9" name="TextBox 1"/>
          <p:cNvSpPr txBox="1"/>
          <p:nvPr/>
        </p:nvSpPr>
        <p:spPr>
          <a:xfrm>
            <a:off x="8351681" y="555776"/>
            <a:ext cx="3026229" cy="668388"/>
          </a:xfrm>
          <a:prstGeom prst="rect">
            <a:avLst/>
          </a:prstGeom>
          <a:noFill/>
        </p:spPr>
        <p:txBody>
          <a:bodyPr wrap="square" lIns="0" tIns="0" rIns="0" rtlCol="0">
            <a:spAutoFit/>
          </a:bodyPr>
          <a:lstStyle/>
          <a:p>
            <a:pPr algn="ctr">
              <a:lnSpc>
                <a:spcPts val="5200"/>
              </a:lnSpc>
            </a:pPr>
            <a:r>
              <a:rPr lang="en-US" altLang="zh-CN" sz="4000" b="1" dirty="0">
                <a:solidFill>
                  <a:schemeClr val="tx1">
                    <a:lumMod val="75000"/>
                    <a:lumOff val="25000"/>
                  </a:schemeClr>
                </a:solidFill>
                <a:cs typeface="+mn-ea"/>
                <a:sym typeface="+mn-lt"/>
              </a:rPr>
              <a:t>CONTENTS</a:t>
            </a:r>
            <a:endParaRPr lang="en-US" altLang="zh-CN" sz="1400" b="1" dirty="0">
              <a:solidFill>
                <a:schemeClr val="tx1">
                  <a:lumMod val="75000"/>
                  <a:lumOff val="25000"/>
                </a:schemeClr>
              </a:solidFill>
              <a:cs typeface="+mn-ea"/>
              <a:sym typeface="+mn-lt"/>
            </a:endParaRPr>
          </a:p>
        </p:txBody>
      </p:sp>
      <p:grpSp>
        <p:nvGrpSpPr>
          <p:cNvPr id="10" name="组合 9"/>
          <p:cNvGrpSpPr/>
          <p:nvPr/>
        </p:nvGrpSpPr>
        <p:grpSpPr>
          <a:xfrm>
            <a:off x="5314236" y="2205539"/>
            <a:ext cx="4417754" cy="739594"/>
            <a:chOff x="2102950" y="2074911"/>
            <a:chExt cx="4417754" cy="739594"/>
          </a:xfrm>
        </p:grpSpPr>
        <p:sp>
          <p:nvSpPr>
            <p:cNvPr id="12" name="TextBox 1"/>
            <p:cNvSpPr txBox="1"/>
            <p:nvPr/>
          </p:nvSpPr>
          <p:spPr>
            <a:xfrm>
              <a:off x="2625407" y="2590854"/>
              <a:ext cx="3895297" cy="223651"/>
            </a:xfrm>
            <a:prstGeom prst="rect">
              <a:avLst/>
            </a:prstGeom>
            <a:noFill/>
          </p:spPr>
          <p:txBody>
            <a:bodyPr wrap="none" lIns="0" tIns="0" rIns="0" rtlCol="0">
              <a:spAutoFit/>
            </a:bodyPr>
            <a:lstStyle/>
            <a:p>
              <a:pPr>
                <a:lnSpc>
                  <a:spcPct val="120000"/>
                </a:lnSpc>
              </a:pPr>
              <a:r>
                <a:rPr lang="en-US" altLang="zh-CN" sz="1050" dirty="0">
                  <a:solidFill>
                    <a:schemeClr val="tx1">
                      <a:lumMod val="75000"/>
                      <a:lumOff val="25000"/>
                    </a:schemeClr>
                  </a:solidFill>
                  <a:cs typeface="+mn-ea"/>
                  <a:sym typeface="+mn-lt"/>
                </a:rPr>
                <a:t>Sentence description of the project business plan objectives.</a:t>
              </a:r>
            </a:p>
          </p:txBody>
        </p:sp>
        <p:sp>
          <p:nvSpPr>
            <p:cNvPr id="13" name="TextBox 1"/>
            <p:cNvSpPr txBox="1"/>
            <p:nvPr/>
          </p:nvSpPr>
          <p:spPr>
            <a:xfrm>
              <a:off x="2102950" y="2074911"/>
              <a:ext cx="1981312" cy="352854"/>
            </a:xfrm>
            <a:prstGeom prst="rect">
              <a:avLst/>
            </a:prstGeom>
            <a:noFill/>
          </p:spPr>
          <p:txBody>
            <a:bodyPr wrap="none" lIns="0" tIns="0" rIns="0" rtlCol="0">
              <a:spAutoFit/>
            </a:bodyPr>
            <a:lstStyle/>
            <a:p>
              <a:pPr>
                <a:lnSpc>
                  <a:spcPts val="2300"/>
                </a:lnSpc>
              </a:pPr>
              <a:r>
                <a:rPr lang="en-US" altLang="zh-CN" sz="2800" b="1" dirty="0">
                  <a:solidFill>
                    <a:schemeClr val="tx1">
                      <a:lumMod val="75000"/>
                      <a:lumOff val="25000"/>
                    </a:schemeClr>
                  </a:solidFill>
                  <a:cs typeface="+mn-ea"/>
                  <a:sym typeface="+mn-lt"/>
                </a:rPr>
                <a:t>01.</a:t>
              </a:r>
              <a:r>
                <a:rPr lang="zh-CN" altLang="en-US" sz="2800" b="1" dirty="0">
                  <a:solidFill>
                    <a:schemeClr val="tx1">
                      <a:lumMod val="75000"/>
                      <a:lumOff val="25000"/>
                    </a:schemeClr>
                  </a:solidFill>
                  <a:cs typeface="+mn-ea"/>
                  <a:sym typeface="+mn-lt"/>
                </a:rPr>
                <a:t>Project overview.</a:t>
              </a:r>
              <a:endParaRPr lang="zh-CN" altLang="en-US" b="1" dirty="0">
                <a:solidFill>
                  <a:schemeClr val="tx1">
                    <a:lumMod val="75000"/>
                    <a:lumOff val="25000"/>
                  </a:schemeClr>
                </a:solidFill>
                <a:cs typeface="+mn-ea"/>
                <a:sym typeface="+mn-lt"/>
              </a:endParaRPr>
            </a:p>
          </p:txBody>
        </p:sp>
      </p:grpSp>
      <p:grpSp>
        <p:nvGrpSpPr>
          <p:cNvPr id="14" name="组合 13"/>
          <p:cNvGrpSpPr/>
          <p:nvPr/>
        </p:nvGrpSpPr>
        <p:grpSpPr>
          <a:xfrm>
            <a:off x="5314236" y="3320140"/>
            <a:ext cx="4090377" cy="690943"/>
            <a:chOff x="2102950" y="3189512"/>
            <a:chExt cx="4090377" cy="690943"/>
          </a:xfrm>
        </p:grpSpPr>
        <p:sp>
          <p:nvSpPr>
            <p:cNvPr id="15" name="TextBox 1"/>
            <p:cNvSpPr txBox="1"/>
            <p:nvPr/>
          </p:nvSpPr>
          <p:spPr>
            <a:xfrm>
              <a:off x="2102950" y="3189512"/>
              <a:ext cx="1981312" cy="352854"/>
            </a:xfrm>
            <a:prstGeom prst="rect">
              <a:avLst/>
            </a:prstGeom>
            <a:noFill/>
          </p:spPr>
          <p:txBody>
            <a:bodyPr wrap="none" lIns="0" tIns="0" rIns="0" rtlCol="0">
              <a:spAutoFit/>
            </a:bodyPr>
            <a:lstStyle>
              <a:defPPr>
                <a:defRPr lang="zh-CN"/>
              </a:defPPr>
              <a:lvl1pPr>
                <a:lnSpc>
                  <a:spcPts val="2300"/>
                </a:lnSpc>
                <a:defRPr sz="2800" b="1">
                  <a:solidFill>
                    <a:srgbClr val="218CD5"/>
                  </a:solidFill>
                  <a:latin typeface="微软雅黑" panose="020B0503020204020204" pitchFamily="18" charset="-122"/>
                  <a:ea typeface="微软雅黑" panose="020B0503020204020204" pitchFamily="18" charset="-122"/>
                  <a:cs typeface="微软雅黑" panose="020B0503020204020204" pitchFamily="18" charset="-122"/>
                </a:defRPr>
              </a:lvl1pPr>
            </a:lstStyle>
            <a:p>
              <a:r>
                <a:rPr lang="en-US" altLang="zh-CN" dirty="0">
                  <a:solidFill>
                    <a:schemeClr val="tx1">
                      <a:lumMod val="75000"/>
                      <a:lumOff val="25000"/>
                    </a:schemeClr>
                  </a:solidFill>
                  <a:latin typeface="+mn-lt"/>
                  <a:ea typeface="+mn-ea"/>
                  <a:cs typeface="+mn-ea"/>
                  <a:sym typeface="+mn-lt"/>
                </a:rPr>
                <a:t>02.Market Perspective.</a:t>
              </a:r>
            </a:p>
          </p:txBody>
        </p:sp>
        <p:sp>
          <p:nvSpPr>
            <p:cNvPr id="16" name="TextBox 1"/>
            <p:cNvSpPr txBox="1"/>
            <p:nvPr/>
          </p:nvSpPr>
          <p:spPr>
            <a:xfrm>
              <a:off x="2706795" y="3656804"/>
              <a:ext cx="3486532" cy="223651"/>
            </a:xfrm>
            <a:prstGeom prst="rect">
              <a:avLst/>
            </a:prstGeom>
            <a:noFill/>
          </p:spPr>
          <p:txBody>
            <a:bodyPr wrap="none" lIns="0" tIns="0" rIns="0" rtlCol="0">
              <a:spAutoFit/>
            </a:bodyPr>
            <a:lstStyle/>
            <a:p>
              <a:pPr>
                <a:lnSpc>
                  <a:spcPct val="120000"/>
                </a:lnSpc>
              </a:pPr>
              <a:r>
                <a:rPr lang="en-US" altLang="zh-CN" sz="1050" dirty="0">
                  <a:solidFill>
                    <a:schemeClr val="tx1">
                      <a:lumMod val="75000"/>
                      <a:lumOff val="25000"/>
                    </a:schemeClr>
                  </a:solidFill>
                  <a:cs typeface="+mn-ea"/>
                  <a:sym typeface="+mn-lt"/>
                </a:rPr>
                <a:t>Know your market, customer needs, where customers.</a:t>
              </a:r>
            </a:p>
          </p:txBody>
        </p:sp>
      </p:grpSp>
      <p:grpSp>
        <p:nvGrpSpPr>
          <p:cNvPr id="18" name="组合 17"/>
          <p:cNvGrpSpPr/>
          <p:nvPr/>
        </p:nvGrpSpPr>
        <p:grpSpPr>
          <a:xfrm>
            <a:off x="5314236" y="4446476"/>
            <a:ext cx="4749862" cy="689075"/>
            <a:chOff x="2102950" y="4315848"/>
            <a:chExt cx="4749862" cy="689075"/>
          </a:xfrm>
        </p:grpSpPr>
        <p:sp>
          <p:nvSpPr>
            <p:cNvPr id="19" name="TextBox 1"/>
            <p:cNvSpPr txBox="1"/>
            <p:nvPr/>
          </p:nvSpPr>
          <p:spPr>
            <a:xfrm>
              <a:off x="2102950" y="4315848"/>
              <a:ext cx="1981312" cy="352854"/>
            </a:xfrm>
            <a:prstGeom prst="rect">
              <a:avLst/>
            </a:prstGeom>
            <a:noFill/>
          </p:spPr>
          <p:txBody>
            <a:bodyPr wrap="none" lIns="0" tIns="0" rIns="0" rtlCol="0">
              <a:spAutoFit/>
            </a:bodyPr>
            <a:lstStyle>
              <a:defPPr>
                <a:defRPr lang="zh-CN"/>
              </a:defPPr>
              <a:lvl1pPr>
                <a:lnSpc>
                  <a:spcPts val="2300"/>
                </a:lnSpc>
                <a:defRPr sz="2800" b="1">
                  <a:solidFill>
                    <a:srgbClr val="218CD5"/>
                  </a:solidFill>
                  <a:latin typeface="微软雅黑" panose="020B0503020204020204" pitchFamily="18" charset="-122"/>
                  <a:ea typeface="微软雅黑" panose="020B0503020204020204" pitchFamily="18" charset="-122"/>
                  <a:cs typeface="微软雅黑" panose="020B0503020204020204" pitchFamily="18" charset="-122"/>
                </a:defRPr>
              </a:lvl1pPr>
            </a:lstStyle>
            <a:p>
              <a:r>
                <a:rPr lang="en-US" altLang="zh-CN" dirty="0">
                  <a:solidFill>
                    <a:schemeClr val="tx1">
                      <a:lumMod val="75000"/>
                      <a:lumOff val="25000"/>
                    </a:schemeClr>
                  </a:solidFill>
                  <a:latin typeface="+mn-lt"/>
                  <a:ea typeface="+mn-ea"/>
                  <a:cs typeface="+mn-ea"/>
                  <a:sym typeface="+mn-lt"/>
                </a:rPr>
                <a:t>03. Overall planning.</a:t>
              </a:r>
            </a:p>
          </p:txBody>
        </p:sp>
        <p:sp>
          <p:nvSpPr>
            <p:cNvPr id="20" name="TextBox 1"/>
            <p:cNvSpPr txBox="1"/>
            <p:nvPr/>
          </p:nvSpPr>
          <p:spPr>
            <a:xfrm>
              <a:off x="2750727" y="4781272"/>
              <a:ext cx="4102085" cy="223651"/>
            </a:xfrm>
            <a:prstGeom prst="rect">
              <a:avLst/>
            </a:prstGeom>
            <a:noFill/>
          </p:spPr>
          <p:txBody>
            <a:bodyPr wrap="none" lIns="0" tIns="0" rIns="0" rtlCol="0">
              <a:spAutoFit/>
            </a:bodyPr>
            <a:lstStyle/>
            <a:p>
              <a:pPr algn="l">
                <a:lnSpc>
                  <a:spcPct val="120000"/>
                </a:lnSpc>
              </a:pPr>
              <a:r>
                <a:rPr lang="en-US" altLang="zh-CN" sz="1050" dirty="0">
                  <a:solidFill>
                    <a:schemeClr val="tx1">
                      <a:lumMod val="75000"/>
                      <a:lumOff val="25000"/>
                    </a:schemeClr>
                  </a:solidFill>
                  <a:cs typeface="+mn-ea"/>
                  <a:sym typeface="+mn-lt"/>
                </a:rPr>
                <a:t>Excellent plan summary, the most coherent and funding details.</a:t>
              </a:r>
            </a:p>
          </p:txBody>
        </p:sp>
      </p:grpSp>
      <p:grpSp>
        <p:nvGrpSpPr>
          <p:cNvPr id="22" name="组合 21"/>
          <p:cNvGrpSpPr/>
          <p:nvPr/>
        </p:nvGrpSpPr>
        <p:grpSpPr>
          <a:xfrm>
            <a:off x="5314236" y="5572813"/>
            <a:ext cx="4619188" cy="707195"/>
            <a:chOff x="2102950" y="5442185"/>
            <a:chExt cx="4619188" cy="707195"/>
          </a:xfrm>
        </p:grpSpPr>
        <p:sp>
          <p:nvSpPr>
            <p:cNvPr id="23" name="TextBox 1"/>
            <p:cNvSpPr txBox="1"/>
            <p:nvPr/>
          </p:nvSpPr>
          <p:spPr>
            <a:xfrm>
              <a:off x="2102950" y="5442185"/>
              <a:ext cx="1981312" cy="352854"/>
            </a:xfrm>
            <a:prstGeom prst="rect">
              <a:avLst/>
            </a:prstGeom>
            <a:noFill/>
          </p:spPr>
          <p:txBody>
            <a:bodyPr wrap="none" lIns="0" tIns="0" rIns="0" rtlCol="0">
              <a:spAutoFit/>
            </a:bodyPr>
            <a:lstStyle>
              <a:defPPr>
                <a:defRPr lang="zh-CN"/>
              </a:defPPr>
              <a:lvl1pPr>
                <a:lnSpc>
                  <a:spcPts val="2300"/>
                </a:lnSpc>
                <a:defRPr sz="2800" b="1">
                  <a:solidFill>
                    <a:srgbClr val="218CD5"/>
                  </a:solidFill>
                  <a:latin typeface="微软雅黑" panose="020B0503020204020204" pitchFamily="18" charset="-122"/>
                  <a:ea typeface="微软雅黑" panose="020B0503020204020204" pitchFamily="18" charset="-122"/>
                  <a:cs typeface="微软雅黑" panose="020B0503020204020204" pitchFamily="18" charset="-122"/>
                </a:defRPr>
              </a:lvl1pPr>
            </a:lstStyle>
            <a:p>
              <a:r>
                <a:rPr lang="en-US" altLang="zh-CN" dirty="0">
                  <a:solidFill>
                    <a:schemeClr val="tx1">
                      <a:lumMod val="75000"/>
                      <a:lumOff val="25000"/>
                    </a:schemeClr>
                  </a:solidFill>
                  <a:latin typeface="+mn-lt"/>
                  <a:ea typeface="+mn-ea"/>
                  <a:cs typeface="+mn-ea"/>
                  <a:sym typeface="+mn-lt"/>
                </a:rPr>
                <a:t>04. Financial analysis.</a:t>
              </a:r>
            </a:p>
          </p:txBody>
        </p:sp>
        <p:sp>
          <p:nvSpPr>
            <p:cNvPr id="24" name="TextBox 1"/>
            <p:cNvSpPr txBox="1"/>
            <p:nvPr/>
          </p:nvSpPr>
          <p:spPr>
            <a:xfrm>
              <a:off x="2775545" y="5925729"/>
              <a:ext cx="3946593" cy="223651"/>
            </a:xfrm>
            <a:prstGeom prst="rect">
              <a:avLst/>
            </a:prstGeom>
            <a:noFill/>
          </p:spPr>
          <p:txBody>
            <a:bodyPr wrap="none" lIns="0" tIns="0" rIns="0" rtlCol="0">
              <a:spAutoFit/>
            </a:bodyPr>
            <a:lstStyle/>
            <a:p>
              <a:pPr algn="l">
                <a:lnSpc>
                  <a:spcPct val="120000"/>
                </a:lnSpc>
              </a:pPr>
              <a:r>
                <a:rPr lang="en-US" altLang="zh-CN" sz="1050" dirty="0">
                  <a:solidFill>
                    <a:schemeClr val="tx1">
                      <a:lumMod val="75000"/>
                      <a:lumOff val="25000"/>
                    </a:schemeClr>
                  </a:solidFill>
                  <a:cs typeface="+mn-ea"/>
                  <a:sym typeface="+mn-lt"/>
                </a:rPr>
                <a:t>Actual financial position, ddisources and uses of funds.</a:t>
              </a:r>
            </a:p>
          </p:txBody>
        </p:sp>
      </p:grpSp>
      <p:grpSp>
        <p:nvGrpSpPr>
          <p:cNvPr id="26" name="组合 25"/>
          <p:cNvGrpSpPr/>
          <p:nvPr/>
        </p:nvGrpSpPr>
        <p:grpSpPr>
          <a:xfrm>
            <a:off x="715472" y="555776"/>
            <a:ext cx="934958" cy="466603"/>
            <a:chOff x="11250949" y="578165"/>
            <a:chExt cx="934958" cy="466603"/>
          </a:xfrm>
        </p:grpSpPr>
        <p:sp>
          <p:nvSpPr>
            <p:cNvPr id="27" name="TextBox 1"/>
            <p:cNvSpPr txBox="1"/>
            <p:nvPr/>
          </p:nvSpPr>
          <p:spPr>
            <a:xfrm>
              <a:off x="11250949" y="578165"/>
              <a:ext cx="674865" cy="466603"/>
            </a:xfrm>
            <a:prstGeom prst="rect">
              <a:avLst/>
            </a:prstGeom>
            <a:noFill/>
          </p:spPr>
          <p:txBody>
            <a:bodyPr wrap="none" lIns="0" tIns="0" rIns="0" rtlCol="0">
              <a:spAutoFit/>
            </a:bodyPr>
            <a:lstStyle/>
            <a:p>
              <a:pPr>
                <a:lnSpc>
                  <a:spcPts val="3810"/>
                </a:lnSpc>
              </a:pPr>
              <a:r>
                <a:rPr lang="en-US" altLang="zh-CN" b="1" dirty="0">
                  <a:solidFill>
                    <a:srgbClr val="FFC000"/>
                  </a:solidFill>
                  <a:cs typeface="+mn-ea"/>
                  <a:sym typeface="+mn-lt"/>
                </a:rPr>
                <a:t>LOGO.</a:t>
              </a:r>
            </a:p>
          </p:txBody>
        </p:sp>
        <p:sp>
          <p:nvSpPr>
            <p:cNvPr id="28" name="矩形 27"/>
            <p:cNvSpPr/>
            <p:nvPr/>
          </p:nvSpPr>
          <p:spPr>
            <a:xfrm>
              <a:off x="12084307" y="683340"/>
              <a:ext cx="101600" cy="338116"/>
            </a:xfrm>
            <a:prstGeom prst="rect">
              <a:avLst/>
            </a:prstGeom>
            <a:solidFill>
              <a:srgbClr val="FF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3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775"/>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1775"/>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par>
                          <p:cTn id="18" fill="hold">
                            <p:stCondLst>
                              <p:cond delay="2775"/>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000"/>
                                        <p:tgtEl>
                                          <p:spTgt spid="18"/>
                                        </p:tgtEl>
                                      </p:cBhvr>
                                    </p:animEffect>
                                  </p:childTnLst>
                                </p:cTn>
                              </p:par>
                            </p:childTnLst>
                          </p:cTn>
                        </p:par>
                        <p:par>
                          <p:cTn id="22" fill="hold">
                            <p:stCondLst>
                              <p:cond delay="3775"/>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文本框 113"/>
          <p:cNvSpPr txBox="1"/>
          <p:nvPr/>
        </p:nvSpPr>
        <p:spPr>
          <a:xfrm>
            <a:off x="706090" y="1853117"/>
            <a:ext cx="10916787" cy="700576"/>
          </a:xfrm>
          <a:prstGeom prst="rect">
            <a:avLst/>
          </a:prstGeom>
          <a:noFill/>
        </p:spPr>
        <p:txBody>
          <a:bodyPr wrap="square" rtlCol="0">
            <a:spAutoFit/>
          </a:bodyPr>
          <a:lstStyle/>
          <a:p>
            <a:pPr algn="just" defTabSz="913765">
              <a:lnSpc>
                <a:spcPct val="150000"/>
              </a:lnSpc>
            </a:pPr>
            <a:r>
              <a:rPr lang="zh-CN" altLang="en-US" sz="1400" dirty="0">
                <a:solidFill>
                  <a:schemeClr val="tx1">
                    <a:lumMod val="75000"/>
                    <a:lumOff val="25000"/>
                  </a:schemeClr>
                </a:solidFill>
                <a:cs typeface="+mn-ea"/>
                <a:sym typeface="+mn-lt"/>
              </a:rPr>
              <a:t>The text here is replaced with specific content. The text here is replaced with specific content. The text here is replaced with specific content. The text here is replaced with specific content. The text here is replaced with specific content.</a:t>
            </a:r>
            <a:endParaRPr lang="en-US" altLang="zh-CN" sz="1400" dirty="0">
              <a:solidFill>
                <a:schemeClr val="tx1">
                  <a:lumMod val="75000"/>
                  <a:lumOff val="25000"/>
                </a:schemeClr>
              </a:solidFill>
              <a:cs typeface="+mn-ea"/>
              <a:sym typeface="+mn-lt"/>
            </a:endParaRPr>
          </a:p>
          <a:p>
            <a:pPr algn="just" defTabSz="913765">
              <a:lnSpc>
                <a:spcPct val="150000"/>
              </a:lnSpc>
            </a:pPr>
            <a:endParaRPr lang="zh-CN" altLang="en-US" sz="1400" dirty="0">
              <a:solidFill>
                <a:schemeClr val="tx1">
                  <a:lumMod val="75000"/>
                  <a:lumOff val="25000"/>
                </a:schemeClr>
              </a:solidFill>
              <a:cs typeface="+mn-ea"/>
              <a:sym typeface="+mn-lt"/>
            </a:endParaRPr>
          </a:p>
        </p:txBody>
      </p:sp>
      <p:grpSp>
        <p:nvGrpSpPr>
          <p:cNvPr id="119" name="组合 118"/>
          <p:cNvGrpSpPr/>
          <p:nvPr/>
        </p:nvGrpSpPr>
        <p:grpSpPr>
          <a:xfrm>
            <a:off x="5046916" y="3218846"/>
            <a:ext cx="2146984" cy="1851518"/>
            <a:chOff x="5046534" y="3218846"/>
            <a:chExt cx="2147761" cy="1851518"/>
          </a:xfrm>
        </p:grpSpPr>
        <p:sp>
          <p:nvSpPr>
            <p:cNvPr id="120" name="六边形 119"/>
            <p:cNvSpPr/>
            <p:nvPr/>
          </p:nvSpPr>
          <p:spPr>
            <a:xfrm>
              <a:off x="5046534" y="3218846"/>
              <a:ext cx="2147761" cy="1851518"/>
            </a:xfrm>
            <a:prstGeom prst="hexagon">
              <a:avLst/>
            </a:prstGeom>
            <a:solidFill>
              <a:srgbClr val="223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600" dirty="0">
                <a:solidFill>
                  <a:prstClr val="white"/>
                </a:solidFill>
                <a:cs typeface="+mn-ea"/>
                <a:sym typeface="+mn-lt"/>
              </a:endParaRPr>
            </a:p>
          </p:txBody>
        </p:sp>
        <p:grpSp>
          <p:nvGrpSpPr>
            <p:cNvPr id="121" name="组合 120"/>
            <p:cNvGrpSpPr/>
            <p:nvPr/>
          </p:nvGrpSpPr>
          <p:grpSpPr>
            <a:xfrm>
              <a:off x="5575586" y="4116172"/>
              <a:ext cx="1012792" cy="797384"/>
              <a:chOff x="5575586" y="4116172"/>
              <a:chExt cx="1012792" cy="797384"/>
            </a:xfrm>
          </p:grpSpPr>
          <p:sp>
            <p:nvSpPr>
              <p:cNvPr id="123" name="Freeform 7"/>
              <p:cNvSpPr/>
              <p:nvPr/>
            </p:nvSpPr>
            <p:spPr bwMode="auto">
              <a:xfrm>
                <a:off x="5575586" y="4873598"/>
                <a:ext cx="1012792" cy="39958"/>
              </a:xfrm>
              <a:custGeom>
                <a:avLst/>
                <a:gdLst>
                  <a:gd name="T0" fmla="*/ 1394 w 1405"/>
                  <a:gd name="T1" fmla="*/ 0 h 54"/>
                  <a:gd name="T2" fmla="*/ 11 w 1405"/>
                  <a:gd name="T3" fmla="*/ 0 h 54"/>
                  <a:gd name="T4" fmla="*/ 0 w 1405"/>
                  <a:gd name="T5" fmla="*/ 8 h 54"/>
                  <a:gd name="T6" fmla="*/ 0 w 1405"/>
                  <a:gd name="T7" fmla="*/ 46 h 54"/>
                  <a:gd name="T8" fmla="*/ 11 w 1405"/>
                  <a:gd name="T9" fmla="*/ 54 h 54"/>
                  <a:gd name="T10" fmla="*/ 1394 w 1405"/>
                  <a:gd name="T11" fmla="*/ 54 h 54"/>
                  <a:gd name="T12" fmla="*/ 1405 w 1405"/>
                  <a:gd name="T13" fmla="*/ 46 h 54"/>
                  <a:gd name="T14" fmla="*/ 1405 w 1405"/>
                  <a:gd name="T15" fmla="*/ 8 h 54"/>
                  <a:gd name="T16" fmla="*/ 1394 w 140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5" h="54">
                    <a:moveTo>
                      <a:pt x="1394" y="0"/>
                    </a:moveTo>
                    <a:cubicBezTo>
                      <a:pt x="11" y="0"/>
                      <a:pt x="11" y="0"/>
                      <a:pt x="11" y="0"/>
                    </a:cubicBezTo>
                    <a:cubicBezTo>
                      <a:pt x="5" y="0"/>
                      <a:pt x="0" y="4"/>
                      <a:pt x="0" y="8"/>
                    </a:cubicBezTo>
                    <a:cubicBezTo>
                      <a:pt x="0" y="46"/>
                      <a:pt x="0" y="46"/>
                      <a:pt x="0" y="46"/>
                    </a:cubicBezTo>
                    <a:cubicBezTo>
                      <a:pt x="0" y="51"/>
                      <a:pt x="5" y="54"/>
                      <a:pt x="11" y="54"/>
                    </a:cubicBezTo>
                    <a:cubicBezTo>
                      <a:pt x="1394" y="54"/>
                      <a:pt x="1394" y="54"/>
                      <a:pt x="1394" y="54"/>
                    </a:cubicBezTo>
                    <a:cubicBezTo>
                      <a:pt x="1400" y="54"/>
                      <a:pt x="1405" y="51"/>
                      <a:pt x="1405" y="46"/>
                    </a:cubicBezTo>
                    <a:cubicBezTo>
                      <a:pt x="1405" y="8"/>
                      <a:pt x="1405" y="8"/>
                      <a:pt x="1405" y="8"/>
                    </a:cubicBezTo>
                    <a:cubicBezTo>
                      <a:pt x="1405" y="4"/>
                      <a:pt x="1400" y="0"/>
                      <a:pt x="139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24" name="Freeform 8"/>
              <p:cNvSpPr/>
              <p:nvPr/>
            </p:nvSpPr>
            <p:spPr bwMode="auto">
              <a:xfrm>
                <a:off x="5613809" y="4812795"/>
                <a:ext cx="936355" cy="38219"/>
              </a:xfrm>
              <a:custGeom>
                <a:avLst/>
                <a:gdLst>
                  <a:gd name="T0" fmla="*/ 10 w 1297"/>
                  <a:gd name="T1" fmla="*/ 54 h 54"/>
                  <a:gd name="T2" fmla="*/ 1287 w 1297"/>
                  <a:gd name="T3" fmla="*/ 54 h 54"/>
                  <a:gd name="T4" fmla="*/ 1297 w 1297"/>
                  <a:gd name="T5" fmla="*/ 46 h 54"/>
                  <a:gd name="T6" fmla="*/ 1297 w 1297"/>
                  <a:gd name="T7" fmla="*/ 8 h 54"/>
                  <a:gd name="T8" fmla="*/ 1287 w 1297"/>
                  <a:gd name="T9" fmla="*/ 0 h 54"/>
                  <a:gd name="T10" fmla="*/ 10 w 1297"/>
                  <a:gd name="T11" fmla="*/ 0 h 54"/>
                  <a:gd name="T12" fmla="*/ 0 w 1297"/>
                  <a:gd name="T13" fmla="*/ 8 h 54"/>
                  <a:gd name="T14" fmla="*/ 0 w 1297"/>
                  <a:gd name="T15" fmla="*/ 46 h 54"/>
                  <a:gd name="T16" fmla="*/ 10 w 1297"/>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7" h="54">
                    <a:moveTo>
                      <a:pt x="10" y="54"/>
                    </a:moveTo>
                    <a:cubicBezTo>
                      <a:pt x="1287" y="54"/>
                      <a:pt x="1287" y="54"/>
                      <a:pt x="1287" y="54"/>
                    </a:cubicBezTo>
                    <a:cubicBezTo>
                      <a:pt x="1292" y="54"/>
                      <a:pt x="1297" y="50"/>
                      <a:pt x="1297" y="46"/>
                    </a:cubicBezTo>
                    <a:cubicBezTo>
                      <a:pt x="1297" y="8"/>
                      <a:pt x="1297" y="8"/>
                      <a:pt x="1297" y="8"/>
                    </a:cubicBezTo>
                    <a:cubicBezTo>
                      <a:pt x="1297" y="4"/>
                      <a:pt x="1292" y="0"/>
                      <a:pt x="1287" y="0"/>
                    </a:cubicBezTo>
                    <a:cubicBezTo>
                      <a:pt x="10" y="0"/>
                      <a:pt x="10" y="0"/>
                      <a:pt x="10" y="0"/>
                    </a:cubicBezTo>
                    <a:cubicBezTo>
                      <a:pt x="5" y="0"/>
                      <a:pt x="0" y="4"/>
                      <a:pt x="0" y="8"/>
                    </a:cubicBezTo>
                    <a:cubicBezTo>
                      <a:pt x="0" y="46"/>
                      <a:pt x="0" y="46"/>
                      <a:pt x="0" y="46"/>
                    </a:cubicBezTo>
                    <a:cubicBezTo>
                      <a:pt x="0" y="50"/>
                      <a:pt x="5" y="54"/>
                      <a:pt x="10"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25" name="Freeform 9"/>
              <p:cNvSpPr/>
              <p:nvPr/>
            </p:nvSpPr>
            <p:spPr bwMode="auto">
              <a:xfrm>
                <a:off x="5652028" y="4748519"/>
                <a:ext cx="858183" cy="39958"/>
              </a:xfrm>
              <a:custGeom>
                <a:avLst/>
                <a:gdLst>
                  <a:gd name="T0" fmla="*/ 9 w 1189"/>
                  <a:gd name="T1" fmla="*/ 54 h 54"/>
                  <a:gd name="T2" fmla="*/ 1179 w 1189"/>
                  <a:gd name="T3" fmla="*/ 54 h 54"/>
                  <a:gd name="T4" fmla="*/ 1189 w 1189"/>
                  <a:gd name="T5" fmla="*/ 46 h 54"/>
                  <a:gd name="T6" fmla="*/ 1189 w 1189"/>
                  <a:gd name="T7" fmla="*/ 9 h 54"/>
                  <a:gd name="T8" fmla="*/ 1179 w 1189"/>
                  <a:gd name="T9" fmla="*/ 0 h 54"/>
                  <a:gd name="T10" fmla="*/ 9 w 1189"/>
                  <a:gd name="T11" fmla="*/ 0 h 54"/>
                  <a:gd name="T12" fmla="*/ 0 w 1189"/>
                  <a:gd name="T13" fmla="*/ 9 h 54"/>
                  <a:gd name="T14" fmla="*/ 0 w 1189"/>
                  <a:gd name="T15" fmla="*/ 46 h 54"/>
                  <a:gd name="T16" fmla="*/ 9 w 1189"/>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9" h="54">
                    <a:moveTo>
                      <a:pt x="9" y="54"/>
                    </a:moveTo>
                    <a:cubicBezTo>
                      <a:pt x="1179" y="54"/>
                      <a:pt x="1179" y="54"/>
                      <a:pt x="1179" y="54"/>
                    </a:cubicBezTo>
                    <a:cubicBezTo>
                      <a:pt x="1184" y="54"/>
                      <a:pt x="1189" y="51"/>
                      <a:pt x="1189" y="46"/>
                    </a:cubicBezTo>
                    <a:cubicBezTo>
                      <a:pt x="1189" y="9"/>
                      <a:pt x="1189" y="9"/>
                      <a:pt x="1189" y="9"/>
                    </a:cubicBezTo>
                    <a:cubicBezTo>
                      <a:pt x="1189" y="4"/>
                      <a:pt x="1184" y="0"/>
                      <a:pt x="1179" y="0"/>
                    </a:cubicBezTo>
                    <a:cubicBezTo>
                      <a:pt x="9" y="0"/>
                      <a:pt x="9" y="0"/>
                      <a:pt x="9" y="0"/>
                    </a:cubicBezTo>
                    <a:cubicBezTo>
                      <a:pt x="4" y="0"/>
                      <a:pt x="0" y="4"/>
                      <a:pt x="0" y="9"/>
                    </a:cubicBezTo>
                    <a:cubicBezTo>
                      <a:pt x="0" y="46"/>
                      <a:pt x="0" y="46"/>
                      <a:pt x="0" y="46"/>
                    </a:cubicBezTo>
                    <a:cubicBezTo>
                      <a:pt x="0" y="51"/>
                      <a:pt x="4" y="54"/>
                      <a:pt x="9"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26" name="Freeform 10"/>
              <p:cNvSpPr>
                <a:spLocks noEditPoints="1"/>
              </p:cNvSpPr>
              <p:nvPr/>
            </p:nvSpPr>
            <p:spPr bwMode="auto">
              <a:xfrm>
                <a:off x="5627709" y="4116172"/>
                <a:ext cx="908559" cy="290114"/>
              </a:xfrm>
              <a:custGeom>
                <a:avLst/>
                <a:gdLst>
                  <a:gd name="T0" fmla="*/ 666 w 1259"/>
                  <a:gd name="T1" fmla="*/ 13 h 402"/>
                  <a:gd name="T2" fmla="*/ 593 w 1259"/>
                  <a:gd name="T3" fmla="*/ 13 h 402"/>
                  <a:gd name="T4" fmla="*/ 20 w 1259"/>
                  <a:gd name="T5" fmla="*/ 379 h 402"/>
                  <a:gd name="T6" fmla="*/ 27 w 1259"/>
                  <a:gd name="T7" fmla="*/ 402 h 402"/>
                  <a:gd name="T8" fmla="*/ 1232 w 1259"/>
                  <a:gd name="T9" fmla="*/ 402 h 402"/>
                  <a:gd name="T10" fmla="*/ 1239 w 1259"/>
                  <a:gd name="T11" fmla="*/ 379 h 402"/>
                  <a:gd name="T12" fmla="*/ 666 w 1259"/>
                  <a:gd name="T13" fmla="*/ 13 h 402"/>
                  <a:gd name="T14" fmla="*/ 629 w 1259"/>
                  <a:gd name="T15" fmla="*/ 290 h 402"/>
                  <a:gd name="T16" fmla="*/ 558 w 1259"/>
                  <a:gd name="T17" fmla="*/ 218 h 402"/>
                  <a:gd name="T18" fmla="*/ 629 w 1259"/>
                  <a:gd name="T19" fmla="*/ 146 h 402"/>
                  <a:gd name="T20" fmla="*/ 701 w 1259"/>
                  <a:gd name="T21" fmla="*/ 218 h 402"/>
                  <a:gd name="T22" fmla="*/ 629 w 1259"/>
                  <a:gd name="T23" fmla="*/ 29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9" h="402">
                    <a:moveTo>
                      <a:pt x="666" y="13"/>
                    </a:moveTo>
                    <a:cubicBezTo>
                      <a:pt x="646" y="0"/>
                      <a:pt x="613" y="0"/>
                      <a:pt x="593" y="13"/>
                    </a:cubicBezTo>
                    <a:cubicBezTo>
                      <a:pt x="20" y="379"/>
                      <a:pt x="20" y="379"/>
                      <a:pt x="20" y="379"/>
                    </a:cubicBezTo>
                    <a:cubicBezTo>
                      <a:pt x="0" y="392"/>
                      <a:pt x="3" y="402"/>
                      <a:pt x="27" y="402"/>
                    </a:cubicBezTo>
                    <a:cubicBezTo>
                      <a:pt x="1232" y="402"/>
                      <a:pt x="1232" y="402"/>
                      <a:pt x="1232" y="402"/>
                    </a:cubicBezTo>
                    <a:cubicBezTo>
                      <a:pt x="1256" y="402"/>
                      <a:pt x="1259" y="392"/>
                      <a:pt x="1239" y="379"/>
                    </a:cubicBezTo>
                    <a:lnTo>
                      <a:pt x="666" y="13"/>
                    </a:lnTo>
                    <a:close/>
                    <a:moveTo>
                      <a:pt x="629" y="290"/>
                    </a:moveTo>
                    <a:cubicBezTo>
                      <a:pt x="590" y="290"/>
                      <a:pt x="558" y="258"/>
                      <a:pt x="558" y="218"/>
                    </a:cubicBezTo>
                    <a:cubicBezTo>
                      <a:pt x="558" y="178"/>
                      <a:pt x="590" y="146"/>
                      <a:pt x="629" y="146"/>
                    </a:cubicBezTo>
                    <a:cubicBezTo>
                      <a:pt x="669" y="146"/>
                      <a:pt x="701" y="178"/>
                      <a:pt x="701" y="218"/>
                    </a:cubicBezTo>
                    <a:cubicBezTo>
                      <a:pt x="701" y="258"/>
                      <a:pt x="669" y="290"/>
                      <a:pt x="629" y="2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27" name="Freeform 11"/>
              <p:cNvSpPr/>
              <p:nvPr/>
            </p:nvSpPr>
            <p:spPr bwMode="auto">
              <a:xfrm>
                <a:off x="5999472" y="4437555"/>
                <a:ext cx="165034" cy="291853"/>
              </a:xfrm>
              <a:custGeom>
                <a:avLst/>
                <a:gdLst>
                  <a:gd name="T0" fmla="*/ 205 w 229"/>
                  <a:gd name="T1" fmla="*/ 0 h 406"/>
                  <a:gd name="T2" fmla="*/ 24 w 229"/>
                  <a:gd name="T3" fmla="*/ 0 h 406"/>
                  <a:gd name="T4" fmla="*/ 0 w 229"/>
                  <a:gd name="T5" fmla="*/ 18 h 406"/>
                  <a:gd name="T6" fmla="*/ 24 w 229"/>
                  <a:gd name="T7" fmla="*/ 36 h 406"/>
                  <a:gd name="T8" fmla="*/ 37 w 229"/>
                  <a:gd name="T9" fmla="*/ 36 h 406"/>
                  <a:gd name="T10" fmla="*/ 37 w 229"/>
                  <a:gd name="T11" fmla="*/ 397 h 406"/>
                  <a:gd name="T12" fmla="*/ 50 w 229"/>
                  <a:gd name="T13" fmla="*/ 406 h 406"/>
                  <a:gd name="T14" fmla="*/ 178 w 229"/>
                  <a:gd name="T15" fmla="*/ 406 h 406"/>
                  <a:gd name="T16" fmla="*/ 192 w 229"/>
                  <a:gd name="T17" fmla="*/ 397 h 406"/>
                  <a:gd name="T18" fmla="*/ 192 w 229"/>
                  <a:gd name="T19" fmla="*/ 36 h 406"/>
                  <a:gd name="T20" fmla="*/ 205 w 229"/>
                  <a:gd name="T21" fmla="*/ 36 h 406"/>
                  <a:gd name="T22" fmla="*/ 229 w 229"/>
                  <a:gd name="T23" fmla="*/ 18 h 406"/>
                  <a:gd name="T24" fmla="*/ 205 w 229"/>
                  <a:gd name="T2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406">
                    <a:moveTo>
                      <a:pt x="205" y="0"/>
                    </a:moveTo>
                    <a:cubicBezTo>
                      <a:pt x="24" y="0"/>
                      <a:pt x="24" y="0"/>
                      <a:pt x="24" y="0"/>
                    </a:cubicBezTo>
                    <a:cubicBezTo>
                      <a:pt x="11" y="0"/>
                      <a:pt x="0" y="8"/>
                      <a:pt x="0" y="18"/>
                    </a:cubicBezTo>
                    <a:cubicBezTo>
                      <a:pt x="0" y="28"/>
                      <a:pt x="11" y="36"/>
                      <a:pt x="24" y="36"/>
                    </a:cubicBezTo>
                    <a:cubicBezTo>
                      <a:pt x="37" y="36"/>
                      <a:pt x="37" y="36"/>
                      <a:pt x="37" y="36"/>
                    </a:cubicBezTo>
                    <a:cubicBezTo>
                      <a:pt x="37" y="397"/>
                      <a:pt x="37" y="397"/>
                      <a:pt x="37" y="397"/>
                    </a:cubicBezTo>
                    <a:cubicBezTo>
                      <a:pt x="37" y="402"/>
                      <a:pt x="43" y="406"/>
                      <a:pt x="50" y="406"/>
                    </a:cubicBezTo>
                    <a:cubicBezTo>
                      <a:pt x="178" y="406"/>
                      <a:pt x="178" y="406"/>
                      <a:pt x="178" y="406"/>
                    </a:cubicBezTo>
                    <a:cubicBezTo>
                      <a:pt x="186" y="406"/>
                      <a:pt x="192" y="402"/>
                      <a:pt x="192" y="397"/>
                    </a:cubicBezTo>
                    <a:cubicBezTo>
                      <a:pt x="192" y="36"/>
                      <a:pt x="192" y="36"/>
                      <a:pt x="192" y="36"/>
                    </a:cubicBezTo>
                    <a:cubicBezTo>
                      <a:pt x="205" y="36"/>
                      <a:pt x="205" y="36"/>
                      <a:pt x="205" y="36"/>
                    </a:cubicBezTo>
                    <a:cubicBezTo>
                      <a:pt x="218" y="36"/>
                      <a:pt x="229" y="28"/>
                      <a:pt x="229" y="18"/>
                    </a:cubicBezTo>
                    <a:cubicBezTo>
                      <a:pt x="229" y="8"/>
                      <a:pt x="218" y="0"/>
                      <a:pt x="20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28" name="Freeform 12"/>
              <p:cNvSpPr/>
              <p:nvPr/>
            </p:nvSpPr>
            <p:spPr bwMode="auto">
              <a:xfrm>
                <a:off x="5679831" y="4437552"/>
                <a:ext cx="165034" cy="291853"/>
              </a:xfrm>
              <a:custGeom>
                <a:avLst/>
                <a:gdLst>
                  <a:gd name="T0" fmla="*/ 205 w 229"/>
                  <a:gd name="T1" fmla="*/ 0 h 406"/>
                  <a:gd name="T2" fmla="*/ 24 w 229"/>
                  <a:gd name="T3" fmla="*/ 0 h 406"/>
                  <a:gd name="T4" fmla="*/ 0 w 229"/>
                  <a:gd name="T5" fmla="*/ 18 h 406"/>
                  <a:gd name="T6" fmla="*/ 24 w 229"/>
                  <a:gd name="T7" fmla="*/ 36 h 406"/>
                  <a:gd name="T8" fmla="*/ 37 w 229"/>
                  <a:gd name="T9" fmla="*/ 36 h 406"/>
                  <a:gd name="T10" fmla="*/ 37 w 229"/>
                  <a:gd name="T11" fmla="*/ 397 h 406"/>
                  <a:gd name="T12" fmla="*/ 50 w 229"/>
                  <a:gd name="T13" fmla="*/ 406 h 406"/>
                  <a:gd name="T14" fmla="*/ 178 w 229"/>
                  <a:gd name="T15" fmla="*/ 406 h 406"/>
                  <a:gd name="T16" fmla="*/ 192 w 229"/>
                  <a:gd name="T17" fmla="*/ 397 h 406"/>
                  <a:gd name="T18" fmla="*/ 192 w 229"/>
                  <a:gd name="T19" fmla="*/ 36 h 406"/>
                  <a:gd name="T20" fmla="*/ 205 w 229"/>
                  <a:gd name="T21" fmla="*/ 36 h 406"/>
                  <a:gd name="T22" fmla="*/ 229 w 229"/>
                  <a:gd name="T23" fmla="*/ 18 h 406"/>
                  <a:gd name="T24" fmla="*/ 205 w 229"/>
                  <a:gd name="T2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406">
                    <a:moveTo>
                      <a:pt x="205" y="0"/>
                    </a:moveTo>
                    <a:cubicBezTo>
                      <a:pt x="24" y="0"/>
                      <a:pt x="24" y="0"/>
                      <a:pt x="24" y="0"/>
                    </a:cubicBezTo>
                    <a:cubicBezTo>
                      <a:pt x="11" y="0"/>
                      <a:pt x="0" y="8"/>
                      <a:pt x="0" y="18"/>
                    </a:cubicBezTo>
                    <a:cubicBezTo>
                      <a:pt x="0" y="28"/>
                      <a:pt x="11" y="36"/>
                      <a:pt x="24" y="36"/>
                    </a:cubicBezTo>
                    <a:cubicBezTo>
                      <a:pt x="37" y="36"/>
                      <a:pt x="37" y="36"/>
                      <a:pt x="37" y="36"/>
                    </a:cubicBezTo>
                    <a:cubicBezTo>
                      <a:pt x="37" y="397"/>
                      <a:pt x="37" y="397"/>
                      <a:pt x="37" y="397"/>
                    </a:cubicBezTo>
                    <a:cubicBezTo>
                      <a:pt x="37" y="402"/>
                      <a:pt x="43" y="406"/>
                      <a:pt x="50" y="406"/>
                    </a:cubicBezTo>
                    <a:cubicBezTo>
                      <a:pt x="178" y="406"/>
                      <a:pt x="178" y="406"/>
                      <a:pt x="178" y="406"/>
                    </a:cubicBezTo>
                    <a:cubicBezTo>
                      <a:pt x="186" y="406"/>
                      <a:pt x="192" y="402"/>
                      <a:pt x="192" y="397"/>
                    </a:cubicBezTo>
                    <a:cubicBezTo>
                      <a:pt x="192" y="36"/>
                      <a:pt x="192" y="36"/>
                      <a:pt x="192" y="36"/>
                    </a:cubicBezTo>
                    <a:cubicBezTo>
                      <a:pt x="205" y="36"/>
                      <a:pt x="205" y="36"/>
                      <a:pt x="205" y="36"/>
                    </a:cubicBezTo>
                    <a:cubicBezTo>
                      <a:pt x="218" y="36"/>
                      <a:pt x="229" y="28"/>
                      <a:pt x="229" y="18"/>
                    </a:cubicBezTo>
                    <a:cubicBezTo>
                      <a:pt x="229" y="8"/>
                      <a:pt x="218" y="0"/>
                      <a:pt x="20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29" name="Freeform 13"/>
              <p:cNvSpPr/>
              <p:nvPr/>
            </p:nvSpPr>
            <p:spPr bwMode="auto">
              <a:xfrm>
                <a:off x="6319130" y="4437555"/>
                <a:ext cx="165034" cy="291853"/>
              </a:xfrm>
              <a:custGeom>
                <a:avLst/>
                <a:gdLst>
                  <a:gd name="T0" fmla="*/ 205 w 229"/>
                  <a:gd name="T1" fmla="*/ 0 h 406"/>
                  <a:gd name="T2" fmla="*/ 24 w 229"/>
                  <a:gd name="T3" fmla="*/ 0 h 406"/>
                  <a:gd name="T4" fmla="*/ 0 w 229"/>
                  <a:gd name="T5" fmla="*/ 18 h 406"/>
                  <a:gd name="T6" fmla="*/ 24 w 229"/>
                  <a:gd name="T7" fmla="*/ 36 h 406"/>
                  <a:gd name="T8" fmla="*/ 37 w 229"/>
                  <a:gd name="T9" fmla="*/ 36 h 406"/>
                  <a:gd name="T10" fmla="*/ 37 w 229"/>
                  <a:gd name="T11" fmla="*/ 397 h 406"/>
                  <a:gd name="T12" fmla="*/ 50 w 229"/>
                  <a:gd name="T13" fmla="*/ 406 h 406"/>
                  <a:gd name="T14" fmla="*/ 178 w 229"/>
                  <a:gd name="T15" fmla="*/ 406 h 406"/>
                  <a:gd name="T16" fmla="*/ 192 w 229"/>
                  <a:gd name="T17" fmla="*/ 397 h 406"/>
                  <a:gd name="T18" fmla="*/ 192 w 229"/>
                  <a:gd name="T19" fmla="*/ 36 h 406"/>
                  <a:gd name="T20" fmla="*/ 205 w 229"/>
                  <a:gd name="T21" fmla="*/ 36 h 406"/>
                  <a:gd name="T22" fmla="*/ 229 w 229"/>
                  <a:gd name="T23" fmla="*/ 18 h 406"/>
                  <a:gd name="T24" fmla="*/ 205 w 229"/>
                  <a:gd name="T2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406">
                    <a:moveTo>
                      <a:pt x="205" y="0"/>
                    </a:moveTo>
                    <a:cubicBezTo>
                      <a:pt x="24" y="0"/>
                      <a:pt x="24" y="0"/>
                      <a:pt x="24" y="0"/>
                    </a:cubicBezTo>
                    <a:cubicBezTo>
                      <a:pt x="11" y="0"/>
                      <a:pt x="0" y="8"/>
                      <a:pt x="0" y="18"/>
                    </a:cubicBezTo>
                    <a:cubicBezTo>
                      <a:pt x="0" y="28"/>
                      <a:pt x="11" y="36"/>
                      <a:pt x="24" y="36"/>
                    </a:cubicBezTo>
                    <a:cubicBezTo>
                      <a:pt x="37" y="36"/>
                      <a:pt x="37" y="36"/>
                      <a:pt x="37" y="36"/>
                    </a:cubicBezTo>
                    <a:cubicBezTo>
                      <a:pt x="37" y="397"/>
                      <a:pt x="37" y="397"/>
                      <a:pt x="37" y="397"/>
                    </a:cubicBezTo>
                    <a:cubicBezTo>
                      <a:pt x="37" y="402"/>
                      <a:pt x="43" y="406"/>
                      <a:pt x="50" y="406"/>
                    </a:cubicBezTo>
                    <a:cubicBezTo>
                      <a:pt x="178" y="406"/>
                      <a:pt x="178" y="406"/>
                      <a:pt x="178" y="406"/>
                    </a:cubicBezTo>
                    <a:cubicBezTo>
                      <a:pt x="186" y="406"/>
                      <a:pt x="192" y="402"/>
                      <a:pt x="192" y="397"/>
                    </a:cubicBezTo>
                    <a:cubicBezTo>
                      <a:pt x="192" y="36"/>
                      <a:pt x="192" y="36"/>
                      <a:pt x="192" y="36"/>
                    </a:cubicBezTo>
                    <a:cubicBezTo>
                      <a:pt x="205" y="36"/>
                      <a:pt x="205" y="36"/>
                      <a:pt x="205" y="36"/>
                    </a:cubicBezTo>
                    <a:cubicBezTo>
                      <a:pt x="218" y="36"/>
                      <a:pt x="229" y="28"/>
                      <a:pt x="229" y="18"/>
                    </a:cubicBezTo>
                    <a:cubicBezTo>
                      <a:pt x="229" y="8"/>
                      <a:pt x="218" y="0"/>
                      <a:pt x="20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grpSp>
        <p:sp>
          <p:nvSpPr>
            <p:cNvPr id="122" name="矩形 121"/>
            <p:cNvSpPr/>
            <p:nvPr/>
          </p:nvSpPr>
          <p:spPr>
            <a:xfrm>
              <a:off x="5515119" y="3448440"/>
              <a:ext cx="1323868" cy="400110"/>
            </a:xfrm>
            <a:prstGeom prst="rect">
              <a:avLst/>
            </a:prstGeom>
          </p:spPr>
          <p:txBody>
            <a:bodyPr wrap="square">
              <a:spAutoFit/>
            </a:bodyPr>
            <a:lstStyle/>
            <a:p>
              <a:pPr defTabSz="913765"/>
              <a:r>
                <a:rPr lang="zh-CN" altLang="en-US" sz="2000" dirty="0">
                  <a:solidFill>
                    <a:prstClr val="white"/>
                  </a:solidFill>
                  <a:cs typeface="+mn-ea"/>
                  <a:sym typeface="+mn-lt"/>
                </a:rPr>
                <a:t>Add text.</a:t>
              </a:r>
            </a:p>
          </p:txBody>
        </p:sp>
      </p:grpSp>
      <p:grpSp>
        <p:nvGrpSpPr>
          <p:cNvPr id="130" name="组合 129"/>
          <p:cNvGrpSpPr/>
          <p:nvPr/>
        </p:nvGrpSpPr>
        <p:grpSpPr>
          <a:xfrm>
            <a:off x="526473" y="3218846"/>
            <a:ext cx="2146984" cy="1851518"/>
            <a:chOff x="524456" y="3218846"/>
            <a:chExt cx="2147761" cy="1851518"/>
          </a:xfrm>
        </p:grpSpPr>
        <p:sp>
          <p:nvSpPr>
            <p:cNvPr id="131" name="六边形 130"/>
            <p:cNvSpPr/>
            <p:nvPr/>
          </p:nvSpPr>
          <p:spPr>
            <a:xfrm>
              <a:off x="524456" y="3218846"/>
              <a:ext cx="2147761" cy="1851518"/>
            </a:xfrm>
            <a:prstGeom prst="hexagon">
              <a:avLst/>
            </a:prstGeom>
            <a:solidFill>
              <a:srgbClr val="223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600" dirty="0">
                <a:solidFill>
                  <a:prstClr val="white"/>
                </a:solidFill>
                <a:cs typeface="+mn-ea"/>
                <a:sym typeface="+mn-lt"/>
              </a:endParaRPr>
            </a:p>
          </p:txBody>
        </p:sp>
        <p:sp>
          <p:nvSpPr>
            <p:cNvPr id="132" name="矩形 131"/>
            <p:cNvSpPr/>
            <p:nvPr/>
          </p:nvSpPr>
          <p:spPr>
            <a:xfrm>
              <a:off x="979112" y="3448440"/>
              <a:ext cx="1210588" cy="400110"/>
            </a:xfrm>
            <a:prstGeom prst="rect">
              <a:avLst/>
            </a:prstGeom>
          </p:spPr>
          <p:txBody>
            <a:bodyPr wrap="none">
              <a:spAutoFit/>
            </a:bodyPr>
            <a:lstStyle/>
            <a:p>
              <a:pPr defTabSz="913765"/>
              <a:r>
                <a:rPr lang="zh-CN" altLang="en-US" sz="2000" dirty="0">
                  <a:solidFill>
                    <a:prstClr val="white"/>
                  </a:solidFill>
                  <a:cs typeface="+mn-ea"/>
                  <a:sym typeface="+mn-lt"/>
                </a:rPr>
                <a:t>Add text.</a:t>
              </a:r>
            </a:p>
          </p:txBody>
        </p:sp>
        <p:grpSp>
          <p:nvGrpSpPr>
            <p:cNvPr id="133" name="组合 132"/>
            <p:cNvGrpSpPr/>
            <p:nvPr/>
          </p:nvGrpSpPr>
          <p:grpSpPr>
            <a:xfrm>
              <a:off x="1231466" y="4066847"/>
              <a:ext cx="733740" cy="901286"/>
              <a:chOff x="1231466" y="4066847"/>
              <a:chExt cx="733740" cy="901286"/>
            </a:xfrm>
          </p:grpSpPr>
          <p:sp>
            <p:nvSpPr>
              <p:cNvPr id="134" name="Freeform 18"/>
              <p:cNvSpPr/>
              <p:nvPr/>
            </p:nvSpPr>
            <p:spPr bwMode="auto">
              <a:xfrm>
                <a:off x="1422121" y="4066847"/>
                <a:ext cx="383239" cy="215694"/>
              </a:xfrm>
              <a:custGeom>
                <a:avLst/>
                <a:gdLst>
                  <a:gd name="T0" fmla="*/ 0 w 530"/>
                  <a:gd name="T1" fmla="*/ 171 h 298"/>
                  <a:gd name="T2" fmla="*/ 164 w 530"/>
                  <a:gd name="T3" fmla="*/ 298 h 298"/>
                  <a:gd name="T4" fmla="*/ 340 w 530"/>
                  <a:gd name="T5" fmla="*/ 295 h 298"/>
                  <a:gd name="T6" fmla="*/ 501 w 530"/>
                  <a:gd name="T7" fmla="*/ 104 h 298"/>
                  <a:gd name="T8" fmla="*/ 443 w 530"/>
                  <a:gd name="T9" fmla="*/ 145 h 298"/>
                  <a:gd name="T10" fmla="*/ 396 w 530"/>
                  <a:gd name="T11" fmla="*/ 33 h 298"/>
                  <a:gd name="T12" fmla="*/ 267 w 530"/>
                  <a:gd name="T13" fmla="*/ 73 h 298"/>
                  <a:gd name="T14" fmla="*/ 167 w 530"/>
                  <a:gd name="T15" fmla="*/ 26 h 298"/>
                  <a:gd name="T16" fmla="*/ 115 w 530"/>
                  <a:gd name="T17" fmla="*/ 140 h 298"/>
                  <a:gd name="T18" fmla="*/ 0 w 530"/>
                  <a:gd name="T19" fmla="*/ 17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298">
                    <a:moveTo>
                      <a:pt x="0" y="171"/>
                    </a:moveTo>
                    <a:cubicBezTo>
                      <a:pt x="0" y="171"/>
                      <a:pt x="116" y="251"/>
                      <a:pt x="164" y="298"/>
                    </a:cubicBezTo>
                    <a:cubicBezTo>
                      <a:pt x="164" y="298"/>
                      <a:pt x="221" y="267"/>
                      <a:pt x="340" y="295"/>
                    </a:cubicBezTo>
                    <a:cubicBezTo>
                      <a:pt x="340" y="295"/>
                      <a:pt x="530" y="233"/>
                      <a:pt x="501" y="104"/>
                    </a:cubicBezTo>
                    <a:cubicBezTo>
                      <a:pt x="501" y="104"/>
                      <a:pt x="487" y="135"/>
                      <a:pt x="443" y="145"/>
                    </a:cubicBezTo>
                    <a:cubicBezTo>
                      <a:pt x="443" y="145"/>
                      <a:pt x="434" y="67"/>
                      <a:pt x="396" y="33"/>
                    </a:cubicBezTo>
                    <a:cubicBezTo>
                      <a:pt x="396" y="33"/>
                      <a:pt x="348" y="0"/>
                      <a:pt x="267" y="73"/>
                    </a:cubicBezTo>
                    <a:cubicBezTo>
                      <a:pt x="267" y="73"/>
                      <a:pt x="238" y="26"/>
                      <a:pt x="167" y="26"/>
                    </a:cubicBezTo>
                    <a:cubicBezTo>
                      <a:pt x="167" y="26"/>
                      <a:pt x="110" y="70"/>
                      <a:pt x="115" y="140"/>
                    </a:cubicBezTo>
                    <a:cubicBezTo>
                      <a:pt x="115" y="140"/>
                      <a:pt x="48" y="114"/>
                      <a:pt x="0" y="1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35" name="Freeform 19"/>
              <p:cNvSpPr/>
              <p:nvPr/>
            </p:nvSpPr>
            <p:spPr bwMode="auto">
              <a:xfrm>
                <a:off x="1555006" y="4534824"/>
                <a:ext cx="34664" cy="55847"/>
              </a:xfrm>
              <a:custGeom>
                <a:avLst/>
                <a:gdLst>
                  <a:gd name="T0" fmla="*/ 0 w 48"/>
                  <a:gd name="T1" fmla="*/ 36 h 78"/>
                  <a:gd name="T2" fmla="*/ 10 w 48"/>
                  <a:gd name="T3" fmla="*/ 60 h 78"/>
                  <a:gd name="T4" fmla="*/ 48 w 48"/>
                  <a:gd name="T5" fmla="*/ 78 h 78"/>
                  <a:gd name="T6" fmla="*/ 48 w 48"/>
                  <a:gd name="T7" fmla="*/ 0 h 78"/>
                  <a:gd name="T8" fmla="*/ 14 w 48"/>
                  <a:gd name="T9" fmla="*/ 11 h 78"/>
                  <a:gd name="T10" fmla="*/ 0 w 48"/>
                  <a:gd name="T11" fmla="*/ 36 h 78"/>
                </a:gdLst>
                <a:ahLst/>
                <a:cxnLst>
                  <a:cxn ang="0">
                    <a:pos x="T0" y="T1"/>
                  </a:cxn>
                  <a:cxn ang="0">
                    <a:pos x="T2" y="T3"/>
                  </a:cxn>
                  <a:cxn ang="0">
                    <a:pos x="T4" y="T5"/>
                  </a:cxn>
                  <a:cxn ang="0">
                    <a:pos x="T6" y="T7"/>
                  </a:cxn>
                  <a:cxn ang="0">
                    <a:pos x="T8" y="T9"/>
                  </a:cxn>
                  <a:cxn ang="0">
                    <a:pos x="T10" y="T11"/>
                  </a:cxn>
                </a:cxnLst>
                <a:rect l="0" t="0" r="r" b="b"/>
                <a:pathLst>
                  <a:path w="48" h="78">
                    <a:moveTo>
                      <a:pt x="0" y="36"/>
                    </a:moveTo>
                    <a:cubicBezTo>
                      <a:pt x="0" y="44"/>
                      <a:pt x="4" y="51"/>
                      <a:pt x="10" y="60"/>
                    </a:cubicBezTo>
                    <a:cubicBezTo>
                      <a:pt x="17" y="68"/>
                      <a:pt x="30" y="74"/>
                      <a:pt x="48" y="78"/>
                    </a:cubicBezTo>
                    <a:cubicBezTo>
                      <a:pt x="48" y="0"/>
                      <a:pt x="48" y="0"/>
                      <a:pt x="48" y="0"/>
                    </a:cubicBezTo>
                    <a:cubicBezTo>
                      <a:pt x="35" y="1"/>
                      <a:pt x="24" y="4"/>
                      <a:pt x="14" y="11"/>
                    </a:cubicBezTo>
                    <a:cubicBezTo>
                      <a:pt x="5" y="17"/>
                      <a:pt x="0" y="25"/>
                      <a:pt x="0" y="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36" name="Freeform 20"/>
              <p:cNvSpPr/>
              <p:nvPr/>
            </p:nvSpPr>
            <p:spPr bwMode="auto">
              <a:xfrm>
                <a:off x="1626258" y="4673483"/>
                <a:ext cx="36592" cy="67403"/>
              </a:xfrm>
              <a:custGeom>
                <a:avLst/>
                <a:gdLst>
                  <a:gd name="T0" fmla="*/ 0 w 50"/>
                  <a:gd name="T1" fmla="*/ 0 h 93"/>
                  <a:gd name="T2" fmla="*/ 0 w 50"/>
                  <a:gd name="T3" fmla="*/ 93 h 93"/>
                  <a:gd name="T4" fmla="*/ 36 w 50"/>
                  <a:gd name="T5" fmla="*/ 79 h 93"/>
                  <a:gd name="T6" fmla="*/ 50 w 50"/>
                  <a:gd name="T7" fmla="*/ 49 h 93"/>
                  <a:gd name="T8" fmla="*/ 39 w 50"/>
                  <a:gd name="T9" fmla="*/ 22 h 93"/>
                  <a:gd name="T10" fmla="*/ 0 w 50"/>
                  <a:gd name="T11" fmla="*/ 0 h 93"/>
                </a:gdLst>
                <a:ahLst/>
                <a:cxnLst>
                  <a:cxn ang="0">
                    <a:pos x="T0" y="T1"/>
                  </a:cxn>
                  <a:cxn ang="0">
                    <a:pos x="T2" y="T3"/>
                  </a:cxn>
                  <a:cxn ang="0">
                    <a:pos x="T4" y="T5"/>
                  </a:cxn>
                  <a:cxn ang="0">
                    <a:pos x="T6" y="T7"/>
                  </a:cxn>
                  <a:cxn ang="0">
                    <a:pos x="T8" y="T9"/>
                  </a:cxn>
                  <a:cxn ang="0">
                    <a:pos x="T10" y="T11"/>
                  </a:cxn>
                </a:cxnLst>
                <a:rect l="0" t="0" r="r" b="b"/>
                <a:pathLst>
                  <a:path w="50" h="93">
                    <a:moveTo>
                      <a:pt x="0" y="0"/>
                    </a:moveTo>
                    <a:cubicBezTo>
                      <a:pt x="0" y="93"/>
                      <a:pt x="0" y="93"/>
                      <a:pt x="0" y="93"/>
                    </a:cubicBezTo>
                    <a:cubicBezTo>
                      <a:pt x="14" y="90"/>
                      <a:pt x="26" y="85"/>
                      <a:pt x="36" y="79"/>
                    </a:cubicBezTo>
                    <a:cubicBezTo>
                      <a:pt x="45" y="73"/>
                      <a:pt x="50" y="63"/>
                      <a:pt x="50" y="49"/>
                    </a:cubicBezTo>
                    <a:cubicBezTo>
                      <a:pt x="50" y="38"/>
                      <a:pt x="46" y="29"/>
                      <a:pt x="39" y="22"/>
                    </a:cubicBezTo>
                    <a:cubicBezTo>
                      <a:pt x="31" y="14"/>
                      <a:pt x="18" y="7"/>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37" name="Freeform 21"/>
              <p:cNvSpPr>
                <a:spLocks noEditPoints="1"/>
              </p:cNvSpPr>
              <p:nvPr/>
            </p:nvSpPr>
            <p:spPr bwMode="auto">
              <a:xfrm>
                <a:off x="1231466" y="4297946"/>
                <a:ext cx="733740" cy="670187"/>
              </a:xfrm>
              <a:custGeom>
                <a:avLst/>
                <a:gdLst>
                  <a:gd name="T0" fmla="*/ 950 w 1014"/>
                  <a:gd name="T1" fmla="*/ 526 h 925"/>
                  <a:gd name="T2" fmla="*/ 515 w 1014"/>
                  <a:gd name="T3" fmla="*/ 0 h 925"/>
                  <a:gd name="T4" fmla="*/ 81 w 1014"/>
                  <a:gd name="T5" fmla="*/ 512 h 925"/>
                  <a:gd name="T6" fmla="*/ 515 w 1014"/>
                  <a:gd name="T7" fmla="*/ 925 h 925"/>
                  <a:gd name="T8" fmla="*/ 950 w 1014"/>
                  <a:gd name="T9" fmla="*/ 526 h 925"/>
                  <a:gd name="T10" fmla="*/ 677 w 1014"/>
                  <a:gd name="T11" fmla="*/ 612 h 925"/>
                  <a:gd name="T12" fmla="*/ 629 w 1014"/>
                  <a:gd name="T13" fmla="*/ 659 h 925"/>
                  <a:gd name="T14" fmla="*/ 545 w 1014"/>
                  <a:gd name="T15" fmla="*/ 684 h 925"/>
                  <a:gd name="T16" fmla="*/ 545 w 1014"/>
                  <a:gd name="T17" fmla="*/ 738 h 925"/>
                  <a:gd name="T18" fmla="*/ 495 w 1014"/>
                  <a:gd name="T19" fmla="*/ 738 h 925"/>
                  <a:gd name="T20" fmla="*/ 495 w 1014"/>
                  <a:gd name="T21" fmla="*/ 684 h 925"/>
                  <a:gd name="T22" fmla="*/ 426 w 1014"/>
                  <a:gd name="T23" fmla="*/ 668 h 925"/>
                  <a:gd name="T24" fmla="*/ 358 w 1014"/>
                  <a:gd name="T25" fmla="*/ 637 h 925"/>
                  <a:gd name="T26" fmla="*/ 358 w 1014"/>
                  <a:gd name="T27" fmla="*/ 548 h 925"/>
                  <a:gd name="T28" fmla="*/ 400 w 1014"/>
                  <a:gd name="T29" fmla="*/ 576 h 925"/>
                  <a:gd name="T30" fmla="*/ 446 w 1014"/>
                  <a:gd name="T31" fmla="*/ 598 h 925"/>
                  <a:gd name="T32" fmla="*/ 495 w 1014"/>
                  <a:gd name="T33" fmla="*/ 609 h 925"/>
                  <a:gd name="T34" fmla="*/ 495 w 1014"/>
                  <a:gd name="T35" fmla="*/ 505 h 925"/>
                  <a:gd name="T36" fmla="*/ 404 w 1014"/>
                  <a:gd name="T37" fmla="*/ 469 h 925"/>
                  <a:gd name="T38" fmla="*/ 362 w 1014"/>
                  <a:gd name="T39" fmla="*/ 425 h 925"/>
                  <a:gd name="T40" fmla="*/ 352 w 1014"/>
                  <a:gd name="T41" fmla="*/ 377 h 925"/>
                  <a:gd name="T42" fmla="*/ 363 w 1014"/>
                  <a:gd name="T43" fmla="*/ 329 h 925"/>
                  <a:gd name="T44" fmla="*/ 407 w 1014"/>
                  <a:gd name="T45" fmla="*/ 281 h 925"/>
                  <a:gd name="T46" fmla="*/ 495 w 1014"/>
                  <a:gd name="T47" fmla="*/ 253 h 925"/>
                  <a:gd name="T48" fmla="*/ 495 w 1014"/>
                  <a:gd name="T49" fmla="*/ 226 h 925"/>
                  <a:gd name="T50" fmla="*/ 545 w 1014"/>
                  <a:gd name="T51" fmla="*/ 226 h 925"/>
                  <a:gd name="T52" fmla="*/ 545 w 1014"/>
                  <a:gd name="T53" fmla="*/ 253 h 925"/>
                  <a:gd name="T54" fmla="*/ 610 w 1014"/>
                  <a:gd name="T55" fmla="*/ 269 h 925"/>
                  <a:gd name="T56" fmla="*/ 674 w 1014"/>
                  <a:gd name="T57" fmla="*/ 301 h 925"/>
                  <a:gd name="T58" fmla="*/ 674 w 1014"/>
                  <a:gd name="T59" fmla="*/ 393 h 925"/>
                  <a:gd name="T60" fmla="*/ 618 w 1014"/>
                  <a:gd name="T61" fmla="*/ 357 h 925"/>
                  <a:gd name="T62" fmla="*/ 545 w 1014"/>
                  <a:gd name="T63" fmla="*/ 331 h 925"/>
                  <a:gd name="T64" fmla="*/ 545 w 1014"/>
                  <a:gd name="T65" fmla="*/ 416 h 925"/>
                  <a:gd name="T66" fmla="*/ 652 w 1014"/>
                  <a:gd name="T67" fmla="*/ 470 h 925"/>
                  <a:gd name="T68" fmla="*/ 692 w 1014"/>
                  <a:gd name="T69" fmla="*/ 557 h 925"/>
                  <a:gd name="T70" fmla="*/ 677 w 1014"/>
                  <a:gd name="T71" fmla="*/ 61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4" h="925">
                    <a:moveTo>
                      <a:pt x="950" y="526"/>
                    </a:moveTo>
                    <a:cubicBezTo>
                      <a:pt x="862" y="158"/>
                      <a:pt x="750" y="0"/>
                      <a:pt x="515" y="0"/>
                    </a:cubicBezTo>
                    <a:cubicBezTo>
                      <a:pt x="262" y="0"/>
                      <a:pt x="172" y="215"/>
                      <a:pt x="81" y="512"/>
                    </a:cubicBezTo>
                    <a:cubicBezTo>
                      <a:pt x="0" y="775"/>
                      <a:pt x="259" y="925"/>
                      <a:pt x="515" y="925"/>
                    </a:cubicBezTo>
                    <a:cubicBezTo>
                      <a:pt x="772" y="925"/>
                      <a:pt x="1014" y="794"/>
                      <a:pt x="950" y="526"/>
                    </a:cubicBezTo>
                    <a:close/>
                    <a:moveTo>
                      <a:pt x="677" y="612"/>
                    </a:moveTo>
                    <a:cubicBezTo>
                      <a:pt x="667" y="630"/>
                      <a:pt x="651" y="646"/>
                      <a:pt x="629" y="659"/>
                    </a:cubicBezTo>
                    <a:cubicBezTo>
                      <a:pt x="607" y="672"/>
                      <a:pt x="579" y="681"/>
                      <a:pt x="545" y="684"/>
                    </a:cubicBezTo>
                    <a:cubicBezTo>
                      <a:pt x="545" y="738"/>
                      <a:pt x="545" y="738"/>
                      <a:pt x="545" y="738"/>
                    </a:cubicBezTo>
                    <a:cubicBezTo>
                      <a:pt x="495" y="738"/>
                      <a:pt x="495" y="738"/>
                      <a:pt x="495" y="738"/>
                    </a:cubicBezTo>
                    <a:cubicBezTo>
                      <a:pt x="495" y="684"/>
                      <a:pt x="495" y="684"/>
                      <a:pt x="495" y="684"/>
                    </a:cubicBezTo>
                    <a:cubicBezTo>
                      <a:pt x="474" y="681"/>
                      <a:pt x="451" y="676"/>
                      <a:pt x="426" y="668"/>
                    </a:cubicBezTo>
                    <a:cubicBezTo>
                      <a:pt x="401" y="660"/>
                      <a:pt x="378" y="649"/>
                      <a:pt x="358" y="637"/>
                    </a:cubicBezTo>
                    <a:cubicBezTo>
                      <a:pt x="358" y="548"/>
                      <a:pt x="358" y="548"/>
                      <a:pt x="358" y="548"/>
                    </a:cubicBezTo>
                    <a:cubicBezTo>
                      <a:pt x="371" y="558"/>
                      <a:pt x="385" y="567"/>
                      <a:pt x="400" y="576"/>
                    </a:cubicBezTo>
                    <a:cubicBezTo>
                      <a:pt x="415" y="585"/>
                      <a:pt x="431" y="592"/>
                      <a:pt x="446" y="598"/>
                    </a:cubicBezTo>
                    <a:cubicBezTo>
                      <a:pt x="462" y="603"/>
                      <a:pt x="479" y="607"/>
                      <a:pt x="495" y="609"/>
                    </a:cubicBezTo>
                    <a:cubicBezTo>
                      <a:pt x="495" y="505"/>
                      <a:pt x="495" y="505"/>
                      <a:pt x="495" y="505"/>
                    </a:cubicBezTo>
                    <a:cubicBezTo>
                      <a:pt x="455" y="495"/>
                      <a:pt x="425" y="483"/>
                      <a:pt x="404" y="469"/>
                    </a:cubicBezTo>
                    <a:cubicBezTo>
                      <a:pt x="383" y="455"/>
                      <a:pt x="369" y="441"/>
                      <a:pt x="362" y="425"/>
                    </a:cubicBezTo>
                    <a:cubicBezTo>
                      <a:pt x="355" y="410"/>
                      <a:pt x="352" y="394"/>
                      <a:pt x="352" y="377"/>
                    </a:cubicBezTo>
                    <a:cubicBezTo>
                      <a:pt x="352" y="362"/>
                      <a:pt x="355" y="346"/>
                      <a:pt x="363" y="329"/>
                    </a:cubicBezTo>
                    <a:cubicBezTo>
                      <a:pt x="371" y="311"/>
                      <a:pt x="386" y="296"/>
                      <a:pt x="407" y="281"/>
                    </a:cubicBezTo>
                    <a:cubicBezTo>
                      <a:pt x="428" y="267"/>
                      <a:pt x="458" y="258"/>
                      <a:pt x="495" y="253"/>
                    </a:cubicBezTo>
                    <a:cubicBezTo>
                      <a:pt x="495" y="226"/>
                      <a:pt x="495" y="226"/>
                      <a:pt x="495" y="226"/>
                    </a:cubicBezTo>
                    <a:cubicBezTo>
                      <a:pt x="545" y="226"/>
                      <a:pt x="545" y="226"/>
                      <a:pt x="545" y="226"/>
                    </a:cubicBezTo>
                    <a:cubicBezTo>
                      <a:pt x="545" y="253"/>
                      <a:pt x="545" y="253"/>
                      <a:pt x="545" y="253"/>
                    </a:cubicBezTo>
                    <a:cubicBezTo>
                      <a:pt x="568" y="256"/>
                      <a:pt x="590" y="261"/>
                      <a:pt x="610" y="269"/>
                    </a:cubicBezTo>
                    <a:cubicBezTo>
                      <a:pt x="629" y="276"/>
                      <a:pt x="651" y="287"/>
                      <a:pt x="674" y="301"/>
                    </a:cubicBezTo>
                    <a:cubicBezTo>
                      <a:pt x="674" y="393"/>
                      <a:pt x="674" y="393"/>
                      <a:pt x="674" y="393"/>
                    </a:cubicBezTo>
                    <a:cubicBezTo>
                      <a:pt x="659" y="382"/>
                      <a:pt x="641" y="370"/>
                      <a:pt x="618" y="357"/>
                    </a:cubicBezTo>
                    <a:cubicBezTo>
                      <a:pt x="595" y="345"/>
                      <a:pt x="570" y="336"/>
                      <a:pt x="545" y="331"/>
                    </a:cubicBezTo>
                    <a:cubicBezTo>
                      <a:pt x="545" y="416"/>
                      <a:pt x="545" y="416"/>
                      <a:pt x="545" y="416"/>
                    </a:cubicBezTo>
                    <a:cubicBezTo>
                      <a:pt x="590" y="431"/>
                      <a:pt x="625" y="449"/>
                      <a:pt x="652" y="470"/>
                    </a:cubicBezTo>
                    <a:cubicBezTo>
                      <a:pt x="678" y="491"/>
                      <a:pt x="692" y="520"/>
                      <a:pt x="692" y="557"/>
                    </a:cubicBezTo>
                    <a:cubicBezTo>
                      <a:pt x="692" y="576"/>
                      <a:pt x="687" y="594"/>
                      <a:pt x="677" y="6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grpSp>
      </p:grpSp>
      <p:grpSp>
        <p:nvGrpSpPr>
          <p:cNvPr id="138" name="组合 137"/>
          <p:cNvGrpSpPr/>
          <p:nvPr/>
        </p:nvGrpSpPr>
        <p:grpSpPr>
          <a:xfrm>
            <a:off x="7307139" y="3218846"/>
            <a:ext cx="2146984" cy="1851518"/>
            <a:chOff x="7307574" y="3218846"/>
            <a:chExt cx="2147761" cy="1851518"/>
          </a:xfrm>
        </p:grpSpPr>
        <p:sp>
          <p:nvSpPr>
            <p:cNvPr id="139" name="六边形 138"/>
            <p:cNvSpPr/>
            <p:nvPr/>
          </p:nvSpPr>
          <p:spPr>
            <a:xfrm>
              <a:off x="7307574" y="3218846"/>
              <a:ext cx="2147761" cy="1851518"/>
            </a:xfrm>
            <a:prstGeom prst="hexagon">
              <a:avLst/>
            </a:prstGeom>
            <a:solidFill>
              <a:srgbClr val="FFB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600" dirty="0">
                <a:solidFill>
                  <a:prstClr val="white"/>
                </a:solidFill>
                <a:cs typeface="+mn-ea"/>
                <a:sym typeface="+mn-lt"/>
              </a:endParaRPr>
            </a:p>
          </p:txBody>
        </p:sp>
        <p:sp>
          <p:nvSpPr>
            <p:cNvPr id="140" name="矩形 139"/>
            <p:cNvSpPr/>
            <p:nvPr/>
          </p:nvSpPr>
          <p:spPr>
            <a:xfrm>
              <a:off x="7776160" y="3448440"/>
              <a:ext cx="1210588" cy="400110"/>
            </a:xfrm>
            <a:prstGeom prst="rect">
              <a:avLst/>
            </a:prstGeom>
          </p:spPr>
          <p:txBody>
            <a:bodyPr wrap="none">
              <a:spAutoFit/>
            </a:bodyPr>
            <a:lstStyle/>
            <a:p>
              <a:pPr defTabSz="913765"/>
              <a:r>
                <a:rPr lang="zh-CN" altLang="en-US" sz="2000" dirty="0">
                  <a:solidFill>
                    <a:prstClr val="white"/>
                  </a:solidFill>
                  <a:cs typeface="+mn-ea"/>
                  <a:sym typeface="+mn-lt"/>
                </a:rPr>
                <a:t>Add text.</a:t>
              </a:r>
            </a:p>
          </p:txBody>
        </p:sp>
        <p:grpSp>
          <p:nvGrpSpPr>
            <p:cNvPr id="141" name="组合 140"/>
            <p:cNvGrpSpPr/>
            <p:nvPr/>
          </p:nvGrpSpPr>
          <p:grpSpPr>
            <a:xfrm>
              <a:off x="7832337" y="4069491"/>
              <a:ext cx="1116224" cy="901142"/>
              <a:chOff x="-3163872" y="-2589189"/>
              <a:chExt cx="1128703" cy="911215"/>
            </a:xfrm>
            <a:solidFill>
              <a:schemeClr val="bg1"/>
            </a:solidFill>
          </p:grpSpPr>
          <p:sp>
            <p:nvSpPr>
              <p:cNvPr id="142" name="Freeform 49"/>
              <p:cNvSpPr>
                <a:spLocks noEditPoints="1"/>
              </p:cNvSpPr>
              <p:nvPr/>
            </p:nvSpPr>
            <p:spPr bwMode="auto">
              <a:xfrm>
                <a:off x="-3163872" y="-2390755"/>
                <a:ext cx="989007" cy="712781"/>
              </a:xfrm>
              <a:custGeom>
                <a:avLst/>
                <a:gdLst>
                  <a:gd name="T0" fmla="*/ 1336 w 1340"/>
                  <a:gd name="T1" fmla="*/ 748 h 967"/>
                  <a:gd name="T2" fmla="*/ 1252 w 1340"/>
                  <a:gd name="T3" fmla="*/ 66 h 967"/>
                  <a:gd name="T4" fmla="*/ 1174 w 1340"/>
                  <a:gd name="T5" fmla="*/ 5 h 967"/>
                  <a:gd name="T6" fmla="*/ 66 w 1340"/>
                  <a:gd name="T7" fmla="*/ 141 h 967"/>
                  <a:gd name="T8" fmla="*/ 5 w 1340"/>
                  <a:gd name="T9" fmla="*/ 219 h 967"/>
                  <a:gd name="T10" fmla="*/ 88 w 1340"/>
                  <a:gd name="T11" fmla="*/ 901 h 967"/>
                  <a:gd name="T12" fmla="*/ 167 w 1340"/>
                  <a:gd name="T13" fmla="*/ 963 h 967"/>
                  <a:gd name="T14" fmla="*/ 1274 w 1340"/>
                  <a:gd name="T15" fmla="*/ 827 h 967"/>
                  <a:gd name="T16" fmla="*/ 1336 w 1340"/>
                  <a:gd name="T17" fmla="*/ 748 h 967"/>
                  <a:gd name="T18" fmla="*/ 1269 w 1340"/>
                  <a:gd name="T19" fmla="*/ 786 h 967"/>
                  <a:gd name="T20" fmla="*/ 162 w 1340"/>
                  <a:gd name="T21" fmla="*/ 922 h 967"/>
                  <a:gd name="T22" fmla="*/ 158 w 1340"/>
                  <a:gd name="T23" fmla="*/ 922 h 967"/>
                  <a:gd name="T24" fmla="*/ 129 w 1340"/>
                  <a:gd name="T25" fmla="*/ 896 h 967"/>
                  <a:gd name="T26" fmla="*/ 45 w 1340"/>
                  <a:gd name="T27" fmla="*/ 214 h 967"/>
                  <a:gd name="T28" fmla="*/ 51 w 1340"/>
                  <a:gd name="T29" fmla="*/ 192 h 967"/>
                  <a:gd name="T30" fmla="*/ 71 w 1340"/>
                  <a:gd name="T31" fmla="*/ 181 h 967"/>
                  <a:gd name="T32" fmla="*/ 1179 w 1340"/>
                  <a:gd name="T33" fmla="*/ 45 h 967"/>
                  <a:gd name="T34" fmla="*/ 1182 w 1340"/>
                  <a:gd name="T35" fmla="*/ 45 h 967"/>
                  <a:gd name="T36" fmla="*/ 1212 w 1340"/>
                  <a:gd name="T37" fmla="*/ 71 h 967"/>
                  <a:gd name="T38" fmla="*/ 1295 w 1340"/>
                  <a:gd name="T39" fmla="*/ 753 h 967"/>
                  <a:gd name="T40" fmla="*/ 1269 w 1340"/>
                  <a:gd name="T41" fmla="*/ 786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0" h="967">
                    <a:moveTo>
                      <a:pt x="1336" y="748"/>
                    </a:moveTo>
                    <a:cubicBezTo>
                      <a:pt x="1252" y="66"/>
                      <a:pt x="1252" y="66"/>
                      <a:pt x="1252" y="66"/>
                    </a:cubicBezTo>
                    <a:cubicBezTo>
                      <a:pt x="1247" y="28"/>
                      <a:pt x="1212" y="0"/>
                      <a:pt x="1174" y="5"/>
                    </a:cubicBezTo>
                    <a:cubicBezTo>
                      <a:pt x="66" y="141"/>
                      <a:pt x="66" y="141"/>
                      <a:pt x="66" y="141"/>
                    </a:cubicBezTo>
                    <a:cubicBezTo>
                      <a:pt x="28" y="145"/>
                      <a:pt x="0" y="180"/>
                      <a:pt x="5" y="219"/>
                    </a:cubicBezTo>
                    <a:cubicBezTo>
                      <a:pt x="88" y="901"/>
                      <a:pt x="88" y="901"/>
                      <a:pt x="88" y="901"/>
                    </a:cubicBezTo>
                    <a:cubicBezTo>
                      <a:pt x="93" y="940"/>
                      <a:pt x="128" y="967"/>
                      <a:pt x="167" y="963"/>
                    </a:cubicBezTo>
                    <a:cubicBezTo>
                      <a:pt x="1274" y="827"/>
                      <a:pt x="1274" y="827"/>
                      <a:pt x="1274" y="827"/>
                    </a:cubicBezTo>
                    <a:cubicBezTo>
                      <a:pt x="1313" y="822"/>
                      <a:pt x="1340" y="787"/>
                      <a:pt x="1336" y="748"/>
                    </a:cubicBezTo>
                    <a:close/>
                    <a:moveTo>
                      <a:pt x="1269" y="786"/>
                    </a:moveTo>
                    <a:cubicBezTo>
                      <a:pt x="162" y="922"/>
                      <a:pt x="162" y="922"/>
                      <a:pt x="162" y="922"/>
                    </a:cubicBezTo>
                    <a:cubicBezTo>
                      <a:pt x="161" y="922"/>
                      <a:pt x="159" y="922"/>
                      <a:pt x="158" y="922"/>
                    </a:cubicBezTo>
                    <a:cubicBezTo>
                      <a:pt x="143" y="922"/>
                      <a:pt x="131" y="911"/>
                      <a:pt x="129" y="896"/>
                    </a:cubicBezTo>
                    <a:cubicBezTo>
                      <a:pt x="45" y="214"/>
                      <a:pt x="45" y="214"/>
                      <a:pt x="45" y="214"/>
                    </a:cubicBezTo>
                    <a:cubicBezTo>
                      <a:pt x="44" y="206"/>
                      <a:pt x="46" y="199"/>
                      <a:pt x="51" y="192"/>
                    </a:cubicBezTo>
                    <a:cubicBezTo>
                      <a:pt x="56" y="186"/>
                      <a:pt x="63" y="182"/>
                      <a:pt x="71" y="181"/>
                    </a:cubicBezTo>
                    <a:cubicBezTo>
                      <a:pt x="1179" y="45"/>
                      <a:pt x="1179" y="45"/>
                      <a:pt x="1179" y="45"/>
                    </a:cubicBezTo>
                    <a:cubicBezTo>
                      <a:pt x="1180" y="45"/>
                      <a:pt x="1181" y="45"/>
                      <a:pt x="1182" y="45"/>
                    </a:cubicBezTo>
                    <a:cubicBezTo>
                      <a:pt x="1197" y="45"/>
                      <a:pt x="1210" y="56"/>
                      <a:pt x="1212" y="71"/>
                    </a:cubicBezTo>
                    <a:cubicBezTo>
                      <a:pt x="1295" y="753"/>
                      <a:pt x="1295" y="753"/>
                      <a:pt x="1295" y="753"/>
                    </a:cubicBezTo>
                    <a:cubicBezTo>
                      <a:pt x="1297" y="770"/>
                      <a:pt x="1286" y="784"/>
                      <a:pt x="1269" y="7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43" name="Freeform 50"/>
              <p:cNvSpPr>
                <a:spLocks noEditPoints="1"/>
              </p:cNvSpPr>
              <p:nvPr/>
            </p:nvSpPr>
            <p:spPr bwMode="auto">
              <a:xfrm>
                <a:off x="-3068624" y="-2190730"/>
                <a:ext cx="246062" cy="234947"/>
              </a:xfrm>
              <a:custGeom>
                <a:avLst/>
                <a:gdLst>
                  <a:gd name="T0" fmla="*/ 314 w 334"/>
                  <a:gd name="T1" fmla="*/ 63 h 318"/>
                  <a:gd name="T2" fmla="*/ 240 w 334"/>
                  <a:gd name="T3" fmla="*/ 0 h 318"/>
                  <a:gd name="T4" fmla="*/ 230 w 334"/>
                  <a:gd name="T5" fmla="*/ 0 h 318"/>
                  <a:gd name="T6" fmla="*/ 68 w 334"/>
                  <a:gd name="T7" fmla="*/ 20 h 318"/>
                  <a:gd name="T8" fmla="*/ 19 w 334"/>
                  <a:gd name="T9" fmla="*/ 46 h 318"/>
                  <a:gd name="T10" fmla="*/ 1 w 334"/>
                  <a:gd name="T11" fmla="*/ 99 h 318"/>
                  <a:gd name="T12" fmla="*/ 1 w 334"/>
                  <a:gd name="T13" fmla="*/ 99 h 318"/>
                  <a:gd name="T14" fmla="*/ 13 w 334"/>
                  <a:gd name="T15" fmla="*/ 198 h 318"/>
                  <a:gd name="T16" fmla="*/ 21 w 334"/>
                  <a:gd name="T17" fmla="*/ 261 h 318"/>
                  <a:gd name="T18" fmla="*/ 22 w 334"/>
                  <a:gd name="T19" fmla="*/ 261 h 318"/>
                  <a:gd name="T20" fmla="*/ 95 w 334"/>
                  <a:gd name="T21" fmla="*/ 318 h 318"/>
                  <a:gd name="T22" fmla="*/ 105 w 334"/>
                  <a:gd name="T23" fmla="*/ 317 h 318"/>
                  <a:gd name="T24" fmla="*/ 267 w 334"/>
                  <a:gd name="T25" fmla="*/ 298 h 318"/>
                  <a:gd name="T26" fmla="*/ 316 w 334"/>
                  <a:gd name="T27" fmla="*/ 271 h 318"/>
                  <a:gd name="T28" fmla="*/ 334 w 334"/>
                  <a:gd name="T29" fmla="*/ 223 h 318"/>
                  <a:gd name="T30" fmla="*/ 334 w 334"/>
                  <a:gd name="T31" fmla="*/ 223 h 318"/>
                  <a:gd name="T32" fmla="*/ 326 w 334"/>
                  <a:gd name="T33" fmla="*/ 159 h 318"/>
                  <a:gd name="T34" fmla="*/ 314 w 334"/>
                  <a:gd name="T35" fmla="*/ 63 h 318"/>
                  <a:gd name="T36" fmla="*/ 289 w 334"/>
                  <a:gd name="T37" fmla="*/ 187 h 318"/>
                  <a:gd name="T38" fmla="*/ 223 w 334"/>
                  <a:gd name="T39" fmla="*/ 195 h 318"/>
                  <a:gd name="T40" fmla="*/ 217 w 334"/>
                  <a:gd name="T41" fmla="*/ 149 h 318"/>
                  <a:gd name="T42" fmla="*/ 283 w 334"/>
                  <a:gd name="T43" fmla="*/ 141 h 318"/>
                  <a:gd name="T44" fmla="*/ 289 w 334"/>
                  <a:gd name="T45" fmla="*/ 187 h 318"/>
                  <a:gd name="T46" fmla="*/ 235 w 334"/>
                  <a:gd name="T47" fmla="*/ 41 h 318"/>
                  <a:gd name="T48" fmla="*/ 274 w 334"/>
                  <a:gd name="T49" fmla="*/ 68 h 318"/>
                  <a:gd name="T50" fmla="*/ 281 w 334"/>
                  <a:gd name="T51" fmla="*/ 124 h 318"/>
                  <a:gd name="T52" fmla="*/ 215 w 334"/>
                  <a:gd name="T53" fmla="*/ 132 h 318"/>
                  <a:gd name="T54" fmla="*/ 204 w 334"/>
                  <a:gd name="T55" fmla="*/ 44 h 318"/>
                  <a:gd name="T56" fmla="*/ 235 w 334"/>
                  <a:gd name="T57" fmla="*/ 41 h 318"/>
                  <a:gd name="T58" fmla="*/ 187 w 334"/>
                  <a:gd name="T59" fmla="*/ 47 h 318"/>
                  <a:gd name="T60" fmla="*/ 198 w 334"/>
                  <a:gd name="T61" fmla="*/ 134 h 318"/>
                  <a:gd name="T62" fmla="*/ 200 w 334"/>
                  <a:gd name="T63" fmla="*/ 152 h 318"/>
                  <a:gd name="T64" fmla="*/ 205 w 334"/>
                  <a:gd name="T65" fmla="*/ 197 h 318"/>
                  <a:gd name="T66" fmla="*/ 135 w 334"/>
                  <a:gd name="T67" fmla="*/ 206 h 318"/>
                  <a:gd name="T68" fmla="*/ 117 w 334"/>
                  <a:gd name="T69" fmla="*/ 55 h 318"/>
                  <a:gd name="T70" fmla="*/ 187 w 334"/>
                  <a:gd name="T71" fmla="*/ 47 h 318"/>
                  <a:gd name="T72" fmla="*/ 42 w 334"/>
                  <a:gd name="T73" fmla="*/ 97 h 318"/>
                  <a:gd name="T74" fmla="*/ 73 w 334"/>
                  <a:gd name="T75" fmla="*/ 60 h 318"/>
                  <a:gd name="T76" fmla="*/ 100 w 334"/>
                  <a:gd name="T77" fmla="*/ 57 h 318"/>
                  <a:gd name="T78" fmla="*/ 106 w 334"/>
                  <a:gd name="T79" fmla="*/ 110 h 318"/>
                  <a:gd name="T80" fmla="*/ 45 w 334"/>
                  <a:gd name="T81" fmla="*/ 117 h 318"/>
                  <a:gd name="T82" fmla="*/ 42 w 334"/>
                  <a:gd name="T83" fmla="*/ 97 h 318"/>
                  <a:gd name="T84" fmla="*/ 47 w 334"/>
                  <a:gd name="T85" fmla="*/ 135 h 318"/>
                  <a:gd name="T86" fmla="*/ 108 w 334"/>
                  <a:gd name="T87" fmla="*/ 127 h 318"/>
                  <a:gd name="T88" fmla="*/ 118 w 334"/>
                  <a:gd name="T89" fmla="*/ 208 h 318"/>
                  <a:gd name="T90" fmla="*/ 57 w 334"/>
                  <a:gd name="T91" fmla="*/ 216 h 318"/>
                  <a:gd name="T92" fmla="*/ 47 w 334"/>
                  <a:gd name="T93" fmla="*/ 135 h 318"/>
                  <a:gd name="T94" fmla="*/ 262 w 334"/>
                  <a:gd name="T95" fmla="*/ 257 h 318"/>
                  <a:gd name="T96" fmla="*/ 100 w 334"/>
                  <a:gd name="T97" fmla="*/ 277 h 318"/>
                  <a:gd name="T98" fmla="*/ 61 w 334"/>
                  <a:gd name="T99" fmla="*/ 249 h 318"/>
                  <a:gd name="T100" fmla="*/ 59 w 334"/>
                  <a:gd name="T101" fmla="*/ 233 h 318"/>
                  <a:gd name="T102" fmla="*/ 291 w 334"/>
                  <a:gd name="T103" fmla="*/ 205 h 318"/>
                  <a:gd name="T104" fmla="*/ 293 w 334"/>
                  <a:gd name="T105" fmla="*/ 221 h 318"/>
                  <a:gd name="T106" fmla="*/ 262 w 334"/>
                  <a:gd name="T107" fmla="*/ 25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318">
                    <a:moveTo>
                      <a:pt x="314" y="63"/>
                    </a:moveTo>
                    <a:cubicBezTo>
                      <a:pt x="310" y="27"/>
                      <a:pt x="278" y="0"/>
                      <a:pt x="240" y="0"/>
                    </a:cubicBezTo>
                    <a:cubicBezTo>
                      <a:pt x="237" y="0"/>
                      <a:pt x="233" y="0"/>
                      <a:pt x="230" y="0"/>
                    </a:cubicBezTo>
                    <a:cubicBezTo>
                      <a:pt x="68" y="20"/>
                      <a:pt x="68" y="20"/>
                      <a:pt x="68" y="20"/>
                    </a:cubicBezTo>
                    <a:cubicBezTo>
                      <a:pt x="49" y="22"/>
                      <a:pt x="31" y="32"/>
                      <a:pt x="19" y="46"/>
                    </a:cubicBezTo>
                    <a:cubicBezTo>
                      <a:pt x="6" y="61"/>
                      <a:pt x="0" y="80"/>
                      <a:pt x="1" y="99"/>
                    </a:cubicBezTo>
                    <a:cubicBezTo>
                      <a:pt x="1" y="99"/>
                      <a:pt x="1" y="99"/>
                      <a:pt x="1" y="99"/>
                    </a:cubicBezTo>
                    <a:cubicBezTo>
                      <a:pt x="13" y="198"/>
                      <a:pt x="13" y="198"/>
                      <a:pt x="13" y="198"/>
                    </a:cubicBezTo>
                    <a:cubicBezTo>
                      <a:pt x="21" y="261"/>
                      <a:pt x="21" y="261"/>
                      <a:pt x="21" y="261"/>
                    </a:cubicBezTo>
                    <a:cubicBezTo>
                      <a:pt x="22" y="261"/>
                      <a:pt x="22" y="261"/>
                      <a:pt x="22" y="261"/>
                    </a:cubicBezTo>
                    <a:cubicBezTo>
                      <a:pt x="29" y="294"/>
                      <a:pt x="59" y="318"/>
                      <a:pt x="95" y="318"/>
                    </a:cubicBezTo>
                    <a:cubicBezTo>
                      <a:pt x="98" y="318"/>
                      <a:pt x="102" y="318"/>
                      <a:pt x="105" y="317"/>
                    </a:cubicBezTo>
                    <a:cubicBezTo>
                      <a:pt x="267" y="298"/>
                      <a:pt x="267" y="298"/>
                      <a:pt x="267" y="298"/>
                    </a:cubicBezTo>
                    <a:cubicBezTo>
                      <a:pt x="286" y="295"/>
                      <a:pt x="304" y="286"/>
                      <a:pt x="316" y="271"/>
                    </a:cubicBezTo>
                    <a:cubicBezTo>
                      <a:pt x="328" y="258"/>
                      <a:pt x="334" y="240"/>
                      <a:pt x="334" y="223"/>
                    </a:cubicBezTo>
                    <a:cubicBezTo>
                      <a:pt x="334" y="223"/>
                      <a:pt x="334" y="223"/>
                      <a:pt x="334" y="223"/>
                    </a:cubicBezTo>
                    <a:cubicBezTo>
                      <a:pt x="326" y="159"/>
                      <a:pt x="326" y="159"/>
                      <a:pt x="326" y="159"/>
                    </a:cubicBezTo>
                    <a:lnTo>
                      <a:pt x="314" y="63"/>
                    </a:lnTo>
                    <a:close/>
                    <a:moveTo>
                      <a:pt x="289" y="187"/>
                    </a:moveTo>
                    <a:cubicBezTo>
                      <a:pt x="223" y="195"/>
                      <a:pt x="223" y="195"/>
                      <a:pt x="223" y="195"/>
                    </a:cubicBezTo>
                    <a:cubicBezTo>
                      <a:pt x="217" y="149"/>
                      <a:pt x="217" y="149"/>
                      <a:pt x="217" y="149"/>
                    </a:cubicBezTo>
                    <a:cubicBezTo>
                      <a:pt x="283" y="141"/>
                      <a:pt x="283" y="141"/>
                      <a:pt x="283" y="141"/>
                    </a:cubicBezTo>
                    <a:lnTo>
                      <a:pt x="289" y="187"/>
                    </a:lnTo>
                    <a:close/>
                    <a:moveTo>
                      <a:pt x="235" y="41"/>
                    </a:moveTo>
                    <a:cubicBezTo>
                      <a:pt x="254" y="38"/>
                      <a:pt x="272" y="51"/>
                      <a:pt x="274" y="68"/>
                    </a:cubicBezTo>
                    <a:cubicBezTo>
                      <a:pt x="281" y="124"/>
                      <a:pt x="281" y="124"/>
                      <a:pt x="281" y="124"/>
                    </a:cubicBezTo>
                    <a:cubicBezTo>
                      <a:pt x="215" y="132"/>
                      <a:pt x="215" y="132"/>
                      <a:pt x="215" y="132"/>
                    </a:cubicBezTo>
                    <a:cubicBezTo>
                      <a:pt x="204" y="44"/>
                      <a:pt x="204" y="44"/>
                      <a:pt x="204" y="44"/>
                    </a:cubicBezTo>
                    <a:lnTo>
                      <a:pt x="235" y="41"/>
                    </a:lnTo>
                    <a:close/>
                    <a:moveTo>
                      <a:pt x="187" y="47"/>
                    </a:moveTo>
                    <a:cubicBezTo>
                      <a:pt x="198" y="134"/>
                      <a:pt x="198" y="134"/>
                      <a:pt x="198" y="134"/>
                    </a:cubicBezTo>
                    <a:cubicBezTo>
                      <a:pt x="200" y="152"/>
                      <a:pt x="200" y="152"/>
                      <a:pt x="200" y="152"/>
                    </a:cubicBezTo>
                    <a:cubicBezTo>
                      <a:pt x="205" y="197"/>
                      <a:pt x="205" y="197"/>
                      <a:pt x="205" y="197"/>
                    </a:cubicBezTo>
                    <a:cubicBezTo>
                      <a:pt x="135" y="206"/>
                      <a:pt x="135" y="206"/>
                      <a:pt x="135" y="206"/>
                    </a:cubicBezTo>
                    <a:cubicBezTo>
                      <a:pt x="117" y="55"/>
                      <a:pt x="117" y="55"/>
                      <a:pt x="117" y="55"/>
                    </a:cubicBezTo>
                    <a:lnTo>
                      <a:pt x="187" y="47"/>
                    </a:lnTo>
                    <a:close/>
                    <a:moveTo>
                      <a:pt x="42" y="97"/>
                    </a:moveTo>
                    <a:cubicBezTo>
                      <a:pt x="40" y="79"/>
                      <a:pt x="54" y="63"/>
                      <a:pt x="73" y="60"/>
                    </a:cubicBezTo>
                    <a:cubicBezTo>
                      <a:pt x="100" y="57"/>
                      <a:pt x="100" y="57"/>
                      <a:pt x="100" y="57"/>
                    </a:cubicBezTo>
                    <a:cubicBezTo>
                      <a:pt x="106" y="110"/>
                      <a:pt x="106" y="110"/>
                      <a:pt x="106" y="110"/>
                    </a:cubicBezTo>
                    <a:cubicBezTo>
                      <a:pt x="45" y="117"/>
                      <a:pt x="45" y="117"/>
                      <a:pt x="45" y="117"/>
                    </a:cubicBezTo>
                    <a:lnTo>
                      <a:pt x="42" y="97"/>
                    </a:lnTo>
                    <a:close/>
                    <a:moveTo>
                      <a:pt x="47" y="135"/>
                    </a:moveTo>
                    <a:cubicBezTo>
                      <a:pt x="108" y="127"/>
                      <a:pt x="108" y="127"/>
                      <a:pt x="108" y="127"/>
                    </a:cubicBezTo>
                    <a:cubicBezTo>
                      <a:pt x="118" y="208"/>
                      <a:pt x="118" y="208"/>
                      <a:pt x="118" y="208"/>
                    </a:cubicBezTo>
                    <a:cubicBezTo>
                      <a:pt x="57" y="216"/>
                      <a:pt x="57" y="216"/>
                      <a:pt x="57" y="216"/>
                    </a:cubicBezTo>
                    <a:lnTo>
                      <a:pt x="47" y="135"/>
                    </a:lnTo>
                    <a:close/>
                    <a:moveTo>
                      <a:pt x="262" y="257"/>
                    </a:moveTo>
                    <a:cubicBezTo>
                      <a:pt x="100" y="277"/>
                      <a:pt x="100" y="277"/>
                      <a:pt x="100" y="277"/>
                    </a:cubicBezTo>
                    <a:cubicBezTo>
                      <a:pt x="80" y="279"/>
                      <a:pt x="63" y="267"/>
                      <a:pt x="61" y="249"/>
                    </a:cubicBezTo>
                    <a:cubicBezTo>
                      <a:pt x="59" y="233"/>
                      <a:pt x="59" y="233"/>
                      <a:pt x="59" y="233"/>
                    </a:cubicBezTo>
                    <a:cubicBezTo>
                      <a:pt x="291" y="205"/>
                      <a:pt x="291" y="205"/>
                      <a:pt x="291" y="205"/>
                    </a:cubicBezTo>
                    <a:cubicBezTo>
                      <a:pt x="293" y="221"/>
                      <a:pt x="293" y="221"/>
                      <a:pt x="293" y="221"/>
                    </a:cubicBezTo>
                    <a:cubicBezTo>
                      <a:pt x="295" y="238"/>
                      <a:pt x="281" y="255"/>
                      <a:pt x="262"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44" name="Freeform 51"/>
              <p:cNvSpPr>
                <a:spLocks noEditPoints="1"/>
              </p:cNvSpPr>
              <p:nvPr/>
            </p:nvSpPr>
            <p:spPr bwMode="auto">
              <a:xfrm>
                <a:off x="-2986079" y="-2589189"/>
                <a:ext cx="950910" cy="719131"/>
              </a:xfrm>
              <a:custGeom>
                <a:avLst/>
                <a:gdLst>
                  <a:gd name="T0" fmla="*/ 1282 w 1288"/>
                  <a:gd name="T1" fmla="*/ 232 h 974"/>
                  <a:gd name="T2" fmla="*/ 1222 w 1288"/>
                  <a:gd name="T3" fmla="*/ 153 h 974"/>
                  <a:gd name="T4" fmla="*/ 116 w 1288"/>
                  <a:gd name="T5" fmla="*/ 5 h 974"/>
                  <a:gd name="T6" fmla="*/ 37 w 1288"/>
                  <a:gd name="T7" fmla="*/ 66 h 974"/>
                  <a:gd name="T8" fmla="*/ 0 w 1288"/>
                  <a:gd name="T9" fmla="*/ 342 h 974"/>
                  <a:gd name="T10" fmla="*/ 151 w 1288"/>
                  <a:gd name="T11" fmla="*/ 323 h 974"/>
                  <a:gd name="T12" fmla="*/ 155 w 1288"/>
                  <a:gd name="T13" fmla="*/ 290 h 974"/>
                  <a:gd name="T14" fmla="*/ 216 w 1288"/>
                  <a:gd name="T15" fmla="*/ 299 h 974"/>
                  <a:gd name="T16" fmla="*/ 214 w 1288"/>
                  <a:gd name="T17" fmla="*/ 316 h 974"/>
                  <a:gd name="T18" fmla="*/ 232 w 1288"/>
                  <a:gd name="T19" fmla="*/ 313 h 974"/>
                  <a:gd name="T20" fmla="*/ 243 w 1288"/>
                  <a:gd name="T21" fmla="*/ 231 h 974"/>
                  <a:gd name="T22" fmla="*/ 313 w 1288"/>
                  <a:gd name="T23" fmla="*/ 240 h 974"/>
                  <a:gd name="T24" fmla="*/ 304 w 1288"/>
                  <a:gd name="T25" fmla="*/ 305 h 974"/>
                  <a:gd name="T26" fmla="*/ 322 w 1288"/>
                  <a:gd name="T27" fmla="*/ 302 h 974"/>
                  <a:gd name="T28" fmla="*/ 330 w 1288"/>
                  <a:gd name="T29" fmla="*/ 243 h 974"/>
                  <a:gd name="T30" fmla="*/ 361 w 1288"/>
                  <a:gd name="T31" fmla="*/ 247 h 974"/>
                  <a:gd name="T32" fmla="*/ 392 w 1288"/>
                  <a:gd name="T33" fmla="*/ 284 h 974"/>
                  <a:gd name="T34" fmla="*/ 390 w 1288"/>
                  <a:gd name="T35" fmla="*/ 294 h 974"/>
                  <a:gd name="T36" fmla="*/ 967 w 1288"/>
                  <a:gd name="T37" fmla="*/ 223 h 974"/>
                  <a:gd name="T38" fmla="*/ 1046 w 1288"/>
                  <a:gd name="T39" fmla="*/ 285 h 974"/>
                  <a:gd name="T40" fmla="*/ 1129 w 1288"/>
                  <a:gd name="T41" fmla="*/ 967 h 974"/>
                  <a:gd name="T42" fmla="*/ 1129 w 1288"/>
                  <a:gd name="T43" fmla="*/ 974 h 974"/>
                  <a:gd name="T44" fmla="*/ 1192 w 1288"/>
                  <a:gd name="T45" fmla="*/ 913 h 974"/>
                  <a:gd name="T46" fmla="*/ 1282 w 1288"/>
                  <a:gd name="T47" fmla="*/ 232 h 974"/>
                  <a:gd name="T48" fmla="*/ 157 w 1288"/>
                  <a:gd name="T49" fmla="*/ 273 h 974"/>
                  <a:gd name="T50" fmla="*/ 160 w 1288"/>
                  <a:gd name="T51" fmla="*/ 253 h 974"/>
                  <a:gd name="T52" fmla="*/ 199 w 1288"/>
                  <a:gd name="T53" fmla="*/ 225 h 974"/>
                  <a:gd name="T54" fmla="*/ 226 w 1288"/>
                  <a:gd name="T55" fmla="*/ 229 h 974"/>
                  <a:gd name="T56" fmla="*/ 219 w 1288"/>
                  <a:gd name="T57" fmla="*/ 281 h 974"/>
                  <a:gd name="T58" fmla="*/ 157 w 1288"/>
                  <a:gd name="T59" fmla="*/ 27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8" h="974">
                    <a:moveTo>
                      <a:pt x="1282" y="232"/>
                    </a:moveTo>
                    <a:cubicBezTo>
                      <a:pt x="1288" y="193"/>
                      <a:pt x="1261" y="158"/>
                      <a:pt x="1222" y="153"/>
                    </a:cubicBezTo>
                    <a:cubicBezTo>
                      <a:pt x="116" y="5"/>
                      <a:pt x="116" y="5"/>
                      <a:pt x="116" y="5"/>
                    </a:cubicBezTo>
                    <a:cubicBezTo>
                      <a:pt x="77" y="0"/>
                      <a:pt x="42" y="27"/>
                      <a:pt x="37" y="66"/>
                    </a:cubicBezTo>
                    <a:cubicBezTo>
                      <a:pt x="0" y="342"/>
                      <a:pt x="0" y="342"/>
                      <a:pt x="0" y="342"/>
                    </a:cubicBezTo>
                    <a:cubicBezTo>
                      <a:pt x="151" y="323"/>
                      <a:pt x="151" y="323"/>
                      <a:pt x="151" y="323"/>
                    </a:cubicBezTo>
                    <a:cubicBezTo>
                      <a:pt x="155" y="290"/>
                      <a:pt x="155" y="290"/>
                      <a:pt x="155" y="290"/>
                    </a:cubicBezTo>
                    <a:cubicBezTo>
                      <a:pt x="216" y="299"/>
                      <a:pt x="216" y="299"/>
                      <a:pt x="216" y="299"/>
                    </a:cubicBezTo>
                    <a:cubicBezTo>
                      <a:pt x="214" y="316"/>
                      <a:pt x="214" y="316"/>
                      <a:pt x="214" y="316"/>
                    </a:cubicBezTo>
                    <a:cubicBezTo>
                      <a:pt x="232" y="313"/>
                      <a:pt x="232" y="313"/>
                      <a:pt x="232" y="313"/>
                    </a:cubicBezTo>
                    <a:cubicBezTo>
                      <a:pt x="243" y="231"/>
                      <a:pt x="243" y="231"/>
                      <a:pt x="243" y="231"/>
                    </a:cubicBezTo>
                    <a:cubicBezTo>
                      <a:pt x="313" y="240"/>
                      <a:pt x="313" y="240"/>
                      <a:pt x="313" y="240"/>
                    </a:cubicBezTo>
                    <a:cubicBezTo>
                      <a:pt x="304" y="305"/>
                      <a:pt x="304" y="305"/>
                      <a:pt x="304" y="305"/>
                    </a:cubicBezTo>
                    <a:cubicBezTo>
                      <a:pt x="322" y="302"/>
                      <a:pt x="322" y="302"/>
                      <a:pt x="322" y="302"/>
                    </a:cubicBezTo>
                    <a:cubicBezTo>
                      <a:pt x="330" y="243"/>
                      <a:pt x="330" y="243"/>
                      <a:pt x="330" y="243"/>
                    </a:cubicBezTo>
                    <a:cubicBezTo>
                      <a:pt x="361" y="247"/>
                      <a:pt x="361" y="247"/>
                      <a:pt x="361" y="247"/>
                    </a:cubicBezTo>
                    <a:cubicBezTo>
                      <a:pt x="380" y="249"/>
                      <a:pt x="394" y="266"/>
                      <a:pt x="392" y="284"/>
                    </a:cubicBezTo>
                    <a:cubicBezTo>
                      <a:pt x="390" y="294"/>
                      <a:pt x="390" y="294"/>
                      <a:pt x="390" y="294"/>
                    </a:cubicBezTo>
                    <a:cubicBezTo>
                      <a:pt x="967" y="223"/>
                      <a:pt x="967" y="223"/>
                      <a:pt x="967" y="223"/>
                    </a:cubicBezTo>
                    <a:cubicBezTo>
                      <a:pt x="1006" y="219"/>
                      <a:pt x="1041" y="246"/>
                      <a:pt x="1046" y="285"/>
                    </a:cubicBezTo>
                    <a:cubicBezTo>
                      <a:pt x="1129" y="967"/>
                      <a:pt x="1129" y="967"/>
                      <a:pt x="1129" y="967"/>
                    </a:cubicBezTo>
                    <a:cubicBezTo>
                      <a:pt x="1129" y="969"/>
                      <a:pt x="1129" y="972"/>
                      <a:pt x="1129" y="974"/>
                    </a:cubicBezTo>
                    <a:cubicBezTo>
                      <a:pt x="1161" y="970"/>
                      <a:pt x="1187" y="946"/>
                      <a:pt x="1192" y="913"/>
                    </a:cubicBezTo>
                    <a:lnTo>
                      <a:pt x="1282" y="232"/>
                    </a:lnTo>
                    <a:close/>
                    <a:moveTo>
                      <a:pt x="157" y="273"/>
                    </a:moveTo>
                    <a:cubicBezTo>
                      <a:pt x="160" y="253"/>
                      <a:pt x="160" y="253"/>
                      <a:pt x="160" y="253"/>
                    </a:cubicBezTo>
                    <a:cubicBezTo>
                      <a:pt x="163" y="235"/>
                      <a:pt x="180" y="223"/>
                      <a:pt x="199" y="225"/>
                    </a:cubicBezTo>
                    <a:cubicBezTo>
                      <a:pt x="226" y="229"/>
                      <a:pt x="226" y="229"/>
                      <a:pt x="226" y="229"/>
                    </a:cubicBezTo>
                    <a:cubicBezTo>
                      <a:pt x="219" y="281"/>
                      <a:pt x="219" y="281"/>
                      <a:pt x="219" y="281"/>
                    </a:cubicBezTo>
                    <a:lnTo>
                      <a:pt x="157" y="2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45" name="Freeform 52"/>
              <p:cNvSpPr/>
              <p:nvPr/>
            </p:nvSpPr>
            <p:spPr bwMode="auto">
              <a:xfrm>
                <a:off x="-2998778" y="-1912921"/>
                <a:ext cx="142873" cy="41274"/>
              </a:xfrm>
              <a:custGeom>
                <a:avLst/>
                <a:gdLst>
                  <a:gd name="T0" fmla="*/ 192 w 193"/>
                  <a:gd name="T1" fmla="*/ 22 h 56"/>
                  <a:gd name="T2" fmla="*/ 179 w 193"/>
                  <a:gd name="T3" fmla="*/ 36 h 56"/>
                  <a:gd name="T4" fmla="*/ 18 w 193"/>
                  <a:gd name="T5" fmla="*/ 55 h 56"/>
                  <a:gd name="T6" fmla="*/ 2 w 193"/>
                  <a:gd name="T7" fmla="*/ 45 h 56"/>
                  <a:gd name="T8" fmla="*/ 1 w 193"/>
                  <a:gd name="T9" fmla="*/ 35 h 56"/>
                  <a:gd name="T10" fmla="*/ 14 w 193"/>
                  <a:gd name="T11" fmla="*/ 21 h 56"/>
                  <a:gd name="T12" fmla="*/ 174 w 193"/>
                  <a:gd name="T13" fmla="*/ 1 h 56"/>
                  <a:gd name="T14" fmla="*/ 191 w 193"/>
                  <a:gd name="T15" fmla="*/ 12 h 56"/>
                  <a:gd name="T16" fmla="*/ 192 w 193"/>
                  <a:gd name="T1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56">
                    <a:moveTo>
                      <a:pt x="192" y="22"/>
                    </a:moveTo>
                    <a:cubicBezTo>
                      <a:pt x="193" y="28"/>
                      <a:pt x="187" y="35"/>
                      <a:pt x="179" y="36"/>
                    </a:cubicBezTo>
                    <a:cubicBezTo>
                      <a:pt x="18" y="55"/>
                      <a:pt x="18" y="55"/>
                      <a:pt x="18" y="55"/>
                    </a:cubicBezTo>
                    <a:cubicBezTo>
                      <a:pt x="10" y="56"/>
                      <a:pt x="3" y="52"/>
                      <a:pt x="2" y="45"/>
                    </a:cubicBezTo>
                    <a:cubicBezTo>
                      <a:pt x="1" y="35"/>
                      <a:pt x="1" y="35"/>
                      <a:pt x="1" y="35"/>
                    </a:cubicBezTo>
                    <a:cubicBezTo>
                      <a:pt x="0" y="28"/>
                      <a:pt x="6" y="22"/>
                      <a:pt x="14" y="21"/>
                    </a:cubicBezTo>
                    <a:cubicBezTo>
                      <a:pt x="174" y="1"/>
                      <a:pt x="174" y="1"/>
                      <a:pt x="174" y="1"/>
                    </a:cubicBezTo>
                    <a:cubicBezTo>
                      <a:pt x="182" y="0"/>
                      <a:pt x="190" y="5"/>
                      <a:pt x="191" y="12"/>
                    </a:cubicBezTo>
                    <a:lnTo>
                      <a:pt x="19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46" name="Freeform 53"/>
              <p:cNvSpPr/>
              <p:nvPr/>
            </p:nvSpPr>
            <p:spPr bwMode="auto">
              <a:xfrm>
                <a:off x="-2811454" y="-1935146"/>
                <a:ext cx="142873" cy="41274"/>
              </a:xfrm>
              <a:custGeom>
                <a:avLst/>
                <a:gdLst>
                  <a:gd name="T0" fmla="*/ 192 w 193"/>
                  <a:gd name="T1" fmla="*/ 22 h 56"/>
                  <a:gd name="T2" fmla="*/ 179 w 193"/>
                  <a:gd name="T3" fmla="*/ 36 h 56"/>
                  <a:gd name="T4" fmla="*/ 19 w 193"/>
                  <a:gd name="T5" fmla="*/ 55 h 56"/>
                  <a:gd name="T6" fmla="*/ 3 w 193"/>
                  <a:gd name="T7" fmla="*/ 45 h 56"/>
                  <a:gd name="T8" fmla="*/ 1 w 193"/>
                  <a:gd name="T9" fmla="*/ 35 h 56"/>
                  <a:gd name="T10" fmla="*/ 15 w 193"/>
                  <a:gd name="T11" fmla="*/ 21 h 56"/>
                  <a:gd name="T12" fmla="*/ 175 w 193"/>
                  <a:gd name="T13" fmla="*/ 1 h 56"/>
                  <a:gd name="T14" fmla="*/ 191 w 193"/>
                  <a:gd name="T15" fmla="*/ 12 h 56"/>
                  <a:gd name="T16" fmla="*/ 192 w 193"/>
                  <a:gd name="T1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56">
                    <a:moveTo>
                      <a:pt x="192" y="22"/>
                    </a:moveTo>
                    <a:cubicBezTo>
                      <a:pt x="193" y="28"/>
                      <a:pt x="187" y="35"/>
                      <a:pt x="179" y="36"/>
                    </a:cubicBezTo>
                    <a:cubicBezTo>
                      <a:pt x="19" y="55"/>
                      <a:pt x="19" y="55"/>
                      <a:pt x="19" y="55"/>
                    </a:cubicBezTo>
                    <a:cubicBezTo>
                      <a:pt x="11" y="56"/>
                      <a:pt x="3" y="52"/>
                      <a:pt x="3" y="45"/>
                    </a:cubicBezTo>
                    <a:cubicBezTo>
                      <a:pt x="1" y="35"/>
                      <a:pt x="1" y="35"/>
                      <a:pt x="1" y="35"/>
                    </a:cubicBezTo>
                    <a:cubicBezTo>
                      <a:pt x="0" y="28"/>
                      <a:pt x="6" y="22"/>
                      <a:pt x="15" y="21"/>
                    </a:cubicBezTo>
                    <a:cubicBezTo>
                      <a:pt x="175" y="1"/>
                      <a:pt x="175" y="1"/>
                      <a:pt x="175" y="1"/>
                    </a:cubicBezTo>
                    <a:cubicBezTo>
                      <a:pt x="183" y="0"/>
                      <a:pt x="190" y="5"/>
                      <a:pt x="191" y="12"/>
                    </a:cubicBezTo>
                    <a:lnTo>
                      <a:pt x="19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47" name="Freeform 54"/>
              <p:cNvSpPr/>
              <p:nvPr/>
            </p:nvSpPr>
            <p:spPr bwMode="auto">
              <a:xfrm>
                <a:off x="-2624130" y="-1958960"/>
                <a:ext cx="142873" cy="41274"/>
              </a:xfrm>
              <a:custGeom>
                <a:avLst/>
                <a:gdLst>
                  <a:gd name="T0" fmla="*/ 192 w 193"/>
                  <a:gd name="T1" fmla="*/ 22 h 56"/>
                  <a:gd name="T2" fmla="*/ 179 w 193"/>
                  <a:gd name="T3" fmla="*/ 35 h 56"/>
                  <a:gd name="T4" fmla="*/ 18 w 193"/>
                  <a:gd name="T5" fmla="*/ 55 h 56"/>
                  <a:gd name="T6" fmla="*/ 2 w 193"/>
                  <a:gd name="T7" fmla="*/ 45 h 56"/>
                  <a:gd name="T8" fmla="*/ 1 w 193"/>
                  <a:gd name="T9" fmla="*/ 35 h 56"/>
                  <a:gd name="T10" fmla="*/ 14 w 193"/>
                  <a:gd name="T11" fmla="*/ 21 h 56"/>
                  <a:gd name="T12" fmla="*/ 175 w 193"/>
                  <a:gd name="T13" fmla="*/ 1 h 56"/>
                  <a:gd name="T14" fmla="*/ 191 w 193"/>
                  <a:gd name="T15" fmla="*/ 11 h 56"/>
                  <a:gd name="T16" fmla="*/ 192 w 193"/>
                  <a:gd name="T1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56">
                    <a:moveTo>
                      <a:pt x="192" y="22"/>
                    </a:moveTo>
                    <a:cubicBezTo>
                      <a:pt x="193" y="28"/>
                      <a:pt x="187" y="34"/>
                      <a:pt x="179" y="35"/>
                    </a:cubicBezTo>
                    <a:cubicBezTo>
                      <a:pt x="18" y="55"/>
                      <a:pt x="18" y="55"/>
                      <a:pt x="18" y="55"/>
                    </a:cubicBezTo>
                    <a:cubicBezTo>
                      <a:pt x="10" y="56"/>
                      <a:pt x="3" y="52"/>
                      <a:pt x="2" y="45"/>
                    </a:cubicBezTo>
                    <a:cubicBezTo>
                      <a:pt x="1" y="35"/>
                      <a:pt x="1" y="35"/>
                      <a:pt x="1" y="35"/>
                    </a:cubicBezTo>
                    <a:cubicBezTo>
                      <a:pt x="0" y="28"/>
                      <a:pt x="6" y="22"/>
                      <a:pt x="14" y="21"/>
                    </a:cubicBezTo>
                    <a:cubicBezTo>
                      <a:pt x="175" y="1"/>
                      <a:pt x="175" y="1"/>
                      <a:pt x="175" y="1"/>
                    </a:cubicBezTo>
                    <a:cubicBezTo>
                      <a:pt x="183" y="0"/>
                      <a:pt x="190" y="5"/>
                      <a:pt x="191" y="11"/>
                    </a:cubicBezTo>
                    <a:lnTo>
                      <a:pt x="19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48" name="Freeform 55"/>
              <p:cNvSpPr/>
              <p:nvPr/>
            </p:nvSpPr>
            <p:spPr bwMode="auto">
              <a:xfrm>
                <a:off x="-2436803" y="-1981182"/>
                <a:ext cx="141288" cy="41274"/>
              </a:xfrm>
              <a:custGeom>
                <a:avLst/>
                <a:gdLst>
                  <a:gd name="T0" fmla="*/ 192 w 192"/>
                  <a:gd name="T1" fmla="*/ 21 h 56"/>
                  <a:gd name="T2" fmla="*/ 178 w 192"/>
                  <a:gd name="T3" fmla="*/ 35 h 56"/>
                  <a:gd name="T4" fmla="*/ 18 w 192"/>
                  <a:gd name="T5" fmla="*/ 55 h 56"/>
                  <a:gd name="T6" fmla="*/ 2 w 192"/>
                  <a:gd name="T7" fmla="*/ 45 h 56"/>
                  <a:gd name="T8" fmla="*/ 1 w 192"/>
                  <a:gd name="T9" fmla="*/ 35 h 56"/>
                  <a:gd name="T10" fmla="*/ 14 w 192"/>
                  <a:gd name="T11" fmla="*/ 21 h 56"/>
                  <a:gd name="T12" fmla="*/ 174 w 192"/>
                  <a:gd name="T13" fmla="*/ 1 h 56"/>
                  <a:gd name="T14" fmla="*/ 190 w 192"/>
                  <a:gd name="T15" fmla="*/ 11 h 56"/>
                  <a:gd name="T16" fmla="*/ 192 w 192"/>
                  <a:gd name="T17"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92" y="21"/>
                    </a:moveTo>
                    <a:cubicBezTo>
                      <a:pt x="192" y="28"/>
                      <a:pt x="187" y="34"/>
                      <a:pt x="178" y="35"/>
                    </a:cubicBezTo>
                    <a:cubicBezTo>
                      <a:pt x="18" y="55"/>
                      <a:pt x="18" y="55"/>
                      <a:pt x="18" y="55"/>
                    </a:cubicBezTo>
                    <a:cubicBezTo>
                      <a:pt x="10" y="56"/>
                      <a:pt x="3" y="51"/>
                      <a:pt x="2" y="45"/>
                    </a:cubicBezTo>
                    <a:cubicBezTo>
                      <a:pt x="1" y="35"/>
                      <a:pt x="1" y="35"/>
                      <a:pt x="1" y="35"/>
                    </a:cubicBezTo>
                    <a:cubicBezTo>
                      <a:pt x="0" y="28"/>
                      <a:pt x="6" y="22"/>
                      <a:pt x="14" y="21"/>
                    </a:cubicBezTo>
                    <a:cubicBezTo>
                      <a:pt x="174" y="1"/>
                      <a:pt x="174" y="1"/>
                      <a:pt x="174" y="1"/>
                    </a:cubicBezTo>
                    <a:cubicBezTo>
                      <a:pt x="182" y="0"/>
                      <a:pt x="190" y="5"/>
                      <a:pt x="190" y="11"/>
                    </a:cubicBezTo>
                    <a:lnTo>
                      <a:pt x="19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49" name="Freeform 56"/>
              <p:cNvSpPr/>
              <p:nvPr/>
            </p:nvSpPr>
            <p:spPr bwMode="auto">
              <a:xfrm>
                <a:off x="-2986075" y="-1854186"/>
                <a:ext cx="438148" cy="74611"/>
              </a:xfrm>
              <a:custGeom>
                <a:avLst/>
                <a:gdLst>
                  <a:gd name="T0" fmla="*/ 593 w 594"/>
                  <a:gd name="T1" fmla="*/ 17 h 101"/>
                  <a:gd name="T2" fmla="*/ 577 w 594"/>
                  <a:gd name="T3" fmla="*/ 32 h 101"/>
                  <a:gd name="T4" fmla="*/ 20 w 594"/>
                  <a:gd name="T5" fmla="*/ 100 h 101"/>
                  <a:gd name="T6" fmla="*/ 1 w 594"/>
                  <a:gd name="T7" fmla="*/ 90 h 101"/>
                  <a:gd name="T8" fmla="*/ 0 w 594"/>
                  <a:gd name="T9" fmla="*/ 84 h 101"/>
                  <a:gd name="T10" fmla="*/ 16 w 594"/>
                  <a:gd name="T11" fmla="*/ 69 h 101"/>
                  <a:gd name="T12" fmla="*/ 573 w 594"/>
                  <a:gd name="T13" fmla="*/ 1 h 101"/>
                  <a:gd name="T14" fmla="*/ 593 w 594"/>
                  <a:gd name="T15" fmla="*/ 11 h 101"/>
                  <a:gd name="T16" fmla="*/ 593 w 594"/>
                  <a:gd name="T17" fmla="*/ 1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101">
                    <a:moveTo>
                      <a:pt x="593" y="17"/>
                    </a:moveTo>
                    <a:cubicBezTo>
                      <a:pt x="594" y="24"/>
                      <a:pt x="587" y="30"/>
                      <a:pt x="577" y="32"/>
                    </a:cubicBezTo>
                    <a:cubicBezTo>
                      <a:pt x="20" y="100"/>
                      <a:pt x="20" y="100"/>
                      <a:pt x="20" y="100"/>
                    </a:cubicBezTo>
                    <a:cubicBezTo>
                      <a:pt x="10" y="101"/>
                      <a:pt x="2" y="96"/>
                      <a:pt x="1" y="90"/>
                    </a:cubicBezTo>
                    <a:cubicBezTo>
                      <a:pt x="0" y="84"/>
                      <a:pt x="0" y="84"/>
                      <a:pt x="0" y="84"/>
                    </a:cubicBezTo>
                    <a:cubicBezTo>
                      <a:pt x="0" y="77"/>
                      <a:pt x="7" y="70"/>
                      <a:pt x="16" y="69"/>
                    </a:cubicBezTo>
                    <a:cubicBezTo>
                      <a:pt x="573" y="1"/>
                      <a:pt x="573" y="1"/>
                      <a:pt x="573" y="1"/>
                    </a:cubicBezTo>
                    <a:cubicBezTo>
                      <a:pt x="583" y="0"/>
                      <a:pt x="592" y="4"/>
                      <a:pt x="593" y="11"/>
                    </a:cubicBezTo>
                    <a:lnTo>
                      <a:pt x="593"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50" name="Freeform 57"/>
              <p:cNvSpPr/>
              <p:nvPr/>
            </p:nvSpPr>
            <p:spPr bwMode="auto">
              <a:xfrm>
                <a:off x="-2919398" y="-2162155"/>
                <a:ext cx="57150" cy="69850"/>
              </a:xfrm>
              <a:custGeom>
                <a:avLst/>
                <a:gdLst>
                  <a:gd name="T0" fmla="*/ 31 w 77"/>
                  <a:gd name="T1" fmla="*/ 3 h 94"/>
                  <a:gd name="T2" fmla="*/ 0 w 77"/>
                  <a:gd name="T3" fmla="*/ 6 h 94"/>
                  <a:gd name="T4" fmla="*/ 11 w 77"/>
                  <a:gd name="T5" fmla="*/ 94 h 94"/>
                  <a:gd name="T6" fmla="*/ 77 w 77"/>
                  <a:gd name="T7" fmla="*/ 86 h 94"/>
                  <a:gd name="T8" fmla="*/ 70 w 77"/>
                  <a:gd name="T9" fmla="*/ 30 h 94"/>
                  <a:gd name="T10" fmla="*/ 31 w 77"/>
                  <a:gd name="T11" fmla="*/ 3 h 94"/>
                </a:gdLst>
                <a:ahLst/>
                <a:cxnLst>
                  <a:cxn ang="0">
                    <a:pos x="T0" y="T1"/>
                  </a:cxn>
                  <a:cxn ang="0">
                    <a:pos x="T2" y="T3"/>
                  </a:cxn>
                  <a:cxn ang="0">
                    <a:pos x="T4" y="T5"/>
                  </a:cxn>
                  <a:cxn ang="0">
                    <a:pos x="T6" y="T7"/>
                  </a:cxn>
                  <a:cxn ang="0">
                    <a:pos x="T8" y="T9"/>
                  </a:cxn>
                  <a:cxn ang="0">
                    <a:pos x="T10" y="T11"/>
                  </a:cxn>
                </a:cxnLst>
                <a:rect l="0" t="0" r="r" b="b"/>
                <a:pathLst>
                  <a:path w="77" h="94">
                    <a:moveTo>
                      <a:pt x="31" y="3"/>
                    </a:moveTo>
                    <a:cubicBezTo>
                      <a:pt x="0" y="6"/>
                      <a:pt x="0" y="6"/>
                      <a:pt x="0" y="6"/>
                    </a:cubicBezTo>
                    <a:cubicBezTo>
                      <a:pt x="11" y="94"/>
                      <a:pt x="11" y="94"/>
                      <a:pt x="11" y="94"/>
                    </a:cubicBezTo>
                    <a:cubicBezTo>
                      <a:pt x="77" y="86"/>
                      <a:pt x="77" y="86"/>
                      <a:pt x="77" y="86"/>
                    </a:cubicBezTo>
                    <a:cubicBezTo>
                      <a:pt x="70" y="30"/>
                      <a:pt x="70" y="30"/>
                      <a:pt x="70" y="30"/>
                    </a:cubicBezTo>
                    <a:cubicBezTo>
                      <a:pt x="68" y="13"/>
                      <a:pt x="50"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51" name="Freeform 58"/>
              <p:cNvSpPr/>
              <p:nvPr/>
            </p:nvSpPr>
            <p:spPr bwMode="auto">
              <a:xfrm>
                <a:off x="-3040056" y="-2147871"/>
                <a:ext cx="49213" cy="44451"/>
              </a:xfrm>
              <a:custGeom>
                <a:avLst/>
                <a:gdLst>
                  <a:gd name="T0" fmla="*/ 33 w 66"/>
                  <a:gd name="T1" fmla="*/ 3 h 60"/>
                  <a:gd name="T2" fmla="*/ 2 w 66"/>
                  <a:gd name="T3" fmla="*/ 40 h 60"/>
                  <a:gd name="T4" fmla="*/ 5 w 66"/>
                  <a:gd name="T5" fmla="*/ 60 h 60"/>
                  <a:gd name="T6" fmla="*/ 66 w 66"/>
                  <a:gd name="T7" fmla="*/ 53 h 60"/>
                  <a:gd name="T8" fmla="*/ 60 w 66"/>
                  <a:gd name="T9" fmla="*/ 0 h 60"/>
                  <a:gd name="T10" fmla="*/ 33 w 66"/>
                  <a:gd name="T11" fmla="*/ 3 h 60"/>
                </a:gdLst>
                <a:ahLst/>
                <a:cxnLst>
                  <a:cxn ang="0">
                    <a:pos x="T0" y="T1"/>
                  </a:cxn>
                  <a:cxn ang="0">
                    <a:pos x="T2" y="T3"/>
                  </a:cxn>
                  <a:cxn ang="0">
                    <a:pos x="T4" y="T5"/>
                  </a:cxn>
                  <a:cxn ang="0">
                    <a:pos x="T6" y="T7"/>
                  </a:cxn>
                  <a:cxn ang="0">
                    <a:pos x="T8" y="T9"/>
                  </a:cxn>
                  <a:cxn ang="0">
                    <a:pos x="T10" y="T11"/>
                  </a:cxn>
                </a:cxnLst>
                <a:rect l="0" t="0" r="r" b="b"/>
                <a:pathLst>
                  <a:path w="66" h="60">
                    <a:moveTo>
                      <a:pt x="33" y="3"/>
                    </a:moveTo>
                    <a:cubicBezTo>
                      <a:pt x="14" y="6"/>
                      <a:pt x="0" y="22"/>
                      <a:pt x="2" y="40"/>
                    </a:cubicBezTo>
                    <a:cubicBezTo>
                      <a:pt x="5" y="60"/>
                      <a:pt x="5" y="60"/>
                      <a:pt x="5" y="60"/>
                    </a:cubicBezTo>
                    <a:cubicBezTo>
                      <a:pt x="66" y="53"/>
                      <a:pt x="66" y="53"/>
                      <a:pt x="66" y="53"/>
                    </a:cubicBezTo>
                    <a:cubicBezTo>
                      <a:pt x="60" y="0"/>
                      <a:pt x="60" y="0"/>
                      <a:pt x="60" y="0"/>
                    </a:cubicBezTo>
                    <a:lnTo>
                      <a:pt x="3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52" name="Freeform 59"/>
              <p:cNvSpPr/>
              <p:nvPr/>
            </p:nvSpPr>
            <p:spPr bwMode="auto">
              <a:xfrm>
                <a:off x="-3035295" y="-2097070"/>
                <a:ext cx="52389" cy="66673"/>
              </a:xfrm>
              <a:custGeom>
                <a:avLst/>
                <a:gdLst>
                  <a:gd name="T0" fmla="*/ 33 w 33"/>
                  <a:gd name="T1" fmla="*/ 38 h 42"/>
                  <a:gd name="T2" fmla="*/ 29 w 33"/>
                  <a:gd name="T3" fmla="*/ 0 h 42"/>
                  <a:gd name="T4" fmla="*/ 0 w 33"/>
                  <a:gd name="T5" fmla="*/ 4 h 42"/>
                  <a:gd name="T6" fmla="*/ 5 w 33"/>
                  <a:gd name="T7" fmla="*/ 42 h 42"/>
                  <a:gd name="T8" fmla="*/ 33 w 33"/>
                  <a:gd name="T9" fmla="*/ 38 h 42"/>
                </a:gdLst>
                <a:ahLst/>
                <a:cxnLst>
                  <a:cxn ang="0">
                    <a:pos x="T0" y="T1"/>
                  </a:cxn>
                  <a:cxn ang="0">
                    <a:pos x="T2" y="T3"/>
                  </a:cxn>
                  <a:cxn ang="0">
                    <a:pos x="T4" y="T5"/>
                  </a:cxn>
                  <a:cxn ang="0">
                    <a:pos x="T6" y="T7"/>
                  </a:cxn>
                  <a:cxn ang="0">
                    <a:pos x="T8" y="T9"/>
                  </a:cxn>
                </a:cxnLst>
                <a:rect l="0" t="0" r="r" b="b"/>
                <a:pathLst>
                  <a:path w="33" h="42">
                    <a:moveTo>
                      <a:pt x="33" y="38"/>
                    </a:moveTo>
                    <a:lnTo>
                      <a:pt x="29" y="0"/>
                    </a:lnTo>
                    <a:lnTo>
                      <a:pt x="0" y="4"/>
                    </a:lnTo>
                    <a:lnTo>
                      <a:pt x="5" y="42"/>
                    </a:lnTo>
                    <a:lnTo>
                      <a:pt x="3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53" name="Freeform 60"/>
              <p:cNvSpPr/>
              <p:nvPr/>
            </p:nvSpPr>
            <p:spPr bwMode="auto">
              <a:xfrm>
                <a:off x="-2909883" y="-2085956"/>
                <a:ext cx="53974" cy="39686"/>
              </a:xfrm>
              <a:custGeom>
                <a:avLst/>
                <a:gdLst>
                  <a:gd name="T0" fmla="*/ 34 w 34"/>
                  <a:gd name="T1" fmla="*/ 21 h 25"/>
                  <a:gd name="T2" fmla="*/ 31 w 34"/>
                  <a:gd name="T3" fmla="*/ 0 h 25"/>
                  <a:gd name="T4" fmla="*/ 0 w 34"/>
                  <a:gd name="T5" fmla="*/ 3 h 25"/>
                  <a:gd name="T6" fmla="*/ 3 w 34"/>
                  <a:gd name="T7" fmla="*/ 25 h 25"/>
                  <a:gd name="T8" fmla="*/ 34 w 34"/>
                  <a:gd name="T9" fmla="*/ 21 h 25"/>
                </a:gdLst>
                <a:ahLst/>
                <a:cxnLst>
                  <a:cxn ang="0">
                    <a:pos x="T0" y="T1"/>
                  </a:cxn>
                  <a:cxn ang="0">
                    <a:pos x="T2" y="T3"/>
                  </a:cxn>
                  <a:cxn ang="0">
                    <a:pos x="T4" y="T5"/>
                  </a:cxn>
                  <a:cxn ang="0">
                    <a:pos x="T6" y="T7"/>
                  </a:cxn>
                  <a:cxn ang="0">
                    <a:pos x="T8" y="T9"/>
                  </a:cxn>
                </a:cxnLst>
                <a:rect l="0" t="0" r="r" b="b"/>
                <a:pathLst>
                  <a:path w="34" h="25">
                    <a:moveTo>
                      <a:pt x="34" y="21"/>
                    </a:moveTo>
                    <a:lnTo>
                      <a:pt x="31" y="0"/>
                    </a:lnTo>
                    <a:lnTo>
                      <a:pt x="0" y="3"/>
                    </a:lnTo>
                    <a:lnTo>
                      <a:pt x="3" y="25"/>
                    </a:lnTo>
                    <a:lnTo>
                      <a:pt x="3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54" name="Freeform 61"/>
              <p:cNvSpPr/>
              <p:nvPr/>
            </p:nvSpPr>
            <p:spPr bwMode="auto">
              <a:xfrm>
                <a:off x="-2982909" y="-2155809"/>
                <a:ext cx="65089" cy="117474"/>
              </a:xfrm>
              <a:custGeom>
                <a:avLst/>
                <a:gdLst>
                  <a:gd name="T0" fmla="*/ 38 w 41"/>
                  <a:gd name="T1" fmla="*/ 40 h 74"/>
                  <a:gd name="T2" fmla="*/ 33 w 41"/>
                  <a:gd name="T3" fmla="*/ 0 h 74"/>
                  <a:gd name="T4" fmla="*/ 0 w 41"/>
                  <a:gd name="T5" fmla="*/ 4 h 74"/>
                  <a:gd name="T6" fmla="*/ 8 w 41"/>
                  <a:gd name="T7" fmla="*/ 74 h 74"/>
                  <a:gd name="T8" fmla="*/ 41 w 41"/>
                  <a:gd name="T9" fmla="*/ 70 h 74"/>
                  <a:gd name="T10" fmla="*/ 39 w 41"/>
                  <a:gd name="T11" fmla="*/ 49 h 74"/>
                  <a:gd name="T12" fmla="*/ 38 w 41"/>
                  <a:gd name="T13" fmla="*/ 40 h 74"/>
                </a:gdLst>
                <a:ahLst/>
                <a:cxnLst>
                  <a:cxn ang="0">
                    <a:pos x="T0" y="T1"/>
                  </a:cxn>
                  <a:cxn ang="0">
                    <a:pos x="T2" y="T3"/>
                  </a:cxn>
                  <a:cxn ang="0">
                    <a:pos x="T4" y="T5"/>
                  </a:cxn>
                  <a:cxn ang="0">
                    <a:pos x="T6" y="T7"/>
                  </a:cxn>
                  <a:cxn ang="0">
                    <a:pos x="T8" y="T9"/>
                  </a:cxn>
                  <a:cxn ang="0">
                    <a:pos x="T10" y="T11"/>
                  </a:cxn>
                  <a:cxn ang="0">
                    <a:pos x="T12" y="T13"/>
                  </a:cxn>
                </a:cxnLst>
                <a:rect l="0" t="0" r="r" b="b"/>
                <a:pathLst>
                  <a:path w="41" h="74">
                    <a:moveTo>
                      <a:pt x="38" y="40"/>
                    </a:moveTo>
                    <a:lnTo>
                      <a:pt x="33" y="0"/>
                    </a:lnTo>
                    <a:lnTo>
                      <a:pt x="0" y="4"/>
                    </a:lnTo>
                    <a:lnTo>
                      <a:pt x="8" y="74"/>
                    </a:lnTo>
                    <a:lnTo>
                      <a:pt x="41" y="70"/>
                    </a:lnTo>
                    <a:lnTo>
                      <a:pt x="39" y="49"/>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55" name="Freeform 62"/>
              <p:cNvSpPr/>
              <p:nvPr/>
            </p:nvSpPr>
            <p:spPr bwMode="auto">
              <a:xfrm>
                <a:off x="-3025776" y="-2039938"/>
                <a:ext cx="174625" cy="55562"/>
              </a:xfrm>
              <a:custGeom>
                <a:avLst/>
                <a:gdLst>
                  <a:gd name="T0" fmla="*/ 41 w 236"/>
                  <a:gd name="T1" fmla="*/ 72 h 74"/>
                  <a:gd name="T2" fmla="*/ 203 w 236"/>
                  <a:gd name="T3" fmla="*/ 52 h 74"/>
                  <a:gd name="T4" fmla="*/ 234 w 236"/>
                  <a:gd name="T5" fmla="*/ 16 h 74"/>
                  <a:gd name="T6" fmla="*/ 232 w 236"/>
                  <a:gd name="T7" fmla="*/ 0 h 74"/>
                  <a:gd name="T8" fmla="*/ 0 w 236"/>
                  <a:gd name="T9" fmla="*/ 28 h 74"/>
                  <a:gd name="T10" fmla="*/ 2 w 236"/>
                  <a:gd name="T11" fmla="*/ 44 h 74"/>
                  <a:gd name="T12" fmla="*/ 41 w 236"/>
                  <a:gd name="T13" fmla="*/ 72 h 74"/>
                </a:gdLst>
                <a:ahLst/>
                <a:cxnLst>
                  <a:cxn ang="0">
                    <a:pos x="T0" y="T1"/>
                  </a:cxn>
                  <a:cxn ang="0">
                    <a:pos x="T2" y="T3"/>
                  </a:cxn>
                  <a:cxn ang="0">
                    <a:pos x="T4" y="T5"/>
                  </a:cxn>
                  <a:cxn ang="0">
                    <a:pos x="T6" y="T7"/>
                  </a:cxn>
                  <a:cxn ang="0">
                    <a:pos x="T8" y="T9"/>
                  </a:cxn>
                  <a:cxn ang="0">
                    <a:pos x="T10" y="T11"/>
                  </a:cxn>
                  <a:cxn ang="0">
                    <a:pos x="T12" y="T13"/>
                  </a:cxn>
                </a:cxnLst>
                <a:rect l="0" t="0" r="r" b="b"/>
                <a:pathLst>
                  <a:path w="236" h="74">
                    <a:moveTo>
                      <a:pt x="41" y="72"/>
                    </a:moveTo>
                    <a:cubicBezTo>
                      <a:pt x="203" y="52"/>
                      <a:pt x="203" y="52"/>
                      <a:pt x="203" y="52"/>
                    </a:cubicBezTo>
                    <a:cubicBezTo>
                      <a:pt x="222" y="50"/>
                      <a:pt x="236" y="33"/>
                      <a:pt x="234" y="16"/>
                    </a:cubicBezTo>
                    <a:cubicBezTo>
                      <a:pt x="232" y="0"/>
                      <a:pt x="232" y="0"/>
                      <a:pt x="232" y="0"/>
                    </a:cubicBezTo>
                    <a:cubicBezTo>
                      <a:pt x="0" y="28"/>
                      <a:pt x="0" y="28"/>
                      <a:pt x="0" y="28"/>
                    </a:cubicBezTo>
                    <a:cubicBezTo>
                      <a:pt x="2" y="44"/>
                      <a:pt x="2" y="44"/>
                      <a:pt x="2" y="44"/>
                    </a:cubicBezTo>
                    <a:cubicBezTo>
                      <a:pt x="4" y="62"/>
                      <a:pt x="21" y="74"/>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grpSp>
      </p:grpSp>
      <p:grpSp>
        <p:nvGrpSpPr>
          <p:cNvPr id="156" name="组合 155"/>
          <p:cNvGrpSpPr/>
          <p:nvPr/>
        </p:nvGrpSpPr>
        <p:grpSpPr>
          <a:xfrm>
            <a:off x="2786695" y="3218846"/>
            <a:ext cx="2146984" cy="1851518"/>
            <a:chOff x="2785495" y="3218846"/>
            <a:chExt cx="2147761" cy="1851518"/>
          </a:xfrm>
        </p:grpSpPr>
        <p:sp>
          <p:nvSpPr>
            <p:cNvPr id="157" name="六边形 156"/>
            <p:cNvSpPr/>
            <p:nvPr/>
          </p:nvSpPr>
          <p:spPr>
            <a:xfrm>
              <a:off x="2785495" y="3218846"/>
              <a:ext cx="2147761" cy="1851518"/>
            </a:xfrm>
            <a:prstGeom prst="hexagon">
              <a:avLst/>
            </a:prstGeom>
            <a:solidFill>
              <a:srgbClr val="FFB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600" dirty="0">
                <a:solidFill>
                  <a:prstClr val="white"/>
                </a:solidFill>
                <a:cs typeface="+mn-ea"/>
                <a:sym typeface="+mn-lt"/>
              </a:endParaRPr>
            </a:p>
          </p:txBody>
        </p:sp>
        <p:sp>
          <p:nvSpPr>
            <p:cNvPr id="158" name="矩形 157"/>
            <p:cNvSpPr/>
            <p:nvPr/>
          </p:nvSpPr>
          <p:spPr>
            <a:xfrm>
              <a:off x="3258761" y="3448440"/>
              <a:ext cx="1210588" cy="400110"/>
            </a:xfrm>
            <a:prstGeom prst="rect">
              <a:avLst/>
            </a:prstGeom>
          </p:spPr>
          <p:txBody>
            <a:bodyPr wrap="none">
              <a:spAutoFit/>
            </a:bodyPr>
            <a:lstStyle/>
            <a:p>
              <a:pPr defTabSz="913765"/>
              <a:r>
                <a:rPr lang="zh-CN" altLang="en-US" sz="2000" dirty="0">
                  <a:solidFill>
                    <a:prstClr val="white"/>
                  </a:solidFill>
                  <a:cs typeface="+mn-ea"/>
                  <a:sym typeface="+mn-lt"/>
                </a:rPr>
                <a:t>Add text.</a:t>
              </a:r>
            </a:p>
          </p:txBody>
        </p:sp>
        <p:grpSp>
          <p:nvGrpSpPr>
            <p:cNvPr id="159" name="组合 158"/>
            <p:cNvGrpSpPr/>
            <p:nvPr/>
          </p:nvGrpSpPr>
          <p:grpSpPr>
            <a:xfrm>
              <a:off x="3389430" y="4032330"/>
              <a:ext cx="939890" cy="939890"/>
              <a:chOff x="3389430" y="4032330"/>
              <a:chExt cx="939890" cy="939890"/>
            </a:xfrm>
          </p:grpSpPr>
          <p:sp>
            <p:nvSpPr>
              <p:cNvPr id="160" name="Freeform 26"/>
              <p:cNvSpPr>
                <a:spLocks noEditPoints="1"/>
              </p:cNvSpPr>
              <p:nvPr/>
            </p:nvSpPr>
            <p:spPr bwMode="auto">
              <a:xfrm>
                <a:off x="3389430" y="4032330"/>
                <a:ext cx="939890" cy="939890"/>
              </a:xfrm>
              <a:custGeom>
                <a:avLst/>
                <a:gdLst>
                  <a:gd name="T0" fmla="*/ 579 w 1158"/>
                  <a:gd name="T1" fmla="*/ 0 h 1158"/>
                  <a:gd name="T2" fmla="*/ 0 w 1158"/>
                  <a:gd name="T3" fmla="*/ 579 h 1158"/>
                  <a:gd name="T4" fmla="*/ 579 w 1158"/>
                  <a:gd name="T5" fmla="*/ 1158 h 1158"/>
                  <a:gd name="T6" fmla="*/ 1158 w 1158"/>
                  <a:gd name="T7" fmla="*/ 579 h 1158"/>
                  <a:gd name="T8" fmla="*/ 579 w 1158"/>
                  <a:gd name="T9" fmla="*/ 0 h 1158"/>
                  <a:gd name="T10" fmla="*/ 579 w 1158"/>
                  <a:gd name="T11" fmla="*/ 1061 h 1158"/>
                  <a:gd name="T12" fmla="*/ 97 w 1158"/>
                  <a:gd name="T13" fmla="*/ 579 h 1158"/>
                  <a:gd name="T14" fmla="*/ 579 w 1158"/>
                  <a:gd name="T15" fmla="*/ 97 h 1158"/>
                  <a:gd name="T16" fmla="*/ 1061 w 1158"/>
                  <a:gd name="T17" fmla="*/ 579 h 1158"/>
                  <a:gd name="T18" fmla="*/ 579 w 1158"/>
                  <a:gd name="T19" fmla="*/ 1061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8" h="1158">
                    <a:moveTo>
                      <a:pt x="579" y="0"/>
                    </a:moveTo>
                    <a:cubicBezTo>
                      <a:pt x="259" y="0"/>
                      <a:pt x="0" y="259"/>
                      <a:pt x="0" y="579"/>
                    </a:cubicBezTo>
                    <a:cubicBezTo>
                      <a:pt x="0" y="899"/>
                      <a:pt x="259" y="1158"/>
                      <a:pt x="579" y="1158"/>
                    </a:cubicBezTo>
                    <a:cubicBezTo>
                      <a:pt x="899" y="1158"/>
                      <a:pt x="1158" y="899"/>
                      <a:pt x="1158" y="579"/>
                    </a:cubicBezTo>
                    <a:cubicBezTo>
                      <a:pt x="1158" y="259"/>
                      <a:pt x="899" y="0"/>
                      <a:pt x="579" y="0"/>
                    </a:cubicBezTo>
                    <a:close/>
                    <a:moveTo>
                      <a:pt x="579" y="1061"/>
                    </a:moveTo>
                    <a:cubicBezTo>
                      <a:pt x="312" y="1061"/>
                      <a:pt x="97" y="845"/>
                      <a:pt x="97" y="579"/>
                    </a:cubicBezTo>
                    <a:cubicBezTo>
                      <a:pt x="97" y="313"/>
                      <a:pt x="312" y="97"/>
                      <a:pt x="579" y="97"/>
                    </a:cubicBezTo>
                    <a:cubicBezTo>
                      <a:pt x="845" y="97"/>
                      <a:pt x="1061" y="313"/>
                      <a:pt x="1061" y="579"/>
                    </a:cubicBezTo>
                    <a:cubicBezTo>
                      <a:pt x="1061" y="845"/>
                      <a:pt x="845" y="1061"/>
                      <a:pt x="579" y="10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61" name="Freeform 27"/>
              <p:cNvSpPr/>
              <p:nvPr/>
            </p:nvSpPr>
            <p:spPr bwMode="auto">
              <a:xfrm>
                <a:off x="3664079" y="4270352"/>
                <a:ext cx="390605" cy="498427"/>
              </a:xfrm>
              <a:custGeom>
                <a:avLst/>
                <a:gdLst>
                  <a:gd name="T0" fmla="*/ 174 w 481"/>
                  <a:gd name="T1" fmla="*/ 615 h 615"/>
                  <a:gd name="T2" fmla="*/ 174 w 481"/>
                  <a:gd name="T3" fmla="*/ 464 h 615"/>
                  <a:gd name="T4" fmla="*/ 38 w 481"/>
                  <a:gd name="T5" fmla="*/ 464 h 615"/>
                  <a:gd name="T6" fmla="*/ 38 w 481"/>
                  <a:gd name="T7" fmla="*/ 397 h 615"/>
                  <a:gd name="T8" fmla="*/ 174 w 481"/>
                  <a:gd name="T9" fmla="*/ 397 h 615"/>
                  <a:gd name="T10" fmla="*/ 174 w 481"/>
                  <a:gd name="T11" fmla="*/ 336 h 615"/>
                  <a:gd name="T12" fmla="*/ 38 w 481"/>
                  <a:gd name="T13" fmla="*/ 336 h 615"/>
                  <a:gd name="T14" fmla="*/ 38 w 481"/>
                  <a:gd name="T15" fmla="*/ 269 h 615"/>
                  <a:gd name="T16" fmla="*/ 143 w 481"/>
                  <a:gd name="T17" fmla="*/ 269 h 615"/>
                  <a:gd name="T18" fmla="*/ 0 w 481"/>
                  <a:gd name="T19" fmla="*/ 0 h 615"/>
                  <a:gd name="T20" fmla="*/ 143 w 481"/>
                  <a:gd name="T21" fmla="*/ 0 h 615"/>
                  <a:gd name="T22" fmla="*/ 204 w 481"/>
                  <a:gd name="T23" fmla="*/ 152 h 615"/>
                  <a:gd name="T24" fmla="*/ 240 w 481"/>
                  <a:gd name="T25" fmla="*/ 255 h 615"/>
                  <a:gd name="T26" fmla="*/ 242 w 481"/>
                  <a:gd name="T27" fmla="*/ 255 h 615"/>
                  <a:gd name="T28" fmla="*/ 280 w 481"/>
                  <a:gd name="T29" fmla="*/ 151 h 615"/>
                  <a:gd name="T30" fmla="*/ 342 w 481"/>
                  <a:gd name="T31" fmla="*/ 0 h 615"/>
                  <a:gd name="T32" fmla="*/ 481 w 481"/>
                  <a:gd name="T33" fmla="*/ 0 h 615"/>
                  <a:gd name="T34" fmla="*/ 332 w 481"/>
                  <a:gd name="T35" fmla="*/ 269 h 615"/>
                  <a:gd name="T36" fmla="*/ 436 w 481"/>
                  <a:gd name="T37" fmla="*/ 269 h 615"/>
                  <a:gd name="T38" fmla="*/ 436 w 481"/>
                  <a:gd name="T39" fmla="*/ 336 h 615"/>
                  <a:gd name="T40" fmla="*/ 299 w 481"/>
                  <a:gd name="T41" fmla="*/ 336 h 615"/>
                  <a:gd name="T42" fmla="*/ 299 w 481"/>
                  <a:gd name="T43" fmla="*/ 397 h 615"/>
                  <a:gd name="T44" fmla="*/ 436 w 481"/>
                  <a:gd name="T45" fmla="*/ 397 h 615"/>
                  <a:gd name="T46" fmla="*/ 436 w 481"/>
                  <a:gd name="T47" fmla="*/ 464 h 615"/>
                  <a:gd name="T48" fmla="*/ 299 w 481"/>
                  <a:gd name="T49" fmla="*/ 464 h 615"/>
                  <a:gd name="T50" fmla="*/ 299 w 481"/>
                  <a:gd name="T51" fmla="*/ 615 h 615"/>
                  <a:gd name="T52" fmla="*/ 174 w 481"/>
                  <a:gd name="T53" fmla="*/ 61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1" h="615">
                    <a:moveTo>
                      <a:pt x="174" y="615"/>
                    </a:moveTo>
                    <a:cubicBezTo>
                      <a:pt x="174" y="464"/>
                      <a:pt x="174" y="464"/>
                      <a:pt x="174" y="464"/>
                    </a:cubicBezTo>
                    <a:cubicBezTo>
                      <a:pt x="38" y="464"/>
                      <a:pt x="38" y="464"/>
                      <a:pt x="38" y="464"/>
                    </a:cubicBezTo>
                    <a:cubicBezTo>
                      <a:pt x="38" y="397"/>
                      <a:pt x="38" y="397"/>
                      <a:pt x="38" y="397"/>
                    </a:cubicBezTo>
                    <a:cubicBezTo>
                      <a:pt x="174" y="397"/>
                      <a:pt x="174" y="397"/>
                      <a:pt x="174" y="397"/>
                    </a:cubicBezTo>
                    <a:cubicBezTo>
                      <a:pt x="174" y="336"/>
                      <a:pt x="174" y="336"/>
                      <a:pt x="174" y="336"/>
                    </a:cubicBezTo>
                    <a:cubicBezTo>
                      <a:pt x="38" y="336"/>
                      <a:pt x="38" y="336"/>
                      <a:pt x="38" y="336"/>
                    </a:cubicBezTo>
                    <a:cubicBezTo>
                      <a:pt x="38" y="269"/>
                      <a:pt x="38" y="269"/>
                      <a:pt x="38" y="269"/>
                    </a:cubicBezTo>
                    <a:cubicBezTo>
                      <a:pt x="143" y="269"/>
                      <a:pt x="143" y="269"/>
                      <a:pt x="143" y="269"/>
                    </a:cubicBezTo>
                    <a:cubicBezTo>
                      <a:pt x="0" y="0"/>
                      <a:pt x="0" y="0"/>
                      <a:pt x="0" y="0"/>
                    </a:cubicBezTo>
                    <a:cubicBezTo>
                      <a:pt x="143" y="0"/>
                      <a:pt x="143" y="0"/>
                      <a:pt x="143" y="0"/>
                    </a:cubicBezTo>
                    <a:cubicBezTo>
                      <a:pt x="204" y="152"/>
                      <a:pt x="204" y="152"/>
                      <a:pt x="204" y="152"/>
                    </a:cubicBezTo>
                    <a:cubicBezTo>
                      <a:pt x="219" y="190"/>
                      <a:pt x="229" y="222"/>
                      <a:pt x="240" y="255"/>
                    </a:cubicBezTo>
                    <a:cubicBezTo>
                      <a:pt x="242" y="255"/>
                      <a:pt x="242" y="255"/>
                      <a:pt x="242" y="255"/>
                    </a:cubicBezTo>
                    <a:cubicBezTo>
                      <a:pt x="253" y="224"/>
                      <a:pt x="265" y="188"/>
                      <a:pt x="280" y="151"/>
                    </a:cubicBezTo>
                    <a:cubicBezTo>
                      <a:pt x="342" y="0"/>
                      <a:pt x="342" y="0"/>
                      <a:pt x="342" y="0"/>
                    </a:cubicBezTo>
                    <a:cubicBezTo>
                      <a:pt x="481" y="0"/>
                      <a:pt x="481" y="0"/>
                      <a:pt x="481" y="0"/>
                    </a:cubicBezTo>
                    <a:cubicBezTo>
                      <a:pt x="332" y="269"/>
                      <a:pt x="332" y="269"/>
                      <a:pt x="332" y="269"/>
                    </a:cubicBezTo>
                    <a:cubicBezTo>
                      <a:pt x="436" y="269"/>
                      <a:pt x="436" y="269"/>
                      <a:pt x="436" y="269"/>
                    </a:cubicBezTo>
                    <a:cubicBezTo>
                      <a:pt x="436" y="336"/>
                      <a:pt x="436" y="336"/>
                      <a:pt x="436" y="336"/>
                    </a:cubicBezTo>
                    <a:cubicBezTo>
                      <a:pt x="299" y="336"/>
                      <a:pt x="299" y="336"/>
                      <a:pt x="299" y="336"/>
                    </a:cubicBezTo>
                    <a:cubicBezTo>
                      <a:pt x="299" y="397"/>
                      <a:pt x="299" y="397"/>
                      <a:pt x="299" y="397"/>
                    </a:cubicBezTo>
                    <a:cubicBezTo>
                      <a:pt x="436" y="397"/>
                      <a:pt x="436" y="397"/>
                      <a:pt x="436" y="397"/>
                    </a:cubicBezTo>
                    <a:cubicBezTo>
                      <a:pt x="436" y="464"/>
                      <a:pt x="436" y="464"/>
                      <a:pt x="436" y="464"/>
                    </a:cubicBezTo>
                    <a:cubicBezTo>
                      <a:pt x="299" y="464"/>
                      <a:pt x="299" y="464"/>
                      <a:pt x="299" y="464"/>
                    </a:cubicBezTo>
                    <a:cubicBezTo>
                      <a:pt x="299" y="615"/>
                      <a:pt x="299" y="615"/>
                      <a:pt x="299" y="615"/>
                    </a:cubicBezTo>
                    <a:lnTo>
                      <a:pt x="174" y="6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grpSp>
      </p:grpSp>
      <p:grpSp>
        <p:nvGrpSpPr>
          <p:cNvPr id="162" name="组合 161"/>
          <p:cNvGrpSpPr/>
          <p:nvPr/>
        </p:nvGrpSpPr>
        <p:grpSpPr>
          <a:xfrm>
            <a:off x="9567361" y="3218846"/>
            <a:ext cx="2146984" cy="1851518"/>
            <a:chOff x="9568614" y="3218846"/>
            <a:chExt cx="2147761" cy="1851518"/>
          </a:xfrm>
        </p:grpSpPr>
        <p:sp>
          <p:nvSpPr>
            <p:cNvPr id="163" name="六边形 162"/>
            <p:cNvSpPr/>
            <p:nvPr/>
          </p:nvSpPr>
          <p:spPr>
            <a:xfrm>
              <a:off x="9568614" y="3218846"/>
              <a:ext cx="2147761" cy="1851518"/>
            </a:xfrm>
            <a:prstGeom prst="hexagon">
              <a:avLst/>
            </a:prstGeom>
            <a:solidFill>
              <a:srgbClr val="223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600" dirty="0">
                <a:solidFill>
                  <a:prstClr val="white"/>
                </a:solidFill>
                <a:cs typeface="+mn-ea"/>
                <a:sym typeface="+mn-lt"/>
              </a:endParaRPr>
            </a:p>
          </p:txBody>
        </p:sp>
        <p:sp>
          <p:nvSpPr>
            <p:cNvPr id="164" name="矩形 163"/>
            <p:cNvSpPr/>
            <p:nvPr/>
          </p:nvSpPr>
          <p:spPr>
            <a:xfrm>
              <a:off x="10019433" y="3448440"/>
              <a:ext cx="1210588" cy="400110"/>
            </a:xfrm>
            <a:prstGeom prst="rect">
              <a:avLst/>
            </a:prstGeom>
          </p:spPr>
          <p:txBody>
            <a:bodyPr wrap="none">
              <a:spAutoFit/>
            </a:bodyPr>
            <a:lstStyle/>
            <a:p>
              <a:pPr defTabSz="913765"/>
              <a:r>
                <a:rPr lang="zh-CN" altLang="en-US" sz="2000" dirty="0">
                  <a:solidFill>
                    <a:prstClr val="white"/>
                  </a:solidFill>
                  <a:cs typeface="+mn-ea"/>
                  <a:sym typeface="+mn-lt"/>
                </a:rPr>
                <a:t>Add text.</a:t>
              </a:r>
            </a:p>
          </p:txBody>
        </p:sp>
        <p:grpSp>
          <p:nvGrpSpPr>
            <p:cNvPr id="165" name="组合 164"/>
            <p:cNvGrpSpPr/>
            <p:nvPr/>
          </p:nvGrpSpPr>
          <p:grpSpPr>
            <a:xfrm>
              <a:off x="10366476" y="4040017"/>
              <a:ext cx="689788" cy="928116"/>
              <a:chOff x="10366476" y="4040017"/>
              <a:chExt cx="689788" cy="928116"/>
            </a:xfrm>
          </p:grpSpPr>
          <p:sp>
            <p:nvSpPr>
              <p:cNvPr id="166" name="Freeform 32"/>
              <p:cNvSpPr/>
              <p:nvPr/>
            </p:nvSpPr>
            <p:spPr bwMode="auto">
              <a:xfrm>
                <a:off x="10366476" y="4924932"/>
                <a:ext cx="689788" cy="43201"/>
              </a:xfrm>
              <a:custGeom>
                <a:avLst/>
                <a:gdLst>
                  <a:gd name="T0" fmla="*/ 898 w 898"/>
                  <a:gd name="T1" fmla="*/ 44 h 56"/>
                  <a:gd name="T2" fmla="*/ 881 w 898"/>
                  <a:gd name="T3" fmla="*/ 56 h 56"/>
                  <a:gd name="T4" fmla="*/ 17 w 898"/>
                  <a:gd name="T5" fmla="*/ 56 h 56"/>
                  <a:gd name="T6" fmla="*/ 0 w 898"/>
                  <a:gd name="T7" fmla="*/ 44 h 56"/>
                  <a:gd name="T8" fmla="*/ 0 w 898"/>
                  <a:gd name="T9" fmla="*/ 12 h 56"/>
                  <a:gd name="T10" fmla="*/ 17 w 898"/>
                  <a:gd name="T11" fmla="*/ 0 h 56"/>
                  <a:gd name="T12" fmla="*/ 881 w 898"/>
                  <a:gd name="T13" fmla="*/ 0 h 56"/>
                  <a:gd name="T14" fmla="*/ 898 w 898"/>
                  <a:gd name="T15" fmla="*/ 12 h 56"/>
                  <a:gd name="T16" fmla="*/ 898 w 898"/>
                  <a:gd name="T1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8" h="56">
                    <a:moveTo>
                      <a:pt x="898" y="44"/>
                    </a:moveTo>
                    <a:cubicBezTo>
                      <a:pt x="898" y="51"/>
                      <a:pt x="890" y="56"/>
                      <a:pt x="881" y="56"/>
                    </a:cubicBezTo>
                    <a:cubicBezTo>
                      <a:pt x="17" y="56"/>
                      <a:pt x="17" y="56"/>
                      <a:pt x="17" y="56"/>
                    </a:cubicBezTo>
                    <a:cubicBezTo>
                      <a:pt x="7" y="56"/>
                      <a:pt x="0" y="51"/>
                      <a:pt x="0" y="44"/>
                    </a:cubicBezTo>
                    <a:cubicBezTo>
                      <a:pt x="0" y="12"/>
                      <a:pt x="0" y="12"/>
                      <a:pt x="0" y="12"/>
                    </a:cubicBezTo>
                    <a:cubicBezTo>
                      <a:pt x="0" y="5"/>
                      <a:pt x="7" y="0"/>
                      <a:pt x="17" y="0"/>
                    </a:cubicBezTo>
                    <a:cubicBezTo>
                      <a:pt x="881" y="0"/>
                      <a:pt x="881" y="0"/>
                      <a:pt x="881" y="0"/>
                    </a:cubicBezTo>
                    <a:cubicBezTo>
                      <a:pt x="890" y="0"/>
                      <a:pt x="898" y="5"/>
                      <a:pt x="898" y="12"/>
                    </a:cubicBezTo>
                    <a:lnTo>
                      <a:pt x="898" y="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67" name="Freeform 33"/>
              <p:cNvSpPr/>
              <p:nvPr/>
            </p:nvSpPr>
            <p:spPr bwMode="auto">
              <a:xfrm>
                <a:off x="10366476" y="4698122"/>
                <a:ext cx="137526" cy="195847"/>
              </a:xfrm>
              <a:custGeom>
                <a:avLst/>
                <a:gdLst>
                  <a:gd name="T0" fmla="*/ 179 w 179"/>
                  <a:gd name="T1" fmla="*/ 241 h 254"/>
                  <a:gd name="T2" fmla="*/ 160 w 179"/>
                  <a:gd name="T3" fmla="*/ 254 h 254"/>
                  <a:gd name="T4" fmla="*/ 19 w 179"/>
                  <a:gd name="T5" fmla="*/ 254 h 254"/>
                  <a:gd name="T6" fmla="*/ 0 w 179"/>
                  <a:gd name="T7" fmla="*/ 241 h 254"/>
                  <a:gd name="T8" fmla="*/ 0 w 179"/>
                  <a:gd name="T9" fmla="*/ 13 h 254"/>
                  <a:gd name="T10" fmla="*/ 19 w 179"/>
                  <a:gd name="T11" fmla="*/ 0 h 254"/>
                  <a:gd name="T12" fmla="*/ 160 w 179"/>
                  <a:gd name="T13" fmla="*/ 0 h 254"/>
                  <a:gd name="T14" fmla="*/ 179 w 179"/>
                  <a:gd name="T15" fmla="*/ 13 h 254"/>
                  <a:gd name="T16" fmla="*/ 179 w 179"/>
                  <a:gd name="T17" fmla="*/ 24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54">
                    <a:moveTo>
                      <a:pt x="179" y="241"/>
                    </a:moveTo>
                    <a:cubicBezTo>
                      <a:pt x="179" y="248"/>
                      <a:pt x="170" y="254"/>
                      <a:pt x="160" y="254"/>
                    </a:cubicBezTo>
                    <a:cubicBezTo>
                      <a:pt x="19" y="254"/>
                      <a:pt x="19" y="254"/>
                      <a:pt x="19" y="254"/>
                    </a:cubicBezTo>
                    <a:cubicBezTo>
                      <a:pt x="8" y="254"/>
                      <a:pt x="0" y="248"/>
                      <a:pt x="0" y="241"/>
                    </a:cubicBezTo>
                    <a:cubicBezTo>
                      <a:pt x="0" y="13"/>
                      <a:pt x="0" y="13"/>
                      <a:pt x="0" y="13"/>
                    </a:cubicBezTo>
                    <a:cubicBezTo>
                      <a:pt x="0" y="6"/>
                      <a:pt x="8" y="0"/>
                      <a:pt x="19" y="0"/>
                    </a:cubicBezTo>
                    <a:cubicBezTo>
                      <a:pt x="160" y="0"/>
                      <a:pt x="160" y="0"/>
                      <a:pt x="160" y="0"/>
                    </a:cubicBezTo>
                    <a:cubicBezTo>
                      <a:pt x="170" y="0"/>
                      <a:pt x="179" y="6"/>
                      <a:pt x="179" y="13"/>
                    </a:cubicBezTo>
                    <a:lnTo>
                      <a:pt x="179" y="2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68" name="Freeform 34"/>
              <p:cNvSpPr/>
              <p:nvPr/>
            </p:nvSpPr>
            <p:spPr bwMode="auto">
              <a:xfrm>
                <a:off x="10541445" y="4593718"/>
                <a:ext cx="137526" cy="300973"/>
              </a:xfrm>
              <a:custGeom>
                <a:avLst/>
                <a:gdLst>
                  <a:gd name="T0" fmla="*/ 179 w 179"/>
                  <a:gd name="T1" fmla="*/ 371 h 391"/>
                  <a:gd name="T2" fmla="*/ 161 w 179"/>
                  <a:gd name="T3" fmla="*/ 391 h 391"/>
                  <a:gd name="T4" fmla="*/ 19 w 179"/>
                  <a:gd name="T5" fmla="*/ 391 h 391"/>
                  <a:gd name="T6" fmla="*/ 0 w 179"/>
                  <a:gd name="T7" fmla="*/ 371 h 391"/>
                  <a:gd name="T8" fmla="*/ 0 w 179"/>
                  <a:gd name="T9" fmla="*/ 20 h 391"/>
                  <a:gd name="T10" fmla="*/ 19 w 179"/>
                  <a:gd name="T11" fmla="*/ 0 h 391"/>
                  <a:gd name="T12" fmla="*/ 161 w 179"/>
                  <a:gd name="T13" fmla="*/ 0 h 391"/>
                  <a:gd name="T14" fmla="*/ 179 w 179"/>
                  <a:gd name="T15" fmla="*/ 20 h 391"/>
                  <a:gd name="T16" fmla="*/ 179 w 179"/>
                  <a:gd name="T17" fmla="*/ 3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91">
                    <a:moveTo>
                      <a:pt x="179" y="371"/>
                    </a:moveTo>
                    <a:cubicBezTo>
                      <a:pt x="179" y="382"/>
                      <a:pt x="171" y="391"/>
                      <a:pt x="161" y="391"/>
                    </a:cubicBezTo>
                    <a:cubicBezTo>
                      <a:pt x="19" y="391"/>
                      <a:pt x="19" y="391"/>
                      <a:pt x="19" y="391"/>
                    </a:cubicBezTo>
                    <a:cubicBezTo>
                      <a:pt x="9" y="391"/>
                      <a:pt x="0" y="382"/>
                      <a:pt x="0" y="371"/>
                    </a:cubicBezTo>
                    <a:cubicBezTo>
                      <a:pt x="0" y="20"/>
                      <a:pt x="0" y="20"/>
                      <a:pt x="0" y="20"/>
                    </a:cubicBezTo>
                    <a:cubicBezTo>
                      <a:pt x="0" y="9"/>
                      <a:pt x="9" y="0"/>
                      <a:pt x="19" y="0"/>
                    </a:cubicBezTo>
                    <a:cubicBezTo>
                      <a:pt x="161" y="0"/>
                      <a:pt x="161" y="0"/>
                      <a:pt x="161" y="0"/>
                    </a:cubicBezTo>
                    <a:cubicBezTo>
                      <a:pt x="171" y="0"/>
                      <a:pt x="179" y="9"/>
                      <a:pt x="179" y="20"/>
                    </a:cubicBezTo>
                    <a:lnTo>
                      <a:pt x="179" y="3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69" name="Freeform 35"/>
              <p:cNvSpPr/>
              <p:nvPr/>
            </p:nvSpPr>
            <p:spPr bwMode="auto">
              <a:xfrm>
                <a:off x="10727210" y="4502275"/>
                <a:ext cx="137526" cy="392416"/>
              </a:xfrm>
              <a:custGeom>
                <a:avLst/>
                <a:gdLst>
                  <a:gd name="T0" fmla="*/ 179 w 179"/>
                  <a:gd name="T1" fmla="*/ 492 h 510"/>
                  <a:gd name="T2" fmla="*/ 160 w 179"/>
                  <a:gd name="T3" fmla="*/ 510 h 510"/>
                  <a:gd name="T4" fmla="*/ 19 w 179"/>
                  <a:gd name="T5" fmla="*/ 510 h 510"/>
                  <a:gd name="T6" fmla="*/ 0 w 179"/>
                  <a:gd name="T7" fmla="*/ 492 h 510"/>
                  <a:gd name="T8" fmla="*/ 0 w 179"/>
                  <a:gd name="T9" fmla="*/ 18 h 510"/>
                  <a:gd name="T10" fmla="*/ 19 w 179"/>
                  <a:gd name="T11" fmla="*/ 0 h 510"/>
                  <a:gd name="T12" fmla="*/ 160 w 179"/>
                  <a:gd name="T13" fmla="*/ 0 h 510"/>
                  <a:gd name="T14" fmla="*/ 179 w 179"/>
                  <a:gd name="T15" fmla="*/ 18 h 510"/>
                  <a:gd name="T16" fmla="*/ 179 w 179"/>
                  <a:gd name="T17" fmla="*/ 49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10">
                    <a:moveTo>
                      <a:pt x="179" y="492"/>
                    </a:moveTo>
                    <a:cubicBezTo>
                      <a:pt x="179" y="506"/>
                      <a:pt x="171" y="510"/>
                      <a:pt x="160" y="510"/>
                    </a:cubicBezTo>
                    <a:cubicBezTo>
                      <a:pt x="19" y="510"/>
                      <a:pt x="19" y="510"/>
                      <a:pt x="19" y="510"/>
                    </a:cubicBezTo>
                    <a:cubicBezTo>
                      <a:pt x="9" y="510"/>
                      <a:pt x="0" y="506"/>
                      <a:pt x="0" y="492"/>
                    </a:cubicBezTo>
                    <a:cubicBezTo>
                      <a:pt x="0" y="18"/>
                      <a:pt x="0" y="18"/>
                      <a:pt x="0" y="18"/>
                    </a:cubicBezTo>
                    <a:cubicBezTo>
                      <a:pt x="0" y="4"/>
                      <a:pt x="9" y="0"/>
                      <a:pt x="19" y="0"/>
                    </a:cubicBezTo>
                    <a:cubicBezTo>
                      <a:pt x="160" y="0"/>
                      <a:pt x="160" y="0"/>
                      <a:pt x="160" y="0"/>
                    </a:cubicBezTo>
                    <a:cubicBezTo>
                      <a:pt x="171" y="0"/>
                      <a:pt x="179" y="4"/>
                      <a:pt x="179" y="18"/>
                    </a:cubicBezTo>
                    <a:lnTo>
                      <a:pt x="179" y="4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70" name="Freeform 36"/>
              <p:cNvSpPr/>
              <p:nvPr/>
            </p:nvSpPr>
            <p:spPr bwMode="auto">
              <a:xfrm>
                <a:off x="10918017" y="4268265"/>
                <a:ext cx="138247" cy="623543"/>
              </a:xfrm>
              <a:custGeom>
                <a:avLst/>
                <a:gdLst>
                  <a:gd name="T0" fmla="*/ 180 w 180"/>
                  <a:gd name="T1" fmla="*/ 789 h 812"/>
                  <a:gd name="T2" fmla="*/ 161 w 180"/>
                  <a:gd name="T3" fmla="*/ 812 h 812"/>
                  <a:gd name="T4" fmla="*/ 19 w 180"/>
                  <a:gd name="T5" fmla="*/ 812 h 812"/>
                  <a:gd name="T6" fmla="*/ 0 w 180"/>
                  <a:gd name="T7" fmla="*/ 789 h 812"/>
                  <a:gd name="T8" fmla="*/ 0 w 180"/>
                  <a:gd name="T9" fmla="*/ 23 h 812"/>
                  <a:gd name="T10" fmla="*/ 19 w 180"/>
                  <a:gd name="T11" fmla="*/ 0 h 812"/>
                  <a:gd name="T12" fmla="*/ 161 w 180"/>
                  <a:gd name="T13" fmla="*/ 0 h 812"/>
                  <a:gd name="T14" fmla="*/ 180 w 180"/>
                  <a:gd name="T15" fmla="*/ 23 h 812"/>
                  <a:gd name="T16" fmla="*/ 180 w 180"/>
                  <a:gd name="T17" fmla="*/ 78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812">
                    <a:moveTo>
                      <a:pt x="180" y="789"/>
                    </a:moveTo>
                    <a:cubicBezTo>
                      <a:pt x="180" y="812"/>
                      <a:pt x="171" y="812"/>
                      <a:pt x="161" y="812"/>
                    </a:cubicBezTo>
                    <a:cubicBezTo>
                      <a:pt x="19" y="812"/>
                      <a:pt x="19" y="812"/>
                      <a:pt x="19" y="812"/>
                    </a:cubicBezTo>
                    <a:cubicBezTo>
                      <a:pt x="9" y="812"/>
                      <a:pt x="0" y="812"/>
                      <a:pt x="0" y="789"/>
                    </a:cubicBezTo>
                    <a:cubicBezTo>
                      <a:pt x="0" y="23"/>
                      <a:pt x="0" y="23"/>
                      <a:pt x="0" y="23"/>
                    </a:cubicBezTo>
                    <a:cubicBezTo>
                      <a:pt x="0" y="0"/>
                      <a:pt x="9" y="0"/>
                      <a:pt x="19" y="0"/>
                    </a:cubicBezTo>
                    <a:cubicBezTo>
                      <a:pt x="161" y="0"/>
                      <a:pt x="161" y="0"/>
                      <a:pt x="161" y="0"/>
                    </a:cubicBezTo>
                    <a:cubicBezTo>
                      <a:pt x="171" y="0"/>
                      <a:pt x="180" y="0"/>
                      <a:pt x="180" y="23"/>
                    </a:cubicBezTo>
                    <a:lnTo>
                      <a:pt x="180" y="7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sp>
            <p:nvSpPr>
              <p:cNvPr id="171" name="Freeform 37"/>
              <p:cNvSpPr/>
              <p:nvPr/>
            </p:nvSpPr>
            <p:spPr bwMode="auto">
              <a:xfrm>
                <a:off x="10373676" y="4040017"/>
                <a:ext cx="613466" cy="561621"/>
              </a:xfrm>
              <a:custGeom>
                <a:avLst/>
                <a:gdLst>
                  <a:gd name="T0" fmla="*/ 799 w 799"/>
                  <a:gd name="T1" fmla="*/ 147 h 731"/>
                  <a:gd name="T2" fmla="*/ 681 w 799"/>
                  <a:gd name="T3" fmla="*/ 0 h 731"/>
                  <a:gd name="T4" fmla="*/ 546 w 799"/>
                  <a:gd name="T5" fmla="*/ 147 h 731"/>
                  <a:gd name="T6" fmla="*/ 649 w 799"/>
                  <a:gd name="T7" fmla="*/ 147 h 731"/>
                  <a:gd name="T8" fmla="*/ 0 w 799"/>
                  <a:gd name="T9" fmla="*/ 667 h 731"/>
                  <a:gd name="T10" fmla="*/ 697 w 799"/>
                  <a:gd name="T11" fmla="*/ 147 h 731"/>
                  <a:gd name="T12" fmla="*/ 799 w 799"/>
                  <a:gd name="T13" fmla="*/ 147 h 731"/>
                </a:gdLst>
                <a:ahLst/>
                <a:cxnLst>
                  <a:cxn ang="0">
                    <a:pos x="T0" y="T1"/>
                  </a:cxn>
                  <a:cxn ang="0">
                    <a:pos x="T2" y="T3"/>
                  </a:cxn>
                  <a:cxn ang="0">
                    <a:pos x="T4" y="T5"/>
                  </a:cxn>
                  <a:cxn ang="0">
                    <a:pos x="T6" y="T7"/>
                  </a:cxn>
                  <a:cxn ang="0">
                    <a:pos x="T8" y="T9"/>
                  </a:cxn>
                  <a:cxn ang="0">
                    <a:pos x="T10" y="T11"/>
                  </a:cxn>
                  <a:cxn ang="0">
                    <a:pos x="T12" y="T13"/>
                  </a:cxn>
                </a:cxnLst>
                <a:rect l="0" t="0" r="r" b="b"/>
                <a:pathLst>
                  <a:path w="799" h="731">
                    <a:moveTo>
                      <a:pt x="799" y="147"/>
                    </a:moveTo>
                    <a:cubicBezTo>
                      <a:pt x="681" y="0"/>
                      <a:pt x="681" y="0"/>
                      <a:pt x="681" y="0"/>
                    </a:cubicBezTo>
                    <a:cubicBezTo>
                      <a:pt x="546" y="147"/>
                      <a:pt x="546" y="147"/>
                      <a:pt x="546" y="147"/>
                    </a:cubicBezTo>
                    <a:cubicBezTo>
                      <a:pt x="649" y="147"/>
                      <a:pt x="649" y="147"/>
                      <a:pt x="649" y="147"/>
                    </a:cubicBezTo>
                    <a:cubicBezTo>
                      <a:pt x="626" y="254"/>
                      <a:pt x="511" y="614"/>
                      <a:pt x="0" y="667"/>
                    </a:cubicBezTo>
                    <a:cubicBezTo>
                      <a:pt x="0" y="667"/>
                      <a:pt x="594" y="731"/>
                      <a:pt x="697" y="147"/>
                    </a:cubicBezTo>
                    <a:lnTo>
                      <a:pt x="799" y="14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cs typeface="+mn-ea"/>
                  <a:sym typeface="+mn-lt"/>
                </a:endParaRPr>
              </a:p>
            </p:txBody>
          </p:sp>
        </p:grpSp>
      </p:grpSp>
      <p:sp>
        <p:nvSpPr>
          <p:cNvPr id="57" name="TextBox 1"/>
          <p:cNvSpPr txBox="1"/>
          <p:nvPr/>
        </p:nvSpPr>
        <p:spPr>
          <a:xfrm>
            <a:off x="532570" y="208262"/>
            <a:ext cx="4063613"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3.2</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Future development.</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0-#ppt_w/2"/>
                                          </p:val>
                                        </p:tav>
                                        <p:tav tm="100000">
                                          <p:val>
                                            <p:strVal val="#ppt_x"/>
                                          </p:val>
                                        </p:tav>
                                      </p:tavLst>
                                    </p:anim>
                                    <p:anim calcmode="lin" valueType="num">
                                      <p:cBhvr additive="base">
                                        <p:cTn id="8" dur="500" fill="hold"/>
                                        <p:tgtEl>
                                          <p:spTgt spid="117"/>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500"/>
                                  </p:stCondLst>
                                  <p:childTnLst>
                                    <p:set>
                                      <p:cBhvr>
                                        <p:cTn id="10" dur="1" fill="hold">
                                          <p:stCondLst>
                                            <p:cond delay="0"/>
                                          </p:stCondLst>
                                        </p:cTn>
                                        <p:tgtEl>
                                          <p:spTgt spid="130"/>
                                        </p:tgtEl>
                                        <p:attrNameLst>
                                          <p:attrName>style.visibility</p:attrName>
                                        </p:attrNameLst>
                                      </p:cBhvr>
                                      <p:to>
                                        <p:strVal val="visible"/>
                                      </p:to>
                                    </p:set>
                                    <p:animEffect transition="in" filter="wheel(1)">
                                      <p:cBhvr>
                                        <p:cTn id="11" dur="750"/>
                                        <p:tgtEl>
                                          <p:spTgt spid="130"/>
                                        </p:tgtEl>
                                      </p:cBhvr>
                                    </p:animEffect>
                                  </p:childTnLst>
                                </p:cTn>
                              </p:par>
                              <p:par>
                                <p:cTn id="12" presetID="21" presetClass="entr" presetSubtype="1" fill="hold" nodeType="withEffect">
                                  <p:stCondLst>
                                    <p:cond delay="1150"/>
                                  </p:stCondLst>
                                  <p:childTnLst>
                                    <p:set>
                                      <p:cBhvr>
                                        <p:cTn id="13" dur="1" fill="hold">
                                          <p:stCondLst>
                                            <p:cond delay="0"/>
                                          </p:stCondLst>
                                        </p:cTn>
                                        <p:tgtEl>
                                          <p:spTgt spid="156"/>
                                        </p:tgtEl>
                                        <p:attrNameLst>
                                          <p:attrName>style.visibility</p:attrName>
                                        </p:attrNameLst>
                                      </p:cBhvr>
                                      <p:to>
                                        <p:strVal val="visible"/>
                                      </p:to>
                                    </p:set>
                                    <p:animEffect transition="in" filter="wheel(1)">
                                      <p:cBhvr>
                                        <p:cTn id="14" dur="750"/>
                                        <p:tgtEl>
                                          <p:spTgt spid="156"/>
                                        </p:tgtEl>
                                      </p:cBhvr>
                                    </p:animEffect>
                                  </p:childTnLst>
                                </p:cTn>
                              </p:par>
                              <p:par>
                                <p:cTn id="15" presetID="21" presetClass="entr" presetSubtype="1" fill="hold" nodeType="withEffect">
                                  <p:stCondLst>
                                    <p:cond delay="1850"/>
                                  </p:stCondLst>
                                  <p:childTnLst>
                                    <p:set>
                                      <p:cBhvr>
                                        <p:cTn id="16" dur="1" fill="hold">
                                          <p:stCondLst>
                                            <p:cond delay="0"/>
                                          </p:stCondLst>
                                        </p:cTn>
                                        <p:tgtEl>
                                          <p:spTgt spid="119"/>
                                        </p:tgtEl>
                                        <p:attrNameLst>
                                          <p:attrName>style.visibility</p:attrName>
                                        </p:attrNameLst>
                                      </p:cBhvr>
                                      <p:to>
                                        <p:strVal val="visible"/>
                                      </p:to>
                                    </p:set>
                                    <p:animEffect transition="in" filter="wheel(1)">
                                      <p:cBhvr>
                                        <p:cTn id="17" dur="750"/>
                                        <p:tgtEl>
                                          <p:spTgt spid="119"/>
                                        </p:tgtEl>
                                      </p:cBhvr>
                                    </p:animEffect>
                                  </p:childTnLst>
                                </p:cTn>
                              </p:par>
                              <p:par>
                                <p:cTn id="18" presetID="21" presetClass="entr" presetSubtype="1" fill="hold" nodeType="withEffect">
                                  <p:stCondLst>
                                    <p:cond delay="2550"/>
                                  </p:stCondLst>
                                  <p:childTnLst>
                                    <p:set>
                                      <p:cBhvr>
                                        <p:cTn id="19" dur="1" fill="hold">
                                          <p:stCondLst>
                                            <p:cond delay="0"/>
                                          </p:stCondLst>
                                        </p:cTn>
                                        <p:tgtEl>
                                          <p:spTgt spid="138"/>
                                        </p:tgtEl>
                                        <p:attrNameLst>
                                          <p:attrName>style.visibility</p:attrName>
                                        </p:attrNameLst>
                                      </p:cBhvr>
                                      <p:to>
                                        <p:strVal val="visible"/>
                                      </p:to>
                                    </p:set>
                                    <p:animEffect transition="in" filter="wheel(1)">
                                      <p:cBhvr>
                                        <p:cTn id="20" dur="750"/>
                                        <p:tgtEl>
                                          <p:spTgt spid="138"/>
                                        </p:tgtEl>
                                      </p:cBhvr>
                                    </p:animEffect>
                                  </p:childTnLst>
                                </p:cTn>
                              </p:par>
                              <p:par>
                                <p:cTn id="21" presetID="21" presetClass="entr" presetSubtype="1" fill="hold" nodeType="withEffect">
                                  <p:stCondLst>
                                    <p:cond delay="3250"/>
                                  </p:stCondLst>
                                  <p:childTnLst>
                                    <p:set>
                                      <p:cBhvr>
                                        <p:cTn id="22" dur="1" fill="hold">
                                          <p:stCondLst>
                                            <p:cond delay="0"/>
                                          </p:stCondLst>
                                        </p:cTn>
                                        <p:tgtEl>
                                          <p:spTgt spid="162"/>
                                        </p:tgtEl>
                                        <p:attrNameLst>
                                          <p:attrName>style.visibility</p:attrName>
                                        </p:attrNameLst>
                                      </p:cBhvr>
                                      <p:to>
                                        <p:strVal val="visible"/>
                                      </p:to>
                                    </p:set>
                                    <p:animEffect transition="in" filter="wheel(1)">
                                      <p:cBhvr>
                                        <p:cTn id="23" dur="7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p:cNvGrpSpPr/>
          <p:nvPr/>
        </p:nvGrpSpPr>
        <p:grpSpPr>
          <a:xfrm>
            <a:off x="8449413" y="1557339"/>
            <a:ext cx="3261132" cy="2185987"/>
            <a:chOff x="8450263" y="1557337"/>
            <a:chExt cx="3262312" cy="2185987"/>
          </a:xfrm>
        </p:grpSpPr>
        <p:sp>
          <p:nvSpPr>
            <p:cNvPr id="118" name="矩形 117"/>
            <p:cNvSpPr/>
            <p:nvPr/>
          </p:nvSpPr>
          <p:spPr>
            <a:xfrm>
              <a:off x="8450263" y="1557337"/>
              <a:ext cx="3262312" cy="2185987"/>
            </a:xfrm>
            <a:prstGeom prst="rect">
              <a:avLst/>
            </a:prstGeom>
            <a:solidFill>
              <a:srgbClr val="223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600" dirty="0">
                <a:solidFill>
                  <a:prstClr val="white"/>
                </a:solidFill>
                <a:cs typeface="+mn-ea"/>
                <a:sym typeface="+mn-lt"/>
              </a:endParaRPr>
            </a:p>
          </p:txBody>
        </p:sp>
        <p:sp>
          <p:nvSpPr>
            <p:cNvPr id="119" name="矩形 118"/>
            <p:cNvSpPr/>
            <p:nvPr/>
          </p:nvSpPr>
          <p:spPr>
            <a:xfrm>
              <a:off x="8990706" y="2353426"/>
              <a:ext cx="2430772" cy="499624"/>
            </a:xfrm>
            <a:prstGeom prst="rect">
              <a:avLst/>
            </a:prstGeom>
          </p:spPr>
          <p:txBody>
            <a:bodyPr wrap="square">
              <a:spAutoFit/>
            </a:bodyPr>
            <a:lstStyle/>
            <a:p>
              <a:pPr algn="ctr" defTabSz="913765">
                <a:lnSpc>
                  <a:spcPct val="150000"/>
                </a:lnSpc>
              </a:pPr>
              <a:r>
                <a:rPr lang="zh-CN" altLang="en-US" sz="2000" dirty="0">
                  <a:solidFill>
                    <a:prstClr val="white"/>
                  </a:solidFill>
                  <a:cs typeface="+mn-ea"/>
                  <a:sym typeface="+mn-lt"/>
                </a:rPr>
                <a:t>Click To add text.</a:t>
              </a:r>
              <a:endParaRPr lang="zh-CN" altLang="en-US" sz="1100" dirty="0">
                <a:solidFill>
                  <a:prstClr val="white"/>
                </a:solidFill>
                <a:cs typeface="+mn-ea"/>
                <a:sym typeface="+mn-lt"/>
              </a:endParaRPr>
            </a:p>
          </p:txBody>
        </p:sp>
      </p:grpSp>
      <p:grpSp>
        <p:nvGrpSpPr>
          <p:cNvPr id="120" name="组合 119"/>
          <p:cNvGrpSpPr/>
          <p:nvPr/>
        </p:nvGrpSpPr>
        <p:grpSpPr>
          <a:xfrm>
            <a:off x="6261773" y="4193260"/>
            <a:ext cx="2250137" cy="1730002"/>
            <a:chOff x="6261832" y="4193260"/>
            <a:chExt cx="2250951" cy="1730001"/>
          </a:xfrm>
        </p:grpSpPr>
        <p:sp>
          <p:nvSpPr>
            <p:cNvPr id="121" name="矩形 120"/>
            <p:cNvSpPr/>
            <p:nvPr/>
          </p:nvSpPr>
          <p:spPr>
            <a:xfrm>
              <a:off x="6332597" y="4193260"/>
              <a:ext cx="2080656" cy="1730001"/>
            </a:xfrm>
            <a:prstGeom prst="rect">
              <a:avLst/>
            </a:prstGeom>
            <a:solidFill>
              <a:srgbClr val="FFB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dirty="0">
                <a:solidFill>
                  <a:prstClr val="white"/>
                </a:solidFill>
                <a:cs typeface="+mn-ea"/>
                <a:sym typeface="+mn-lt"/>
              </a:endParaRPr>
            </a:p>
          </p:txBody>
        </p:sp>
        <p:sp>
          <p:nvSpPr>
            <p:cNvPr id="122" name="矩形 121"/>
            <p:cNvSpPr/>
            <p:nvPr/>
          </p:nvSpPr>
          <p:spPr>
            <a:xfrm>
              <a:off x="6261832" y="4674459"/>
              <a:ext cx="2250951" cy="499624"/>
            </a:xfrm>
            <a:prstGeom prst="rect">
              <a:avLst/>
            </a:prstGeom>
          </p:spPr>
          <p:txBody>
            <a:bodyPr wrap="square">
              <a:spAutoFit/>
            </a:bodyPr>
            <a:lstStyle/>
            <a:p>
              <a:pPr algn="ctr" defTabSz="913765">
                <a:lnSpc>
                  <a:spcPct val="150000"/>
                </a:lnSpc>
              </a:pPr>
              <a:r>
                <a:rPr lang="zh-CN" altLang="en-US" sz="2000" dirty="0">
                  <a:solidFill>
                    <a:prstClr val="white"/>
                  </a:solidFill>
                  <a:cs typeface="+mn-ea"/>
                  <a:sym typeface="+mn-lt"/>
                </a:rPr>
                <a:t>Click To add text.</a:t>
              </a:r>
              <a:endParaRPr lang="zh-CN" altLang="en-US" sz="1100" dirty="0">
                <a:solidFill>
                  <a:prstClr val="white"/>
                </a:solidFill>
                <a:cs typeface="+mn-ea"/>
                <a:sym typeface="+mn-lt"/>
              </a:endParaRPr>
            </a:p>
          </p:txBody>
        </p:sp>
      </p:grpSp>
      <p:grpSp>
        <p:nvGrpSpPr>
          <p:cNvPr id="6" name="组合 5"/>
          <p:cNvGrpSpPr/>
          <p:nvPr/>
        </p:nvGrpSpPr>
        <p:grpSpPr>
          <a:xfrm>
            <a:off x="500476" y="1555769"/>
            <a:ext cx="5462224" cy="888509"/>
            <a:chOff x="498452" y="1555767"/>
            <a:chExt cx="5464199" cy="888509"/>
          </a:xfrm>
        </p:grpSpPr>
        <p:sp>
          <p:nvSpPr>
            <p:cNvPr id="126" name="矩形 125"/>
            <p:cNvSpPr/>
            <p:nvPr/>
          </p:nvSpPr>
          <p:spPr>
            <a:xfrm>
              <a:off x="498452" y="1555767"/>
              <a:ext cx="4875144" cy="400110"/>
            </a:xfrm>
            <a:prstGeom prst="rect">
              <a:avLst/>
            </a:prstGeom>
          </p:spPr>
          <p:txBody>
            <a:bodyPr wrap="square">
              <a:spAutoFit/>
            </a:bodyPr>
            <a:lstStyle/>
            <a:p>
              <a:pPr defTabSz="913765"/>
              <a:r>
                <a:rPr lang="zh-CN" altLang="en-US" sz="2000" b="1" dirty="0">
                  <a:solidFill>
                    <a:schemeClr val="tx1">
                      <a:lumMod val="75000"/>
                      <a:lumOff val="25000"/>
                    </a:schemeClr>
                  </a:solidFill>
                  <a:cs typeface="+mn-ea"/>
                  <a:sym typeface="+mn-lt"/>
                </a:rPr>
                <a:t>Please insert your title content.</a:t>
              </a:r>
            </a:p>
          </p:txBody>
        </p:sp>
        <p:sp>
          <p:nvSpPr>
            <p:cNvPr id="138" name="文本框 113"/>
            <p:cNvSpPr txBox="1"/>
            <p:nvPr/>
          </p:nvSpPr>
          <p:spPr>
            <a:xfrm>
              <a:off x="770519" y="2026085"/>
              <a:ext cx="5192132" cy="418191"/>
            </a:xfrm>
            <a:prstGeom prst="rect">
              <a:avLst/>
            </a:prstGeom>
            <a:noFill/>
          </p:spPr>
          <p:txBody>
            <a:bodyPr wrap="square" rtlCol="0">
              <a:spAutoFit/>
            </a:bodyPr>
            <a:lstStyle/>
            <a:p>
              <a:pPr algn="just" defTabSz="913765">
                <a:lnSpc>
                  <a:spcPct val="150000"/>
                </a:lnSpc>
              </a:pPr>
              <a:r>
                <a:rPr lang="zh-CN" altLang="en-US" sz="1600" dirty="0">
                  <a:solidFill>
                    <a:schemeClr val="tx1">
                      <a:lumMod val="75000"/>
                      <a:lumOff val="25000"/>
                    </a:schemeClr>
                  </a:solidFill>
                  <a:cs typeface="+mn-ea"/>
                  <a:sym typeface="+mn-lt"/>
                </a:rPr>
                <a:t>The text here is replaced with specific content. The text here is replaced with specific content.</a:t>
              </a:r>
            </a:p>
          </p:txBody>
        </p:sp>
        <p:sp>
          <p:nvSpPr>
            <p:cNvPr id="139" name="Freeform 177"/>
            <p:cNvSpPr>
              <a:spLocks noEditPoints="1"/>
            </p:cNvSpPr>
            <p:nvPr/>
          </p:nvSpPr>
          <p:spPr bwMode="auto">
            <a:xfrm>
              <a:off x="524456" y="2195684"/>
              <a:ext cx="246062" cy="212316"/>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22364B"/>
            </a:solidFill>
            <a:ln>
              <a:noFill/>
            </a:ln>
          </p:spPr>
          <p:txBody>
            <a:bodyPr vert="horz" wrap="square" lIns="91419" tIns="45709" rIns="91419" bIns="45709" numCol="1" anchor="t" anchorCtr="0" compatLnSpc="1"/>
            <a:lstStyle/>
            <a:p>
              <a:pPr defTabSz="913765"/>
              <a:endParaRPr lang="zh-CN" altLang="en-US" sz="1600" dirty="0">
                <a:solidFill>
                  <a:schemeClr val="tx1">
                    <a:lumMod val="75000"/>
                    <a:lumOff val="25000"/>
                  </a:schemeClr>
                </a:solidFill>
                <a:cs typeface="+mn-ea"/>
                <a:sym typeface="+mn-lt"/>
              </a:endParaRPr>
            </a:p>
          </p:txBody>
        </p:sp>
      </p:grpSp>
      <p:grpSp>
        <p:nvGrpSpPr>
          <p:cNvPr id="7" name="组合 6"/>
          <p:cNvGrpSpPr/>
          <p:nvPr/>
        </p:nvGrpSpPr>
        <p:grpSpPr>
          <a:xfrm>
            <a:off x="500479" y="4113213"/>
            <a:ext cx="5462223" cy="886502"/>
            <a:chOff x="498453" y="4113213"/>
            <a:chExt cx="5464198" cy="886502"/>
          </a:xfrm>
        </p:grpSpPr>
        <p:sp>
          <p:nvSpPr>
            <p:cNvPr id="127" name="矩形 126"/>
            <p:cNvSpPr/>
            <p:nvPr/>
          </p:nvSpPr>
          <p:spPr>
            <a:xfrm>
              <a:off x="498453" y="4113213"/>
              <a:ext cx="2493891" cy="400110"/>
            </a:xfrm>
            <a:prstGeom prst="rect">
              <a:avLst/>
            </a:prstGeom>
          </p:spPr>
          <p:txBody>
            <a:bodyPr wrap="none">
              <a:spAutoFit/>
            </a:bodyPr>
            <a:lstStyle/>
            <a:p>
              <a:pPr defTabSz="913765"/>
              <a:r>
                <a:rPr lang="zh-CN" altLang="en-US" sz="2000" b="1" dirty="0">
                  <a:solidFill>
                    <a:schemeClr val="tx1">
                      <a:lumMod val="75000"/>
                      <a:lumOff val="25000"/>
                    </a:schemeClr>
                  </a:solidFill>
                  <a:cs typeface="+mn-ea"/>
                  <a:sym typeface="+mn-lt"/>
                </a:rPr>
                <a:t>Please insert your title content.</a:t>
              </a:r>
            </a:p>
          </p:txBody>
        </p:sp>
        <p:sp>
          <p:nvSpPr>
            <p:cNvPr id="140" name="文本框 113"/>
            <p:cNvSpPr txBox="1"/>
            <p:nvPr/>
          </p:nvSpPr>
          <p:spPr>
            <a:xfrm>
              <a:off x="770519" y="4581524"/>
              <a:ext cx="5192132" cy="418191"/>
            </a:xfrm>
            <a:prstGeom prst="rect">
              <a:avLst/>
            </a:prstGeom>
            <a:noFill/>
          </p:spPr>
          <p:txBody>
            <a:bodyPr wrap="square" rtlCol="0">
              <a:spAutoFit/>
            </a:bodyPr>
            <a:lstStyle/>
            <a:p>
              <a:pPr algn="just" defTabSz="913765">
                <a:lnSpc>
                  <a:spcPct val="150000"/>
                </a:lnSpc>
              </a:pPr>
              <a:r>
                <a:rPr lang="zh-CN" altLang="en-US" sz="1600" dirty="0">
                  <a:solidFill>
                    <a:schemeClr val="tx1">
                      <a:lumMod val="75000"/>
                      <a:lumOff val="25000"/>
                    </a:schemeClr>
                  </a:solidFill>
                  <a:cs typeface="+mn-ea"/>
                  <a:sym typeface="+mn-lt"/>
                </a:rPr>
                <a:t>The text here is replaced with specific content. The text here is replaced with specific content.</a:t>
              </a:r>
            </a:p>
          </p:txBody>
        </p:sp>
        <p:sp>
          <p:nvSpPr>
            <p:cNvPr id="141" name="Freeform 177"/>
            <p:cNvSpPr>
              <a:spLocks noEditPoints="1"/>
            </p:cNvSpPr>
            <p:nvPr/>
          </p:nvSpPr>
          <p:spPr bwMode="auto">
            <a:xfrm>
              <a:off x="524456" y="4751123"/>
              <a:ext cx="246062" cy="212316"/>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FFBA11"/>
            </a:solidFill>
            <a:ln>
              <a:noFill/>
            </a:ln>
          </p:spPr>
          <p:txBody>
            <a:bodyPr vert="horz" wrap="square" lIns="91419" tIns="45709" rIns="91419" bIns="45709" numCol="1" anchor="t" anchorCtr="0" compatLnSpc="1"/>
            <a:lstStyle/>
            <a:p>
              <a:pPr defTabSz="913765"/>
              <a:endParaRPr lang="zh-CN" altLang="en-US" sz="1600" dirty="0">
                <a:solidFill>
                  <a:schemeClr val="tx1">
                    <a:lumMod val="75000"/>
                    <a:lumOff val="25000"/>
                  </a:schemeClr>
                </a:solidFill>
                <a:cs typeface="+mn-ea"/>
                <a:sym typeface="+mn-lt"/>
              </a:endParaRPr>
            </a:p>
          </p:txBody>
        </p:sp>
      </p:grpSp>
      <p:pic>
        <p:nvPicPr>
          <p:cNvPr id="143" name="图片 1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2426" y="1549272"/>
            <a:ext cx="2088480" cy="1289319"/>
          </a:xfrm>
          <a:prstGeom prst="rect">
            <a:avLst/>
          </a:prstGeom>
          <a:solidFill>
            <a:srgbClr val="FFBA11"/>
          </a:solidFill>
        </p:spPr>
      </p:pic>
      <p:pic>
        <p:nvPicPr>
          <p:cNvPr id="145" name="图片 1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9404" y="3781669"/>
            <a:ext cx="3261141" cy="2136470"/>
          </a:xfrm>
          <a:prstGeom prst="rect">
            <a:avLst/>
          </a:prstGeom>
        </p:spPr>
      </p:pic>
      <p:pic>
        <p:nvPicPr>
          <p:cNvPr id="147" name="图片 14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2426" y="2876933"/>
            <a:ext cx="2078778" cy="1277987"/>
          </a:xfrm>
          <a:prstGeom prst="rect">
            <a:avLst/>
          </a:prstGeom>
        </p:spPr>
      </p:pic>
      <p:sp>
        <p:nvSpPr>
          <p:cNvPr id="20" name="TextBox 1"/>
          <p:cNvSpPr txBox="1"/>
          <p:nvPr/>
        </p:nvSpPr>
        <p:spPr>
          <a:xfrm>
            <a:off x="532570" y="208262"/>
            <a:ext cx="4063613"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3.2</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Future development.</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23" presetClass="entr" presetSubtype="36" fill="hold" nodeType="withEffect">
                                  <p:stCondLst>
                                    <p:cond delay="1100"/>
                                  </p:stCondLst>
                                  <p:childTnLst>
                                    <p:set>
                                      <p:cBhvr>
                                        <p:cTn id="16" dur="1" fill="hold">
                                          <p:stCondLst>
                                            <p:cond delay="0"/>
                                          </p:stCondLst>
                                        </p:cTn>
                                        <p:tgtEl>
                                          <p:spTgt spid="117"/>
                                        </p:tgtEl>
                                        <p:attrNameLst>
                                          <p:attrName>style.visibility</p:attrName>
                                        </p:attrNameLst>
                                      </p:cBhvr>
                                      <p:to>
                                        <p:strVal val="visible"/>
                                      </p:to>
                                    </p:set>
                                    <p:anim calcmode="lin" valueType="num">
                                      <p:cBhvr>
                                        <p:cTn id="17" dur="500" fill="hold"/>
                                        <p:tgtEl>
                                          <p:spTgt spid="117"/>
                                        </p:tgtEl>
                                        <p:attrNameLst>
                                          <p:attrName>ppt_w</p:attrName>
                                        </p:attrNameLst>
                                      </p:cBhvr>
                                      <p:tavLst>
                                        <p:tav tm="0">
                                          <p:val>
                                            <p:strVal val="(6*min(max(#ppt_w*#ppt_h,.3),1)-7.4)/-.7*#ppt_w"/>
                                          </p:val>
                                        </p:tav>
                                        <p:tav tm="100000">
                                          <p:val>
                                            <p:strVal val="#ppt_w"/>
                                          </p:val>
                                        </p:tav>
                                      </p:tavLst>
                                    </p:anim>
                                    <p:anim calcmode="lin" valueType="num">
                                      <p:cBhvr>
                                        <p:cTn id="18" dur="500" fill="hold"/>
                                        <p:tgtEl>
                                          <p:spTgt spid="117"/>
                                        </p:tgtEl>
                                        <p:attrNameLst>
                                          <p:attrName>ppt_h</p:attrName>
                                        </p:attrNameLst>
                                      </p:cBhvr>
                                      <p:tavLst>
                                        <p:tav tm="0">
                                          <p:val>
                                            <p:strVal val="(6*min(max(#ppt_w*#ppt_h,.3),1)-7.4)/-.7*#ppt_h"/>
                                          </p:val>
                                        </p:tav>
                                        <p:tav tm="100000">
                                          <p:val>
                                            <p:strVal val="#ppt_h"/>
                                          </p:val>
                                        </p:tav>
                                      </p:tavLst>
                                    </p:anim>
                                    <p:anim calcmode="lin" valueType="num">
                                      <p:cBhvr>
                                        <p:cTn id="19" dur="500" fill="hold"/>
                                        <p:tgtEl>
                                          <p:spTgt spid="117"/>
                                        </p:tgtEl>
                                        <p:attrNameLst>
                                          <p:attrName>ppt_x</p:attrName>
                                        </p:attrNameLst>
                                      </p:cBhvr>
                                      <p:tavLst>
                                        <p:tav tm="0">
                                          <p:val>
                                            <p:fltVal val="0.5"/>
                                          </p:val>
                                        </p:tav>
                                        <p:tav tm="100000">
                                          <p:val>
                                            <p:strVal val="#ppt_x"/>
                                          </p:val>
                                        </p:tav>
                                      </p:tavLst>
                                    </p:anim>
                                    <p:anim calcmode="lin" valueType="num">
                                      <p:cBhvr>
                                        <p:cTn id="20" dur="500" fill="hold"/>
                                        <p:tgtEl>
                                          <p:spTgt spid="117"/>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900"/>
                                  </p:stCondLst>
                                  <p:childTnLst>
                                    <p:set>
                                      <p:cBhvr>
                                        <p:cTn id="22" dur="1" fill="hold">
                                          <p:stCondLst>
                                            <p:cond delay="0"/>
                                          </p:stCondLst>
                                        </p:cTn>
                                        <p:tgtEl>
                                          <p:spTgt spid="120"/>
                                        </p:tgtEl>
                                        <p:attrNameLst>
                                          <p:attrName>style.visibility</p:attrName>
                                        </p:attrNameLst>
                                      </p:cBhvr>
                                      <p:to>
                                        <p:strVal val="visible"/>
                                      </p:to>
                                    </p:set>
                                    <p:anim calcmode="lin" valueType="num">
                                      <p:cBhvr>
                                        <p:cTn id="23" dur="500" fill="hold"/>
                                        <p:tgtEl>
                                          <p:spTgt spid="120"/>
                                        </p:tgtEl>
                                        <p:attrNameLst>
                                          <p:attrName>ppt_w</p:attrName>
                                        </p:attrNameLst>
                                      </p:cBhvr>
                                      <p:tavLst>
                                        <p:tav tm="0">
                                          <p:val>
                                            <p:strVal val="(6*min(max(#ppt_w*#ppt_h,.3),1)-7.4)/-.7*#ppt_w"/>
                                          </p:val>
                                        </p:tav>
                                        <p:tav tm="100000">
                                          <p:val>
                                            <p:strVal val="#ppt_w"/>
                                          </p:val>
                                        </p:tav>
                                      </p:tavLst>
                                    </p:anim>
                                    <p:anim calcmode="lin" valueType="num">
                                      <p:cBhvr>
                                        <p:cTn id="24" dur="500" fill="hold"/>
                                        <p:tgtEl>
                                          <p:spTgt spid="120"/>
                                        </p:tgtEl>
                                        <p:attrNameLst>
                                          <p:attrName>ppt_h</p:attrName>
                                        </p:attrNameLst>
                                      </p:cBhvr>
                                      <p:tavLst>
                                        <p:tav tm="0">
                                          <p:val>
                                            <p:strVal val="(6*min(max(#ppt_w*#ppt_h,.3),1)-7.4)/-.7*#ppt_h"/>
                                          </p:val>
                                        </p:tav>
                                        <p:tav tm="100000">
                                          <p:val>
                                            <p:strVal val="#ppt_h"/>
                                          </p:val>
                                        </p:tav>
                                      </p:tavLst>
                                    </p:anim>
                                    <p:anim calcmode="lin" valueType="num">
                                      <p:cBhvr>
                                        <p:cTn id="25" dur="500" fill="hold"/>
                                        <p:tgtEl>
                                          <p:spTgt spid="120"/>
                                        </p:tgtEl>
                                        <p:attrNameLst>
                                          <p:attrName>ppt_x</p:attrName>
                                        </p:attrNameLst>
                                      </p:cBhvr>
                                      <p:tavLst>
                                        <p:tav tm="0">
                                          <p:val>
                                            <p:fltVal val="0.5"/>
                                          </p:val>
                                        </p:tav>
                                        <p:tav tm="100000">
                                          <p:val>
                                            <p:strVal val="#ppt_x"/>
                                          </p:val>
                                        </p:tav>
                                      </p:tavLst>
                                    </p:anim>
                                    <p:anim calcmode="lin" valueType="num">
                                      <p:cBhvr>
                                        <p:cTn id="26" dur="500" fill="hold"/>
                                        <p:tgtEl>
                                          <p:spTgt spid="120"/>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1300"/>
                                  </p:stCondLst>
                                  <p:childTnLst>
                                    <p:set>
                                      <p:cBhvr>
                                        <p:cTn id="28" dur="1" fill="hold">
                                          <p:stCondLst>
                                            <p:cond delay="0"/>
                                          </p:stCondLst>
                                        </p:cTn>
                                        <p:tgtEl>
                                          <p:spTgt spid="143"/>
                                        </p:tgtEl>
                                        <p:attrNameLst>
                                          <p:attrName>style.visibility</p:attrName>
                                        </p:attrNameLst>
                                      </p:cBhvr>
                                      <p:to>
                                        <p:strVal val="visible"/>
                                      </p:to>
                                    </p:set>
                                    <p:anim calcmode="lin" valueType="num">
                                      <p:cBhvr>
                                        <p:cTn id="29" dur="500" fill="hold"/>
                                        <p:tgtEl>
                                          <p:spTgt spid="143"/>
                                        </p:tgtEl>
                                        <p:attrNameLst>
                                          <p:attrName>ppt_w</p:attrName>
                                        </p:attrNameLst>
                                      </p:cBhvr>
                                      <p:tavLst>
                                        <p:tav tm="0">
                                          <p:val>
                                            <p:strVal val="(6*min(max(#ppt_w*#ppt_h,.3),1)-7.4)/-.7*#ppt_w"/>
                                          </p:val>
                                        </p:tav>
                                        <p:tav tm="100000">
                                          <p:val>
                                            <p:strVal val="#ppt_w"/>
                                          </p:val>
                                        </p:tav>
                                      </p:tavLst>
                                    </p:anim>
                                    <p:anim calcmode="lin" valueType="num">
                                      <p:cBhvr>
                                        <p:cTn id="30" dur="500" fill="hold"/>
                                        <p:tgtEl>
                                          <p:spTgt spid="143"/>
                                        </p:tgtEl>
                                        <p:attrNameLst>
                                          <p:attrName>ppt_h</p:attrName>
                                        </p:attrNameLst>
                                      </p:cBhvr>
                                      <p:tavLst>
                                        <p:tav tm="0">
                                          <p:val>
                                            <p:strVal val="(6*min(max(#ppt_w*#ppt_h,.3),1)-7.4)/-.7*#ppt_h"/>
                                          </p:val>
                                        </p:tav>
                                        <p:tav tm="100000">
                                          <p:val>
                                            <p:strVal val="#ppt_h"/>
                                          </p:val>
                                        </p:tav>
                                      </p:tavLst>
                                    </p:anim>
                                    <p:anim calcmode="lin" valueType="num">
                                      <p:cBhvr>
                                        <p:cTn id="31" dur="500" fill="hold"/>
                                        <p:tgtEl>
                                          <p:spTgt spid="143"/>
                                        </p:tgtEl>
                                        <p:attrNameLst>
                                          <p:attrName>ppt_x</p:attrName>
                                        </p:attrNameLst>
                                      </p:cBhvr>
                                      <p:tavLst>
                                        <p:tav tm="0">
                                          <p:val>
                                            <p:fltVal val="0.5"/>
                                          </p:val>
                                        </p:tav>
                                        <p:tav tm="100000">
                                          <p:val>
                                            <p:strVal val="#ppt_x"/>
                                          </p:val>
                                        </p:tav>
                                      </p:tavLst>
                                    </p:anim>
                                    <p:anim calcmode="lin" valueType="num">
                                      <p:cBhvr>
                                        <p:cTn id="32" dur="500" fill="hold"/>
                                        <p:tgtEl>
                                          <p:spTgt spid="143"/>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1600"/>
                                  </p:stCondLst>
                                  <p:childTnLst>
                                    <p:set>
                                      <p:cBhvr>
                                        <p:cTn id="34" dur="1" fill="hold">
                                          <p:stCondLst>
                                            <p:cond delay="0"/>
                                          </p:stCondLst>
                                        </p:cTn>
                                        <p:tgtEl>
                                          <p:spTgt spid="147"/>
                                        </p:tgtEl>
                                        <p:attrNameLst>
                                          <p:attrName>style.visibility</p:attrName>
                                        </p:attrNameLst>
                                      </p:cBhvr>
                                      <p:to>
                                        <p:strVal val="visible"/>
                                      </p:to>
                                    </p:set>
                                    <p:anim calcmode="lin" valueType="num">
                                      <p:cBhvr>
                                        <p:cTn id="35" dur="500" fill="hold"/>
                                        <p:tgtEl>
                                          <p:spTgt spid="147"/>
                                        </p:tgtEl>
                                        <p:attrNameLst>
                                          <p:attrName>ppt_w</p:attrName>
                                        </p:attrNameLst>
                                      </p:cBhvr>
                                      <p:tavLst>
                                        <p:tav tm="0">
                                          <p:val>
                                            <p:strVal val="(6*min(max(#ppt_w*#ppt_h,.3),1)-7.4)/-.7*#ppt_w"/>
                                          </p:val>
                                        </p:tav>
                                        <p:tav tm="100000">
                                          <p:val>
                                            <p:strVal val="#ppt_w"/>
                                          </p:val>
                                        </p:tav>
                                      </p:tavLst>
                                    </p:anim>
                                    <p:anim calcmode="lin" valueType="num">
                                      <p:cBhvr>
                                        <p:cTn id="36" dur="500" fill="hold"/>
                                        <p:tgtEl>
                                          <p:spTgt spid="147"/>
                                        </p:tgtEl>
                                        <p:attrNameLst>
                                          <p:attrName>ppt_h</p:attrName>
                                        </p:attrNameLst>
                                      </p:cBhvr>
                                      <p:tavLst>
                                        <p:tav tm="0">
                                          <p:val>
                                            <p:strVal val="(6*min(max(#ppt_w*#ppt_h,.3),1)-7.4)/-.7*#ppt_h"/>
                                          </p:val>
                                        </p:tav>
                                        <p:tav tm="100000">
                                          <p:val>
                                            <p:strVal val="#ppt_h"/>
                                          </p:val>
                                        </p:tav>
                                      </p:tavLst>
                                    </p:anim>
                                    <p:anim calcmode="lin" valueType="num">
                                      <p:cBhvr>
                                        <p:cTn id="37" dur="500" fill="hold"/>
                                        <p:tgtEl>
                                          <p:spTgt spid="147"/>
                                        </p:tgtEl>
                                        <p:attrNameLst>
                                          <p:attrName>ppt_x</p:attrName>
                                        </p:attrNameLst>
                                      </p:cBhvr>
                                      <p:tavLst>
                                        <p:tav tm="0">
                                          <p:val>
                                            <p:fltVal val="0.5"/>
                                          </p:val>
                                        </p:tav>
                                        <p:tav tm="100000">
                                          <p:val>
                                            <p:strVal val="#ppt_x"/>
                                          </p:val>
                                        </p:tav>
                                      </p:tavLst>
                                    </p:anim>
                                    <p:anim calcmode="lin" valueType="num">
                                      <p:cBhvr>
                                        <p:cTn id="38" dur="500" fill="hold"/>
                                        <p:tgtEl>
                                          <p:spTgt spid="147"/>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500"/>
                                  </p:stCondLst>
                                  <p:childTnLst>
                                    <p:set>
                                      <p:cBhvr>
                                        <p:cTn id="40" dur="1" fill="hold">
                                          <p:stCondLst>
                                            <p:cond delay="0"/>
                                          </p:stCondLst>
                                        </p:cTn>
                                        <p:tgtEl>
                                          <p:spTgt spid="145"/>
                                        </p:tgtEl>
                                        <p:attrNameLst>
                                          <p:attrName>style.visibility</p:attrName>
                                        </p:attrNameLst>
                                      </p:cBhvr>
                                      <p:to>
                                        <p:strVal val="visible"/>
                                      </p:to>
                                    </p:set>
                                    <p:anim calcmode="lin" valueType="num">
                                      <p:cBhvr>
                                        <p:cTn id="41" dur="500" fill="hold"/>
                                        <p:tgtEl>
                                          <p:spTgt spid="145"/>
                                        </p:tgtEl>
                                        <p:attrNameLst>
                                          <p:attrName>ppt_w</p:attrName>
                                        </p:attrNameLst>
                                      </p:cBhvr>
                                      <p:tavLst>
                                        <p:tav tm="0">
                                          <p:val>
                                            <p:strVal val="(6*min(max(#ppt_w*#ppt_h,.3),1)-7.4)/-.7*#ppt_w"/>
                                          </p:val>
                                        </p:tav>
                                        <p:tav tm="100000">
                                          <p:val>
                                            <p:strVal val="#ppt_w"/>
                                          </p:val>
                                        </p:tav>
                                      </p:tavLst>
                                    </p:anim>
                                    <p:anim calcmode="lin" valueType="num">
                                      <p:cBhvr>
                                        <p:cTn id="42" dur="500" fill="hold"/>
                                        <p:tgtEl>
                                          <p:spTgt spid="145"/>
                                        </p:tgtEl>
                                        <p:attrNameLst>
                                          <p:attrName>ppt_h</p:attrName>
                                        </p:attrNameLst>
                                      </p:cBhvr>
                                      <p:tavLst>
                                        <p:tav tm="0">
                                          <p:val>
                                            <p:strVal val="(6*min(max(#ppt_w*#ppt_h,.3),1)-7.4)/-.7*#ppt_h"/>
                                          </p:val>
                                        </p:tav>
                                        <p:tav tm="100000">
                                          <p:val>
                                            <p:strVal val="#ppt_h"/>
                                          </p:val>
                                        </p:tav>
                                      </p:tavLst>
                                    </p:anim>
                                    <p:anim calcmode="lin" valueType="num">
                                      <p:cBhvr>
                                        <p:cTn id="43" dur="500" fill="hold"/>
                                        <p:tgtEl>
                                          <p:spTgt spid="145"/>
                                        </p:tgtEl>
                                        <p:attrNameLst>
                                          <p:attrName>ppt_x</p:attrName>
                                        </p:attrNameLst>
                                      </p:cBhvr>
                                      <p:tavLst>
                                        <p:tav tm="0">
                                          <p:val>
                                            <p:fltVal val="0.5"/>
                                          </p:val>
                                        </p:tav>
                                        <p:tav tm="100000">
                                          <p:val>
                                            <p:strVal val="#ppt_x"/>
                                          </p:val>
                                        </p:tav>
                                      </p:tavLst>
                                    </p:anim>
                                    <p:anim calcmode="lin" valueType="num">
                                      <p:cBhvr>
                                        <p:cTn id="44" dur="500" fill="hold"/>
                                        <p:tgtEl>
                                          <p:spTgt spid="14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rot="16200000">
            <a:off x="2667000" y="-2667001"/>
            <a:ext cx="6858001" cy="12192002"/>
          </a:xfrm>
          <a:prstGeom prst="rect">
            <a:avLst/>
          </a:prstGeom>
        </p:spPr>
      </p:pic>
      <p:sp>
        <p:nvSpPr>
          <p:cNvPr id="5" name="Rectangle 5"/>
          <p:cNvSpPr/>
          <p:nvPr/>
        </p:nvSpPr>
        <p:spPr bwMode="auto">
          <a:xfrm rot="18840317">
            <a:off x="3315794" y="-386791"/>
            <a:ext cx="72008" cy="6858000"/>
          </a:xfrm>
          <a:prstGeom prst="rect">
            <a:avLst/>
          </a:prstGeom>
          <a:solidFill>
            <a:srgbClr val="FFD145"/>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 name="矩形 5"/>
          <p:cNvSpPr/>
          <p:nvPr/>
        </p:nvSpPr>
        <p:spPr>
          <a:xfrm rot="2685275">
            <a:off x="-2295031" y="1610318"/>
            <a:ext cx="6310837" cy="937949"/>
          </a:xfrm>
          <a:prstGeom prst="rect">
            <a:avLst/>
          </a:prstGeom>
        </p:spPr>
        <p:txBody>
          <a:bodyPr wrap="square">
            <a:spAutoFit/>
          </a:bodyPr>
          <a:lstStyle/>
          <a:p>
            <a:pPr algn="r">
              <a:lnSpc>
                <a:spcPts val="6000"/>
              </a:lnSpc>
            </a:pPr>
            <a:r>
              <a:rPr lang="en-US" altLang="zh-CN" sz="8800" spc="300" dirty="0">
                <a:solidFill>
                  <a:srgbClr val="FFC000"/>
                </a:solidFill>
                <a:effectLst>
                  <a:outerShdw blurRad="38100" dist="38100" dir="2700000" algn="tl">
                    <a:srgbClr val="000000">
                      <a:alpha val="43137"/>
                    </a:srgbClr>
                  </a:outerShdw>
                </a:effectLst>
                <a:cs typeface="+mn-ea"/>
                <a:sym typeface="+mn-lt"/>
              </a:rPr>
              <a:t>Part 04.</a:t>
            </a:r>
          </a:p>
        </p:txBody>
      </p:sp>
      <p:sp>
        <p:nvSpPr>
          <p:cNvPr id="7" name="TextBox 8"/>
          <p:cNvSpPr txBox="1"/>
          <p:nvPr/>
        </p:nvSpPr>
        <p:spPr>
          <a:xfrm>
            <a:off x="5827574" y="3042209"/>
            <a:ext cx="5234126" cy="733534"/>
          </a:xfrm>
          <a:prstGeom prst="rect">
            <a:avLst/>
          </a:prstGeom>
          <a:noFill/>
        </p:spPr>
        <p:txBody>
          <a:bodyPr wrap="none" rtlCol="0">
            <a:spAutoFit/>
          </a:bodyPr>
          <a:lstStyle/>
          <a:p>
            <a:pPr algn="r">
              <a:lnSpc>
                <a:spcPts val="5000"/>
              </a:lnSpc>
            </a:pPr>
            <a:r>
              <a:rPr lang="zh-CN" altLang="en-US" sz="4400" b="1" dirty="0">
                <a:solidFill>
                  <a:schemeClr val="tx1">
                    <a:lumMod val="75000"/>
                    <a:lumOff val="25000"/>
                  </a:schemeClr>
                </a:solidFill>
                <a:cs typeface="+mn-ea"/>
                <a:sym typeface="+mn-lt"/>
              </a:rPr>
              <a:t>Financial analysis</a:t>
            </a:r>
            <a:endParaRPr lang="zh-CN" altLang="en-US" sz="4400" spc="300" dirty="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9" name="TextBox 1"/>
          <p:cNvSpPr txBox="1"/>
          <p:nvPr/>
        </p:nvSpPr>
        <p:spPr>
          <a:xfrm>
            <a:off x="5998527" y="3804904"/>
            <a:ext cx="5063173" cy="932563"/>
          </a:xfrm>
          <a:prstGeom prst="rect">
            <a:avLst/>
          </a:prstGeom>
          <a:noFill/>
        </p:spPr>
        <p:txBody>
          <a:bodyPr wrap="square" lIns="0" tIns="0" rIns="0" rtlCol="0">
            <a:spAutoFit/>
          </a:bodyPr>
          <a:lstStyle/>
          <a:p>
            <a:pPr>
              <a:lnSpc>
                <a:spcPct val="120000"/>
              </a:lnSpc>
            </a:pPr>
            <a:r>
              <a:rPr lang="zh-CN" altLang="en-US" sz="1600" dirty="0">
                <a:solidFill>
                  <a:schemeClr val="tx1">
                    <a:lumMod val="75000"/>
                    <a:lumOff val="25000"/>
                  </a:schemeClr>
                </a:solidFill>
                <a:cs typeface="+mn-ea"/>
                <a:sym typeface="+mn-lt"/>
              </a:rPr>
              <a:t>The actual financial position of the enterprise, the expected source of funds and use.</a:t>
            </a:r>
          </a:p>
          <a:p>
            <a:pPr>
              <a:lnSpc>
                <a:spcPct val="120000"/>
              </a:lnSpc>
            </a:pPr>
            <a:r>
              <a:rPr lang="en-US" altLang="zh-CN" sz="1600" dirty="0">
                <a:solidFill>
                  <a:schemeClr val="tx1">
                    <a:lumMod val="75000"/>
                    <a:lumOff val="25000"/>
                  </a:schemeClr>
                </a:solidFill>
                <a:cs typeface="+mn-ea"/>
                <a:sym typeface="+mn-lt"/>
              </a:rPr>
              <a:t>Actual financial position, ddisources and uses of funds.</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8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8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8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8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80000">
                                          <p:cBhvr additive="base">
                                            <p:cTn id="17" dur="5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8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80000">
                                          <p:cBhvr additive="base">
                                            <p:cTn id="22" dur="5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85"/>
          <p:cNvGrpSpPr/>
          <p:nvPr/>
        </p:nvGrpSpPr>
        <p:grpSpPr>
          <a:xfrm>
            <a:off x="1796049" y="1834160"/>
            <a:ext cx="3579941" cy="3824681"/>
            <a:chOff x="2851150" y="1536999"/>
            <a:chExt cx="3343910" cy="3276300"/>
          </a:xfrm>
        </p:grpSpPr>
        <p:sp>
          <p:nvSpPr>
            <p:cNvPr id="35" name="Isosceles Triangle 95"/>
            <p:cNvSpPr/>
            <p:nvPr/>
          </p:nvSpPr>
          <p:spPr>
            <a:xfrm>
              <a:off x="2954354" y="1537000"/>
              <a:ext cx="3240706" cy="3276299"/>
            </a:xfrm>
            <a:prstGeom prst="triangle">
              <a:avLst/>
            </a:prstGeom>
            <a:solidFill>
              <a:srgbClr val="FFD14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36" name="Parallelogram 96"/>
            <p:cNvSpPr/>
            <p:nvPr/>
          </p:nvSpPr>
          <p:spPr>
            <a:xfrm>
              <a:off x="2851150" y="1536999"/>
              <a:ext cx="1723865" cy="3276300"/>
            </a:xfrm>
            <a:prstGeom prst="parallelogram">
              <a:avLst>
                <a:gd name="adj" fmla="val 93965"/>
              </a:avLst>
            </a:prstGeom>
            <a:solidFill>
              <a:srgbClr val="FFC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grpSp>
      <p:grpSp>
        <p:nvGrpSpPr>
          <p:cNvPr id="37" name="Group 86"/>
          <p:cNvGrpSpPr/>
          <p:nvPr/>
        </p:nvGrpSpPr>
        <p:grpSpPr>
          <a:xfrm>
            <a:off x="2553095" y="2537104"/>
            <a:ext cx="2919223" cy="3121737"/>
            <a:chOff x="3559745" y="2139156"/>
            <a:chExt cx="2726755" cy="2674144"/>
          </a:xfrm>
        </p:grpSpPr>
        <p:sp>
          <p:nvSpPr>
            <p:cNvPr id="38" name="Isosceles Triangle 93"/>
            <p:cNvSpPr/>
            <p:nvPr/>
          </p:nvSpPr>
          <p:spPr>
            <a:xfrm>
              <a:off x="3661410" y="2139156"/>
              <a:ext cx="2625090" cy="2674144"/>
            </a:xfrm>
            <a:prstGeom prst="triangle">
              <a:avLst/>
            </a:prstGeom>
            <a:solidFill>
              <a:srgbClr val="FFBA1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cs typeface="+mn-ea"/>
                <a:sym typeface="+mn-lt"/>
              </a:endParaRPr>
            </a:p>
          </p:txBody>
        </p:sp>
        <p:sp>
          <p:nvSpPr>
            <p:cNvPr id="39" name="Parallelogram 94"/>
            <p:cNvSpPr/>
            <p:nvPr/>
          </p:nvSpPr>
          <p:spPr>
            <a:xfrm>
              <a:off x="3559745" y="2139156"/>
              <a:ext cx="1415480" cy="2674143"/>
            </a:xfrm>
            <a:prstGeom prst="parallelogram">
              <a:avLst>
                <a:gd name="adj" fmla="val 92647"/>
              </a:avLst>
            </a:prstGeom>
            <a:solidFill>
              <a:schemeClr val="accent4">
                <a:lumMod val="75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cs typeface="+mn-ea"/>
                <a:sym typeface="+mn-lt"/>
              </a:endParaRPr>
            </a:p>
          </p:txBody>
        </p:sp>
      </p:grpSp>
      <p:grpSp>
        <p:nvGrpSpPr>
          <p:cNvPr id="40" name="Group 87"/>
          <p:cNvGrpSpPr/>
          <p:nvPr/>
        </p:nvGrpSpPr>
        <p:grpSpPr>
          <a:xfrm>
            <a:off x="3280780" y="3220012"/>
            <a:ext cx="2305265" cy="2438829"/>
            <a:chOff x="4241174" y="2724149"/>
            <a:chExt cx="2153276" cy="2089151"/>
          </a:xfrm>
        </p:grpSpPr>
        <p:sp>
          <p:nvSpPr>
            <p:cNvPr id="41" name="Isosceles Triangle 91"/>
            <p:cNvSpPr/>
            <p:nvPr/>
          </p:nvSpPr>
          <p:spPr>
            <a:xfrm>
              <a:off x="4348480" y="2724150"/>
              <a:ext cx="2045970" cy="2089150"/>
            </a:xfrm>
            <a:prstGeom prst="triangle">
              <a:avLst/>
            </a:prstGeom>
            <a:solidFill>
              <a:srgbClr val="22364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42" name="Parallelogram 92"/>
            <p:cNvSpPr/>
            <p:nvPr/>
          </p:nvSpPr>
          <p:spPr>
            <a:xfrm>
              <a:off x="4241174" y="2724149"/>
              <a:ext cx="1132839" cy="2089150"/>
            </a:xfrm>
            <a:prstGeom prst="parallelogram">
              <a:avLst>
                <a:gd name="adj" fmla="val 90398"/>
              </a:avLst>
            </a:prstGeom>
            <a:solidFill>
              <a:srgbClr val="314E6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grpSp>
      <p:grpSp>
        <p:nvGrpSpPr>
          <p:cNvPr id="43" name="Group 88"/>
          <p:cNvGrpSpPr/>
          <p:nvPr/>
        </p:nvGrpSpPr>
        <p:grpSpPr>
          <a:xfrm>
            <a:off x="4070854" y="3990949"/>
            <a:ext cx="1622225" cy="1667892"/>
            <a:chOff x="4980780" y="3384549"/>
            <a:chExt cx="1515270" cy="1428751"/>
          </a:xfrm>
        </p:grpSpPr>
        <p:sp>
          <p:nvSpPr>
            <p:cNvPr id="44" name="Isosceles Triangle 89"/>
            <p:cNvSpPr/>
            <p:nvPr/>
          </p:nvSpPr>
          <p:spPr>
            <a:xfrm>
              <a:off x="5085080" y="3384550"/>
              <a:ext cx="1410970" cy="1428750"/>
            </a:xfrm>
            <a:prstGeom prst="triangle">
              <a:avLst/>
            </a:prstGeom>
            <a:solidFill>
              <a:schemeClr val="tx1">
                <a:lumMod val="85000"/>
                <a:lumOff val="15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45" name="Parallelogram 90"/>
            <p:cNvSpPr/>
            <p:nvPr/>
          </p:nvSpPr>
          <p:spPr>
            <a:xfrm>
              <a:off x="4980780" y="3384549"/>
              <a:ext cx="810420" cy="1428749"/>
            </a:xfrm>
            <a:prstGeom prst="parallelogram">
              <a:avLst>
                <a:gd name="adj" fmla="val 87189"/>
              </a:avLst>
            </a:prstGeom>
            <a:solidFill>
              <a:schemeClr val="tx1">
                <a:lumMod val="75000"/>
                <a:lumOff val="25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grpSp>
      <p:cxnSp>
        <p:nvCxnSpPr>
          <p:cNvPr id="46" name="Straight Connector 102"/>
          <p:cNvCxnSpPr/>
          <p:nvPr/>
        </p:nvCxnSpPr>
        <p:spPr>
          <a:xfrm>
            <a:off x="5471388" y="4516665"/>
            <a:ext cx="564821" cy="0"/>
          </a:xfrm>
          <a:prstGeom prst="line">
            <a:avLst/>
          </a:prstGeom>
          <a:noFill/>
          <a:ln w="19050" cap="flat" cmpd="sng" algn="ctr">
            <a:solidFill>
              <a:schemeClr val="bg1"/>
            </a:solidFill>
            <a:prstDash val="dash"/>
            <a:miter lim="800000"/>
            <a:headEnd type="oval" w="med" len="med"/>
            <a:tailEnd type="oval" w="med" len="med"/>
          </a:ln>
          <a:effectLst/>
        </p:spPr>
      </p:cxnSp>
      <p:sp>
        <p:nvSpPr>
          <p:cNvPr id="47" name="Freeform: Shape 116"/>
          <p:cNvSpPr/>
          <p:nvPr/>
        </p:nvSpPr>
        <p:spPr bwMode="auto">
          <a:xfrm>
            <a:off x="3438752" y="2488240"/>
            <a:ext cx="360250" cy="360346"/>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rgbClr val="FFFFF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8" name="Freeform: Shape 117"/>
          <p:cNvSpPr/>
          <p:nvPr/>
        </p:nvSpPr>
        <p:spPr bwMode="auto">
          <a:xfrm>
            <a:off x="3864822" y="3191630"/>
            <a:ext cx="315219" cy="312650"/>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FFFFF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49" name="Freeform: Shape 118"/>
          <p:cNvSpPr/>
          <p:nvPr/>
        </p:nvSpPr>
        <p:spPr bwMode="auto">
          <a:xfrm>
            <a:off x="4270851" y="3851896"/>
            <a:ext cx="320519" cy="347097"/>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rgbClr val="FFFFF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50" name="Freeform: Shape 119"/>
          <p:cNvSpPr/>
          <p:nvPr/>
        </p:nvSpPr>
        <p:spPr bwMode="auto">
          <a:xfrm>
            <a:off x="4704623" y="4444399"/>
            <a:ext cx="347007" cy="307356"/>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rgbClr val="FFFFF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cxnSp>
        <p:nvCxnSpPr>
          <p:cNvPr id="51" name="Straight Connector 38"/>
          <p:cNvCxnSpPr/>
          <p:nvPr/>
        </p:nvCxnSpPr>
        <p:spPr>
          <a:xfrm>
            <a:off x="5012598" y="3630323"/>
            <a:ext cx="564821" cy="0"/>
          </a:xfrm>
          <a:prstGeom prst="line">
            <a:avLst/>
          </a:prstGeom>
          <a:noFill/>
          <a:ln w="19050" cap="flat" cmpd="sng" algn="ctr">
            <a:solidFill>
              <a:schemeClr val="bg1"/>
            </a:solidFill>
            <a:prstDash val="dash"/>
            <a:miter lim="800000"/>
            <a:headEnd type="oval" w="med" len="med"/>
            <a:tailEnd type="oval" w="med" len="med"/>
          </a:ln>
          <a:effectLst/>
        </p:spPr>
      </p:cxnSp>
      <p:cxnSp>
        <p:nvCxnSpPr>
          <p:cNvPr id="52" name="Straight Connector 40"/>
          <p:cNvCxnSpPr/>
          <p:nvPr/>
        </p:nvCxnSpPr>
        <p:spPr>
          <a:xfrm>
            <a:off x="4459607" y="2896605"/>
            <a:ext cx="564821" cy="0"/>
          </a:xfrm>
          <a:prstGeom prst="line">
            <a:avLst/>
          </a:prstGeom>
          <a:noFill/>
          <a:ln w="19050" cap="flat" cmpd="sng" algn="ctr">
            <a:solidFill>
              <a:schemeClr val="bg1"/>
            </a:solidFill>
            <a:prstDash val="dash"/>
            <a:miter lim="800000"/>
            <a:headEnd type="oval" w="med" len="med"/>
            <a:tailEnd type="oval" w="med" len="med"/>
          </a:ln>
          <a:effectLst/>
        </p:spPr>
      </p:cxnSp>
      <p:cxnSp>
        <p:nvCxnSpPr>
          <p:cNvPr id="53" name="Straight Connector 41"/>
          <p:cNvCxnSpPr/>
          <p:nvPr/>
        </p:nvCxnSpPr>
        <p:spPr>
          <a:xfrm>
            <a:off x="3946635" y="2098416"/>
            <a:ext cx="564821" cy="0"/>
          </a:xfrm>
          <a:prstGeom prst="line">
            <a:avLst/>
          </a:prstGeom>
          <a:noFill/>
          <a:ln w="19050" cap="flat" cmpd="sng" algn="ctr">
            <a:solidFill>
              <a:schemeClr val="bg1"/>
            </a:solidFill>
            <a:prstDash val="dash"/>
            <a:miter lim="800000"/>
            <a:headEnd type="oval" w="med" len="med"/>
            <a:tailEnd type="oval" w="med" len="med"/>
          </a:ln>
          <a:effectLst/>
        </p:spPr>
      </p:cxnSp>
      <p:grpSp>
        <p:nvGrpSpPr>
          <p:cNvPr id="54" name="Group 4"/>
          <p:cNvGrpSpPr/>
          <p:nvPr/>
        </p:nvGrpSpPr>
        <p:grpSpPr>
          <a:xfrm>
            <a:off x="5672313" y="3609108"/>
            <a:ext cx="4647440" cy="727243"/>
            <a:chOff x="7230133" y="3563283"/>
            <a:chExt cx="4122450" cy="645091"/>
          </a:xfrm>
        </p:grpSpPr>
        <p:sp>
          <p:nvSpPr>
            <p:cNvPr id="55" name="TextBox 42"/>
            <p:cNvSpPr txBox="1"/>
            <p:nvPr/>
          </p:nvSpPr>
          <p:spPr bwMode="auto">
            <a:xfrm>
              <a:off x="7230133" y="3563283"/>
              <a:ext cx="1116758" cy="274944"/>
            </a:xfrm>
            <a:prstGeom prst="rect">
              <a:avLst/>
            </a:prstGeom>
            <a:noFill/>
          </p:spPr>
          <p:txBody>
            <a:bodyPr wrap="none" lIns="90000" tIns="46800" rIns="90000" bIns="46800">
              <a:noAutofit/>
            </a:bodyPr>
            <a:lstStyle>
              <a:defPPr>
                <a:defRPr lang="zh-CN"/>
              </a:defPPr>
              <a:lvl1pPr>
                <a:defRPr>
                  <a:solidFill>
                    <a:schemeClr val="bg1"/>
                  </a:solidFill>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Title text presets.</a:t>
              </a:r>
            </a:p>
          </p:txBody>
        </p:sp>
        <p:sp>
          <p:nvSpPr>
            <p:cNvPr id="56" name="TextBox 43"/>
            <p:cNvSpPr txBox="1"/>
            <p:nvPr/>
          </p:nvSpPr>
          <p:spPr bwMode="auto">
            <a:xfrm>
              <a:off x="7230133" y="3867360"/>
              <a:ext cx="4122450" cy="341014"/>
            </a:xfrm>
            <a:prstGeom prst="rect">
              <a:avLst/>
            </a:prstGeom>
            <a:noFill/>
          </p:spPr>
          <p:txBody>
            <a:bodyPr wrap="square" lIns="90000" tIns="46800" rIns="90000" bIns="46800">
              <a:noAutofit/>
            </a:bodyPr>
            <a:lstStyle>
              <a:defPPr>
                <a:defRPr lang="zh-CN"/>
              </a:defPPr>
              <a:lvl1pPr>
                <a:lnSpc>
                  <a:spcPct val="120000"/>
                </a:lnSpc>
                <a:defRPr sz="1400">
                  <a:solidFill>
                    <a:srgbClr val="FFFFFF"/>
                  </a:solidFill>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This section is displayed as a typography location (subject fonts are recommended)</a:t>
              </a:r>
            </a:p>
          </p:txBody>
        </p:sp>
      </p:grpSp>
      <p:grpSp>
        <p:nvGrpSpPr>
          <p:cNvPr id="57" name="Group 5"/>
          <p:cNvGrpSpPr/>
          <p:nvPr/>
        </p:nvGrpSpPr>
        <p:grpSpPr>
          <a:xfrm>
            <a:off x="6091163" y="4596775"/>
            <a:ext cx="4939566" cy="767312"/>
            <a:chOff x="7601669" y="4439382"/>
            <a:chExt cx="4381577" cy="680634"/>
          </a:xfrm>
        </p:grpSpPr>
        <p:sp>
          <p:nvSpPr>
            <p:cNvPr id="58" name="TextBox 44"/>
            <p:cNvSpPr txBox="1"/>
            <p:nvPr/>
          </p:nvSpPr>
          <p:spPr bwMode="auto">
            <a:xfrm>
              <a:off x="7601669" y="4439382"/>
              <a:ext cx="1116758" cy="274944"/>
            </a:xfrm>
            <a:prstGeom prst="rect">
              <a:avLst/>
            </a:prstGeom>
            <a:noFill/>
          </p:spPr>
          <p:txBody>
            <a:bodyPr wrap="none" lIns="90000" tIns="46800" rIns="90000" bIns="46800">
              <a:noAutofit/>
            </a:bodyPr>
            <a:lstStyle>
              <a:defPPr>
                <a:defRPr lang="zh-CN"/>
              </a:defPPr>
              <a:lvl1pPr>
                <a:defRPr>
                  <a:solidFill>
                    <a:schemeClr val="bg1"/>
                  </a:solidFill>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Title text presets.</a:t>
              </a:r>
            </a:p>
          </p:txBody>
        </p:sp>
        <p:sp>
          <p:nvSpPr>
            <p:cNvPr id="59" name="TextBox 45"/>
            <p:cNvSpPr txBox="1"/>
            <p:nvPr/>
          </p:nvSpPr>
          <p:spPr bwMode="auto">
            <a:xfrm>
              <a:off x="7633429" y="4772786"/>
              <a:ext cx="4349817" cy="347230"/>
            </a:xfrm>
            <a:prstGeom prst="rect">
              <a:avLst/>
            </a:prstGeom>
            <a:noFill/>
          </p:spPr>
          <p:txBody>
            <a:bodyPr wrap="square" lIns="90000" tIns="46800" rIns="90000" bIns="46800">
              <a:noAutofit/>
            </a:bodyPr>
            <a:lstStyle>
              <a:defPPr>
                <a:defRPr lang="zh-CN"/>
              </a:defPPr>
              <a:lvl1pPr>
                <a:lnSpc>
                  <a:spcPct val="120000"/>
                </a:lnSpc>
                <a:defRPr sz="1400">
                  <a:solidFill>
                    <a:srgbClr val="FFFFFF"/>
                  </a:solidFill>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This section is displayed as a typography location (subject fonts are recommended)</a:t>
              </a:r>
            </a:p>
          </p:txBody>
        </p:sp>
      </p:grpSp>
      <p:grpSp>
        <p:nvGrpSpPr>
          <p:cNvPr id="60" name="Group 2"/>
          <p:cNvGrpSpPr/>
          <p:nvPr/>
        </p:nvGrpSpPr>
        <p:grpSpPr>
          <a:xfrm>
            <a:off x="4641512" y="1891601"/>
            <a:ext cx="6500099" cy="720267"/>
            <a:chOff x="6315776" y="2039791"/>
            <a:chExt cx="5765828" cy="638903"/>
          </a:xfrm>
        </p:grpSpPr>
        <p:sp>
          <p:nvSpPr>
            <p:cNvPr id="61" name="TextBox 46"/>
            <p:cNvSpPr txBox="1"/>
            <p:nvPr/>
          </p:nvSpPr>
          <p:spPr bwMode="auto">
            <a:xfrm>
              <a:off x="6315778" y="2039791"/>
              <a:ext cx="1116758" cy="274944"/>
            </a:xfrm>
            <a:prstGeom prst="rect">
              <a:avLst/>
            </a:prstGeom>
            <a:noFill/>
          </p:spPr>
          <p:txBody>
            <a:bodyPr wrap="none" lIns="90000" tIns="46800" rIns="90000" bIns="46800">
              <a:noAutofit/>
            </a:bodyPr>
            <a:lstStyle/>
            <a:p>
              <a:r>
                <a:rPr lang="zh-CN" altLang="en-US" dirty="0">
                  <a:solidFill>
                    <a:schemeClr val="tx1">
                      <a:lumMod val="75000"/>
                      <a:lumOff val="25000"/>
                    </a:schemeClr>
                  </a:solidFill>
                  <a:cs typeface="+mn-ea"/>
                  <a:sym typeface="+mn-lt"/>
                </a:rPr>
                <a:t>Title text presets.</a:t>
              </a:r>
            </a:p>
          </p:txBody>
        </p:sp>
        <p:sp>
          <p:nvSpPr>
            <p:cNvPr id="62" name="TextBox 47"/>
            <p:cNvSpPr txBox="1"/>
            <p:nvPr/>
          </p:nvSpPr>
          <p:spPr bwMode="auto">
            <a:xfrm>
              <a:off x="6315776" y="2349748"/>
              <a:ext cx="5765828" cy="328946"/>
            </a:xfrm>
            <a:prstGeom prst="rect">
              <a:avLst/>
            </a:prstGeom>
            <a:noFill/>
          </p:spPr>
          <p:txBody>
            <a:bodyPr wrap="square" lIns="90000" tIns="46800" rIns="90000" bIns="46800">
              <a:noAutofit/>
            </a:bodyPr>
            <a:lstStyle/>
            <a:p>
              <a:pPr>
                <a:lnSpc>
                  <a:spcPct val="120000"/>
                </a:lnSpc>
              </a:pPr>
              <a:r>
                <a:rPr lang="zh-CN" altLang="en-US" sz="1400" dirty="0">
                  <a:solidFill>
                    <a:schemeClr val="tx1">
                      <a:lumMod val="75000"/>
                      <a:lumOff val="25000"/>
                    </a:schemeClr>
                  </a:solidFill>
                  <a:cs typeface="+mn-ea"/>
                  <a:sym typeface="+mn-lt"/>
                </a:rPr>
                <a:t>This section is displayed as a typography location (subject fonts are recommended)</a:t>
              </a:r>
            </a:p>
          </p:txBody>
        </p:sp>
      </p:grpSp>
      <p:grpSp>
        <p:nvGrpSpPr>
          <p:cNvPr id="63" name="Group 3"/>
          <p:cNvGrpSpPr/>
          <p:nvPr/>
        </p:nvGrpSpPr>
        <p:grpSpPr>
          <a:xfrm>
            <a:off x="5113846" y="2769162"/>
            <a:ext cx="6252849" cy="613646"/>
            <a:chOff x="6734753" y="2818218"/>
            <a:chExt cx="5546507" cy="544326"/>
          </a:xfrm>
        </p:grpSpPr>
        <p:sp>
          <p:nvSpPr>
            <p:cNvPr id="64" name="TextBox 48"/>
            <p:cNvSpPr txBox="1"/>
            <p:nvPr/>
          </p:nvSpPr>
          <p:spPr bwMode="auto">
            <a:xfrm>
              <a:off x="6734753" y="2818218"/>
              <a:ext cx="1116758" cy="274944"/>
            </a:xfrm>
            <a:prstGeom prst="rect">
              <a:avLst/>
            </a:prstGeom>
            <a:noFill/>
          </p:spPr>
          <p:txBody>
            <a:bodyPr wrap="none" lIns="90000" tIns="46800" rIns="90000" bIns="46800">
              <a:noAutofit/>
            </a:bodyPr>
            <a:lstStyle>
              <a:defPPr>
                <a:defRPr lang="zh-CN"/>
              </a:defPPr>
              <a:lvl1pPr>
                <a:defRPr>
                  <a:solidFill>
                    <a:schemeClr val="bg1"/>
                  </a:solidFill>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Title text presets.</a:t>
              </a:r>
            </a:p>
          </p:txBody>
        </p:sp>
        <p:sp>
          <p:nvSpPr>
            <p:cNvPr id="65" name="TextBox 49"/>
            <p:cNvSpPr txBox="1"/>
            <p:nvPr/>
          </p:nvSpPr>
          <p:spPr bwMode="auto">
            <a:xfrm>
              <a:off x="6734753" y="3082586"/>
              <a:ext cx="5546507" cy="279958"/>
            </a:xfrm>
            <a:prstGeom prst="rect">
              <a:avLst/>
            </a:prstGeom>
            <a:noFill/>
          </p:spPr>
          <p:txBody>
            <a:bodyPr wrap="square" lIns="90000" tIns="46800" rIns="90000" bIns="46800">
              <a:noAutofit/>
            </a:bodyPr>
            <a:lstStyle>
              <a:defPPr>
                <a:defRPr lang="zh-CN"/>
              </a:defPPr>
              <a:lvl1pPr>
                <a:lnSpc>
                  <a:spcPct val="120000"/>
                </a:lnSpc>
                <a:defRPr sz="1400">
                  <a:solidFill>
                    <a:srgbClr val="FFFFFF"/>
                  </a:solidFill>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This section is displayed as a typography location (subject fonts are recommended)</a:t>
              </a:r>
            </a:p>
          </p:txBody>
        </p:sp>
      </p:grpSp>
      <p:sp>
        <p:nvSpPr>
          <p:cNvPr id="67" name="TextBox 1"/>
          <p:cNvSpPr txBox="1"/>
          <p:nvPr/>
        </p:nvSpPr>
        <p:spPr>
          <a:xfrm>
            <a:off x="532570" y="208262"/>
            <a:ext cx="3672352"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4.1</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Investment needs.</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4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24000">
                                          <p:cBhvr additive="base">
                                            <p:cTn id="7" dur="250" fill="hold"/>
                                            <p:tgtEl>
                                              <p:spTgt spid="34"/>
                                            </p:tgtEl>
                                            <p:attrNameLst>
                                              <p:attrName>ppt_x</p:attrName>
                                            </p:attrNameLst>
                                          </p:cBhvr>
                                          <p:tavLst>
                                            <p:tav tm="0">
                                              <p:val>
                                                <p:strVal val="#ppt_x"/>
                                              </p:val>
                                            </p:tav>
                                            <p:tav tm="100000">
                                              <p:val>
                                                <p:strVal val="#ppt_x"/>
                                              </p:val>
                                            </p:tav>
                                          </p:tavLst>
                                        </p:anim>
                                        <p:anim calcmode="lin" valueType="num" p14:bounceEnd="24000">
                                          <p:cBhvr additive="base">
                                            <p:cTn id="8" dur="25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24000">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14:bounceEnd="24000">
                                          <p:cBhvr additive="base">
                                            <p:cTn id="12" dur="250" fill="hold"/>
                                            <p:tgtEl>
                                              <p:spTgt spid="37"/>
                                            </p:tgtEl>
                                            <p:attrNameLst>
                                              <p:attrName>ppt_x</p:attrName>
                                            </p:attrNameLst>
                                          </p:cBhvr>
                                          <p:tavLst>
                                            <p:tav tm="0">
                                              <p:val>
                                                <p:strVal val="#ppt_x"/>
                                              </p:val>
                                            </p:tav>
                                            <p:tav tm="100000">
                                              <p:val>
                                                <p:strVal val="#ppt_x"/>
                                              </p:val>
                                            </p:tav>
                                          </p:tavLst>
                                        </p:anim>
                                        <p:anim calcmode="lin" valueType="num" p14:bounceEnd="24000">
                                          <p:cBhvr additive="base">
                                            <p:cTn id="13" dur="25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14:presetBounceEnd="24000">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14:bounceEnd="24000">
                                          <p:cBhvr additive="base">
                                            <p:cTn id="17" dur="250" fill="hold"/>
                                            <p:tgtEl>
                                              <p:spTgt spid="40"/>
                                            </p:tgtEl>
                                            <p:attrNameLst>
                                              <p:attrName>ppt_x</p:attrName>
                                            </p:attrNameLst>
                                          </p:cBhvr>
                                          <p:tavLst>
                                            <p:tav tm="0">
                                              <p:val>
                                                <p:strVal val="#ppt_x"/>
                                              </p:val>
                                            </p:tav>
                                            <p:tav tm="100000">
                                              <p:val>
                                                <p:strVal val="#ppt_x"/>
                                              </p:val>
                                            </p:tav>
                                          </p:tavLst>
                                        </p:anim>
                                        <p:anim calcmode="lin" valueType="num" p14:bounceEnd="24000">
                                          <p:cBhvr additive="base">
                                            <p:cTn id="18" dur="25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24000">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14:bounceEnd="24000">
                                          <p:cBhvr additive="base">
                                            <p:cTn id="22" dur="250" fill="hold"/>
                                            <p:tgtEl>
                                              <p:spTgt spid="43"/>
                                            </p:tgtEl>
                                            <p:attrNameLst>
                                              <p:attrName>ppt_x</p:attrName>
                                            </p:attrNameLst>
                                          </p:cBhvr>
                                          <p:tavLst>
                                            <p:tav tm="0">
                                              <p:val>
                                                <p:strVal val="#ppt_x"/>
                                              </p:val>
                                            </p:tav>
                                            <p:tav tm="100000">
                                              <p:val>
                                                <p:strVal val="#ppt_x"/>
                                              </p:val>
                                            </p:tav>
                                          </p:tavLst>
                                        </p:anim>
                                        <p:anim calcmode="lin" valueType="num" p14:bounceEnd="24000">
                                          <p:cBhvr additive="base">
                                            <p:cTn id="23" dur="25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24000">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14:bounceEnd="24000">
                                          <p:cBhvr additive="base">
                                            <p:cTn id="27" dur="250" fill="hold"/>
                                            <p:tgtEl>
                                              <p:spTgt spid="47"/>
                                            </p:tgtEl>
                                            <p:attrNameLst>
                                              <p:attrName>ppt_x</p:attrName>
                                            </p:attrNameLst>
                                          </p:cBhvr>
                                          <p:tavLst>
                                            <p:tav tm="0">
                                              <p:val>
                                                <p:strVal val="#ppt_x"/>
                                              </p:val>
                                            </p:tav>
                                            <p:tav tm="100000">
                                              <p:val>
                                                <p:strVal val="#ppt_x"/>
                                              </p:val>
                                            </p:tav>
                                          </p:tavLst>
                                        </p:anim>
                                        <p:anim calcmode="lin" valueType="num" p14:bounceEnd="24000">
                                          <p:cBhvr additive="base">
                                            <p:cTn id="28" dur="250" fill="hold"/>
                                            <p:tgtEl>
                                              <p:spTgt spid="4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24000">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14:bounceEnd="24000">
                                          <p:cBhvr additive="base">
                                            <p:cTn id="32" dur="250" fill="hold"/>
                                            <p:tgtEl>
                                              <p:spTgt spid="48"/>
                                            </p:tgtEl>
                                            <p:attrNameLst>
                                              <p:attrName>ppt_x</p:attrName>
                                            </p:attrNameLst>
                                          </p:cBhvr>
                                          <p:tavLst>
                                            <p:tav tm="0">
                                              <p:val>
                                                <p:strVal val="#ppt_x"/>
                                              </p:val>
                                            </p:tav>
                                            <p:tav tm="100000">
                                              <p:val>
                                                <p:strVal val="#ppt_x"/>
                                              </p:val>
                                            </p:tav>
                                          </p:tavLst>
                                        </p:anim>
                                        <p:anim calcmode="lin" valueType="num" p14:bounceEnd="24000">
                                          <p:cBhvr additive="base">
                                            <p:cTn id="33" dur="250" fill="hold"/>
                                            <p:tgtEl>
                                              <p:spTgt spid="4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24000">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14:bounceEnd="24000">
                                          <p:cBhvr additive="base">
                                            <p:cTn id="37" dur="250" fill="hold"/>
                                            <p:tgtEl>
                                              <p:spTgt spid="49"/>
                                            </p:tgtEl>
                                            <p:attrNameLst>
                                              <p:attrName>ppt_x</p:attrName>
                                            </p:attrNameLst>
                                          </p:cBhvr>
                                          <p:tavLst>
                                            <p:tav tm="0">
                                              <p:val>
                                                <p:strVal val="#ppt_x"/>
                                              </p:val>
                                            </p:tav>
                                            <p:tav tm="100000">
                                              <p:val>
                                                <p:strVal val="#ppt_x"/>
                                              </p:val>
                                            </p:tav>
                                          </p:tavLst>
                                        </p:anim>
                                        <p:anim calcmode="lin" valueType="num" p14:bounceEnd="24000">
                                          <p:cBhvr additive="base">
                                            <p:cTn id="38" dur="250" fill="hold"/>
                                            <p:tgtEl>
                                              <p:spTgt spid="4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24000">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14:bounceEnd="24000">
                                          <p:cBhvr additive="base">
                                            <p:cTn id="42" dur="250" fill="hold"/>
                                            <p:tgtEl>
                                              <p:spTgt spid="50"/>
                                            </p:tgtEl>
                                            <p:attrNameLst>
                                              <p:attrName>ppt_x</p:attrName>
                                            </p:attrNameLst>
                                          </p:cBhvr>
                                          <p:tavLst>
                                            <p:tav tm="0">
                                              <p:val>
                                                <p:strVal val="#ppt_x"/>
                                              </p:val>
                                            </p:tav>
                                            <p:tav tm="100000">
                                              <p:val>
                                                <p:strVal val="#ppt_x"/>
                                              </p:val>
                                            </p:tav>
                                          </p:tavLst>
                                        </p:anim>
                                        <p:anim calcmode="lin" valueType="num" p14:bounceEnd="24000">
                                          <p:cBhvr additive="base">
                                            <p:cTn id="43" dur="250" fill="hold"/>
                                            <p:tgtEl>
                                              <p:spTgt spid="5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14:presetBounceEnd="24000">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14:bounceEnd="24000">
                                          <p:cBhvr additive="base">
                                            <p:cTn id="47" dur="250" fill="hold"/>
                                            <p:tgtEl>
                                              <p:spTgt spid="53"/>
                                            </p:tgtEl>
                                            <p:attrNameLst>
                                              <p:attrName>ppt_x</p:attrName>
                                            </p:attrNameLst>
                                          </p:cBhvr>
                                          <p:tavLst>
                                            <p:tav tm="0">
                                              <p:val>
                                                <p:strVal val="#ppt_x"/>
                                              </p:val>
                                            </p:tav>
                                            <p:tav tm="100000">
                                              <p:val>
                                                <p:strVal val="#ppt_x"/>
                                              </p:val>
                                            </p:tav>
                                          </p:tavLst>
                                        </p:anim>
                                        <p:anim calcmode="lin" valueType="num" p14:bounceEnd="24000">
                                          <p:cBhvr additive="base">
                                            <p:cTn id="48" dur="250" fill="hold"/>
                                            <p:tgtEl>
                                              <p:spTgt spid="5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14:presetBounceEnd="24000">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14:bounceEnd="24000">
                                          <p:cBhvr additive="base">
                                            <p:cTn id="52" dur="250" fill="hold"/>
                                            <p:tgtEl>
                                              <p:spTgt spid="52"/>
                                            </p:tgtEl>
                                            <p:attrNameLst>
                                              <p:attrName>ppt_x</p:attrName>
                                            </p:attrNameLst>
                                          </p:cBhvr>
                                          <p:tavLst>
                                            <p:tav tm="0">
                                              <p:val>
                                                <p:strVal val="#ppt_x"/>
                                              </p:val>
                                            </p:tav>
                                            <p:tav tm="100000">
                                              <p:val>
                                                <p:strVal val="#ppt_x"/>
                                              </p:val>
                                            </p:tav>
                                          </p:tavLst>
                                        </p:anim>
                                        <p:anim calcmode="lin" valueType="num" p14:bounceEnd="24000">
                                          <p:cBhvr additive="base">
                                            <p:cTn id="53" dur="25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14:presetBounceEnd="24000">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14:bounceEnd="24000">
                                          <p:cBhvr additive="base">
                                            <p:cTn id="57" dur="250" fill="hold"/>
                                            <p:tgtEl>
                                              <p:spTgt spid="51"/>
                                            </p:tgtEl>
                                            <p:attrNameLst>
                                              <p:attrName>ppt_x</p:attrName>
                                            </p:attrNameLst>
                                          </p:cBhvr>
                                          <p:tavLst>
                                            <p:tav tm="0">
                                              <p:val>
                                                <p:strVal val="#ppt_x"/>
                                              </p:val>
                                            </p:tav>
                                            <p:tav tm="100000">
                                              <p:val>
                                                <p:strVal val="#ppt_x"/>
                                              </p:val>
                                            </p:tav>
                                          </p:tavLst>
                                        </p:anim>
                                        <p:anim calcmode="lin" valueType="num" p14:bounceEnd="24000">
                                          <p:cBhvr additive="base">
                                            <p:cTn id="58" dur="250" fill="hold"/>
                                            <p:tgtEl>
                                              <p:spTgt spid="5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14:presetBounceEnd="24000">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14:bounceEnd="24000">
                                          <p:cBhvr additive="base">
                                            <p:cTn id="62" dur="250" fill="hold"/>
                                            <p:tgtEl>
                                              <p:spTgt spid="46"/>
                                            </p:tgtEl>
                                            <p:attrNameLst>
                                              <p:attrName>ppt_x</p:attrName>
                                            </p:attrNameLst>
                                          </p:cBhvr>
                                          <p:tavLst>
                                            <p:tav tm="0">
                                              <p:val>
                                                <p:strVal val="#ppt_x"/>
                                              </p:val>
                                            </p:tav>
                                            <p:tav tm="100000">
                                              <p:val>
                                                <p:strVal val="#ppt_x"/>
                                              </p:val>
                                            </p:tav>
                                          </p:tavLst>
                                        </p:anim>
                                        <p:anim calcmode="lin" valueType="num" p14:bounceEnd="24000">
                                          <p:cBhvr additive="base">
                                            <p:cTn id="63" dur="250" fill="hold"/>
                                            <p:tgtEl>
                                              <p:spTgt spid="4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14:presetBounceEnd="24000">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14:bounceEnd="24000">
                                          <p:cBhvr additive="base">
                                            <p:cTn id="67" dur="250" fill="hold"/>
                                            <p:tgtEl>
                                              <p:spTgt spid="60"/>
                                            </p:tgtEl>
                                            <p:attrNameLst>
                                              <p:attrName>ppt_x</p:attrName>
                                            </p:attrNameLst>
                                          </p:cBhvr>
                                          <p:tavLst>
                                            <p:tav tm="0">
                                              <p:val>
                                                <p:strVal val="#ppt_x"/>
                                              </p:val>
                                            </p:tav>
                                            <p:tav tm="100000">
                                              <p:val>
                                                <p:strVal val="#ppt_x"/>
                                              </p:val>
                                            </p:tav>
                                          </p:tavLst>
                                        </p:anim>
                                        <p:anim calcmode="lin" valueType="num" p14:bounceEnd="24000">
                                          <p:cBhvr additive="base">
                                            <p:cTn id="68" dur="250" fill="hold"/>
                                            <p:tgtEl>
                                              <p:spTgt spid="6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14:presetBounceEnd="24000">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14:bounceEnd="24000">
                                          <p:cBhvr additive="base">
                                            <p:cTn id="72" dur="250" fill="hold"/>
                                            <p:tgtEl>
                                              <p:spTgt spid="63"/>
                                            </p:tgtEl>
                                            <p:attrNameLst>
                                              <p:attrName>ppt_x</p:attrName>
                                            </p:attrNameLst>
                                          </p:cBhvr>
                                          <p:tavLst>
                                            <p:tav tm="0">
                                              <p:val>
                                                <p:strVal val="#ppt_x"/>
                                              </p:val>
                                            </p:tav>
                                            <p:tav tm="100000">
                                              <p:val>
                                                <p:strVal val="#ppt_x"/>
                                              </p:val>
                                            </p:tav>
                                          </p:tavLst>
                                        </p:anim>
                                        <p:anim calcmode="lin" valueType="num" p14:bounceEnd="24000">
                                          <p:cBhvr additive="base">
                                            <p:cTn id="73" dur="250" fill="hold"/>
                                            <p:tgtEl>
                                              <p:spTgt spid="6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14:presetBounceEnd="24000">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14:bounceEnd="24000">
                                          <p:cBhvr additive="base">
                                            <p:cTn id="77" dur="250" fill="hold"/>
                                            <p:tgtEl>
                                              <p:spTgt spid="54"/>
                                            </p:tgtEl>
                                            <p:attrNameLst>
                                              <p:attrName>ppt_x</p:attrName>
                                            </p:attrNameLst>
                                          </p:cBhvr>
                                          <p:tavLst>
                                            <p:tav tm="0">
                                              <p:val>
                                                <p:strVal val="#ppt_x"/>
                                              </p:val>
                                            </p:tav>
                                            <p:tav tm="100000">
                                              <p:val>
                                                <p:strVal val="#ppt_x"/>
                                              </p:val>
                                            </p:tav>
                                          </p:tavLst>
                                        </p:anim>
                                        <p:anim calcmode="lin" valueType="num" p14:bounceEnd="24000">
                                          <p:cBhvr additive="base">
                                            <p:cTn id="78" dur="250" fill="hold"/>
                                            <p:tgtEl>
                                              <p:spTgt spid="5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14:presetBounceEnd="24000">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14:bounceEnd="24000">
                                          <p:cBhvr additive="base">
                                            <p:cTn id="82" dur="250" fill="hold"/>
                                            <p:tgtEl>
                                              <p:spTgt spid="57"/>
                                            </p:tgtEl>
                                            <p:attrNameLst>
                                              <p:attrName>ppt_x</p:attrName>
                                            </p:attrNameLst>
                                          </p:cBhvr>
                                          <p:tavLst>
                                            <p:tav tm="0">
                                              <p:val>
                                                <p:strVal val="#ppt_x"/>
                                              </p:val>
                                            </p:tav>
                                            <p:tav tm="100000">
                                              <p:val>
                                                <p:strVal val="#ppt_x"/>
                                              </p:val>
                                            </p:tav>
                                          </p:tavLst>
                                        </p:anim>
                                        <p:anim calcmode="lin" valueType="num" p14:bounceEnd="24000">
                                          <p:cBhvr additive="base">
                                            <p:cTn id="83" dur="25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50" fill="hold"/>
                                            <p:tgtEl>
                                              <p:spTgt spid="34"/>
                                            </p:tgtEl>
                                            <p:attrNameLst>
                                              <p:attrName>ppt_x</p:attrName>
                                            </p:attrNameLst>
                                          </p:cBhvr>
                                          <p:tavLst>
                                            <p:tav tm="0">
                                              <p:val>
                                                <p:strVal val="#ppt_x"/>
                                              </p:val>
                                            </p:tav>
                                            <p:tav tm="100000">
                                              <p:val>
                                                <p:strVal val="#ppt_x"/>
                                              </p:val>
                                            </p:tav>
                                          </p:tavLst>
                                        </p:anim>
                                        <p:anim calcmode="lin" valueType="num">
                                          <p:cBhvr additive="base">
                                            <p:cTn id="8" dur="25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250" fill="hold"/>
                                            <p:tgtEl>
                                              <p:spTgt spid="37"/>
                                            </p:tgtEl>
                                            <p:attrNameLst>
                                              <p:attrName>ppt_x</p:attrName>
                                            </p:attrNameLst>
                                          </p:cBhvr>
                                          <p:tavLst>
                                            <p:tav tm="0">
                                              <p:val>
                                                <p:strVal val="#ppt_x"/>
                                              </p:val>
                                            </p:tav>
                                            <p:tav tm="100000">
                                              <p:val>
                                                <p:strVal val="#ppt_x"/>
                                              </p:val>
                                            </p:tav>
                                          </p:tavLst>
                                        </p:anim>
                                        <p:anim calcmode="lin" valueType="num">
                                          <p:cBhvr additive="base">
                                            <p:cTn id="13" dur="25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50" fill="hold"/>
                                            <p:tgtEl>
                                              <p:spTgt spid="40"/>
                                            </p:tgtEl>
                                            <p:attrNameLst>
                                              <p:attrName>ppt_x</p:attrName>
                                            </p:attrNameLst>
                                          </p:cBhvr>
                                          <p:tavLst>
                                            <p:tav tm="0">
                                              <p:val>
                                                <p:strVal val="#ppt_x"/>
                                              </p:val>
                                            </p:tav>
                                            <p:tav tm="100000">
                                              <p:val>
                                                <p:strVal val="#ppt_x"/>
                                              </p:val>
                                            </p:tav>
                                          </p:tavLst>
                                        </p:anim>
                                        <p:anim calcmode="lin" valueType="num">
                                          <p:cBhvr additive="base">
                                            <p:cTn id="18" dur="25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250" fill="hold"/>
                                            <p:tgtEl>
                                              <p:spTgt spid="43"/>
                                            </p:tgtEl>
                                            <p:attrNameLst>
                                              <p:attrName>ppt_x</p:attrName>
                                            </p:attrNameLst>
                                          </p:cBhvr>
                                          <p:tavLst>
                                            <p:tav tm="0">
                                              <p:val>
                                                <p:strVal val="#ppt_x"/>
                                              </p:val>
                                            </p:tav>
                                            <p:tav tm="100000">
                                              <p:val>
                                                <p:strVal val="#ppt_x"/>
                                              </p:val>
                                            </p:tav>
                                          </p:tavLst>
                                        </p:anim>
                                        <p:anim calcmode="lin" valueType="num">
                                          <p:cBhvr additive="base">
                                            <p:cTn id="23" dur="25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250" fill="hold"/>
                                            <p:tgtEl>
                                              <p:spTgt spid="47"/>
                                            </p:tgtEl>
                                            <p:attrNameLst>
                                              <p:attrName>ppt_x</p:attrName>
                                            </p:attrNameLst>
                                          </p:cBhvr>
                                          <p:tavLst>
                                            <p:tav tm="0">
                                              <p:val>
                                                <p:strVal val="#ppt_x"/>
                                              </p:val>
                                            </p:tav>
                                            <p:tav tm="100000">
                                              <p:val>
                                                <p:strVal val="#ppt_x"/>
                                              </p:val>
                                            </p:tav>
                                          </p:tavLst>
                                        </p:anim>
                                        <p:anim calcmode="lin" valueType="num">
                                          <p:cBhvr additive="base">
                                            <p:cTn id="28" dur="250" fill="hold"/>
                                            <p:tgtEl>
                                              <p:spTgt spid="4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250" fill="hold"/>
                                            <p:tgtEl>
                                              <p:spTgt spid="48"/>
                                            </p:tgtEl>
                                            <p:attrNameLst>
                                              <p:attrName>ppt_x</p:attrName>
                                            </p:attrNameLst>
                                          </p:cBhvr>
                                          <p:tavLst>
                                            <p:tav tm="0">
                                              <p:val>
                                                <p:strVal val="#ppt_x"/>
                                              </p:val>
                                            </p:tav>
                                            <p:tav tm="100000">
                                              <p:val>
                                                <p:strVal val="#ppt_x"/>
                                              </p:val>
                                            </p:tav>
                                          </p:tavLst>
                                        </p:anim>
                                        <p:anim calcmode="lin" valueType="num">
                                          <p:cBhvr additive="base">
                                            <p:cTn id="33" dur="250" fill="hold"/>
                                            <p:tgtEl>
                                              <p:spTgt spid="4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250" fill="hold"/>
                                            <p:tgtEl>
                                              <p:spTgt spid="49"/>
                                            </p:tgtEl>
                                            <p:attrNameLst>
                                              <p:attrName>ppt_x</p:attrName>
                                            </p:attrNameLst>
                                          </p:cBhvr>
                                          <p:tavLst>
                                            <p:tav tm="0">
                                              <p:val>
                                                <p:strVal val="#ppt_x"/>
                                              </p:val>
                                            </p:tav>
                                            <p:tav tm="100000">
                                              <p:val>
                                                <p:strVal val="#ppt_x"/>
                                              </p:val>
                                            </p:tav>
                                          </p:tavLst>
                                        </p:anim>
                                        <p:anim calcmode="lin" valueType="num">
                                          <p:cBhvr additive="base">
                                            <p:cTn id="38" dur="250" fill="hold"/>
                                            <p:tgtEl>
                                              <p:spTgt spid="4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250" fill="hold"/>
                                            <p:tgtEl>
                                              <p:spTgt spid="50"/>
                                            </p:tgtEl>
                                            <p:attrNameLst>
                                              <p:attrName>ppt_x</p:attrName>
                                            </p:attrNameLst>
                                          </p:cBhvr>
                                          <p:tavLst>
                                            <p:tav tm="0">
                                              <p:val>
                                                <p:strVal val="#ppt_x"/>
                                              </p:val>
                                            </p:tav>
                                            <p:tav tm="100000">
                                              <p:val>
                                                <p:strVal val="#ppt_x"/>
                                              </p:val>
                                            </p:tav>
                                          </p:tavLst>
                                        </p:anim>
                                        <p:anim calcmode="lin" valueType="num">
                                          <p:cBhvr additive="base">
                                            <p:cTn id="43" dur="250" fill="hold"/>
                                            <p:tgtEl>
                                              <p:spTgt spid="5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250" fill="hold"/>
                                            <p:tgtEl>
                                              <p:spTgt spid="53"/>
                                            </p:tgtEl>
                                            <p:attrNameLst>
                                              <p:attrName>ppt_x</p:attrName>
                                            </p:attrNameLst>
                                          </p:cBhvr>
                                          <p:tavLst>
                                            <p:tav tm="0">
                                              <p:val>
                                                <p:strVal val="#ppt_x"/>
                                              </p:val>
                                            </p:tav>
                                            <p:tav tm="100000">
                                              <p:val>
                                                <p:strVal val="#ppt_x"/>
                                              </p:val>
                                            </p:tav>
                                          </p:tavLst>
                                        </p:anim>
                                        <p:anim calcmode="lin" valueType="num">
                                          <p:cBhvr additive="base">
                                            <p:cTn id="48" dur="250" fill="hold"/>
                                            <p:tgtEl>
                                              <p:spTgt spid="5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250" fill="hold"/>
                                            <p:tgtEl>
                                              <p:spTgt spid="52"/>
                                            </p:tgtEl>
                                            <p:attrNameLst>
                                              <p:attrName>ppt_x</p:attrName>
                                            </p:attrNameLst>
                                          </p:cBhvr>
                                          <p:tavLst>
                                            <p:tav tm="0">
                                              <p:val>
                                                <p:strVal val="#ppt_x"/>
                                              </p:val>
                                            </p:tav>
                                            <p:tav tm="100000">
                                              <p:val>
                                                <p:strVal val="#ppt_x"/>
                                              </p:val>
                                            </p:tav>
                                          </p:tavLst>
                                        </p:anim>
                                        <p:anim calcmode="lin" valueType="num">
                                          <p:cBhvr additive="base">
                                            <p:cTn id="53" dur="25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250" fill="hold"/>
                                            <p:tgtEl>
                                              <p:spTgt spid="51"/>
                                            </p:tgtEl>
                                            <p:attrNameLst>
                                              <p:attrName>ppt_x</p:attrName>
                                            </p:attrNameLst>
                                          </p:cBhvr>
                                          <p:tavLst>
                                            <p:tav tm="0">
                                              <p:val>
                                                <p:strVal val="#ppt_x"/>
                                              </p:val>
                                            </p:tav>
                                            <p:tav tm="100000">
                                              <p:val>
                                                <p:strVal val="#ppt_x"/>
                                              </p:val>
                                            </p:tav>
                                          </p:tavLst>
                                        </p:anim>
                                        <p:anim calcmode="lin" valueType="num">
                                          <p:cBhvr additive="base">
                                            <p:cTn id="58" dur="250" fill="hold"/>
                                            <p:tgtEl>
                                              <p:spTgt spid="5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250" fill="hold"/>
                                            <p:tgtEl>
                                              <p:spTgt spid="46"/>
                                            </p:tgtEl>
                                            <p:attrNameLst>
                                              <p:attrName>ppt_x</p:attrName>
                                            </p:attrNameLst>
                                          </p:cBhvr>
                                          <p:tavLst>
                                            <p:tav tm="0">
                                              <p:val>
                                                <p:strVal val="#ppt_x"/>
                                              </p:val>
                                            </p:tav>
                                            <p:tav tm="100000">
                                              <p:val>
                                                <p:strVal val="#ppt_x"/>
                                              </p:val>
                                            </p:tav>
                                          </p:tavLst>
                                        </p:anim>
                                        <p:anim calcmode="lin" valueType="num">
                                          <p:cBhvr additive="base">
                                            <p:cTn id="63" dur="250" fill="hold"/>
                                            <p:tgtEl>
                                              <p:spTgt spid="4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250" fill="hold"/>
                                            <p:tgtEl>
                                              <p:spTgt spid="60"/>
                                            </p:tgtEl>
                                            <p:attrNameLst>
                                              <p:attrName>ppt_x</p:attrName>
                                            </p:attrNameLst>
                                          </p:cBhvr>
                                          <p:tavLst>
                                            <p:tav tm="0">
                                              <p:val>
                                                <p:strVal val="#ppt_x"/>
                                              </p:val>
                                            </p:tav>
                                            <p:tav tm="100000">
                                              <p:val>
                                                <p:strVal val="#ppt_x"/>
                                              </p:val>
                                            </p:tav>
                                          </p:tavLst>
                                        </p:anim>
                                        <p:anim calcmode="lin" valueType="num">
                                          <p:cBhvr additive="base">
                                            <p:cTn id="68" dur="250" fill="hold"/>
                                            <p:tgtEl>
                                              <p:spTgt spid="6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additive="base">
                                            <p:cTn id="72" dur="250" fill="hold"/>
                                            <p:tgtEl>
                                              <p:spTgt spid="63"/>
                                            </p:tgtEl>
                                            <p:attrNameLst>
                                              <p:attrName>ppt_x</p:attrName>
                                            </p:attrNameLst>
                                          </p:cBhvr>
                                          <p:tavLst>
                                            <p:tav tm="0">
                                              <p:val>
                                                <p:strVal val="#ppt_x"/>
                                              </p:val>
                                            </p:tav>
                                            <p:tav tm="100000">
                                              <p:val>
                                                <p:strVal val="#ppt_x"/>
                                              </p:val>
                                            </p:tav>
                                          </p:tavLst>
                                        </p:anim>
                                        <p:anim calcmode="lin" valueType="num">
                                          <p:cBhvr additive="base">
                                            <p:cTn id="73" dur="250" fill="hold"/>
                                            <p:tgtEl>
                                              <p:spTgt spid="6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250" fill="hold"/>
                                            <p:tgtEl>
                                              <p:spTgt spid="54"/>
                                            </p:tgtEl>
                                            <p:attrNameLst>
                                              <p:attrName>ppt_x</p:attrName>
                                            </p:attrNameLst>
                                          </p:cBhvr>
                                          <p:tavLst>
                                            <p:tav tm="0">
                                              <p:val>
                                                <p:strVal val="#ppt_x"/>
                                              </p:val>
                                            </p:tav>
                                            <p:tav tm="100000">
                                              <p:val>
                                                <p:strVal val="#ppt_x"/>
                                              </p:val>
                                            </p:tav>
                                          </p:tavLst>
                                        </p:anim>
                                        <p:anim calcmode="lin" valueType="num">
                                          <p:cBhvr additive="base">
                                            <p:cTn id="78" dur="250" fill="hold"/>
                                            <p:tgtEl>
                                              <p:spTgt spid="5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250" fill="hold"/>
                                            <p:tgtEl>
                                              <p:spTgt spid="57"/>
                                            </p:tgtEl>
                                            <p:attrNameLst>
                                              <p:attrName>ppt_x</p:attrName>
                                            </p:attrNameLst>
                                          </p:cBhvr>
                                          <p:tavLst>
                                            <p:tav tm="0">
                                              <p:val>
                                                <p:strVal val="#ppt_x"/>
                                              </p:val>
                                            </p:tav>
                                            <p:tav tm="100000">
                                              <p:val>
                                                <p:strVal val="#ppt_x"/>
                                              </p:val>
                                            </p:tav>
                                          </p:tavLst>
                                        </p:anim>
                                        <p:anim calcmode="lin" valueType="num">
                                          <p:cBhvr additive="base">
                                            <p:cTn id="83" dur="25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A_文本框 15"/>
          <p:cNvSpPr txBox="1"/>
          <p:nvPr>
            <p:custDataLst>
              <p:tags r:id="rId1"/>
            </p:custDataLst>
          </p:nvPr>
        </p:nvSpPr>
        <p:spPr bwMode="auto">
          <a:xfrm>
            <a:off x="1353631" y="4206220"/>
            <a:ext cx="1381498" cy="230376"/>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lnSpc>
                <a:spcPct val="120000"/>
              </a:lnSpc>
            </a:pPr>
            <a:r>
              <a:rPr lang="zh-CN" altLang="en-US" b="1" dirty="0">
                <a:solidFill>
                  <a:schemeClr val="tx1">
                    <a:lumMod val="75000"/>
                    <a:lumOff val="25000"/>
                  </a:schemeClr>
                </a:solidFill>
                <a:cs typeface="+mn-ea"/>
                <a:sym typeface="+mn-lt"/>
              </a:rPr>
              <a:t>Title text presets.</a:t>
            </a:r>
          </a:p>
        </p:txBody>
      </p:sp>
      <p:sp>
        <p:nvSpPr>
          <p:cNvPr id="46" name="PA_文本框 16"/>
          <p:cNvSpPr txBox="1"/>
          <p:nvPr>
            <p:custDataLst>
              <p:tags r:id="rId2"/>
            </p:custDataLst>
          </p:nvPr>
        </p:nvSpPr>
        <p:spPr bwMode="auto">
          <a:xfrm>
            <a:off x="1017096" y="4443432"/>
            <a:ext cx="2054569" cy="785771"/>
          </a:xfrm>
          <a:prstGeom prst="rect">
            <a:avLst/>
          </a:prstGeom>
          <a:noFill/>
          <a:ln w="9525">
            <a:noFill/>
            <a:miter lim="800000"/>
          </a:ln>
        </p:spPr>
        <p:txBody>
          <a:bodyPr wrap="square" lIns="0" tIns="0" rIns="0" bIns="0" anchor="ctr" anchorCtr="1">
            <a:normAutofit fontScale="85000" lnSpcReduction="20000"/>
            <a:scene3d>
              <a:camera prst="orthographicFront"/>
              <a:lightRig rig="threePt" dir="t"/>
            </a:scene3d>
            <a:sp3d>
              <a:bevelT w="0" h="0"/>
            </a:sp3d>
          </a:bodyPr>
          <a:lstStyle/>
          <a:p>
            <a:pPr algn="ctr">
              <a:lnSpc>
                <a:spcPct val="120000"/>
              </a:lnSpc>
              <a:defRPr/>
            </a:pPr>
            <a:r>
              <a:rPr lang="zh-CN" altLang="en-US" sz="1400" dirty="0">
                <a:solidFill>
                  <a:schemeClr val="tx1">
                    <a:lumMod val="75000"/>
                    <a:lumOff val="25000"/>
                  </a:schemeClr>
                </a:solidFill>
                <a:cs typeface="+mn-ea"/>
                <a:sym typeface="+mn-lt"/>
              </a:rPr>
              <a:t>This section is displayed as a typography location (the subject font is recommended).</a:t>
            </a:r>
          </a:p>
        </p:txBody>
      </p:sp>
      <p:grpSp>
        <p:nvGrpSpPr>
          <p:cNvPr id="47" name="PA_组合 164"/>
          <p:cNvGrpSpPr/>
          <p:nvPr>
            <p:custDataLst>
              <p:tags r:id="rId3"/>
            </p:custDataLst>
          </p:nvPr>
        </p:nvGrpSpPr>
        <p:grpSpPr>
          <a:xfrm>
            <a:off x="6545740" y="2132856"/>
            <a:ext cx="1804253" cy="1806328"/>
            <a:chOff x="6304069" y="2132856"/>
            <a:chExt cx="1804253" cy="1806328"/>
          </a:xfrm>
        </p:grpSpPr>
        <p:grpSp>
          <p:nvGrpSpPr>
            <p:cNvPr id="48" name="组合 47"/>
            <p:cNvGrpSpPr/>
            <p:nvPr/>
          </p:nvGrpSpPr>
          <p:grpSpPr>
            <a:xfrm>
              <a:off x="6304069" y="2132856"/>
              <a:ext cx="1804253" cy="1806328"/>
              <a:chOff x="4664661" y="1995740"/>
              <a:chExt cx="2863227" cy="2866520"/>
            </a:xfrm>
          </p:grpSpPr>
          <p:sp>
            <p:nvSpPr>
              <p:cNvPr id="50" name="任意多边形: 形状 49"/>
              <p:cNvSpPr/>
              <p:nvPr/>
            </p:nvSpPr>
            <p:spPr bwMode="auto">
              <a:xfrm>
                <a:off x="6096823" y="1995740"/>
                <a:ext cx="1431065" cy="1433260"/>
              </a:xfrm>
              <a:custGeom>
                <a:avLst/>
                <a:gdLst>
                  <a:gd name="connsiteX0" fmla="*/ 0 w 2070100"/>
                  <a:gd name="connsiteY0" fmla="*/ 0 h 2073275"/>
                  <a:gd name="connsiteX1" fmla="*/ 2070100 w 2070100"/>
                  <a:gd name="connsiteY1" fmla="*/ 2073275 h 2073275"/>
                  <a:gd name="connsiteX2" fmla="*/ 1511374 w 2070100"/>
                  <a:gd name="connsiteY2" fmla="*/ 2073275 h 2073275"/>
                  <a:gd name="connsiteX3" fmla="*/ 153817 w 2070100"/>
                  <a:gd name="connsiteY3" fmla="*/ 568914 h 2073275"/>
                  <a:gd name="connsiteX4" fmla="*/ 0 w 2070100"/>
                  <a:gd name="connsiteY4" fmla="*/ 561147 h 207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100" h="2073275">
                    <a:moveTo>
                      <a:pt x="0" y="0"/>
                    </a:moveTo>
                    <a:cubicBezTo>
                      <a:pt x="1143108" y="0"/>
                      <a:pt x="2070100" y="928414"/>
                      <a:pt x="2070100" y="2073275"/>
                    </a:cubicBezTo>
                    <a:lnTo>
                      <a:pt x="1511374" y="2073275"/>
                    </a:lnTo>
                    <a:cubicBezTo>
                      <a:pt x="1511374" y="1290325"/>
                      <a:pt x="916336" y="646352"/>
                      <a:pt x="153817" y="568914"/>
                    </a:cubicBezTo>
                    <a:lnTo>
                      <a:pt x="0" y="561147"/>
                    </a:lnTo>
                    <a:close/>
                  </a:path>
                </a:pathLst>
              </a:custGeom>
              <a:solidFill>
                <a:srgbClr val="22364B"/>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 name="任意多边形: 形状 50"/>
              <p:cNvSpPr/>
              <p:nvPr/>
            </p:nvSpPr>
            <p:spPr bwMode="auto">
              <a:xfrm>
                <a:off x="6096823" y="3429000"/>
                <a:ext cx="1431065" cy="1433260"/>
              </a:xfrm>
              <a:custGeom>
                <a:avLst/>
                <a:gdLst>
                  <a:gd name="connsiteX0" fmla="*/ 1511374 w 2070100"/>
                  <a:gd name="connsiteY0" fmla="*/ 0 h 2073275"/>
                  <a:gd name="connsiteX1" fmla="*/ 2070100 w 2070100"/>
                  <a:gd name="connsiteY1" fmla="*/ 0 h 2073275"/>
                  <a:gd name="connsiteX2" fmla="*/ 0 w 2070100"/>
                  <a:gd name="connsiteY2" fmla="*/ 2073275 h 2073275"/>
                  <a:gd name="connsiteX3" fmla="*/ 0 w 2070100"/>
                  <a:gd name="connsiteY3" fmla="*/ 1512128 h 2073275"/>
                  <a:gd name="connsiteX4" fmla="*/ 153817 w 2070100"/>
                  <a:gd name="connsiteY4" fmla="*/ 1504361 h 2073275"/>
                  <a:gd name="connsiteX5" fmla="*/ 1511374 w 2070100"/>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2073275">
                    <a:moveTo>
                      <a:pt x="1511374" y="0"/>
                    </a:moveTo>
                    <a:lnTo>
                      <a:pt x="2070100" y="0"/>
                    </a:lnTo>
                    <a:cubicBezTo>
                      <a:pt x="2070100" y="1145015"/>
                      <a:pt x="1143108" y="2073275"/>
                      <a:pt x="0" y="2073275"/>
                    </a:cubicBezTo>
                    <a:lnTo>
                      <a:pt x="0" y="1512128"/>
                    </a:lnTo>
                    <a:lnTo>
                      <a:pt x="153817" y="1504361"/>
                    </a:lnTo>
                    <a:cubicBezTo>
                      <a:pt x="916336" y="1426923"/>
                      <a:pt x="1511374" y="782951"/>
                      <a:pt x="1511374" y="0"/>
                    </a:cubicBezTo>
                    <a:close/>
                  </a:path>
                </a:pathLst>
              </a:custGeom>
              <a:solidFill>
                <a:srgbClr val="22364B"/>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2" name="任意多边形: 形状 51"/>
              <p:cNvSpPr/>
              <p:nvPr/>
            </p:nvSpPr>
            <p:spPr bwMode="auto">
              <a:xfrm>
                <a:off x="4664661" y="3429000"/>
                <a:ext cx="1432163" cy="1433260"/>
              </a:xfrm>
              <a:custGeom>
                <a:avLst/>
                <a:gdLst>
                  <a:gd name="connsiteX0" fmla="*/ 0 w 2071688"/>
                  <a:gd name="connsiteY0" fmla="*/ 0 h 2073275"/>
                  <a:gd name="connsiteX1" fmla="*/ 558726 w 2071688"/>
                  <a:gd name="connsiteY1" fmla="*/ 0 h 2073275"/>
                  <a:gd name="connsiteX2" fmla="*/ 2070894 w 2071688"/>
                  <a:gd name="connsiteY2" fmla="*/ 1512168 h 2073275"/>
                  <a:gd name="connsiteX3" fmla="*/ 2071688 w 2071688"/>
                  <a:gd name="connsiteY3" fmla="*/ 1512128 h 2073275"/>
                  <a:gd name="connsiteX4" fmla="*/ 2071688 w 2071688"/>
                  <a:gd name="connsiteY4" fmla="*/ 2073275 h 2073275"/>
                  <a:gd name="connsiteX5" fmla="*/ 0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0" y="0"/>
                    </a:moveTo>
                    <a:lnTo>
                      <a:pt x="558726" y="0"/>
                    </a:lnTo>
                    <a:cubicBezTo>
                      <a:pt x="558726" y="835147"/>
                      <a:pt x="1235747" y="1512168"/>
                      <a:pt x="2070894" y="1512168"/>
                    </a:cubicBezTo>
                    <a:lnTo>
                      <a:pt x="2071688" y="1512128"/>
                    </a:lnTo>
                    <a:lnTo>
                      <a:pt x="2071688" y="2073275"/>
                    </a:lnTo>
                    <a:cubicBezTo>
                      <a:pt x="927360" y="2073275"/>
                      <a:pt x="0" y="1145015"/>
                      <a:pt x="0" y="0"/>
                    </a:cubicBezTo>
                    <a:close/>
                  </a:path>
                </a:pathLst>
              </a:custGeom>
              <a:solidFill>
                <a:srgbClr val="FFBA11"/>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3" name="任意多边形: 形状 52"/>
              <p:cNvSpPr/>
              <p:nvPr/>
            </p:nvSpPr>
            <p:spPr bwMode="auto">
              <a:xfrm>
                <a:off x="4664661" y="1995740"/>
                <a:ext cx="1432163" cy="1433260"/>
              </a:xfrm>
              <a:custGeom>
                <a:avLst/>
                <a:gdLst>
                  <a:gd name="connsiteX0" fmla="*/ 2071688 w 2071688"/>
                  <a:gd name="connsiteY0" fmla="*/ 0 h 2073275"/>
                  <a:gd name="connsiteX1" fmla="*/ 2071688 w 2071688"/>
                  <a:gd name="connsiteY1" fmla="*/ 561147 h 2073275"/>
                  <a:gd name="connsiteX2" fmla="*/ 2070894 w 2071688"/>
                  <a:gd name="connsiteY2" fmla="*/ 561107 h 2073275"/>
                  <a:gd name="connsiteX3" fmla="*/ 558726 w 2071688"/>
                  <a:gd name="connsiteY3" fmla="*/ 2073275 h 2073275"/>
                  <a:gd name="connsiteX4" fmla="*/ 0 w 2071688"/>
                  <a:gd name="connsiteY4" fmla="*/ 2073275 h 2073275"/>
                  <a:gd name="connsiteX5" fmla="*/ 2071688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2071688" y="0"/>
                    </a:moveTo>
                    <a:lnTo>
                      <a:pt x="2071688" y="561147"/>
                    </a:lnTo>
                    <a:lnTo>
                      <a:pt x="2070894" y="561107"/>
                    </a:lnTo>
                    <a:cubicBezTo>
                      <a:pt x="1235747" y="561107"/>
                      <a:pt x="558726" y="1238128"/>
                      <a:pt x="558726" y="2073275"/>
                    </a:cubicBezTo>
                    <a:lnTo>
                      <a:pt x="0" y="2073275"/>
                    </a:lnTo>
                    <a:cubicBezTo>
                      <a:pt x="0" y="928414"/>
                      <a:pt x="927360" y="0"/>
                      <a:pt x="2071688" y="0"/>
                    </a:cubicBezTo>
                    <a:close/>
                  </a:path>
                </a:pathLst>
              </a:custGeom>
              <a:solidFill>
                <a:srgbClr val="22364B"/>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49" name="椭圆 48"/>
            <p:cNvSpPr/>
            <p:nvPr/>
          </p:nvSpPr>
          <p:spPr>
            <a:xfrm>
              <a:off x="6528189" y="2360052"/>
              <a:ext cx="1349053" cy="1349053"/>
            </a:xfrm>
            <a:prstGeom prst="ellipse">
              <a:avLst/>
            </a:prstGeom>
            <a:solidFill>
              <a:srgbClr val="FFFFFF"/>
            </a:solidFill>
            <a:ln w="6350" cap="flat" cmpd="sng" algn="ctr">
              <a:noFill/>
              <a:prstDash val="solid"/>
              <a:miter lim="800000"/>
            </a:ln>
            <a:effectLst/>
          </p:spPr>
          <p:txBody>
            <a:bodyPr rot="0" spcFirstLastPara="0" vert="horz" wrap="none" lIns="91440" tIns="45720" rIns="91440" bIns="4572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75000"/>
                      <a:lumOff val="25000"/>
                    </a:schemeClr>
                  </a:solidFill>
                  <a:effectLst/>
                  <a:uLnTx/>
                  <a:uFillTx/>
                  <a:cs typeface="+mn-ea"/>
                  <a:sym typeface="+mn-lt"/>
                </a:rPr>
                <a:t>Keywords.</a:t>
              </a:r>
            </a:p>
          </p:txBody>
        </p:sp>
      </p:grpSp>
      <p:grpSp>
        <p:nvGrpSpPr>
          <p:cNvPr id="54" name="PA_组合 165"/>
          <p:cNvGrpSpPr/>
          <p:nvPr>
            <p:custDataLst>
              <p:tags r:id="rId4"/>
            </p:custDataLst>
          </p:nvPr>
        </p:nvGrpSpPr>
        <p:grpSpPr>
          <a:xfrm>
            <a:off x="3842005" y="2132856"/>
            <a:ext cx="1804253" cy="1806328"/>
            <a:chOff x="3607747" y="2132856"/>
            <a:chExt cx="1804253" cy="1806328"/>
          </a:xfrm>
        </p:grpSpPr>
        <p:grpSp>
          <p:nvGrpSpPr>
            <p:cNvPr id="55" name="组合 54"/>
            <p:cNvGrpSpPr/>
            <p:nvPr/>
          </p:nvGrpSpPr>
          <p:grpSpPr>
            <a:xfrm>
              <a:off x="3607747" y="2132856"/>
              <a:ext cx="1804253" cy="1806328"/>
              <a:chOff x="4664661" y="1995740"/>
              <a:chExt cx="2863227" cy="2866520"/>
            </a:xfrm>
          </p:grpSpPr>
          <p:sp>
            <p:nvSpPr>
              <p:cNvPr id="57" name="任意多边形: 形状 56"/>
              <p:cNvSpPr/>
              <p:nvPr/>
            </p:nvSpPr>
            <p:spPr bwMode="auto">
              <a:xfrm>
                <a:off x="6096823" y="1995740"/>
                <a:ext cx="1431065" cy="1433260"/>
              </a:xfrm>
              <a:custGeom>
                <a:avLst/>
                <a:gdLst>
                  <a:gd name="connsiteX0" fmla="*/ 0 w 2070100"/>
                  <a:gd name="connsiteY0" fmla="*/ 0 h 2073275"/>
                  <a:gd name="connsiteX1" fmla="*/ 2070100 w 2070100"/>
                  <a:gd name="connsiteY1" fmla="*/ 2073275 h 2073275"/>
                  <a:gd name="connsiteX2" fmla="*/ 1511374 w 2070100"/>
                  <a:gd name="connsiteY2" fmla="*/ 2073275 h 2073275"/>
                  <a:gd name="connsiteX3" fmla="*/ 153817 w 2070100"/>
                  <a:gd name="connsiteY3" fmla="*/ 568914 h 2073275"/>
                  <a:gd name="connsiteX4" fmla="*/ 0 w 2070100"/>
                  <a:gd name="connsiteY4" fmla="*/ 561147 h 207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100" h="2073275">
                    <a:moveTo>
                      <a:pt x="0" y="0"/>
                    </a:moveTo>
                    <a:cubicBezTo>
                      <a:pt x="1143108" y="0"/>
                      <a:pt x="2070100" y="928414"/>
                      <a:pt x="2070100" y="2073275"/>
                    </a:cubicBezTo>
                    <a:lnTo>
                      <a:pt x="1511374" y="2073275"/>
                    </a:lnTo>
                    <a:cubicBezTo>
                      <a:pt x="1511374" y="1290325"/>
                      <a:pt x="916336" y="646352"/>
                      <a:pt x="153817" y="568914"/>
                    </a:cubicBezTo>
                    <a:lnTo>
                      <a:pt x="0" y="561147"/>
                    </a:lnTo>
                    <a:close/>
                  </a:path>
                </a:pathLst>
              </a:custGeom>
              <a:solidFill>
                <a:srgbClr val="22364B"/>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8" name="任意多边形: 形状 57"/>
              <p:cNvSpPr/>
              <p:nvPr/>
            </p:nvSpPr>
            <p:spPr bwMode="auto">
              <a:xfrm>
                <a:off x="6096823" y="3429000"/>
                <a:ext cx="1431065" cy="1433260"/>
              </a:xfrm>
              <a:custGeom>
                <a:avLst/>
                <a:gdLst>
                  <a:gd name="connsiteX0" fmla="*/ 1511374 w 2070100"/>
                  <a:gd name="connsiteY0" fmla="*/ 0 h 2073275"/>
                  <a:gd name="connsiteX1" fmla="*/ 2070100 w 2070100"/>
                  <a:gd name="connsiteY1" fmla="*/ 0 h 2073275"/>
                  <a:gd name="connsiteX2" fmla="*/ 0 w 2070100"/>
                  <a:gd name="connsiteY2" fmla="*/ 2073275 h 2073275"/>
                  <a:gd name="connsiteX3" fmla="*/ 0 w 2070100"/>
                  <a:gd name="connsiteY3" fmla="*/ 1512128 h 2073275"/>
                  <a:gd name="connsiteX4" fmla="*/ 153817 w 2070100"/>
                  <a:gd name="connsiteY4" fmla="*/ 1504361 h 2073275"/>
                  <a:gd name="connsiteX5" fmla="*/ 1511374 w 2070100"/>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2073275">
                    <a:moveTo>
                      <a:pt x="1511374" y="0"/>
                    </a:moveTo>
                    <a:lnTo>
                      <a:pt x="2070100" y="0"/>
                    </a:lnTo>
                    <a:cubicBezTo>
                      <a:pt x="2070100" y="1145015"/>
                      <a:pt x="1143108" y="2073275"/>
                      <a:pt x="0" y="2073275"/>
                    </a:cubicBezTo>
                    <a:lnTo>
                      <a:pt x="0" y="1512128"/>
                    </a:lnTo>
                    <a:lnTo>
                      <a:pt x="153817" y="1504361"/>
                    </a:lnTo>
                    <a:cubicBezTo>
                      <a:pt x="916336" y="1426923"/>
                      <a:pt x="1511374" y="782951"/>
                      <a:pt x="1511374" y="0"/>
                    </a:cubicBezTo>
                    <a:close/>
                  </a:path>
                </a:pathLst>
              </a:custGeom>
              <a:solidFill>
                <a:srgbClr val="FFBA11"/>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9" name="任意多边形: 形状 58"/>
              <p:cNvSpPr/>
              <p:nvPr/>
            </p:nvSpPr>
            <p:spPr bwMode="auto">
              <a:xfrm>
                <a:off x="4664661" y="3429000"/>
                <a:ext cx="1432163" cy="1433260"/>
              </a:xfrm>
              <a:custGeom>
                <a:avLst/>
                <a:gdLst>
                  <a:gd name="connsiteX0" fmla="*/ 0 w 2071688"/>
                  <a:gd name="connsiteY0" fmla="*/ 0 h 2073275"/>
                  <a:gd name="connsiteX1" fmla="*/ 558726 w 2071688"/>
                  <a:gd name="connsiteY1" fmla="*/ 0 h 2073275"/>
                  <a:gd name="connsiteX2" fmla="*/ 2070894 w 2071688"/>
                  <a:gd name="connsiteY2" fmla="*/ 1512168 h 2073275"/>
                  <a:gd name="connsiteX3" fmla="*/ 2071688 w 2071688"/>
                  <a:gd name="connsiteY3" fmla="*/ 1512128 h 2073275"/>
                  <a:gd name="connsiteX4" fmla="*/ 2071688 w 2071688"/>
                  <a:gd name="connsiteY4" fmla="*/ 2073275 h 2073275"/>
                  <a:gd name="connsiteX5" fmla="*/ 0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0" y="0"/>
                    </a:moveTo>
                    <a:lnTo>
                      <a:pt x="558726" y="0"/>
                    </a:lnTo>
                    <a:cubicBezTo>
                      <a:pt x="558726" y="835147"/>
                      <a:pt x="1235747" y="1512168"/>
                      <a:pt x="2070894" y="1512168"/>
                    </a:cubicBezTo>
                    <a:lnTo>
                      <a:pt x="2071688" y="1512128"/>
                    </a:lnTo>
                    <a:lnTo>
                      <a:pt x="2071688" y="2073275"/>
                    </a:lnTo>
                    <a:cubicBezTo>
                      <a:pt x="927360" y="2073275"/>
                      <a:pt x="0" y="1145015"/>
                      <a:pt x="0" y="0"/>
                    </a:cubicBezTo>
                    <a:close/>
                  </a:path>
                </a:pathLst>
              </a:custGeom>
              <a:solidFill>
                <a:srgbClr val="FFBA11"/>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0" name="任意多边形: 形状 59"/>
              <p:cNvSpPr/>
              <p:nvPr/>
            </p:nvSpPr>
            <p:spPr bwMode="auto">
              <a:xfrm>
                <a:off x="4664661" y="1995740"/>
                <a:ext cx="1432163" cy="1433260"/>
              </a:xfrm>
              <a:custGeom>
                <a:avLst/>
                <a:gdLst>
                  <a:gd name="connsiteX0" fmla="*/ 2071688 w 2071688"/>
                  <a:gd name="connsiteY0" fmla="*/ 0 h 2073275"/>
                  <a:gd name="connsiteX1" fmla="*/ 2071688 w 2071688"/>
                  <a:gd name="connsiteY1" fmla="*/ 561147 h 2073275"/>
                  <a:gd name="connsiteX2" fmla="*/ 2070894 w 2071688"/>
                  <a:gd name="connsiteY2" fmla="*/ 561107 h 2073275"/>
                  <a:gd name="connsiteX3" fmla="*/ 558726 w 2071688"/>
                  <a:gd name="connsiteY3" fmla="*/ 2073275 h 2073275"/>
                  <a:gd name="connsiteX4" fmla="*/ 0 w 2071688"/>
                  <a:gd name="connsiteY4" fmla="*/ 2073275 h 2073275"/>
                  <a:gd name="connsiteX5" fmla="*/ 2071688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2071688" y="0"/>
                    </a:moveTo>
                    <a:lnTo>
                      <a:pt x="2071688" y="561147"/>
                    </a:lnTo>
                    <a:lnTo>
                      <a:pt x="2070894" y="561107"/>
                    </a:lnTo>
                    <a:cubicBezTo>
                      <a:pt x="1235747" y="561107"/>
                      <a:pt x="558726" y="1238128"/>
                      <a:pt x="558726" y="2073275"/>
                    </a:cubicBezTo>
                    <a:lnTo>
                      <a:pt x="0" y="2073275"/>
                    </a:lnTo>
                    <a:cubicBezTo>
                      <a:pt x="0" y="928414"/>
                      <a:pt x="927360" y="0"/>
                      <a:pt x="2071688" y="0"/>
                    </a:cubicBezTo>
                    <a:close/>
                  </a:path>
                </a:pathLst>
              </a:custGeom>
              <a:solidFill>
                <a:srgbClr val="22364B"/>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56" name="椭圆 55"/>
            <p:cNvSpPr/>
            <p:nvPr/>
          </p:nvSpPr>
          <p:spPr>
            <a:xfrm>
              <a:off x="3831866" y="2360052"/>
              <a:ext cx="1349053" cy="1349053"/>
            </a:xfrm>
            <a:prstGeom prst="ellipse">
              <a:avLst/>
            </a:prstGeom>
            <a:solidFill>
              <a:srgbClr val="FFFFFF"/>
            </a:solidFill>
            <a:ln w="6350" cap="flat" cmpd="sng" algn="ctr">
              <a:noFill/>
              <a:prstDash val="solid"/>
              <a:miter lim="800000"/>
            </a:ln>
            <a:effectLst/>
          </p:spPr>
          <p:txBody>
            <a:bodyPr rot="0" spcFirstLastPara="0" vert="horz" wrap="none" lIns="91440" tIns="45720" rIns="91440" bIns="4572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75000"/>
                      <a:lumOff val="25000"/>
                    </a:schemeClr>
                  </a:solidFill>
                  <a:effectLst/>
                  <a:uLnTx/>
                  <a:uFillTx/>
                  <a:cs typeface="+mn-ea"/>
                  <a:sym typeface="+mn-lt"/>
                </a:rPr>
                <a:t>Keywords.</a:t>
              </a:r>
            </a:p>
          </p:txBody>
        </p:sp>
      </p:grpSp>
      <p:grpSp>
        <p:nvGrpSpPr>
          <p:cNvPr id="61" name="PA_组合 166"/>
          <p:cNvGrpSpPr/>
          <p:nvPr>
            <p:custDataLst>
              <p:tags r:id="rId5"/>
            </p:custDataLst>
          </p:nvPr>
        </p:nvGrpSpPr>
        <p:grpSpPr>
          <a:xfrm>
            <a:off x="1138269" y="2132856"/>
            <a:ext cx="1804253" cy="1806328"/>
            <a:chOff x="911424" y="2132856"/>
            <a:chExt cx="1804253" cy="1806328"/>
          </a:xfrm>
        </p:grpSpPr>
        <p:grpSp>
          <p:nvGrpSpPr>
            <p:cNvPr id="62" name="组合 61"/>
            <p:cNvGrpSpPr/>
            <p:nvPr/>
          </p:nvGrpSpPr>
          <p:grpSpPr>
            <a:xfrm>
              <a:off x="911424" y="2132856"/>
              <a:ext cx="1804253" cy="1806328"/>
              <a:chOff x="4664661" y="1995740"/>
              <a:chExt cx="2863227" cy="2866520"/>
            </a:xfrm>
          </p:grpSpPr>
          <p:sp>
            <p:nvSpPr>
              <p:cNvPr id="64" name="任意多边形: 形状 63"/>
              <p:cNvSpPr/>
              <p:nvPr/>
            </p:nvSpPr>
            <p:spPr bwMode="auto">
              <a:xfrm>
                <a:off x="6096823" y="1995740"/>
                <a:ext cx="1431065" cy="1433260"/>
              </a:xfrm>
              <a:custGeom>
                <a:avLst/>
                <a:gdLst>
                  <a:gd name="connsiteX0" fmla="*/ 0 w 2070100"/>
                  <a:gd name="connsiteY0" fmla="*/ 0 h 2073275"/>
                  <a:gd name="connsiteX1" fmla="*/ 2070100 w 2070100"/>
                  <a:gd name="connsiteY1" fmla="*/ 2073275 h 2073275"/>
                  <a:gd name="connsiteX2" fmla="*/ 1511374 w 2070100"/>
                  <a:gd name="connsiteY2" fmla="*/ 2073275 h 2073275"/>
                  <a:gd name="connsiteX3" fmla="*/ 153817 w 2070100"/>
                  <a:gd name="connsiteY3" fmla="*/ 568914 h 2073275"/>
                  <a:gd name="connsiteX4" fmla="*/ 0 w 2070100"/>
                  <a:gd name="connsiteY4" fmla="*/ 561147 h 207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100" h="2073275">
                    <a:moveTo>
                      <a:pt x="0" y="0"/>
                    </a:moveTo>
                    <a:cubicBezTo>
                      <a:pt x="1143108" y="0"/>
                      <a:pt x="2070100" y="928414"/>
                      <a:pt x="2070100" y="2073275"/>
                    </a:cubicBezTo>
                    <a:lnTo>
                      <a:pt x="1511374" y="2073275"/>
                    </a:lnTo>
                    <a:cubicBezTo>
                      <a:pt x="1511374" y="1290325"/>
                      <a:pt x="916336" y="646352"/>
                      <a:pt x="153817" y="568914"/>
                    </a:cubicBezTo>
                    <a:lnTo>
                      <a:pt x="0" y="561147"/>
                    </a:lnTo>
                    <a:close/>
                  </a:path>
                </a:pathLst>
              </a:custGeom>
              <a:solidFill>
                <a:srgbClr val="FFBA11"/>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5" name="任意多边形: 形状 64"/>
              <p:cNvSpPr/>
              <p:nvPr/>
            </p:nvSpPr>
            <p:spPr bwMode="auto">
              <a:xfrm>
                <a:off x="6096823" y="3429000"/>
                <a:ext cx="1431065" cy="1433260"/>
              </a:xfrm>
              <a:custGeom>
                <a:avLst/>
                <a:gdLst>
                  <a:gd name="connsiteX0" fmla="*/ 1511374 w 2070100"/>
                  <a:gd name="connsiteY0" fmla="*/ 0 h 2073275"/>
                  <a:gd name="connsiteX1" fmla="*/ 2070100 w 2070100"/>
                  <a:gd name="connsiteY1" fmla="*/ 0 h 2073275"/>
                  <a:gd name="connsiteX2" fmla="*/ 0 w 2070100"/>
                  <a:gd name="connsiteY2" fmla="*/ 2073275 h 2073275"/>
                  <a:gd name="connsiteX3" fmla="*/ 0 w 2070100"/>
                  <a:gd name="connsiteY3" fmla="*/ 1512128 h 2073275"/>
                  <a:gd name="connsiteX4" fmla="*/ 153817 w 2070100"/>
                  <a:gd name="connsiteY4" fmla="*/ 1504361 h 2073275"/>
                  <a:gd name="connsiteX5" fmla="*/ 1511374 w 2070100"/>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2073275">
                    <a:moveTo>
                      <a:pt x="1511374" y="0"/>
                    </a:moveTo>
                    <a:lnTo>
                      <a:pt x="2070100" y="0"/>
                    </a:lnTo>
                    <a:cubicBezTo>
                      <a:pt x="2070100" y="1145015"/>
                      <a:pt x="1143108" y="2073275"/>
                      <a:pt x="0" y="2073275"/>
                    </a:cubicBezTo>
                    <a:lnTo>
                      <a:pt x="0" y="1512128"/>
                    </a:lnTo>
                    <a:lnTo>
                      <a:pt x="153817" y="1504361"/>
                    </a:lnTo>
                    <a:cubicBezTo>
                      <a:pt x="916336" y="1426923"/>
                      <a:pt x="1511374" y="782951"/>
                      <a:pt x="1511374" y="0"/>
                    </a:cubicBezTo>
                    <a:close/>
                  </a:path>
                </a:pathLst>
              </a:custGeom>
              <a:solidFill>
                <a:srgbClr val="FFBA11"/>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6" name="任意多边形: 形状 65"/>
              <p:cNvSpPr/>
              <p:nvPr/>
            </p:nvSpPr>
            <p:spPr bwMode="auto">
              <a:xfrm>
                <a:off x="4664661" y="3429000"/>
                <a:ext cx="1432163" cy="1433260"/>
              </a:xfrm>
              <a:custGeom>
                <a:avLst/>
                <a:gdLst>
                  <a:gd name="connsiteX0" fmla="*/ 0 w 2071688"/>
                  <a:gd name="connsiteY0" fmla="*/ 0 h 2073275"/>
                  <a:gd name="connsiteX1" fmla="*/ 558726 w 2071688"/>
                  <a:gd name="connsiteY1" fmla="*/ 0 h 2073275"/>
                  <a:gd name="connsiteX2" fmla="*/ 2070894 w 2071688"/>
                  <a:gd name="connsiteY2" fmla="*/ 1512168 h 2073275"/>
                  <a:gd name="connsiteX3" fmla="*/ 2071688 w 2071688"/>
                  <a:gd name="connsiteY3" fmla="*/ 1512128 h 2073275"/>
                  <a:gd name="connsiteX4" fmla="*/ 2071688 w 2071688"/>
                  <a:gd name="connsiteY4" fmla="*/ 2073275 h 2073275"/>
                  <a:gd name="connsiteX5" fmla="*/ 0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0" y="0"/>
                    </a:moveTo>
                    <a:lnTo>
                      <a:pt x="558726" y="0"/>
                    </a:lnTo>
                    <a:cubicBezTo>
                      <a:pt x="558726" y="835147"/>
                      <a:pt x="1235747" y="1512168"/>
                      <a:pt x="2070894" y="1512168"/>
                    </a:cubicBezTo>
                    <a:lnTo>
                      <a:pt x="2071688" y="1512128"/>
                    </a:lnTo>
                    <a:lnTo>
                      <a:pt x="2071688" y="2073275"/>
                    </a:lnTo>
                    <a:cubicBezTo>
                      <a:pt x="927360" y="2073275"/>
                      <a:pt x="0" y="1145015"/>
                      <a:pt x="0" y="0"/>
                    </a:cubicBezTo>
                    <a:close/>
                  </a:path>
                </a:pathLst>
              </a:custGeom>
              <a:solidFill>
                <a:srgbClr val="FFBA11"/>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7" name="任意多边形: 形状 66"/>
              <p:cNvSpPr/>
              <p:nvPr/>
            </p:nvSpPr>
            <p:spPr bwMode="auto">
              <a:xfrm>
                <a:off x="4664661" y="1995740"/>
                <a:ext cx="1432163" cy="1433260"/>
              </a:xfrm>
              <a:custGeom>
                <a:avLst/>
                <a:gdLst>
                  <a:gd name="connsiteX0" fmla="*/ 2071688 w 2071688"/>
                  <a:gd name="connsiteY0" fmla="*/ 0 h 2073275"/>
                  <a:gd name="connsiteX1" fmla="*/ 2071688 w 2071688"/>
                  <a:gd name="connsiteY1" fmla="*/ 561147 h 2073275"/>
                  <a:gd name="connsiteX2" fmla="*/ 2070894 w 2071688"/>
                  <a:gd name="connsiteY2" fmla="*/ 561107 h 2073275"/>
                  <a:gd name="connsiteX3" fmla="*/ 558726 w 2071688"/>
                  <a:gd name="connsiteY3" fmla="*/ 2073275 h 2073275"/>
                  <a:gd name="connsiteX4" fmla="*/ 0 w 2071688"/>
                  <a:gd name="connsiteY4" fmla="*/ 2073275 h 2073275"/>
                  <a:gd name="connsiteX5" fmla="*/ 2071688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2071688" y="0"/>
                    </a:moveTo>
                    <a:lnTo>
                      <a:pt x="2071688" y="561147"/>
                    </a:lnTo>
                    <a:lnTo>
                      <a:pt x="2070894" y="561107"/>
                    </a:lnTo>
                    <a:cubicBezTo>
                      <a:pt x="1235747" y="561107"/>
                      <a:pt x="558726" y="1238128"/>
                      <a:pt x="558726" y="2073275"/>
                    </a:cubicBezTo>
                    <a:lnTo>
                      <a:pt x="0" y="2073275"/>
                    </a:lnTo>
                    <a:cubicBezTo>
                      <a:pt x="0" y="928414"/>
                      <a:pt x="927360" y="0"/>
                      <a:pt x="2071688" y="0"/>
                    </a:cubicBezTo>
                    <a:close/>
                  </a:path>
                </a:pathLst>
              </a:custGeom>
              <a:solidFill>
                <a:srgbClr val="22364B"/>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63" name="椭圆 62"/>
            <p:cNvSpPr/>
            <p:nvPr/>
          </p:nvSpPr>
          <p:spPr>
            <a:xfrm>
              <a:off x="1135544" y="2360052"/>
              <a:ext cx="1349053" cy="1349053"/>
            </a:xfrm>
            <a:prstGeom prst="ellipse">
              <a:avLst/>
            </a:prstGeom>
            <a:solidFill>
              <a:srgbClr val="FFFFFF"/>
            </a:solidFill>
            <a:ln w="6350" cap="flat" cmpd="sng" algn="ctr">
              <a:noFill/>
              <a:prstDash val="solid"/>
              <a:miter lim="800000"/>
            </a:ln>
            <a:effectLst/>
          </p:spPr>
          <p:txBody>
            <a:bodyPr rot="0" spcFirstLastPara="0" vert="horz" wrap="none" lIns="91440" tIns="45720" rIns="91440" bIns="4572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75000"/>
                      <a:lumOff val="25000"/>
                    </a:schemeClr>
                  </a:solidFill>
                  <a:effectLst/>
                  <a:uLnTx/>
                  <a:uFillTx/>
                  <a:cs typeface="+mn-ea"/>
                  <a:sym typeface="+mn-lt"/>
                </a:rPr>
                <a:t>Keywords.</a:t>
              </a:r>
            </a:p>
          </p:txBody>
        </p:sp>
      </p:grpSp>
      <p:grpSp>
        <p:nvGrpSpPr>
          <p:cNvPr id="68" name="PA_组合 167"/>
          <p:cNvGrpSpPr/>
          <p:nvPr>
            <p:custDataLst>
              <p:tags r:id="rId6"/>
            </p:custDataLst>
          </p:nvPr>
        </p:nvGrpSpPr>
        <p:grpSpPr>
          <a:xfrm>
            <a:off x="9249475" y="2132856"/>
            <a:ext cx="1804253" cy="1806328"/>
            <a:chOff x="9022631" y="2132856"/>
            <a:chExt cx="1804253" cy="1806328"/>
          </a:xfrm>
        </p:grpSpPr>
        <p:grpSp>
          <p:nvGrpSpPr>
            <p:cNvPr id="69" name="组合 68"/>
            <p:cNvGrpSpPr/>
            <p:nvPr/>
          </p:nvGrpSpPr>
          <p:grpSpPr>
            <a:xfrm>
              <a:off x="9022631" y="2132856"/>
              <a:ext cx="1804253" cy="1806328"/>
              <a:chOff x="4664661" y="1995740"/>
              <a:chExt cx="2863227" cy="2866520"/>
            </a:xfrm>
          </p:grpSpPr>
          <p:sp>
            <p:nvSpPr>
              <p:cNvPr id="71" name="任意多边形: 形状 70"/>
              <p:cNvSpPr/>
              <p:nvPr/>
            </p:nvSpPr>
            <p:spPr bwMode="auto">
              <a:xfrm>
                <a:off x="6096823" y="1995740"/>
                <a:ext cx="1431065" cy="1433260"/>
              </a:xfrm>
              <a:custGeom>
                <a:avLst/>
                <a:gdLst>
                  <a:gd name="connsiteX0" fmla="*/ 0 w 2070100"/>
                  <a:gd name="connsiteY0" fmla="*/ 0 h 2073275"/>
                  <a:gd name="connsiteX1" fmla="*/ 2070100 w 2070100"/>
                  <a:gd name="connsiteY1" fmla="*/ 2073275 h 2073275"/>
                  <a:gd name="connsiteX2" fmla="*/ 1511374 w 2070100"/>
                  <a:gd name="connsiteY2" fmla="*/ 2073275 h 2073275"/>
                  <a:gd name="connsiteX3" fmla="*/ 153817 w 2070100"/>
                  <a:gd name="connsiteY3" fmla="*/ 568914 h 2073275"/>
                  <a:gd name="connsiteX4" fmla="*/ 0 w 2070100"/>
                  <a:gd name="connsiteY4" fmla="*/ 561147 h 207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100" h="2073275">
                    <a:moveTo>
                      <a:pt x="0" y="0"/>
                    </a:moveTo>
                    <a:cubicBezTo>
                      <a:pt x="1143108" y="0"/>
                      <a:pt x="2070100" y="928414"/>
                      <a:pt x="2070100" y="2073275"/>
                    </a:cubicBezTo>
                    <a:lnTo>
                      <a:pt x="1511374" y="2073275"/>
                    </a:lnTo>
                    <a:cubicBezTo>
                      <a:pt x="1511374" y="1290325"/>
                      <a:pt x="916336" y="646352"/>
                      <a:pt x="153817" y="568914"/>
                    </a:cubicBezTo>
                    <a:lnTo>
                      <a:pt x="0" y="561147"/>
                    </a:lnTo>
                    <a:close/>
                  </a:path>
                </a:pathLst>
              </a:custGeom>
              <a:solidFill>
                <a:srgbClr val="22364B"/>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2" name="任意多边形: 形状 71"/>
              <p:cNvSpPr/>
              <p:nvPr/>
            </p:nvSpPr>
            <p:spPr bwMode="auto">
              <a:xfrm>
                <a:off x="6096823" y="3429000"/>
                <a:ext cx="1431065" cy="1433260"/>
              </a:xfrm>
              <a:custGeom>
                <a:avLst/>
                <a:gdLst>
                  <a:gd name="connsiteX0" fmla="*/ 1511374 w 2070100"/>
                  <a:gd name="connsiteY0" fmla="*/ 0 h 2073275"/>
                  <a:gd name="connsiteX1" fmla="*/ 2070100 w 2070100"/>
                  <a:gd name="connsiteY1" fmla="*/ 0 h 2073275"/>
                  <a:gd name="connsiteX2" fmla="*/ 0 w 2070100"/>
                  <a:gd name="connsiteY2" fmla="*/ 2073275 h 2073275"/>
                  <a:gd name="connsiteX3" fmla="*/ 0 w 2070100"/>
                  <a:gd name="connsiteY3" fmla="*/ 1512128 h 2073275"/>
                  <a:gd name="connsiteX4" fmla="*/ 153817 w 2070100"/>
                  <a:gd name="connsiteY4" fmla="*/ 1504361 h 2073275"/>
                  <a:gd name="connsiteX5" fmla="*/ 1511374 w 2070100"/>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2073275">
                    <a:moveTo>
                      <a:pt x="1511374" y="0"/>
                    </a:moveTo>
                    <a:lnTo>
                      <a:pt x="2070100" y="0"/>
                    </a:lnTo>
                    <a:cubicBezTo>
                      <a:pt x="2070100" y="1145015"/>
                      <a:pt x="1143108" y="2073275"/>
                      <a:pt x="0" y="2073275"/>
                    </a:cubicBezTo>
                    <a:lnTo>
                      <a:pt x="0" y="1512128"/>
                    </a:lnTo>
                    <a:lnTo>
                      <a:pt x="153817" y="1504361"/>
                    </a:lnTo>
                    <a:cubicBezTo>
                      <a:pt x="916336" y="1426923"/>
                      <a:pt x="1511374" y="782951"/>
                      <a:pt x="1511374" y="0"/>
                    </a:cubicBezTo>
                    <a:close/>
                  </a:path>
                </a:pathLst>
              </a:custGeom>
              <a:solidFill>
                <a:srgbClr val="22364B"/>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3" name="任意多边形: 形状 72"/>
              <p:cNvSpPr/>
              <p:nvPr/>
            </p:nvSpPr>
            <p:spPr bwMode="auto">
              <a:xfrm>
                <a:off x="4664661" y="3429000"/>
                <a:ext cx="1432163" cy="1433260"/>
              </a:xfrm>
              <a:custGeom>
                <a:avLst/>
                <a:gdLst>
                  <a:gd name="connsiteX0" fmla="*/ 0 w 2071688"/>
                  <a:gd name="connsiteY0" fmla="*/ 0 h 2073275"/>
                  <a:gd name="connsiteX1" fmla="*/ 558726 w 2071688"/>
                  <a:gd name="connsiteY1" fmla="*/ 0 h 2073275"/>
                  <a:gd name="connsiteX2" fmla="*/ 2070894 w 2071688"/>
                  <a:gd name="connsiteY2" fmla="*/ 1512168 h 2073275"/>
                  <a:gd name="connsiteX3" fmla="*/ 2071688 w 2071688"/>
                  <a:gd name="connsiteY3" fmla="*/ 1512128 h 2073275"/>
                  <a:gd name="connsiteX4" fmla="*/ 2071688 w 2071688"/>
                  <a:gd name="connsiteY4" fmla="*/ 2073275 h 2073275"/>
                  <a:gd name="connsiteX5" fmla="*/ 0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0" y="0"/>
                    </a:moveTo>
                    <a:lnTo>
                      <a:pt x="558726" y="0"/>
                    </a:lnTo>
                    <a:cubicBezTo>
                      <a:pt x="558726" y="835147"/>
                      <a:pt x="1235747" y="1512168"/>
                      <a:pt x="2070894" y="1512168"/>
                    </a:cubicBezTo>
                    <a:lnTo>
                      <a:pt x="2071688" y="1512128"/>
                    </a:lnTo>
                    <a:lnTo>
                      <a:pt x="2071688" y="2073275"/>
                    </a:lnTo>
                    <a:cubicBezTo>
                      <a:pt x="927360" y="2073275"/>
                      <a:pt x="0" y="1145015"/>
                      <a:pt x="0" y="0"/>
                    </a:cubicBezTo>
                    <a:close/>
                  </a:path>
                </a:pathLst>
              </a:custGeom>
              <a:solidFill>
                <a:srgbClr val="FFBA11"/>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4" name="任意多边形: 形状 73"/>
              <p:cNvSpPr/>
              <p:nvPr/>
            </p:nvSpPr>
            <p:spPr bwMode="auto">
              <a:xfrm>
                <a:off x="4664661" y="1995740"/>
                <a:ext cx="1432163" cy="1433260"/>
              </a:xfrm>
              <a:custGeom>
                <a:avLst/>
                <a:gdLst>
                  <a:gd name="connsiteX0" fmla="*/ 2071688 w 2071688"/>
                  <a:gd name="connsiteY0" fmla="*/ 0 h 2073275"/>
                  <a:gd name="connsiteX1" fmla="*/ 2071688 w 2071688"/>
                  <a:gd name="connsiteY1" fmla="*/ 561147 h 2073275"/>
                  <a:gd name="connsiteX2" fmla="*/ 2070894 w 2071688"/>
                  <a:gd name="connsiteY2" fmla="*/ 561107 h 2073275"/>
                  <a:gd name="connsiteX3" fmla="*/ 558726 w 2071688"/>
                  <a:gd name="connsiteY3" fmla="*/ 2073275 h 2073275"/>
                  <a:gd name="connsiteX4" fmla="*/ 0 w 2071688"/>
                  <a:gd name="connsiteY4" fmla="*/ 2073275 h 2073275"/>
                  <a:gd name="connsiteX5" fmla="*/ 2071688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2071688" y="0"/>
                    </a:moveTo>
                    <a:lnTo>
                      <a:pt x="2071688" y="561147"/>
                    </a:lnTo>
                    <a:lnTo>
                      <a:pt x="2070894" y="561107"/>
                    </a:lnTo>
                    <a:cubicBezTo>
                      <a:pt x="1235747" y="561107"/>
                      <a:pt x="558726" y="1238128"/>
                      <a:pt x="558726" y="2073275"/>
                    </a:cubicBezTo>
                    <a:lnTo>
                      <a:pt x="0" y="2073275"/>
                    </a:lnTo>
                    <a:cubicBezTo>
                      <a:pt x="0" y="928414"/>
                      <a:pt x="927360" y="0"/>
                      <a:pt x="2071688" y="0"/>
                    </a:cubicBezTo>
                    <a:close/>
                  </a:path>
                </a:pathLst>
              </a:custGeom>
              <a:solidFill>
                <a:srgbClr val="22364B"/>
              </a:solidFill>
              <a:ln w="38100">
                <a:solidFill>
                  <a:srgbClr val="FFFFFF"/>
                </a:solid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70" name="椭圆 69"/>
            <p:cNvSpPr/>
            <p:nvPr/>
          </p:nvSpPr>
          <p:spPr>
            <a:xfrm>
              <a:off x="9250231" y="2361494"/>
              <a:ext cx="1349053" cy="1349053"/>
            </a:xfrm>
            <a:prstGeom prst="ellipse">
              <a:avLst/>
            </a:prstGeom>
            <a:solidFill>
              <a:srgbClr val="FFFFFF"/>
            </a:solidFill>
            <a:ln w="6350" cap="flat" cmpd="sng" algn="ctr">
              <a:noFill/>
              <a:prstDash val="solid"/>
              <a:miter lim="800000"/>
            </a:ln>
            <a:effectLst/>
          </p:spPr>
          <p:txBody>
            <a:bodyPr rot="0" spcFirstLastPara="0" vert="horz" wrap="none" lIns="91440" tIns="45720" rIns="91440" bIns="4572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75000"/>
                      <a:lumOff val="25000"/>
                    </a:schemeClr>
                  </a:solidFill>
                  <a:effectLst/>
                  <a:uLnTx/>
                  <a:uFillTx/>
                  <a:cs typeface="+mn-ea"/>
                  <a:sym typeface="+mn-lt"/>
                </a:rPr>
                <a:t>Keywords.</a:t>
              </a:r>
            </a:p>
          </p:txBody>
        </p:sp>
      </p:grpSp>
      <p:sp>
        <p:nvSpPr>
          <p:cNvPr id="75" name="PA_文本框 50"/>
          <p:cNvSpPr txBox="1"/>
          <p:nvPr>
            <p:custDataLst>
              <p:tags r:id="rId7"/>
            </p:custDataLst>
          </p:nvPr>
        </p:nvSpPr>
        <p:spPr bwMode="auto">
          <a:xfrm>
            <a:off x="4049902" y="4206220"/>
            <a:ext cx="1381498" cy="230376"/>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lnSpc>
                <a:spcPct val="120000"/>
              </a:lnSpc>
            </a:pPr>
            <a:r>
              <a:rPr lang="zh-CN" altLang="en-US" b="1">
                <a:solidFill>
                  <a:schemeClr val="tx1">
                    <a:lumMod val="75000"/>
                    <a:lumOff val="25000"/>
                  </a:schemeClr>
                </a:solidFill>
                <a:cs typeface="+mn-ea"/>
                <a:sym typeface="+mn-lt"/>
              </a:rPr>
              <a:t>Title text presets.</a:t>
            </a:r>
            <a:endParaRPr lang="zh-CN" altLang="en-US" b="1" dirty="0">
              <a:solidFill>
                <a:schemeClr val="tx1">
                  <a:lumMod val="75000"/>
                  <a:lumOff val="25000"/>
                </a:schemeClr>
              </a:solidFill>
              <a:cs typeface="+mn-ea"/>
              <a:sym typeface="+mn-lt"/>
            </a:endParaRPr>
          </a:p>
        </p:txBody>
      </p:sp>
      <p:sp>
        <p:nvSpPr>
          <p:cNvPr id="76" name="PA_文本框 51"/>
          <p:cNvSpPr txBox="1"/>
          <p:nvPr>
            <p:custDataLst>
              <p:tags r:id="rId8"/>
            </p:custDataLst>
          </p:nvPr>
        </p:nvSpPr>
        <p:spPr bwMode="auto">
          <a:xfrm>
            <a:off x="3713367" y="4443432"/>
            <a:ext cx="2054569" cy="785771"/>
          </a:xfrm>
          <a:prstGeom prst="rect">
            <a:avLst/>
          </a:prstGeom>
          <a:noFill/>
          <a:ln w="9525">
            <a:noFill/>
            <a:miter lim="800000"/>
          </a:ln>
        </p:spPr>
        <p:txBody>
          <a:bodyPr wrap="square" lIns="0" tIns="0" rIns="0" bIns="0" anchor="ctr" anchorCtr="1">
            <a:normAutofit fontScale="85000" lnSpcReduction="20000"/>
            <a:scene3d>
              <a:camera prst="orthographicFront"/>
              <a:lightRig rig="threePt" dir="t"/>
            </a:scene3d>
            <a:sp3d>
              <a:bevelT w="0" h="0"/>
            </a:sp3d>
          </a:bodyPr>
          <a:lstStyle/>
          <a:p>
            <a:pPr algn="ctr">
              <a:lnSpc>
                <a:spcPct val="120000"/>
              </a:lnSpc>
              <a:defRPr/>
            </a:pPr>
            <a:r>
              <a:rPr lang="zh-CN" altLang="en-US" sz="1400">
                <a:solidFill>
                  <a:schemeClr val="tx1">
                    <a:lumMod val="75000"/>
                    <a:lumOff val="25000"/>
                  </a:schemeClr>
                </a:solidFill>
                <a:cs typeface="+mn-ea"/>
                <a:sym typeface="+mn-lt"/>
              </a:rPr>
              <a:t>This section is displayed as a typography location (the subject font is recommended).</a:t>
            </a:r>
            <a:endParaRPr lang="zh-CN" altLang="en-US" sz="1400" dirty="0">
              <a:solidFill>
                <a:schemeClr val="tx1">
                  <a:lumMod val="75000"/>
                  <a:lumOff val="25000"/>
                </a:schemeClr>
              </a:solidFill>
              <a:cs typeface="+mn-ea"/>
              <a:sym typeface="+mn-lt"/>
            </a:endParaRPr>
          </a:p>
        </p:txBody>
      </p:sp>
      <p:sp>
        <p:nvSpPr>
          <p:cNvPr id="77" name="PA_文本框 53"/>
          <p:cNvSpPr txBox="1"/>
          <p:nvPr>
            <p:custDataLst>
              <p:tags r:id="rId9"/>
            </p:custDataLst>
          </p:nvPr>
        </p:nvSpPr>
        <p:spPr bwMode="auto">
          <a:xfrm>
            <a:off x="6746172" y="4206220"/>
            <a:ext cx="1381498" cy="230376"/>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lnSpc>
                <a:spcPct val="120000"/>
              </a:lnSpc>
            </a:pPr>
            <a:r>
              <a:rPr lang="zh-CN" altLang="en-US" b="1">
                <a:solidFill>
                  <a:schemeClr val="tx1">
                    <a:lumMod val="75000"/>
                    <a:lumOff val="25000"/>
                  </a:schemeClr>
                </a:solidFill>
                <a:cs typeface="+mn-ea"/>
                <a:sym typeface="+mn-lt"/>
              </a:rPr>
              <a:t>Title text presets.</a:t>
            </a:r>
            <a:endParaRPr lang="zh-CN" altLang="en-US" b="1" dirty="0">
              <a:solidFill>
                <a:schemeClr val="tx1">
                  <a:lumMod val="75000"/>
                  <a:lumOff val="25000"/>
                </a:schemeClr>
              </a:solidFill>
              <a:cs typeface="+mn-ea"/>
              <a:sym typeface="+mn-lt"/>
            </a:endParaRPr>
          </a:p>
        </p:txBody>
      </p:sp>
      <p:sp>
        <p:nvSpPr>
          <p:cNvPr id="78" name="PA_文本框 54"/>
          <p:cNvSpPr txBox="1"/>
          <p:nvPr>
            <p:custDataLst>
              <p:tags r:id="rId10"/>
            </p:custDataLst>
          </p:nvPr>
        </p:nvSpPr>
        <p:spPr bwMode="auto">
          <a:xfrm>
            <a:off x="6409637" y="4443432"/>
            <a:ext cx="2054569" cy="785771"/>
          </a:xfrm>
          <a:prstGeom prst="rect">
            <a:avLst/>
          </a:prstGeom>
          <a:noFill/>
          <a:ln w="9525">
            <a:noFill/>
            <a:miter lim="800000"/>
          </a:ln>
        </p:spPr>
        <p:txBody>
          <a:bodyPr wrap="square" lIns="0" tIns="0" rIns="0" bIns="0" anchor="ctr" anchorCtr="1">
            <a:normAutofit fontScale="85000" lnSpcReduction="20000"/>
            <a:scene3d>
              <a:camera prst="orthographicFront"/>
              <a:lightRig rig="threePt" dir="t"/>
            </a:scene3d>
            <a:sp3d>
              <a:bevelT w="0" h="0"/>
            </a:sp3d>
          </a:bodyPr>
          <a:lstStyle/>
          <a:p>
            <a:pPr algn="ctr">
              <a:lnSpc>
                <a:spcPct val="120000"/>
              </a:lnSpc>
              <a:defRPr/>
            </a:pPr>
            <a:r>
              <a:rPr lang="zh-CN" altLang="en-US" sz="1400">
                <a:solidFill>
                  <a:schemeClr val="tx1">
                    <a:lumMod val="75000"/>
                    <a:lumOff val="25000"/>
                  </a:schemeClr>
                </a:solidFill>
                <a:cs typeface="+mn-ea"/>
                <a:sym typeface="+mn-lt"/>
              </a:rPr>
              <a:t>This section is displayed as a typography location (the subject font is recommended).</a:t>
            </a:r>
            <a:endParaRPr lang="zh-CN" altLang="en-US" sz="1400" dirty="0">
              <a:solidFill>
                <a:schemeClr val="tx1">
                  <a:lumMod val="75000"/>
                  <a:lumOff val="25000"/>
                </a:schemeClr>
              </a:solidFill>
              <a:cs typeface="+mn-ea"/>
              <a:sym typeface="+mn-lt"/>
            </a:endParaRPr>
          </a:p>
        </p:txBody>
      </p:sp>
      <p:sp>
        <p:nvSpPr>
          <p:cNvPr id="79" name="PA_文本框 56"/>
          <p:cNvSpPr txBox="1"/>
          <p:nvPr>
            <p:custDataLst>
              <p:tags r:id="rId11"/>
            </p:custDataLst>
          </p:nvPr>
        </p:nvSpPr>
        <p:spPr bwMode="auto">
          <a:xfrm>
            <a:off x="9442443" y="4206220"/>
            <a:ext cx="1381498" cy="230376"/>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lnSpc>
                <a:spcPct val="120000"/>
              </a:lnSpc>
            </a:pPr>
            <a:r>
              <a:rPr lang="zh-CN" altLang="en-US" b="1">
                <a:solidFill>
                  <a:schemeClr val="tx1">
                    <a:lumMod val="75000"/>
                    <a:lumOff val="25000"/>
                  </a:schemeClr>
                </a:solidFill>
                <a:cs typeface="+mn-ea"/>
                <a:sym typeface="+mn-lt"/>
              </a:rPr>
              <a:t>Title text presets.</a:t>
            </a:r>
            <a:endParaRPr lang="zh-CN" altLang="en-US" b="1" dirty="0">
              <a:solidFill>
                <a:schemeClr val="tx1">
                  <a:lumMod val="75000"/>
                  <a:lumOff val="25000"/>
                </a:schemeClr>
              </a:solidFill>
              <a:cs typeface="+mn-ea"/>
              <a:sym typeface="+mn-lt"/>
            </a:endParaRPr>
          </a:p>
        </p:txBody>
      </p:sp>
      <p:sp>
        <p:nvSpPr>
          <p:cNvPr id="80" name="PA_文本框 57"/>
          <p:cNvSpPr txBox="1"/>
          <p:nvPr>
            <p:custDataLst>
              <p:tags r:id="rId12"/>
            </p:custDataLst>
          </p:nvPr>
        </p:nvSpPr>
        <p:spPr bwMode="auto">
          <a:xfrm>
            <a:off x="9105908" y="4443432"/>
            <a:ext cx="2054569" cy="785771"/>
          </a:xfrm>
          <a:prstGeom prst="rect">
            <a:avLst/>
          </a:prstGeom>
          <a:noFill/>
          <a:ln w="9525">
            <a:noFill/>
            <a:miter lim="800000"/>
          </a:ln>
        </p:spPr>
        <p:txBody>
          <a:bodyPr wrap="square" lIns="0" tIns="0" rIns="0" bIns="0" anchor="ctr" anchorCtr="1">
            <a:normAutofit fontScale="85000" lnSpcReduction="20000"/>
            <a:scene3d>
              <a:camera prst="orthographicFront"/>
              <a:lightRig rig="threePt" dir="t"/>
            </a:scene3d>
            <a:sp3d>
              <a:bevelT w="0" h="0"/>
            </a:sp3d>
          </a:bodyPr>
          <a:lstStyle/>
          <a:p>
            <a:pPr algn="ctr">
              <a:lnSpc>
                <a:spcPct val="120000"/>
              </a:lnSpc>
              <a:defRPr/>
            </a:pPr>
            <a:r>
              <a:rPr lang="zh-CN" altLang="en-US" sz="1400">
                <a:solidFill>
                  <a:schemeClr val="tx1">
                    <a:lumMod val="75000"/>
                    <a:lumOff val="25000"/>
                  </a:schemeClr>
                </a:solidFill>
                <a:cs typeface="+mn-ea"/>
                <a:sym typeface="+mn-lt"/>
              </a:rPr>
              <a:t>This section is displayed as a typography location (the subject font is recommended).</a:t>
            </a:r>
            <a:endParaRPr lang="zh-CN" altLang="en-US" sz="1400" dirty="0">
              <a:solidFill>
                <a:schemeClr val="tx1">
                  <a:lumMod val="75000"/>
                  <a:lumOff val="25000"/>
                </a:schemeClr>
              </a:solidFill>
              <a:cs typeface="+mn-ea"/>
              <a:sym typeface="+mn-lt"/>
            </a:endParaRPr>
          </a:p>
        </p:txBody>
      </p:sp>
      <p:cxnSp>
        <p:nvCxnSpPr>
          <p:cNvPr id="81" name="PA_直接连接符 155"/>
          <p:cNvCxnSpPr/>
          <p:nvPr>
            <p:custDataLst>
              <p:tags r:id="rId13"/>
            </p:custDataLst>
          </p:nvPr>
        </p:nvCxnSpPr>
        <p:spPr>
          <a:xfrm>
            <a:off x="3410495" y="3429000"/>
            <a:ext cx="0" cy="2160240"/>
          </a:xfrm>
          <a:prstGeom prst="line">
            <a:avLst/>
          </a:prstGeom>
          <a:noFill/>
          <a:ln w="6350" cap="flat" cmpd="sng" algn="ctr">
            <a:solidFill>
              <a:schemeClr val="bg1"/>
            </a:solidFill>
            <a:prstDash val="solid"/>
            <a:miter lim="800000"/>
          </a:ln>
          <a:effectLst/>
        </p:spPr>
      </p:cxnSp>
      <p:cxnSp>
        <p:nvCxnSpPr>
          <p:cNvPr id="82" name="PA_直接连接符 156"/>
          <p:cNvCxnSpPr/>
          <p:nvPr>
            <p:custDataLst>
              <p:tags r:id="rId14"/>
            </p:custDataLst>
          </p:nvPr>
        </p:nvCxnSpPr>
        <p:spPr>
          <a:xfrm>
            <a:off x="6095999" y="3429000"/>
            <a:ext cx="0" cy="2160240"/>
          </a:xfrm>
          <a:prstGeom prst="line">
            <a:avLst/>
          </a:prstGeom>
          <a:noFill/>
          <a:ln w="6350" cap="flat" cmpd="sng" algn="ctr">
            <a:solidFill>
              <a:schemeClr val="bg1"/>
            </a:solidFill>
            <a:prstDash val="solid"/>
            <a:miter lim="800000"/>
          </a:ln>
          <a:effectLst/>
        </p:spPr>
      </p:cxnSp>
      <p:cxnSp>
        <p:nvCxnSpPr>
          <p:cNvPr id="83" name="PA_直接连接符 157"/>
          <p:cNvCxnSpPr/>
          <p:nvPr>
            <p:custDataLst>
              <p:tags r:id="rId15"/>
            </p:custDataLst>
          </p:nvPr>
        </p:nvCxnSpPr>
        <p:spPr>
          <a:xfrm>
            <a:off x="8781502" y="3429000"/>
            <a:ext cx="0" cy="2160240"/>
          </a:xfrm>
          <a:prstGeom prst="line">
            <a:avLst/>
          </a:prstGeom>
          <a:noFill/>
          <a:ln w="6350" cap="flat" cmpd="sng" algn="ctr">
            <a:solidFill>
              <a:schemeClr val="bg1"/>
            </a:solidFill>
            <a:prstDash val="solid"/>
            <a:miter lim="800000"/>
          </a:ln>
          <a:effectLst/>
        </p:spPr>
      </p:cxnSp>
      <p:sp>
        <p:nvSpPr>
          <p:cNvPr id="84" name="PA_任意多边形 152"/>
          <p:cNvSpPr/>
          <p:nvPr>
            <p:custDataLst>
              <p:tags r:id="rId16"/>
            </p:custDataLst>
          </p:nvPr>
        </p:nvSpPr>
        <p:spPr>
          <a:xfrm rot="10800000">
            <a:off x="3263852" y="2888157"/>
            <a:ext cx="293283" cy="292841"/>
          </a:xfrm>
          <a:custGeom>
            <a:avLst/>
            <a:gdLst>
              <a:gd name="T0" fmla="*/ 2000 w 4000"/>
              <a:gd name="T1" fmla="*/ 0 h 4000"/>
              <a:gd name="T2" fmla="*/ 0 w 4000"/>
              <a:gd name="T3" fmla="*/ 2000 h 4000"/>
              <a:gd name="T4" fmla="*/ 2000 w 4000"/>
              <a:gd name="T5" fmla="*/ 4000 h 4000"/>
              <a:gd name="T6" fmla="*/ 4000 w 4000"/>
              <a:gd name="T7" fmla="*/ 2000 h 4000"/>
              <a:gd name="T8" fmla="*/ 2000 w 4000"/>
              <a:gd name="T9" fmla="*/ 0 h 4000"/>
              <a:gd name="T10" fmla="*/ 2523 w 4000"/>
              <a:gd name="T11" fmla="*/ 2909 h 4000"/>
              <a:gd name="T12" fmla="*/ 2391 w 4000"/>
              <a:gd name="T13" fmla="*/ 2964 h 4000"/>
              <a:gd name="T14" fmla="*/ 2259 w 4000"/>
              <a:gd name="T15" fmla="*/ 2909 h 4000"/>
              <a:gd name="T16" fmla="*/ 1508 w 4000"/>
              <a:gd name="T17" fmla="*/ 2159 h 4000"/>
              <a:gd name="T18" fmla="*/ 1477 w 4000"/>
              <a:gd name="T19" fmla="*/ 2134 h 4000"/>
              <a:gd name="T20" fmla="*/ 1422 w 4000"/>
              <a:gd name="T21" fmla="*/ 1998 h 4000"/>
              <a:gd name="T22" fmla="*/ 1477 w 4000"/>
              <a:gd name="T23" fmla="*/ 1863 h 4000"/>
              <a:gd name="T24" fmla="*/ 1508 w 4000"/>
              <a:gd name="T25" fmla="*/ 1838 h 4000"/>
              <a:gd name="T26" fmla="*/ 2256 w 4000"/>
              <a:gd name="T27" fmla="*/ 1091 h 4000"/>
              <a:gd name="T28" fmla="*/ 2520 w 4000"/>
              <a:gd name="T29" fmla="*/ 1091 h 4000"/>
              <a:gd name="T30" fmla="*/ 2520 w 4000"/>
              <a:gd name="T31" fmla="*/ 1355 h 4000"/>
              <a:gd name="T32" fmla="*/ 1876 w 4000"/>
              <a:gd name="T33" fmla="*/ 1998 h 4000"/>
              <a:gd name="T34" fmla="*/ 2523 w 4000"/>
              <a:gd name="T35" fmla="*/ 2645 h 4000"/>
              <a:gd name="T36" fmla="*/ 2523 w 4000"/>
              <a:gd name="T37" fmla="*/ 290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0" h="4000">
                <a:moveTo>
                  <a:pt x="2000" y="0"/>
                </a:moveTo>
                <a:cubicBezTo>
                  <a:pt x="895" y="0"/>
                  <a:pt x="0" y="895"/>
                  <a:pt x="0" y="2000"/>
                </a:cubicBezTo>
                <a:cubicBezTo>
                  <a:pt x="0" y="3105"/>
                  <a:pt x="895" y="4000"/>
                  <a:pt x="2000" y="4000"/>
                </a:cubicBezTo>
                <a:cubicBezTo>
                  <a:pt x="3105" y="4000"/>
                  <a:pt x="4000" y="3105"/>
                  <a:pt x="4000" y="2000"/>
                </a:cubicBezTo>
                <a:cubicBezTo>
                  <a:pt x="4000" y="895"/>
                  <a:pt x="3105" y="0"/>
                  <a:pt x="2000" y="0"/>
                </a:cubicBezTo>
                <a:close/>
                <a:moveTo>
                  <a:pt x="2523" y="2909"/>
                </a:moveTo>
                <a:cubicBezTo>
                  <a:pt x="2487" y="2946"/>
                  <a:pt x="2439" y="2964"/>
                  <a:pt x="2391" y="2964"/>
                </a:cubicBezTo>
                <a:cubicBezTo>
                  <a:pt x="2343" y="2964"/>
                  <a:pt x="2295" y="2946"/>
                  <a:pt x="2259" y="2909"/>
                </a:cubicBezTo>
                <a:lnTo>
                  <a:pt x="1508" y="2159"/>
                </a:lnTo>
                <a:cubicBezTo>
                  <a:pt x="1497" y="2152"/>
                  <a:pt x="1487" y="2143"/>
                  <a:pt x="1477" y="2134"/>
                </a:cubicBezTo>
                <a:cubicBezTo>
                  <a:pt x="1440" y="2096"/>
                  <a:pt x="1422" y="2047"/>
                  <a:pt x="1422" y="1998"/>
                </a:cubicBezTo>
                <a:cubicBezTo>
                  <a:pt x="1422" y="1949"/>
                  <a:pt x="1440" y="1900"/>
                  <a:pt x="1477" y="1863"/>
                </a:cubicBezTo>
                <a:cubicBezTo>
                  <a:pt x="1487" y="1853"/>
                  <a:pt x="1497" y="1845"/>
                  <a:pt x="1508" y="1838"/>
                </a:cubicBezTo>
                <a:lnTo>
                  <a:pt x="2256" y="1091"/>
                </a:lnTo>
                <a:cubicBezTo>
                  <a:pt x="2329" y="1018"/>
                  <a:pt x="2447" y="1018"/>
                  <a:pt x="2520" y="1091"/>
                </a:cubicBezTo>
                <a:cubicBezTo>
                  <a:pt x="2593" y="1164"/>
                  <a:pt x="2593" y="1282"/>
                  <a:pt x="2520" y="1355"/>
                </a:cubicBezTo>
                <a:lnTo>
                  <a:pt x="1876" y="1998"/>
                </a:lnTo>
                <a:lnTo>
                  <a:pt x="2523" y="2645"/>
                </a:lnTo>
                <a:cubicBezTo>
                  <a:pt x="2596" y="2718"/>
                  <a:pt x="2596" y="2836"/>
                  <a:pt x="2523" y="2909"/>
                </a:cubicBezTo>
                <a:close/>
              </a:path>
            </a:pathLst>
          </a:custGeom>
          <a:solidFill>
            <a:srgbClr val="FFFFFF">
              <a:lumMod val="65000"/>
            </a:srgb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5" name="PA_任意多边形 153"/>
          <p:cNvSpPr/>
          <p:nvPr>
            <p:custDataLst>
              <p:tags r:id="rId17"/>
            </p:custDataLst>
          </p:nvPr>
        </p:nvSpPr>
        <p:spPr>
          <a:xfrm rot="10800000">
            <a:off x="5949039" y="2888157"/>
            <a:ext cx="293283" cy="292841"/>
          </a:xfrm>
          <a:custGeom>
            <a:avLst/>
            <a:gdLst>
              <a:gd name="T0" fmla="*/ 2000 w 4000"/>
              <a:gd name="T1" fmla="*/ 0 h 4000"/>
              <a:gd name="T2" fmla="*/ 0 w 4000"/>
              <a:gd name="T3" fmla="*/ 2000 h 4000"/>
              <a:gd name="T4" fmla="*/ 2000 w 4000"/>
              <a:gd name="T5" fmla="*/ 4000 h 4000"/>
              <a:gd name="T6" fmla="*/ 4000 w 4000"/>
              <a:gd name="T7" fmla="*/ 2000 h 4000"/>
              <a:gd name="T8" fmla="*/ 2000 w 4000"/>
              <a:gd name="T9" fmla="*/ 0 h 4000"/>
              <a:gd name="T10" fmla="*/ 2523 w 4000"/>
              <a:gd name="T11" fmla="*/ 2909 h 4000"/>
              <a:gd name="T12" fmla="*/ 2391 w 4000"/>
              <a:gd name="T13" fmla="*/ 2964 h 4000"/>
              <a:gd name="T14" fmla="*/ 2259 w 4000"/>
              <a:gd name="T15" fmla="*/ 2909 h 4000"/>
              <a:gd name="T16" fmla="*/ 1508 w 4000"/>
              <a:gd name="T17" fmla="*/ 2159 h 4000"/>
              <a:gd name="T18" fmla="*/ 1477 w 4000"/>
              <a:gd name="T19" fmla="*/ 2134 h 4000"/>
              <a:gd name="T20" fmla="*/ 1422 w 4000"/>
              <a:gd name="T21" fmla="*/ 1998 h 4000"/>
              <a:gd name="T22" fmla="*/ 1477 w 4000"/>
              <a:gd name="T23" fmla="*/ 1863 h 4000"/>
              <a:gd name="T24" fmla="*/ 1508 w 4000"/>
              <a:gd name="T25" fmla="*/ 1838 h 4000"/>
              <a:gd name="T26" fmla="*/ 2256 w 4000"/>
              <a:gd name="T27" fmla="*/ 1091 h 4000"/>
              <a:gd name="T28" fmla="*/ 2520 w 4000"/>
              <a:gd name="T29" fmla="*/ 1091 h 4000"/>
              <a:gd name="T30" fmla="*/ 2520 w 4000"/>
              <a:gd name="T31" fmla="*/ 1355 h 4000"/>
              <a:gd name="T32" fmla="*/ 1876 w 4000"/>
              <a:gd name="T33" fmla="*/ 1998 h 4000"/>
              <a:gd name="T34" fmla="*/ 2523 w 4000"/>
              <a:gd name="T35" fmla="*/ 2645 h 4000"/>
              <a:gd name="T36" fmla="*/ 2523 w 4000"/>
              <a:gd name="T37" fmla="*/ 290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0" h="4000">
                <a:moveTo>
                  <a:pt x="2000" y="0"/>
                </a:moveTo>
                <a:cubicBezTo>
                  <a:pt x="895" y="0"/>
                  <a:pt x="0" y="895"/>
                  <a:pt x="0" y="2000"/>
                </a:cubicBezTo>
                <a:cubicBezTo>
                  <a:pt x="0" y="3105"/>
                  <a:pt x="895" y="4000"/>
                  <a:pt x="2000" y="4000"/>
                </a:cubicBezTo>
                <a:cubicBezTo>
                  <a:pt x="3105" y="4000"/>
                  <a:pt x="4000" y="3105"/>
                  <a:pt x="4000" y="2000"/>
                </a:cubicBezTo>
                <a:cubicBezTo>
                  <a:pt x="4000" y="895"/>
                  <a:pt x="3105" y="0"/>
                  <a:pt x="2000" y="0"/>
                </a:cubicBezTo>
                <a:close/>
                <a:moveTo>
                  <a:pt x="2523" y="2909"/>
                </a:moveTo>
                <a:cubicBezTo>
                  <a:pt x="2487" y="2946"/>
                  <a:pt x="2439" y="2964"/>
                  <a:pt x="2391" y="2964"/>
                </a:cubicBezTo>
                <a:cubicBezTo>
                  <a:pt x="2343" y="2964"/>
                  <a:pt x="2295" y="2946"/>
                  <a:pt x="2259" y="2909"/>
                </a:cubicBezTo>
                <a:lnTo>
                  <a:pt x="1508" y="2159"/>
                </a:lnTo>
                <a:cubicBezTo>
                  <a:pt x="1497" y="2152"/>
                  <a:pt x="1487" y="2143"/>
                  <a:pt x="1477" y="2134"/>
                </a:cubicBezTo>
                <a:cubicBezTo>
                  <a:pt x="1440" y="2096"/>
                  <a:pt x="1422" y="2047"/>
                  <a:pt x="1422" y="1998"/>
                </a:cubicBezTo>
                <a:cubicBezTo>
                  <a:pt x="1422" y="1949"/>
                  <a:pt x="1440" y="1900"/>
                  <a:pt x="1477" y="1863"/>
                </a:cubicBezTo>
                <a:cubicBezTo>
                  <a:pt x="1487" y="1853"/>
                  <a:pt x="1497" y="1845"/>
                  <a:pt x="1508" y="1838"/>
                </a:cubicBezTo>
                <a:lnTo>
                  <a:pt x="2256" y="1091"/>
                </a:lnTo>
                <a:cubicBezTo>
                  <a:pt x="2329" y="1018"/>
                  <a:pt x="2447" y="1018"/>
                  <a:pt x="2520" y="1091"/>
                </a:cubicBezTo>
                <a:cubicBezTo>
                  <a:pt x="2593" y="1164"/>
                  <a:pt x="2593" y="1282"/>
                  <a:pt x="2520" y="1355"/>
                </a:cubicBezTo>
                <a:lnTo>
                  <a:pt x="1876" y="1998"/>
                </a:lnTo>
                <a:lnTo>
                  <a:pt x="2523" y="2645"/>
                </a:lnTo>
                <a:cubicBezTo>
                  <a:pt x="2596" y="2718"/>
                  <a:pt x="2596" y="2836"/>
                  <a:pt x="2523" y="2909"/>
                </a:cubicBezTo>
                <a:close/>
              </a:path>
            </a:pathLst>
          </a:custGeom>
          <a:solidFill>
            <a:srgbClr val="FFFFFF">
              <a:lumMod val="65000"/>
            </a:srgb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6" name="PA_任意多边形 154"/>
          <p:cNvSpPr/>
          <p:nvPr>
            <p:custDataLst>
              <p:tags r:id="rId18"/>
            </p:custDataLst>
          </p:nvPr>
        </p:nvSpPr>
        <p:spPr>
          <a:xfrm rot="10800000">
            <a:off x="8634225" y="2888157"/>
            <a:ext cx="293283" cy="292841"/>
          </a:xfrm>
          <a:custGeom>
            <a:avLst/>
            <a:gdLst>
              <a:gd name="T0" fmla="*/ 2000 w 4000"/>
              <a:gd name="T1" fmla="*/ 0 h 4000"/>
              <a:gd name="T2" fmla="*/ 0 w 4000"/>
              <a:gd name="T3" fmla="*/ 2000 h 4000"/>
              <a:gd name="T4" fmla="*/ 2000 w 4000"/>
              <a:gd name="T5" fmla="*/ 4000 h 4000"/>
              <a:gd name="T6" fmla="*/ 4000 w 4000"/>
              <a:gd name="T7" fmla="*/ 2000 h 4000"/>
              <a:gd name="T8" fmla="*/ 2000 w 4000"/>
              <a:gd name="T9" fmla="*/ 0 h 4000"/>
              <a:gd name="T10" fmla="*/ 2523 w 4000"/>
              <a:gd name="T11" fmla="*/ 2909 h 4000"/>
              <a:gd name="T12" fmla="*/ 2391 w 4000"/>
              <a:gd name="T13" fmla="*/ 2964 h 4000"/>
              <a:gd name="T14" fmla="*/ 2259 w 4000"/>
              <a:gd name="T15" fmla="*/ 2909 h 4000"/>
              <a:gd name="T16" fmla="*/ 1508 w 4000"/>
              <a:gd name="T17" fmla="*/ 2159 h 4000"/>
              <a:gd name="T18" fmla="*/ 1477 w 4000"/>
              <a:gd name="T19" fmla="*/ 2134 h 4000"/>
              <a:gd name="T20" fmla="*/ 1422 w 4000"/>
              <a:gd name="T21" fmla="*/ 1998 h 4000"/>
              <a:gd name="T22" fmla="*/ 1477 w 4000"/>
              <a:gd name="T23" fmla="*/ 1863 h 4000"/>
              <a:gd name="T24" fmla="*/ 1508 w 4000"/>
              <a:gd name="T25" fmla="*/ 1838 h 4000"/>
              <a:gd name="T26" fmla="*/ 2256 w 4000"/>
              <a:gd name="T27" fmla="*/ 1091 h 4000"/>
              <a:gd name="T28" fmla="*/ 2520 w 4000"/>
              <a:gd name="T29" fmla="*/ 1091 h 4000"/>
              <a:gd name="T30" fmla="*/ 2520 w 4000"/>
              <a:gd name="T31" fmla="*/ 1355 h 4000"/>
              <a:gd name="T32" fmla="*/ 1876 w 4000"/>
              <a:gd name="T33" fmla="*/ 1998 h 4000"/>
              <a:gd name="T34" fmla="*/ 2523 w 4000"/>
              <a:gd name="T35" fmla="*/ 2645 h 4000"/>
              <a:gd name="T36" fmla="*/ 2523 w 4000"/>
              <a:gd name="T37" fmla="*/ 290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0" h="4000">
                <a:moveTo>
                  <a:pt x="2000" y="0"/>
                </a:moveTo>
                <a:cubicBezTo>
                  <a:pt x="895" y="0"/>
                  <a:pt x="0" y="895"/>
                  <a:pt x="0" y="2000"/>
                </a:cubicBezTo>
                <a:cubicBezTo>
                  <a:pt x="0" y="3105"/>
                  <a:pt x="895" y="4000"/>
                  <a:pt x="2000" y="4000"/>
                </a:cubicBezTo>
                <a:cubicBezTo>
                  <a:pt x="3105" y="4000"/>
                  <a:pt x="4000" y="3105"/>
                  <a:pt x="4000" y="2000"/>
                </a:cubicBezTo>
                <a:cubicBezTo>
                  <a:pt x="4000" y="895"/>
                  <a:pt x="3105" y="0"/>
                  <a:pt x="2000" y="0"/>
                </a:cubicBezTo>
                <a:close/>
                <a:moveTo>
                  <a:pt x="2523" y="2909"/>
                </a:moveTo>
                <a:cubicBezTo>
                  <a:pt x="2487" y="2946"/>
                  <a:pt x="2439" y="2964"/>
                  <a:pt x="2391" y="2964"/>
                </a:cubicBezTo>
                <a:cubicBezTo>
                  <a:pt x="2343" y="2964"/>
                  <a:pt x="2295" y="2946"/>
                  <a:pt x="2259" y="2909"/>
                </a:cubicBezTo>
                <a:lnTo>
                  <a:pt x="1508" y="2159"/>
                </a:lnTo>
                <a:cubicBezTo>
                  <a:pt x="1497" y="2152"/>
                  <a:pt x="1487" y="2143"/>
                  <a:pt x="1477" y="2134"/>
                </a:cubicBezTo>
                <a:cubicBezTo>
                  <a:pt x="1440" y="2096"/>
                  <a:pt x="1422" y="2047"/>
                  <a:pt x="1422" y="1998"/>
                </a:cubicBezTo>
                <a:cubicBezTo>
                  <a:pt x="1422" y="1949"/>
                  <a:pt x="1440" y="1900"/>
                  <a:pt x="1477" y="1863"/>
                </a:cubicBezTo>
                <a:cubicBezTo>
                  <a:pt x="1487" y="1853"/>
                  <a:pt x="1497" y="1845"/>
                  <a:pt x="1508" y="1838"/>
                </a:cubicBezTo>
                <a:lnTo>
                  <a:pt x="2256" y="1091"/>
                </a:lnTo>
                <a:cubicBezTo>
                  <a:pt x="2329" y="1018"/>
                  <a:pt x="2447" y="1018"/>
                  <a:pt x="2520" y="1091"/>
                </a:cubicBezTo>
                <a:cubicBezTo>
                  <a:pt x="2593" y="1164"/>
                  <a:pt x="2593" y="1282"/>
                  <a:pt x="2520" y="1355"/>
                </a:cubicBezTo>
                <a:lnTo>
                  <a:pt x="1876" y="1998"/>
                </a:lnTo>
                <a:lnTo>
                  <a:pt x="2523" y="2645"/>
                </a:lnTo>
                <a:cubicBezTo>
                  <a:pt x="2596" y="2718"/>
                  <a:pt x="2596" y="2836"/>
                  <a:pt x="2523" y="2909"/>
                </a:cubicBezTo>
                <a:close/>
              </a:path>
            </a:pathLst>
          </a:custGeom>
          <a:solidFill>
            <a:srgbClr val="FFFFFF">
              <a:lumMod val="65000"/>
            </a:srgb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7" name="TextBox 1"/>
          <p:cNvSpPr txBox="1"/>
          <p:nvPr/>
        </p:nvSpPr>
        <p:spPr>
          <a:xfrm>
            <a:off x="532570" y="208262"/>
            <a:ext cx="4280274"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4.2</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Return on investment.</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8000">
                                      <p:stCondLst>
                                        <p:cond delay="200"/>
                                      </p:stCondLst>
                                      <p:childTnLst>
                                        <p:set>
                                          <p:cBhvr>
                                            <p:cTn id="6" dur="1" fill="hold">
                                              <p:stCondLst>
                                                <p:cond delay="0"/>
                                              </p:stCondLst>
                                            </p:cTn>
                                            <p:tgtEl>
                                              <p:spTgt spid="45"/>
                                            </p:tgtEl>
                                            <p:attrNameLst>
                                              <p:attrName>style.visibility</p:attrName>
                                            </p:attrNameLst>
                                          </p:cBhvr>
                                          <p:to>
                                            <p:strVal val="visible"/>
                                          </p:to>
                                        </p:set>
                                        <p:anim calcmode="lin" valueType="num" p14:bounceEnd="78000">
                                          <p:cBhvr additive="base">
                                            <p:cTn id="7" dur="500" fill="hold"/>
                                            <p:tgtEl>
                                              <p:spTgt spid="45"/>
                                            </p:tgtEl>
                                            <p:attrNameLst>
                                              <p:attrName>ppt_x</p:attrName>
                                            </p:attrNameLst>
                                          </p:cBhvr>
                                          <p:tavLst>
                                            <p:tav tm="0">
                                              <p:val>
                                                <p:strVal val="#ppt_x"/>
                                              </p:val>
                                            </p:tav>
                                            <p:tav tm="100000">
                                              <p:val>
                                                <p:strVal val="#ppt_x"/>
                                              </p:val>
                                            </p:tav>
                                          </p:tavLst>
                                        </p:anim>
                                        <p:anim calcmode="lin" valueType="num" p14:bounceEnd="78000">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8000">
                                      <p:stCondLst>
                                        <p:cond delay="400"/>
                                      </p:stCondLst>
                                      <p:childTnLst>
                                        <p:set>
                                          <p:cBhvr>
                                            <p:cTn id="10" dur="1" fill="hold">
                                              <p:stCondLst>
                                                <p:cond delay="0"/>
                                              </p:stCondLst>
                                            </p:cTn>
                                            <p:tgtEl>
                                              <p:spTgt spid="46"/>
                                            </p:tgtEl>
                                            <p:attrNameLst>
                                              <p:attrName>style.visibility</p:attrName>
                                            </p:attrNameLst>
                                          </p:cBhvr>
                                          <p:to>
                                            <p:strVal val="visible"/>
                                          </p:to>
                                        </p:set>
                                        <p:anim calcmode="lin" valueType="num" p14:bounceEnd="78000">
                                          <p:cBhvr additive="base">
                                            <p:cTn id="11" dur="500" fill="hold"/>
                                            <p:tgtEl>
                                              <p:spTgt spid="46"/>
                                            </p:tgtEl>
                                            <p:attrNameLst>
                                              <p:attrName>ppt_x</p:attrName>
                                            </p:attrNameLst>
                                          </p:cBhvr>
                                          <p:tavLst>
                                            <p:tav tm="0">
                                              <p:val>
                                                <p:strVal val="#ppt_x"/>
                                              </p:val>
                                            </p:tav>
                                            <p:tav tm="100000">
                                              <p:val>
                                                <p:strVal val="#ppt_x"/>
                                              </p:val>
                                            </p:tav>
                                          </p:tavLst>
                                        </p:anim>
                                        <p:anim calcmode="lin" valueType="num" p14:bounceEnd="78000">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8000">
                                      <p:stCondLst>
                                        <p:cond delay="600"/>
                                      </p:stCondLst>
                                      <p:childTnLst>
                                        <p:set>
                                          <p:cBhvr>
                                            <p:cTn id="14" dur="1" fill="hold">
                                              <p:stCondLst>
                                                <p:cond delay="0"/>
                                              </p:stCondLst>
                                            </p:cTn>
                                            <p:tgtEl>
                                              <p:spTgt spid="47"/>
                                            </p:tgtEl>
                                            <p:attrNameLst>
                                              <p:attrName>style.visibility</p:attrName>
                                            </p:attrNameLst>
                                          </p:cBhvr>
                                          <p:to>
                                            <p:strVal val="visible"/>
                                          </p:to>
                                        </p:set>
                                        <p:anim calcmode="lin" valueType="num" p14:bounceEnd="78000">
                                          <p:cBhvr additive="base">
                                            <p:cTn id="15" dur="500" fill="hold"/>
                                            <p:tgtEl>
                                              <p:spTgt spid="47"/>
                                            </p:tgtEl>
                                            <p:attrNameLst>
                                              <p:attrName>ppt_x</p:attrName>
                                            </p:attrNameLst>
                                          </p:cBhvr>
                                          <p:tavLst>
                                            <p:tav tm="0">
                                              <p:val>
                                                <p:strVal val="#ppt_x"/>
                                              </p:val>
                                            </p:tav>
                                            <p:tav tm="100000">
                                              <p:val>
                                                <p:strVal val="#ppt_x"/>
                                              </p:val>
                                            </p:tav>
                                          </p:tavLst>
                                        </p:anim>
                                        <p:anim calcmode="lin" valueType="num" p14:bounceEnd="78000">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8000">
                                      <p:stCondLst>
                                        <p:cond delay="800"/>
                                      </p:stCondLst>
                                      <p:childTnLst>
                                        <p:set>
                                          <p:cBhvr>
                                            <p:cTn id="18" dur="1" fill="hold">
                                              <p:stCondLst>
                                                <p:cond delay="0"/>
                                              </p:stCondLst>
                                            </p:cTn>
                                            <p:tgtEl>
                                              <p:spTgt spid="54"/>
                                            </p:tgtEl>
                                            <p:attrNameLst>
                                              <p:attrName>style.visibility</p:attrName>
                                            </p:attrNameLst>
                                          </p:cBhvr>
                                          <p:to>
                                            <p:strVal val="visible"/>
                                          </p:to>
                                        </p:set>
                                        <p:anim calcmode="lin" valueType="num" p14:bounceEnd="78000">
                                          <p:cBhvr additive="base">
                                            <p:cTn id="19" dur="500" fill="hold"/>
                                            <p:tgtEl>
                                              <p:spTgt spid="54"/>
                                            </p:tgtEl>
                                            <p:attrNameLst>
                                              <p:attrName>ppt_x</p:attrName>
                                            </p:attrNameLst>
                                          </p:cBhvr>
                                          <p:tavLst>
                                            <p:tav tm="0">
                                              <p:val>
                                                <p:strVal val="#ppt_x"/>
                                              </p:val>
                                            </p:tav>
                                            <p:tav tm="100000">
                                              <p:val>
                                                <p:strVal val="#ppt_x"/>
                                              </p:val>
                                            </p:tav>
                                          </p:tavLst>
                                        </p:anim>
                                        <p:anim calcmode="lin" valueType="num" p14:bounceEnd="78000">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8000">
                                      <p:stCondLst>
                                        <p:cond delay="1000"/>
                                      </p:stCondLst>
                                      <p:childTnLst>
                                        <p:set>
                                          <p:cBhvr>
                                            <p:cTn id="22" dur="1" fill="hold">
                                              <p:stCondLst>
                                                <p:cond delay="0"/>
                                              </p:stCondLst>
                                            </p:cTn>
                                            <p:tgtEl>
                                              <p:spTgt spid="61"/>
                                            </p:tgtEl>
                                            <p:attrNameLst>
                                              <p:attrName>style.visibility</p:attrName>
                                            </p:attrNameLst>
                                          </p:cBhvr>
                                          <p:to>
                                            <p:strVal val="visible"/>
                                          </p:to>
                                        </p:set>
                                        <p:anim calcmode="lin" valueType="num" p14:bounceEnd="78000">
                                          <p:cBhvr additive="base">
                                            <p:cTn id="23" dur="500" fill="hold"/>
                                            <p:tgtEl>
                                              <p:spTgt spid="61"/>
                                            </p:tgtEl>
                                            <p:attrNameLst>
                                              <p:attrName>ppt_x</p:attrName>
                                            </p:attrNameLst>
                                          </p:cBhvr>
                                          <p:tavLst>
                                            <p:tav tm="0">
                                              <p:val>
                                                <p:strVal val="#ppt_x"/>
                                              </p:val>
                                            </p:tav>
                                            <p:tav tm="100000">
                                              <p:val>
                                                <p:strVal val="#ppt_x"/>
                                              </p:val>
                                            </p:tav>
                                          </p:tavLst>
                                        </p:anim>
                                        <p:anim calcmode="lin" valueType="num" p14:bounceEnd="78000">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8000">
                                      <p:stCondLst>
                                        <p:cond delay="1200"/>
                                      </p:stCondLst>
                                      <p:childTnLst>
                                        <p:set>
                                          <p:cBhvr>
                                            <p:cTn id="26" dur="1" fill="hold">
                                              <p:stCondLst>
                                                <p:cond delay="0"/>
                                              </p:stCondLst>
                                            </p:cTn>
                                            <p:tgtEl>
                                              <p:spTgt spid="68"/>
                                            </p:tgtEl>
                                            <p:attrNameLst>
                                              <p:attrName>style.visibility</p:attrName>
                                            </p:attrNameLst>
                                          </p:cBhvr>
                                          <p:to>
                                            <p:strVal val="visible"/>
                                          </p:to>
                                        </p:set>
                                        <p:anim calcmode="lin" valueType="num" p14:bounceEnd="78000">
                                          <p:cBhvr additive="base">
                                            <p:cTn id="27" dur="500" fill="hold"/>
                                            <p:tgtEl>
                                              <p:spTgt spid="68"/>
                                            </p:tgtEl>
                                            <p:attrNameLst>
                                              <p:attrName>ppt_x</p:attrName>
                                            </p:attrNameLst>
                                          </p:cBhvr>
                                          <p:tavLst>
                                            <p:tav tm="0">
                                              <p:val>
                                                <p:strVal val="#ppt_x"/>
                                              </p:val>
                                            </p:tav>
                                            <p:tav tm="100000">
                                              <p:val>
                                                <p:strVal val="#ppt_x"/>
                                              </p:val>
                                            </p:tav>
                                          </p:tavLst>
                                        </p:anim>
                                        <p:anim calcmode="lin" valueType="num" p14:bounceEnd="78000">
                                          <p:cBhvr additive="base">
                                            <p:cTn id="28" dur="500" fill="hold"/>
                                            <p:tgtEl>
                                              <p:spTgt spid="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78000">
                                      <p:stCondLst>
                                        <p:cond delay="1400"/>
                                      </p:stCondLst>
                                      <p:childTnLst>
                                        <p:set>
                                          <p:cBhvr>
                                            <p:cTn id="30" dur="1" fill="hold">
                                              <p:stCondLst>
                                                <p:cond delay="0"/>
                                              </p:stCondLst>
                                            </p:cTn>
                                            <p:tgtEl>
                                              <p:spTgt spid="75"/>
                                            </p:tgtEl>
                                            <p:attrNameLst>
                                              <p:attrName>style.visibility</p:attrName>
                                            </p:attrNameLst>
                                          </p:cBhvr>
                                          <p:to>
                                            <p:strVal val="visible"/>
                                          </p:to>
                                        </p:set>
                                        <p:anim calcmode="lin" valueType="num" p14:bounceEnd="78000">
                                          <p:cBhvr additive="base">
                                            <p:cTn id="31" dur="500" fill="hold"/>
                                            <p:tgtEl>
                                              <p:spTgt spid="75"/>
                                            </p:tgtEl>
                                            <p:attrNameLst>
                                              <p:attrName>ppt_x</p:attrName>
                                            </p:attrNameLst>
                                          </p:cBhvr>
                                          <p:tavLst>
                                            <p:tav tm="0">
                                              <p:val>
                                                <p:strVal val="#ppt_x"/>
                                              </p:val>
                                            </p:tav>
                                            <p:tav tm="100000">
                                              <p:val>
                                                <p:strVal val="#ppt_x"/>
                                              </p:val>
                                            </p:tav>
                                          </p:tavLst>
                                        </p:anim>
                                        <p:anim calcmode="lin" valueType="num" p14:bounceEnd="78000">
                                          <p:cBhvr additive="base">
                                            <p:cTn id="32" dur="500" fill="hold"/>
                                            <p:tgtEl>
                                              <p:spTgt spid="7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78000">
                                      <p:stCondLst>
                                        <p:cond delay="1600"/>
                                      </p:stCondLst>
                                      <p:childTnLst>
                                        <p:set>
                                          <p:cBhvr>
                                            <p:cTn id="34" dur="1" fill="hold">
                                              <p:stCondLst>
                                                <p:cond delay="0"/>
                                              </p:stCondLst>
                                            </p:cTn>
                                            <p:tgtEl>
                                              <p:spTgt spid="76"/>
                                            </p:tgtEl>
                                            <p:attrNameLst>
                                              <p:attrName>style.visibility</p:attrName>
                                            </p:attrNameLst>
                                          </p:cBhvr>
                                          <p:to>
                                            <p:strVal val="visible"/>
                                          </p:to>
                                        </p:set>
                                        <p:anim calcmode="lin" valueType="num" p14:bounceEnd="78000">
                                          <p:cBhvr additive="base">
                                            <p:cTn id="35" dur="500" fill="hold"/>
                                            <p:tgtEl>
                                              <p:spTgt spid="76"/>
                                            </p:tgtEl>
                                            <p:attrNameLst>
                                              <p:attrName>ppt_x</p:attrName>
                                            </p:attrNameLst>
                                          </p:cBhvr>
                                          <p:tavLst>
                                            <p:tav tm="0">
                                              <p:val>
                                                <p:strVal val="#ppt_x"/>
                                              </p:val>
                                            </p:tav>
                                            <p:tav tm="100000">
                                              <p:val>
                                                <p:strVal val="#ppt_x"/>
                                              </p:val>
                                            </p:tav>
                                          </p:tavLst>
                                        </p:anim>
                                        <p:anim calcmode="lin" valueType="num" p14:bounceEnd="78000">
                                          <p:cBhvr additive="base">
                                            <p:cTn id="36" dur="5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78000">
                                      <p:stCondLst>
                                        <p:cond delay="1800"/>
                                      </p:stCondLst>
                                      <p:childTnLst>
                                        <p:set>
                                          <p:cBhvr>
                                            <p:cTn id="38" dur="1" fill="hold">
                                              <p:stCondLst>
                                                <p:cond delay="0"/>
                                              </p:stCondLst>
                                            </p:cTn>
                                            <p:tgtEl>
                                              <p:spTgt spid="77"/>
                                            </p:tgtEl>
                                            <p:attrNameLst>
                                              <p:attrName>style.visibility</p:attrName>
                                            </p:attrNameLst>
                                          </p:cBhvr>
                                          <p:to>
                                            <p:strVal val="visible"/>
                                          </p:to>
                                        </p:set>
                                        <p:anim calcmode="lin" valueType="num" p14:bounceEnd="78000">
                                          <p:cBhvr additive="base">
                                            <p:cTn id="39" dur="500" fill="hold"/>
                                            <p:tgtEl>
                                              <p:spTgt spid="77"/>
                                            </p:tgtEl>
                                            <p:attrNameLst>
                                              <p:attrName>ppt_x</p:attrName>
                                            </p:attrNameLst>
                                          </p:cBhvr>
                                          <p:tavLst>
                                            <p:tav tm="0">
                                              <p:val>
                                                <p:strVal val="#ppt_x"/>
                                              </p:val>
                                            </p:tav>
                                            <p:tav tm="100000">
                                              <p:val>
                                                <p:strVal val="#ppt_x"/>
                                              </p:val>
                                            </p:tav>
                                          </p:tavLst>
                                        </p:anim>
                                        <p:anim calcmode="lin" valueType="num" p14:bounceEnd="78000">
                                          <p:cBhvr additive="base">
                                            <p:cTn id="40" dur="500" fill="hold"/>
                                            <p:tgtEl>
                                              <p:spTgt spid="7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78000">
                                      <p:stCondLst>
                                        <p:cond delay="2000"/>
                                      </p:stCondLst>
                                      <p:childTnLst>
                                        <p:set>
                                          <p:cBhvr>
                                            <p:cTn id="42" dur="1" fill="hold">
                                              <p:stCondLst>
                                                <p:cond delay="0"/>
                                              </p:stCondLst>
                                            </p:cTn>
                                            <p:tgtEl>
                                              <p:spTgt spid="78"/>
                                            </p:tgtEl>
                                            <p:attrNameLst>
                                              <p:attrName>style.visibility</p:attrName>
                                            </p:attrNameLst>
                                          </p:cBhvr>
                                          <p:to>
                                            <p:strVal val="visible"/>
                                          </p:to>
                                        </p:set>
                                        <p:anim calcmode="lin" valueType="num" p14:bounceEnd="78000">
                                          <p:cBhvr additive="base">
                                            <p:cTn id="43" dur="500" fill="hold"/>
                                            <p:tgtEl>
                                              <p:spTgt spid="78"/>
                                            </p:tgtEl>
                                            <p:attrNameLst>
                                              <p:attrName>ppt_x</p:attrName>
                                            </p:attrNameLst>
                                          </p:cBhvr>
                                          <p:tavLst>
                                            <p:tav tm="0">
                                              <p:val>
                                                <p:strVal val="#ppt_x"/>
                                              </p:val>
                                            </p:tav>
                                            <p:tav tm="100000">
                                              <p:val>
                                                <p:strVal val="#ppt_x"/>
                                              </p:val>
                                            </p:tav>
                                          </p:tavLst>
                                        </p:anim>
                                        <p:anim calcmode="lin" valueType="num" p14:bounceEnd="78000">
                                          <p:cBhvr additive="base">
                                            <p:cTn id="44" dur="500" fill="hold"/>
                                            <p:tgtEl>
                                              <p:spTgt spid="7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78000">
                                      <p:stCondLst>
                                        <p:cond delay="2200"/>
                                      </p:stCondLst>
                                      <p:childTnLst>
                                        <p:set>
                                          <p:cBhvr>
                                            <p:cTn id="46" dur="1" fill="hold">
                                              <p:stCondLst>
                                                <p:cond delay="0"/>
                                              </p:stCondLst>
                                            </p:cTn>
                                            <p:tgtEl>
                                              <p:spTgt spid="79"/>
                                            </p:tgtEl>
                                            <p:attrNameLst>
                                              <p:attrName>style.visibility</p:attrName>
                                            </p:attrNameLst>
                                          </p:cBhvr>
                                          <p:to>
                                            <p:strVal val="visible"/>
                                          </p:to>
                                        </p:set>
                                        <p:anim calcmode="lin" valueType="num" p14:bounceEnd="78000">
                                          <p:cBhvr additive="base">
                                            <p:cTn id="47" dur="500" fill="hold"/>
                                            <p:tgtEl>
                                              <p:spTgt spid="79"/>
                                            </p:tgtEl>
                                            <p:attrNameLst>
                                              <p:attrName>ppt_x</p:attrName>
                                            </p:attrNameLst>
                                          </p:cBhvr>
                                          <p:tavLst>
                                            <p:tav tm="0">
                                              <p:val>
                                                <p:strVal val="#ppt_x"/>
                                              </p:val>
                                            </p:tav>
                                            <p:tav tm="100000">
                                              <p:val>
                                                <p:strVal val="#ppt_x"/>
                                              </p:val>
                                            </p:tav>
                                          </p:tavLst>
                                        </p:anim>
                                        <p:anim calcmode="lin" valueType="num" p14:bounceEnd="78000">
                                          <p:cBhvr additive="base">
                                            <p:cTn id="48" dur="500" fill="hold"/>
                                            <p:tgtEl>
                                              <p:spTgt spid="7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78000">
                                      <p:stCondLst>
                                        <p:cond delay="2400"/>
                                      </p:stCondLst>
                                      <p:childTnLst>
                                        <p:set>
                                          <p:cBhvr>
                                            <p:cTn id="50" dur="1" fill="hold">
                                              <p:stCondLst>
                                                <p:cond delay="0"/>
                                              </p:stCondLst>
                                            </p:cTn>
                                            <p:tgtEl>
                                              <p:spTgt spid="80"/>
                                            </p:tgtEl>
                                            <p:attrNameLst>
                                              <p:attrName>style.visibility</p:attrName>
                                            </p:attrNameLst>
                                          </p:cBhvr>
                                          <p:to>
                                            <p:strVal val="visible"/>
                                          </p:to>
                                        </p:set>
                                        <p:anim calcmode="lin" valueType="num" p14:bounceEnd="78000">
                                          <p:cBhvr additive="base">
                                            <p:cTn id="51" dur="500" fill="hold"/>
                                            <p:tgtEl>
                                              <p:spTgt spid="80"/>
                                            </p:tgtEl>
                                            <p:attrNameLst>
                                              <p:attrName>ppt_x</p:attrName>
                                            </p:attrNameLst>
                                          </p:cBhvr>
                                          <p:tavLst>
                                            <p:tav tm="0">
                                              <p:val>
                                                <p:strVal val="#ppt_x"/>
                                              </p:val>
                                            </p:tav>
                                            <p:tav tm="100000">
                                              <p:val>
                                                <p:strVal val="#ppt_x"/>
                                              </p:val>
                                            </p:tav>
                                          </p:tavLst>
                                        </p:anim>
                                        <p:anim calcmode="lin" valueType="num" p14:bounceEnd="78000">
                                          <p:cBhvr additive="base">
                                            <p:cTn id="52" dur="500" fill="hold"/>
                                            <p:tgtEl>
                                              <p:spTgt spid="8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78000">
                                      <p:stCondLst>
                                        <p:cond delay="2600"/>
                                      </p:stCondLst>
                                      <p:childTnLst>
                                        <p:set>
                                          <p:cBhvr>
                                            <p:cTn id="54" dur="1" fill="hold">
                                              <p:stCondLst>
                                                <p:cond delay="0"/>
                                              </p:stCondLst>
                                            </p:cTn>
                                            <p:tgtEl>
                                              <p:spTgt spid="81"/>
                                            </p:tgtEl>
                                            <p:attrNameLst>
                                              <p:attrName>style.visibility</p:attrName>
                                            </p:attrNameLst>
                                          </p:cBhvr>
                                          <p:to>
                                            <p:strVal val="visible"/>
                                          </p:to>
                                        </p:set>
                                        <p:anim calcmode="lin" valueType="num" p14:bounceEnd="78000">
                                          <p:cBhvr additive="base">
                                            <p:cTn id="55" dur="500" fill="hold"/>
                                            <p:tgtEl>
                                              <p:spTgt spid="81"/>
                                            </p:tgtEl>
                                            <p:attrNameLst>
                                              <p:attrName>ppt_x</p:attrName>
                                            </p:attrNameLst>
                                          </p:cBhvr>
                                          <p:tavLst>
                                            <p:tav tm="0">
                                              <p:val>
                                                <p:strVal val="#ppt_x"/>
                                              </p:val>
                                            </p:tav>
                                            <p:tav tm="100000">
                                              <p:val>
                                                <p:strVal val="#ppt_x"/>
                                              </p:val>
                                            </p:tav>
                                          </p:tavLst>
                                        </p:anim>
                                        <p:anim calcmode="lin" valueType="num" p14:bounceEnd="78000">
                                          <p:cBhvr additive="base">
                                            <p:cTn id="56" dur="500" fill="hold"/>
                                            <p:tgtEl>
                                              <p:spTgt spid="8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78000">
                                      <p:stCondLst>
                                        <p:cond delay="2800"/>
                                      </p:stCondLst>
                                      <p:childTnLst>
                                        <p:set>
                                          <p:cBhvr>
                                            <p:cTn id="58" dur="1" fill="hold">
                                              <p:stCondLst>
                                                <p:cond delay="0"/>
                                              </p:stCondLst>
                                            </p:cTn>
                                            <p:tgtEl>
                                              <p:spTgt spid="82"/>
                                            </p:tgtEl>
                                            <p:attrNameLst>
                                              <p:attrName>style.visibility</p:attrName>
                                            </p:attrNameLst>
                                          </p:cBhvr>
                                          <p:to>
                                            <p:strVal val="visible"/>
                                          </p:to>
                                        </p:set>
                                        <p:anim calcmode="lin" valueType="num" p14:bounceEnd="78000">
                                          <p:cBhvr additive="base">
                                            <p:cTn id="59" dur="500" fill="hold"/>
                                            <p:tgtEl>
                                              <p:spTgt spid="82"/>
                                            </p:tgtEl>
                                            <p:attrNameLst>
                                              <p:attrName>ppt_x</p:attrName>
                                            </p:attrNameLst>
                                          </p:cBhvr>
                                          <p:tavLst>
                                            <p:tav tm="0">
                                              <p:val>
                                                <p:strVal val="#ppt_x"/>
                                              </p:val>
                                            </p:tav>
                                            <p:tav tm="100000">
                                              <p:val>
                                                <p:strVal val="#ppt_x"/>
                                              </p:val>
                                            </p:tav>
                                          </p:tavLst>
                                        </p:anim>
                                        <p:anim calcmode="lin" valueType="num" p14:bounceEnd="78000">
                                          <p:cBhvr additive="base">
                                            <p:cTn id="60" dur="500" fill="hold"/>
                                            <p:tgtEl>
                                              <p:spTgt spid="8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14:presetBounceEnd="78000">
                                      <p:stCondLst>
                                        <p:cond delay="3000"/>
                                      </p:stCondLst>
                                      <p:childTnLst>
                                        <p:set>
                                          <p:cBhvr>
                                            <p:cTn id="62" dur="1" fill="hold">
                                              <p:stCondLst>
                                                <p:cond delay="0"/>
                                              </p:stCondLst>
                                            </p:cTn>
                                            <p:tgtEl>
                                              <p:spTgt spid="83"/>
                                            </p:tgtEl>
                                            <p:attrNameLst>
                                              <p:attrName>style.visibility</p:attrName>
                                            </p:attrNameLst>
                                          </p:cBhvr>
                                          <p:to>
                                            <p:strVal val="visible"/>
                                          </p:to>
                                        </p:set>
                                        <p:anim calcmode="lin" valueType="num" p14:bounceEnd="78000">
                                          <p:cBhvr additive="base">
                                            <p:cTn id="63" dur="500" fill="hold"/>
                                            <p:tgtEl>
                                              <p:spTgt spid="83"/>
                                            </p:tgtEl>
                                            <p:attrNameLst>
                                              <p:attrName>ppt_x</p:attrName>
                                            </p:attrNameLst>
                                          </p:cBhvr>
                                          <p:tavLst>
                                            <p:tav tm="0">
                                              <p:val>
                                                <p:strVal val="#ppt_x"/>
                                              </p:val>
                                            </p:tav>
                                            <p:tav tm="100000">
                                              <p:val>
                                                <p:strVal val="#ppt_x"/>
                                              </p:val>
                                            </p:tav>
                                          </p:tavLst>
                                        </p:anim>
                                        <p:anim calcmode="lin" valueType="num" p14:bounceEnd="78000">
                                          <p:cBhvr additive="base">
                                            <p:cTn id="64" dur="500" fill="hold"/>
                                            <p:tgtEl>
                                              <p:spTgt spid="8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78000">
                                      <p:stCondLst>
                                        <p:cond delay="3200"/>
                                      </p:stCondLst>
                                      <p:childTnLst>
                                        <p:set>
                                          <p:cBhvr>
                                            <p:cTn id="66" dur="1" fill="hold">
                                              <p:stCondLst>
                                                <p:cond delay="0"/>
                                              </p:stCondLst>
                                            </p:cTn>
                                            <p:tgtEl>
                                              <p:spTgt spid="84"/>
                                            </p:tgtEl>
                                            <p:attrNameLst>
                                              <p:attrName>style.visibility</p:attrName>
                                            </p:attrNameLst>
                                          </p:cBhvr>
                                          <p:to>
                                            <p:strVal val="visible"/>
                                          </p:to>
                                        </p:set>
                                        <p:anim calcmode="lin" valueType="num" p14:bounceEnd="78000">
                                          <p:cBhvr additive="base">
                                            <p:cTn id="67" dur="500" fill="hold"/>
                                            <p:tgtEl>
                                              <p:spTgt spid="84"/>
                                            </p:tgtEl>
                                            <p:attrNameLst>
                                              <p:attrName>ppt_x</p:attrName>
                                            </p:attrNameLst>
                                          </p:cBhvr>
                                          <p:tavLst>
                                            <p:tav tm="0">
                                              <p:val>
                                                <p:strVal val="#ppt_x"/>
                                              </p:val>
                                            </p:tav>
                                            <p:tav tm="100000">
                                              <p:val>
                                                <p:strVal val="#ppt_x"/>
                                              </p:val>
                                            </p:tav>
                                          </p:tavLst>
                                        </p:anim>
                                        <p:anim calcmode="lin" valueType="num" p14:bounceEnd="78000">
                                          <p:cBhvr additive="base">
                                            <p:cTn id="68" dur="500" fill="hold"/>
                                            <p:tgtEl>
                                              <p:spTgt spid="8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78000">
                                      <p:stCondLst>
                                        <p:cond delay="3400"/>
                                      </p:stCondLst>
                                      <p:childTnLst>
                                        <p:set>
                                          <p:cBhvr>
                                            <p:cTn id="70" dur="1" fill="hold">
                                              <p:stCondLst>
                                                <p:cond delay="0"/>
                                              </p:stCondLst>
                                            </p:cTn>
                                            <p:tgtEl>
                                              <p:spTgt spid="85"/>
                                            </p:tgtEl>
                                            <p:attrNameLst>
                                              <p:attrName>style.visibility</p:attrName>
                                            </p:attrNameLst>
                                          </p:cBhvr>
                                          <p:to>
                                            <p:strVal val="visible"/>
                                          </p:to>
                                        </p:set>
                                        <p:anim calcmode="lin" valueType="num" p14:bounceEnd="78000">
                                          <p:cBhvr additive="base">
                                            <p:cTn id="71" dur="500" fill="hold"/>
                                            <p:tgtEl>
                                              <p:spTgt spid="85"/>
                                            </p:tgtEl>
                                            <p:attrNameLst>
                                              <p:attrName>ppt_x</p:attrName>
                                            </p:attrNameLst>
                                          </p:cBhvr>
                                          <p:tavLst>
                                            <p:tav tm="0">
                                              <p:val>
                                                <p:strVal val="#ppt_x"/>
                                              </p:val>
                                            </p:tav>
                                            <p:tav tm="100000">
                                              <p:val>
                                                <p:strVal val="#ppt_x"/>
                                              </p:val>
                                            </p:tav>
                                          </p:tavLst>
                                        </p:anim>
                                        <p:anim calcmode="lin" valueType="num" p14:bounceEnd="78000">
                                          <p:cBhvr additive="base">
                                            <p:cTn id="72" dur="500" fill="hold"/>
                                            <p:tgtEl>
                                              <p:spTgt spid="8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14:presetBounceEnd="78000">
                                      <p:stCondLst>
                                        <p:cond delay="3600"/>
                                      </p:stCondLst>
                                      <p:childTnLst>
                                        <p:set>
                                          <p:cBhvr>
                                            <p:cTn id="74" dur="1" fill="hold">
                                              <p:stCondLst>
                                                <p:cond delay="0"/>
                                              </p:stCondLst>
                                            </p:cTn>
                                            <p:tgtEl>
                                              <p:spTgt spid="86"/>
                                            </p:tgtEl>
                                            <p:attrNameLst>
                                              <p:attrName>style.visibility</p:attrName>
                                            </p:attrNameLst>
                                          </p:cBhvr>
                                          <p:to>
                                            <p:strVal val="visible"/>
                                          </p:to>
                                        </p:set>
                                        <p:anim calcmode="lin" valueType="num" p14:bounceEnd="78000">
                                          <p:cBhvr additive="base">
                                            <p:cTn id="75" dur="500" fill="hold"/>
                                            <p:tgtEl>
                                              <p:spTgt spid="86"/>
                                            </p:tgtEl>
                                            <p:attrNameLst>
                                              <p:attrName>ppt_x</p:attrName>
                                            </p:attrNameLst>
                                          </p:cBhvr>
                                          <p:tavLst>
                                            <p:tav tm="0">
                                              <p:val>
                                                <p:strVal val="#ppt_x"/>
                                              </p:val>
                                            </p:tav>
                                            <p:tav tm="100000">
                                              <p:val>
                                                <p:strVal val="#ppt_x"/>
                                              </p:val>
                                            </p:tav>
                                          </p:tavLst>
                                        </p:anim>
                                        <p:anim calcmode="lin" valueType="num" p14:bounceEnd="78000">
                                          <p:cBhvr additive="base">
                                            <p:cTn id="7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5" grpId="0"/>
          <p:bldP spid="76" grpId="0"/>
          <p:bldP spid="77" grpId="0"/>
          <p:bldP spid="78" grpId="0"/>
          <p:bldP spid="79" grpId="0"/>
          <p:bldP spid="80" grpId="0"/>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0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40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60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ppt_x"/>
                                              </p:val>
                                            </p:tav>
                                            <p:tav tm="100000">
                                              <p:val>
                                                <p:strVal val="#ppt_x"/>
                                              </p:val>
                                            </p:tav>
                                          </p:tavLst>
                                        </p:anim>
                                        <p:anim calcmode="lin" valueType="num">
                                          <p:cBhvr additive="base">
                                            <p:cTn id="36" dur="5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80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ppt_x"/>
                                              </p:val>
                                            </p:tav>
                                            <p:tav tm="100000">
                                              <p:val>
                                                <p:strVal val="#ppt_x"/>
                                              </p:val>
                                            </p:tav>
                                          </p:tavLst>
                                        </p:anim>
                                        <p:anim calcmode="lin" valueType="num">
                                          <p:cBhvr additive="base">
                                            <p:cTn id="44" dur="500" fill="hold"/>
                                            <p:tgtEl>
                                              <p:spTgt spid="7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0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40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ppt_x"/>
                                              </p:val>
                                            </p:tav>
                                            <p:tav tm="100000">
                                              <p:val>
                                                <p:strVal val="#ppt_x"/>
                                              </p:val>
                                            </p:tav>
                                          </p:tavLst>
                                        </p:anim>
                                        <p:anim calcmode="lin" valueType="num">
                                          <p:cBhvr additive="base">
                                            <p:cTn id="52" dur="500" fill="hold"/>
                                            <p:tgtEl>
                                              <p:spTgt spid="8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260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80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3000"/>
                                      </p:stCondLst>
                                      <p:childTnLst>
                                        <p:set>
                                          <p:cBhvr>
                                            <p:cTn id="62" dur="1" fill="hold">
                                              <p:stCondLst>
                                                <p:cond delay="0"/>
                                              </p:stCondLst>
                                            </p:cTn>
                                            <p:tgtEl>
                                              <p:spTgt spid="83"/>
                                            </p:tgtEl>
                                            <p:attrNameLst>
                                              <p:attrName>style.visibility</p:attrName>
                                            </p:attrNameLst>
                                          </p:cBhvr>
                                          <p:to>
                                            <p:strVal val="visible"/>
                                          </p:to>
                                        </p:set>
                                        <p:anim calcmode="lin" valueType="num">
                                          <p:cBhvr additive="base">
                                            <p:cTn id="63" dur="500" fill="hold"/>
                                            <p:tgtEl>
                                              <p:spTgt spid="83"/>
                                            </p:tgtEl>
                                            <p:attrNameLst>
                                              <p:attrName>ppt_x</p:attrName>
                                            </p:attrNameLst>
                                          </p:cBhvr>
                                          <p:tavLst>
                                            <p:tav tm="0">
                                              <p:val>
                                                <p:strVal val="#ppt_x"/>
                                              </p:val>
                                            </p:tav>
                                            <p:tav tm="100000">
                                              <p:val>
                                                <p:strVal val="#ppt_x"/>
                                              </p:val>
                                            </p:tav>
                                          </p:tavLst>
                                        </p:anim>
                                        <p:anim calcmode="lin" valueType="num">
                                          <p:cBhvr additive="base">
                                            <p:cTn id="64" dur="500" fill="hold"/>
                                            <p:tgtEl>
                                              <p:spTgt spid="8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3200"/>
                                      </p:stCondLst>
                                      <p:childTnLst>
                                        <p:set>
                                          <p:cBhvr>
                                            <p:cTn id="66" dur="1" fill="hold">
                                              <p:stCondLst>
                                                <p:cond delay="0"/>
                                              </p:stCondLst>
                                            </p:cTn>
                                            <p:tgtEl>
                                              <p:spTgt spid="84"/>
                                            </p:tgtEl>
                                            <p:attrNameLst>
                                              <p:attrName>style.visibility</p:attrName>
                                            </p:attrNameLst>
                                          </p:cBhvr>
                                          <p:to>
                                            <p:strVal val="visible"/>
                                          </p:to>
                                        </p:set>
                                        <p:anim calcmode="lin" valueType="num">
                                          <p:cBhvr additive="base">
                                            <p:cTn id="67" dur="500" fill="hold"/>
                                            <p:tgtEl>
                                              <p:spTgt spid="84"/>
                                            </p:tgtEl>
                                            <p:attrNameLst>
                                              <p:attrName>ppt_x</p:attrName>
                                            </p:attrNameLst>
                                          </p:cBhvr>
                                          <p:tavLst>
                                            <p:tav tm="0">
                                              <p:val>
                                                <p:strVal val="#ppt_x"/>
                                              </p:val>
                                            </p:tav>
                                            <p:tav tm="100000">
                                              <p:val>
                                                <p:strVal val="#ppt_x"/>
                                              </p:val>
                                            </p:tav>
                                          </p:tavLst>
                                        </p:anim>
                                        <p:anim calcmode="lin" valueType="num">
                                          <p:cBhvr additive="base">
                                            <p:cTn id="68" dur="500" fill="hold"/>
                                            <p:tgtEl>
                                              <p:spTgt spid="8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3400"/>
                                      </p:stCondLst>
                                      <p:childTnLst>
                                        <p:set>
                                          <p:cBhvr>
                                            <p:cTn id="70" dur="1" fill="hold">
                                              <p:stCondLst>
                                                <p:cond delay="0"/>
                                              </p:stCondLst>
                                            </p:cTn>
                                            <p:tgtEl>
                                              <p:spTgt spid="85"/>
                                            </p:tgtEl>
                                            <p:attrNameLst>
                                              <p:attrName>style.visibility</p:attrName>
                                            </p:attrNameLst>
                                          </p:cBhvr>
                                          <p:to>
                                            <p:strVal val="visible"/>
                                          </p:to>
                                        </p:set>
                                        <p:anim calcmode="lin" valueType="num">
                                          <p:cBhvr additive="base">
                                            <p:cTn id="71" dur="500" fill="hold"/>
                                            <p:tgtEl>
                                              <p:spTgt spid="85"/>
                                            </p:tgtEl>
                                            <p:attrNameLst>
                                              <p:attrName>ppt_x</p:attrName>
                                            </p:attrNameLst>
                                          </p:cBhvr>
                                          <p:tavLst>
                                            <p:tav tm="0">
                                              <p:val>
                                                <p:strVal val="#ppt_x"/>
                                              </p:val>
                                            </p:tav>
                                            <p:tav tm="100000">
                                              <p:val>
                                                <p:strVal val="#ppt_x"/>
                                              </p:val>
                                            </p:tav>
                                          </p:tavLst>
                                        </p:anim>
                                        <p:anim calcmode="lin" valueType="num">
                                          <p:cBhvr additive="base">
                                            <p:cTn id="72" dur="500" fill="hold"/>
                                            <p:tgtEl>
                                              <p:spTgt spid="8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3600"/>
                                      </p:stCondLst>
                                      <p:childTnLst>
                                        <p:set>
                                          <p:cBhvr>
                                            <p:cTn id="74" dur="1" fill="hold">
                                              <p:stCondLst>
                                                <p:cond delay="0"/>
                                              </p:stCondLst>
                                            </p:cTn>
                                            <p:tgtEl>
                                              <p:spTgt spid="86"/>
                                            </p:tgtEl>
                                            <p:attrNameLst>
                                              <p:attrName>style.visibility</p:attrName>
                                            </p:attrNameLst>
                                          </p:cBhvr>
                                          <p:to>
                                            <p:strVal val="visible"/>
                                          </p:to>
                                        </p:set>
                                        <p:anim calcmode="lin" valueType="num">
                                          <p:cBhvr additive="base">
                                            <p:cTn id="75" dur="500" fill="hold"/>
                                            <p:tgtEl>
                                              <p:spTgt spid="86"/>
                                            </p:tgtEl>
                                            <p:attrNameLst>
                                              <p:attrName>ppt_x</p:attrName>
                                            </p:attrNameLst>
                                          </p:cBhvr>
                                          <p:tavLst>
                                            <p:tav tm="0">
                                              <p:val>
                                                <p:strVal val="#ppt_x"/>
                                              </p:val>
                                            </p:tav>
                                            <p:tav tm="100000">
                                              <p:val>
                                                <p:strVal val="#ppt_x"/>
                                              </p:val>
                                            </p:tav>
                                          </p:tavLst>
                                        </p:anim>
                                        <p:anim calcmode="lin" valueType="num">
                                          <p:cBhvr additive="base">
                                            <p:cTn id="7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5" grpId="0"/>
          <p:bldP spid="76" grpId="0"/>
          <p:bldP spid="77" grpId="0"/>
          <p:bldP spid="78" grpId="0"/>
          <p:bldP spid="79" grpId="0"/>
          <p:bldP spid="80" grpId="0"/>
          <p:bldP spid="84" grpId="0" animBg="1"/>
          <p:bldP spid="85" grpId="0" animBg="1"/>
          <p:bldP spid="8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4" name="文本框 7"/>
          <p:cNvSpPr txBox="1"/>
          <p:nvPr/>
        </p:nvSpPr>
        <p:spPr>
          <a:xfrm>
            <a:off x="3117384" y="1235347"/>
            <a:ext cx="9527746" cy="1862048"/>
          </a:xfrm>
          <a:prstGeom prst="rect">
            <a:avLst/>
          </a:prstGeom>
          <a:noFill/>
        </p:spPr>
        <p:txBody>
          <a:bodyPr wrap="square" rtlCol="0">
            <a:spAutoFit/>
          </a:bodyPr>
          <a:lstStyle/>
          <a:p>
            <a:r>
              <a:rPr lang="en-US" altLang="zh-CN" sz="115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2030</a:t>
            </a:r>
            <a:endParaRPr lang="zh-CN" altLang="en-US" sz="115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15" name="TextBox 14"/>
          <p:cNvSpPr txBox="1"/>
          <p:nvPr/>
        </p:nvSpPr>
        <p:spPr>
          <a:xfrm>
            <a:off x="3117384" y="3131518"/>
            <a:ext cx="9527746" cy="803553"/>
          </a:xfrm>
          <a:prstGeom prst="rect">
            <a:avLst/>
          </a:prstGeom>
          <a:noFill/>
        </p:spPr>
        <p:txBody>
          <a:bodyPr wrap="square" rtlCol="0">
            <a:spAutoFit/>
          </a:bodyPr>
          <a:lstStyle/>
          <a:p>
            <a:pPr>
              <a:lnSpc>
                <a:spcPts val="5000"/>
              </a:lnSpc>
            </a:pPr>
            <a:r>
              <a:rPr lang="zh-CN" altLang="en-US" sz="66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Thanks for watching!</a:t>
            </a:r>
          </a:p>
        </p:txBody>
      </p:sp>
      <p:sp>
        <p:nvSpPr>
          <p:cNvPr id="16" name="TextBox 8"/>
          <p:cNvSpPr txBox="1"/>
          <p:nvPr/>
        </p:nvSpPr>
        <p:spPr>
          <a:xfrm>
            <a:off x="3231684" y="3865052"/>
            <a:ext cx="3262432" cy="733534"/>
          </a:xfrm>
          <a:prstGeom prst="rect">
            <a:avLst/>
          </a:prstGeom>
          <a:noFill/>
        </p:spPr>
        <p:txBody>
          <a:bodyPr wrap="none" rtlCol="0">
            <a:spAutoFit/>
          </a:bodyPr>
          <a:lstStyle/>
          <a:p>
            <a:pPr>
              <a:lnSpc>
                <a:spcPts val="5000"/>
              </a:lnSpc>
            </a:pPr>
            <a:r>
              <a:rPr lang="zh-CN" altLang="en-US" sz="2000" dirty="0">
                <a:solidFill>
                  <a:schemeClr val="bg1"/>
                </a:solidFill>
                <a:effectLst>
                  <a:outerShdw blurRad="38100" dist="38100" dir="2700000" algn="tl">
                    <a:srgbClr val="000000">
                      <a:alpha val="43137"/>
                    </a:srgbClr>
                  </a:outerShdw>
                </a:effectLst>
                <a:cs typeface="+mn-ea"/>
                <a:sym typeface="+mn-lt"/>
              </a:rPr>
              <a:t>Please add a text description here.</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78000">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14:bounceEnd="78000">
                                          <p:cBhvr additive="base">
                                            <p:cTn id="7" dur="500" fill="hold"/>
                                            <p:tgtEl>
                                              <p:spTgt spid="14">
                                                <p:txEl>
                                                  <p:pRg st="0" end="0"/>
                                                </p:txEl>
                                              </p:spTgt>
                                            </p:tgtEl>
                                            <p:attrNameLst>
                                              <p:attrName>ppt_x</p:attrName>
                                            </p:attrNameLst>
                                          </p:cBhvr>
                                          <p:tavLst>
                                            <p:tav tm="0">
                                              <p:val>
                                                <p:strVal val="1+#ppt_w/2"/>
                                              </p:val>
                                            </p:tav>
                                            <p:tav tm="100000">
                                              <p:val>
                                                <p:strVal val="#ppt_x"/>
                                              </p:val>
                                            </p:tav>
                                          </p:tavLst>
                                        </p:anim>
                                        <p:anim calcmode="lin" valueType="num" p14:bounceEnd="78000">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78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78000">
                                          <p:cBhvr additive="base">
                                            <p:cTn id="12" dur="500" fill="hold"/>
                                            <p:tgtEl>
                                              <p:spTgt spid="15"/>
                                            </p:tgtEl>
                                            <p:attrNameLst>
                                              <p:attrName>ppt_x</p:attrName>
                                            </p:attrNameLst>
                                          </p:cBhvr>
                                          <p:tavLst>
                                            <p:tav tm="0">
                                              <p:val>
                                                <p:strVal val="1+#ppt_w/2"/>
                                              </p:val>
                                            </p:tav>
                                            <p:tav tm="100000">
                                              <p:val>
                                                <p:strVal val="#ppt_x"/>
                                              </p:val>
                                            </p:tav>
                                          </p:tavLst>
                                        </p:anim>
                                        <p:anim calcmode="lin" valueType="num" p14:bounceEnd="78000">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14:presetBounceEnd="78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78000">
                                          <p:cBhvr additive="base">
                                            <p:cTn id="17" dur="500" fill="hold"/>
                                            <p:tgtEl>
                                              <p:spTgt spid="16"/>
                                            </p:tgtEl>
                                            <p:attrNameLst>
                                              <p:attrName>ppt_x</p:attrName>
                                            </p:attrNameLst>
                                          </p:cBhvr>
                                          <p:tavLst>
                                            <p:tav tm="0">
                                              <p:val>
                                                <p:strVal val="1+#ppt_w/2"/>
                                              </p:val>
                                            </p:tav>
                                            <p:tav tm="100000">
                                              <p:val>
                                                <p:strVal val="#ppt_x"/>
                                              </p:val>
                                            </p:tav>
                                          </p:tavLst>
                                        </p:anim>
                                        <p:anim calcmode="lin" valueType="num" p14:bounceEnd="78000">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rot="16200000">
            <a:off x="2667000" y="-2667001"/>
            <a:ext cx="6858001" cy="12192002"/>
          </a:xfrm>
          <a:prstGeom prst="rect">
            <a:avLst/>
          </a:prstGeom>
        </p:spPr>
      </p:pic>
      <p:sp>
        <p:nvSpPr>
          <p:cNvPr id="5" name="Rectangle 5"/>
          <p:cNvSpPr/>
          <p:nvPr/>
        </p:nvSpPr>
        <p:spPr bwMode="auto">
          <a:xfrm rot="18840317">
            <a:off x="3315794" y="-386791"/>
            <a:ext cx="72008" cy="6858000"/>
          </a:xfrm>
          <a:prstGeom prst="rect">
            <a:avLst/>
          </a:prstGeom>
          <a:solidFill>
            <a:srgbClr val="FFD145"/>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 name="矩形 5"/>
          <p:cNvSpPr/>
          <p:nvPr/>
        </p:nvSpPr>
        <p:spPr>
          <a:xfrm rot="2685275">
            <a:off x="-2295030" y="1468802"/>
            <a:ext cx="6310837" cy="937949"/>
          </a:xfrm>
          <a:prstGeom prst="rect">
            <a:avLst/>
          </a:prstGeom>
        </p:spPr>
        <p:txBody>
          <a:bodyPr wrap="square">
            <a:spAutoFit/>
          </a:bodyPr>
          <a:lstStyle/>
          <a:p>
            <a:pPr algn="r">
              <a:lnSpc>
                <a:spcPts val="6000"/>
              </a:lnSpc>
            </a:pPr>
            <a:r>
              <a:rPr lang="en-US" altLang="zh-CN" sz="8800" spc="300" dirty="0">
                <a:solidFill>
                  <a:srgbClr val="FFC000"/>
                </a:solidFill>
                <a:effectLst>
                  <a:outerShdw blurRad="38100" dist="38100" dir="2700000" algn="tl">
                    <a:srgbClr val="000000">
                      <a:alpha val="43137"/>
                    </a:srgbClr>
                  </a:outerShdw>
                </a:effectLst>
                <a:cs typeface="+mn-ea"/>
                <a:sym typeface="+mn-lt"/>
              </a:rPr>
              <a:t>Part 01.</a:t>
            </a:r>
          </a:p>
        </p:txBody>
      </p:sp>
      <p:sp>
        <p:nvSpPr>
          <p:cNvPr id="7" name="TextBox 8"/>
          <p:cNvSpPr txBox="1"/>
          <p:nvPr/>
        </p:nvSpPr>
        <p:spPr>
          <a:xfrm>
            <a:off x="5743526" y="3042209"/>
            <a:ext cx="5072672" cy="733534"/>
          </a:xfrm>
          <a:prstGeom prst="rect">
            <a:avLst/>
          </a:prstGeom>
          <a:noFill/>
        </p:spPr>
        <p:txBody>
          <a:bodyPr wrap="none" rtlCol="0">
            <a:spAutoFit/>
          </a:bodyPr>
          <a:lstStyle/>
          <a:p>
            <a:pPr algn="r">
              <a:lnSpc>
                <a:spcPts val="5000"/>
              </a:lnSpc>
            </a:pPr>
            <a:r>
              <a:rPr lang="zh-CN" altLang="en-US" sz="4400" b="1" dirty="0">
                <a:solidFill>
                  <a:schemeClr val="tx1">
                    <a:lumMod val="75000"/>
                    <a:lumOff val="25000"/>
                  </a:schemeClr>
                </a:solidFill>
                <a:cs typeface="+mn-ea"/>
                <a:sym typeface="+mn-lt"/>
              </a:rPr>
              <a:t>Project overview</a:t>
            </a:r>
            <a:endParaRPr lang="zh-CN" altLang="en-US" sz="4400" spc="300" dirty="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9" name="TextBox 1"/>
          <p:cNvSpPr txBox="1"/>
          <p:nvPr/>
        </p:nvSpPr>
        <p:spPr>
          <a:xfrm>
            <a:off x="5998527" y="3804904"/>
            <a:ext cx="5063173" cy="932563"/>
          </a:xfrm>
          <a:prstGeom prst="rect">
            <a:avLst/>
          </a:prstGeom>
          <a:noFill/>
        </p:spPr>
        <p:txBody>
          <a:bodyPr wrap="square" lIns="0" tIns="0" rIns="0" rtlCol="0">
            <a:spAutoFit/>
          </a:bodyPr>
          <a:lstStyle/>
          <a:p>
            <a:pPr>
              <a:lnSpc>
                <a:spcPct val="120000"/>
              </a:lnSpc>
            </a:pPr>
            <a:r>
              <a:rPr lang="en-US" altLang="zh-CN" sz="1600" dirty="0" err="1">
                <a:solidFill>
                  <a:schemeClr val="tx1">
                    <a:lumMod val="75000"/>
                    <a:lumOff val="25000"/>
                  </a:schemeClr>
                </a:solidFill>
                <a:cs typeface="+mn-ea"/>
                <a:sym typeface="+mn-lt"/>
              </a:rPr>
              <a:t>Describe the objectives of a business plan project in a word.</a:t>
            </a:r>
            <a:endParaRPr lang="en-US" altLang="zh-CN" sz="1600" dirty="0">
              <a:solidFill>
                <a:schemeClr val="tx1">
                  <a:lumMod val="75000"/>
                  <a:lumOff val="25000"/>
                </a:schemeClr>
              </a:solidFill>
              <a:cs typeface="+mn-ea"/>
              <a:sym typeface="+mn-lt"/>
            </a:endParaRPr>
          </a:p>
          <a:p>
            <a:pPr>
              <a:lnSpc>
                <a:spcPct val="120000"/>
              </a:lnSpc>
            </a:pPr>
            <a:r>
              <a:rPr lang="en-US" altLang="zh-CN" sz="1600" dirty="0">
                <a:solidFill>
                  <a:schemeClr val="tx1">
                    <a:lumMod val="75000"/>
                    <a:lumOff val="25000"/>
                  </a:schemeClr>
                </a:solidFill>
                <a:cs typeface="+mn-ea"/>
                <a:sym typeface="+mn-lt"/>
              </a:rPr>
              <a:t>Sentence description of the project business plan objectives.</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8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8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8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8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80000">
                                          <p:cBhvr additive="base">
                                            <p:cTn id="17" dur="5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8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80000">
                                          <p:cBhvr additive="base">
                                            <p:cTn id="22" dur="5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
          <p:cNvSpPr/>
          <p:nvPr/>
        </p:nvSpPr>
        <p:spPr>
          <a:xfrm>
            <a:off x="1538420" y="1616970"/>
            <a:ext cx="465825" cy="45520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22364B"/>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7" name="Freeform: Shape 3"/>
          <p:cNvSpPr/>
          <p:nvPr/>
        </p:nvSpPr>
        <p:spPr>
          <a:xfrm>
            <a:off x="5060363" y="1606388"/>
            <a:ext cx="465825" cy="46579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22364B"/>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8" name="Freeform: Shape 4"/>
          <p:cNvSpPr/>
          <p:nvPr/>
        </p:nvSpPr>
        <p:spPr>
          <a:xfrm>
            <a:off x="1538420" y="3993649"/>
            <a:ext cx="465825" cy="42346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22364B"/>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9" name="Freeform: Shape 5"/>
          <p:cNvSpPr/>
          <p:nvPr/>
        </p:nvSpPr>
        <p:spPr>
          <a:xfrm>
            <a:off x="8582304" y="3993507"/>
            <a:ext cx="465825" cy="423445"/>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rgbClr val="22364B"/>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30" name="Freeform: Shape 6"/>
          <p:cNvSpPr/>
          <p:nvPr/>
        </p:nvSpPr>
        <p:spPr>
          <a:xfrm>
            <a:off x="8582306" y="1648711"/>
            <a:ext cx="465825" cy="381144"/>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22364B"/>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31" name="Freeform: Shape 7"/>
          <p:cNvSpPr/>
          <p:nvPr/>
        </p:nvSpPr>
        <p:spPr>
          <a:xfrm>
            <a:off x="5060362" y="3993507"/>
            <a:ext cx="465825" cy="423607"/>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rgbClr val="22364B"/>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32" name="Rectangle 8"/>
          <p:cNvSpPr/>
          <p:nvPr/>
        </p:nvSpPr>
        <p:spPr>
          <a:xfrm>
            <a:off x="1479624" y="2699491"/>
            <a:ext cx="2851260" cy="532454"/>
          </a:xfrm>
          <a:prstGeom prst="rect">
            <a:avLst/>
          </a:prstGeom>
        </p:spPr>
        <p:txBody>
          <a:bodyPr wrap="square">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br>
              <a:rPr lang="zh-CN" altLang="en-US" sz="1400" dirty="0">
                <a:solidFill>
                  <a:schemeClr val="tx1">
                    <a:lumMod val="75000"/>
                    <a:lumOff val="25000"/>
                  </a:schemeClr>
                </a:solidFill>
                <a:cs typeface="+mn-ea"/>
                <a:sym typeface="+mn-lt"/>
              </a:rPr>
            </a:br>
            <a:r>
              <a:rPr lang="zh-CN" altLang="en-US" sz="1400" dirty="0">
                <a:solidFill>
                  <a:schemeClr val="tx1">
                    <a:lumMod val="75000"/>
                    <a:lumOff val="25000"/>
                  </a:schemeClr>
                </a:solidFill>
                <a:cs typeface="+mn-ea"/>
                <a:sym typeface="+mn-lt"/>
              </a:rPr>
              <a:t>(The subject font is recommended).</a:t>
            </a:r>
          </a:p>
        </p:txBody>
      </p:sp>
      <p:sp>
        <p:nvSpPr>
          <p:cNvPr id="33" name="Rectangle 9"/>
          <p:cNvSpPr/>
          <p:nvPr/>
        </p:nvSpPr>
        <p:spPr>
          <a:xfrm>
            <a:off x="4996435" y="2699491"/>
            <a:ext cx="2851260" cy="532454"/>
          </a:xfrm>
          <a:prstGeom prst="rect">
            <a:avLst/>
          </a:prstGeom>
        </p:spPr>
        <p:txBody>
          <a:bodyPr wrap="square">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br>
              <a:rPr lang="zh-CN" altLang="en-US" sz="1400" dirty="0">
                <a:solidFill>
                  <a:schemeClr val="tx1">
                    <a:lumMod val="75000"/>
                    <a:lumOff val="25000"/>
                  </a:schemeClr>
                </a:solidFill>
                <a:cs typeface="+mn-ea"/>
                <a:sym typeface="+mn-lt"/>
              </a:rPr>
            </a:br>
            <a:r>
              <a:rPr lang="zh-CN" altLang="en-US" sz="1400" dirty="0">
                <a:solidFill>
                  <a:schemeClr val="tx1">
                    <a:lumMod val="75000"/>
                    <a:lumOff val="25000"/>
                  </a:schemeClr>
                </a:solidFill>
                <a:cs typeface="+mn-ea"/>
                <a:sym typeface="+mn-lt"/>
              </a:rPr>
              <a:t>(The subject font is recommended).</a:t>
            </a:r>
          </a:p>
        </p:txBody>
      </p:sp>
      <p:sp>
        <p:nvSpPr>
          <p:cNvPr id="34" name="Rectangle 10"/>
          <p:cNvSpPr/>
          <p:nvPr/>
        </p:nvSpPr>
        <p:spPr>
          <a:xfrm>
            <a:off x="8513246" y="2699490"/>
            <a:ext cx="2851260" cy="532454"/>
          </a:xfrm>
          <a:prstGeom prst="rect">
            <a:avLst/>
          </a:prstGeom>
        </p:spPr>
        <p:txBody>
          <a:bodyPr wrap="square">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br>
              <a:rPr lang="zh-CN" altLang="en-US" sz="1400" dirty="0">
                <a:solidFill>
                  <a:schemeClr val="tx1">
                    <a:lumMod val="75000"/>
                    <a:lumOff val="25000"/>
                  </a:schemeClr>
                </a:solidFill>
                <a:cs typeface="+mn-ea"/>
                <a:sym typeface="+mn-lt"/>
              </a:rPr>
            </a:br>
            <a:r>
              <a:rPr lang="zh-CN" altLang="en-US" sz="1400" dirty="0">
                <a:solidFill>
                  <a:schemeClr val="tx1">
                    <a:lumMod val="75000"/>
                    <a:lumOff val="25000"/>
                  </a:schemeClr>
                </a:solidFill>
                <a:cs typeface="+mn-ea"/>
                <a:sym typeface="+mn-lt"/>
              </a:rPr>
              <a:t>(The subject font is recommended).</a:t>
            </a:r>
          </a:p>
        </p:txBody>
      </p:sp>
      <p:sp>
        <p:nvSpPr>
          <p:cNvPr id="35" name="Rectangle 11"/>
          <p:cNvSpPr/>
          <p:nvPr/>
        </p:nvSpPr>
        <p:spPr>
          <a:xfrm>
            <a:off x="1479624" y="4929350"/>
            <a:ext cx="2851260" cy="532454"/>
          </a:xfrm>
          <a:prstGeom prst="rect">
            <a:avLst/>
          </a:prstGeom>
        </p:spPr>
        <p:txBody>
          <a:bodyPr wrap="square">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br>
              <a:rPr lang="zh-CN" altLang="en-US" sz="1400" dirty="0">
                <a:solidFill>
                  <a:schemeClr val="tx1">
                    <a:lumMod val="75000"/>
                    <a:lumOff val="25000"/>
                  </a:schemeClr>
                </a:solidFill>
                <a:cs typeface="+mn-ea"/>
                <a:sym typeface="+mn-lt"/>
              </a:rPr>
            </a:br>
            <a:r>
              <a:rPr lang="zh-CN" altLang="en-US" sz="1400" dirty="0">
                <a:solidFill>
                  <a:schemeClr val="tx1">
                    <a:lumMod val="75000"/>
                    <a:lumOff val="25000"/>
                  </a:schemeClr>
                </a:solidFill>
                <a:cs typeface="+mn-ea"/>
                <a:sym typeface="+mn-lt"/>
              </a:rPr>
              <a:t>(The subject font is recommended).</a:t>
            </a:r>
          </a:p>
        </p:txBody>
      </p:sp>
      <p:sp>
        <p:nvSpPr>
          <p:cNvPr id="36" name="Rectangle 12"/>
          <p:cNvSpPr/>
          <p:nvPr/>
        </p:nvSpPr>
        <p:spPr>
          <a:xfrm>
            <a:off x="4996434" y="4929351"/>
            <a:ext cx="2851260" cy="532454"/>
          </a:xfrm>
          <a:prstGeom prst="rect">
            <a:avLst/>
          </a:prstGeom>
        </p:spPr>
        <p:txBody>
          <a:bodyPr wrap="square">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br>
              <a:rPr lang="zh-CN" altLang="en-US" sz="1400" dirty="0">
                <a:solidFill>
                  <a:schemeClr val="tx1">
                    <a:lumMod val="75000"/>
                    <a:lumOff val="25000"/>
                  </a:schemeClr>
                </a:solidFill>
                <a:cs typeface="+mn-ea"/>
                <a:sym typeface="+mn-lt"/>
              </a:rPr>
            </a:br>
            <a:r>
              <a:rPr lang="zh-CN" altLang="en-US" sz="1400" dirty="0">
                <a:solidFill>
                  <a:schemeClr val="tx1">
                    <a:lumMod val="75000"/>
                    <a:lumOff val="25000"/>
                  </a:schemeClr>
                </a:solidFill>
                <a:cs typeface="+mn-ea"/>
                <a:sym typeface="+mn-lt"/>
              </a:rPr>
              <a:t>(The subject font is recommended).</a:t>
            </a:r>
          </a:p>
        </p:txBody>
      </p:sp>
      <p:sp>
        <p:nvSpPr>
          <p:cNvPr id="37" name="Rectangle 13"/>
          <p:cNvSpPr/>
          <p:nvPr/>
        </p:nvSpPr>
        <p:spPr>
          <a:xfrm>
            <a:off x="8515166" y="4929349"/>
            <a:ext cx="2851260" cy="532454"/>
          </a:xfrm>
          <a:prstGeom prst="rect">
            <a:avLst/>
          </a:prstGeom>
        </p:spPr>
        <p:txBody>
          <a:bodyPr wrap="square">
            <a:noAutofit/>
          </a:bodyPr>
          <a:lstStyle/>
          <a:p>
            <a:pPr>
              <a:lnSpc>
                <a:spcPct val="120000"/>
              </a:lnSpc>
            </a:pPr>
            <a:r>
              <a:rPr lang="zh-CN" altLang="en-US" sz="1400" dirty="0">
                <a:solidFill>
                  <a:schemeClr val="tx1">
                    <a:lumMod val="75000"/>
                    <a:lumOff val="25000"/>
                  </a:schemeClr>
                </a:solidFill>
                <a:cs typeface="+mn-ea"/>
                <a:sym typeface="+mn-lt"/>
              </a:rPr>
              <a:t>This section is displayed as a text layout.</a:t>
            </a:r>
            <a:br>
              <a:rPr lang="zh-CN" altLang="en-US" sz="1400" dirty="0">
                <a:solidFill>
                  <a:schemeClr val="tx1">
                    <a:lumMod val="75000"/>
                    <a:lumOff val="25000"/>
                  </a:schemeClr>
                </a:solidFill>
                <a:cs typeface="+mn-ea"/>
                <a:sym typeface="+mn-lt"/>
              </a:rPr>
            </a:br>
            <a:r>
              <a:rPr lang="zh-CN" altLang="en-US" sz="1400" dirty="0">
                <a:solidFill>
                  <a:schemeClr val="tx1">
                    <a:lumMod val="75000"/>
                    <a:lumOff val="25000"/>
                  </a:schemeClr>
                </a:solidFill>
                <a:cs typeface="+mn-ea"/>
                <a:sym typeface="+mn-lt"/>
              </a:rPr>
              <a:t>(The subject font is recommended).</a:t>
            </a:r>
          </a:p>
        </p:txBody>
      </p:sp>
      <p:sp>
        <p:nvSpPr>
          <p:cNvPr id="38" name="Rectangle 14"/>
          <p:cNvSpPr/>
          <p:nvPr/>
        </p:nvSpPr>
        <p:spPr>
          <a:xfrm>
            <a:off x="1479624" y="2360481"/>
            <a:ext cx="1261884" cy="372410"/>
          </a:xfrm>
          <a:prstGeom prst="rect">
            <a:avLst/>
          </a:prstGeom>
        </p:spPr>
        <p:txBody>
          <a:bodyPr wrap="none" anchor="ctr" anchorCtr="0">
            <a:normAutofit/>
          </a:bodyPr>
          <a:lstStyle/>
          <a:p>
            <a:r>
              <a:rPr lang="zh-CN" altLang="en-US" b="1" dirty="0">
                <a:solidFill>
                  <a:schemeClr val="tx1">
                    <a:lumMod val="75000"/>
                    <a:lumOff val="25000"/>
                  </a:schemeClr>
                </a:solidFill>
                <a:cs typeface="+mn-ea"/>
                <a:sym typeface="+mn-lt"/>
              </a:rPr>
              <a:t>The content of the project.</a:t>
            </a:r>
          </a:p>
        </p:txBody>
      </p:sp>
      <p:sp>
        <p:nvSpPr>
          <p:cNvPr id="39" name="Rectangle 15"/>
          <p:cNvSpPr/>
          <p:nvPr/>
        </p:nvSpPr>
        <p:spPr>
          <a:xfrm>
            <a:off x="5136135" y="2360481"/>
            <a:ext cx="1261884" cy="372410"/>
          </a:xfrm>
          <a:prstGeom prst="rect">
            <a:avLst/>
          </a:prstGeom>
        </p:spPr>
        <p:txBody>
          <a:bodyPr wrap="none" anchor="ctr" anchorCtr="0">
            <a:normAutofit/>
          </a:bodyPr>
          <a:lstStyle/>
          <a:p>
            <a:r>
              <a:rPr lang="zh-CN" altLang="en-US" b="1" dirty="0">
                <a:solidFill>
                  <a:schemeClr val="tx1">
                    <a:lumMod val="75000"/>
                    <a:lumOff val="25000"/>
                  </a:schemeClr>
                </a:solidFill>
                <a:cs typeface="+mn-ea"/>
                <a:sym typeface="+mn-lt"/>
              </a:rPr>
              <a:t>The content of the project.</a:t>
            </a:r>
          </a:p>
        </p:txBody>
      </p:sp>
      <p:sp>
        <p:nvSpPr>
          <p:cNvPr id="40" name="Rectangle 16"/>
          <p:cNvSpPr/>
          <p:nvPr/>
        </p:nvSpPr>
        <p:spPr>
          <a:xfrm>
            <a:off x="8513246" y="2360481"/>
            <a:ext cx="1261884" cy="372410"/>
          </a:xfrm>
          <a:prstGeom prst="rect">
            <a:avLst/>
          </a:prstGeom>
        </p:spPr>
        <p:txBody>
          <a:bodyPr wrap="none" anchor="ctr" anchorCtr="0">
            <a:normAutofit/>
          </a:bodyPr>
          <a:lstStyle/>
          <a:p>
            <a:r>
              <a:rPr lang="zh-CN" altLang="en-US" b="1" dirty="0">
                <a:solidFill>
                  <a:schemeClr val="tx1">
                    <a:lumMod val="75000"/>
                    <a:lumOff val="25000"/>
                  </a:schemeClr>
                </a:solidFill>
                <a:cs typeface="+mn-ea"/>
                <a:sym typeface="+mn-lt"/>
              </a:rPr>
              <a:t>The content of the project.</a:t>
            </a:r>
          </a:p>
        </p:txBody>
      </p:sp>
      <p:sp>
        <p:nvSpPr>
          <p:cNvPr id="41" name="Rectangle 17"/>
          <p:cNvSpPr/>
          <p:nvPr/>
        </p:nvSpPr>
        <p:spPr>
          <a:xfrm>
            <a:off x="1479624" y="4567395"/>
            <a:ext cx="1261884" cy="372410"/>
          </a:xfrm>
          <a:prstGeom prst="rect">
            <a:avLst/>
          </a:prstGeom>
        </p:spPr>
        <p:txBody>
          <a:bodyPr wrap="none" anchor="ctr" anchorCtr="0">
            <a:normAutofit/>
          </a:bodyPr>
          <a:lstStyle/>
          <a:p>
            <a:r>
              <a:rPr lang="zh-CN" altLang="en-US" b="1" dirty="0">
                <a:solidFill>
                  <a:schemeClr val="tx1">
                    <a:lumMod val="75000"/>
                    <a:lumOff val="25000"/>
                  </a:schemeClr>
                </a:solidFill>
                <a:cs typeface="+mn-ea"/>
                <a:sym typeface="+mn-lt"/>
              </a:rPr>
              <a:t>The content of the project.</a:t>
            </a:r>
          </a:p>
        </p:txBody>
      </p:sp>
      <p:sp>
        <p:nvSpPr>
          <p:cNvPr id="42" name="Rectangle 18"/>
          <p:cNvSpPr/>
          <p:nvPr/>
        </p:nvSpPr>
        <p:spPr>
          <a:xfrm>
            <a:off x="4996435" y="4567395"/>
            <a:ext cx="1261884" cy="372410"/>
          </a:xfrm>
          <a:prstGeom prst="rect">
            <a:avLst/>
          </a:prstGeom>
        </p:spPr>
        <p:txBody>
          <a:bodyPr wrap="none" anchor="ctr" anchorCtr="0">
            <a:normAutofit/>
          </a:bodyPr>
          <a:lstStyle/>
          <a:p>
            <a:r>
              <a:rPr lang="zh-CN" altLang="en-US" b="1" dirty="0">
                <a:solidFill>
                  <a:schemeClr val="tx1">
                    <a:lumMod val="75000"/>
                    <a:lumOff val="25000"/>
                  </a:schemeClr>
                </a:solidFill>
                <a:cs typeface="+mn-ea"/>
                <a:sym typeface="+mn-lt"/>
              </a:rPr>
              <a:t>The content of the project.</a:t>
            </a:r>
          </a:p>
        </p:txBody>
      </p:sp>
      <p:sp>
        <p:nvSpPr>
          <p:cNvPr id="43" name="Rectangle 19"/>
          <p:cNvSpPr/>
          <p:nvPr/>
        </p:nvSpPr>
        <p:spPr>
          <a:xfrm>
            <a:off x="8513246" y="4567395"/>
            <a:ext cx="1261884" cy="372410"/>
          </a:xfrm>
          <a:prstGeom prst="rect">
            <a:avLst/>
          </a:prstGeom>
        </p:spPr>
        <p:txBody>
          <a:bodyPr wrap="none" anchor="ctr" anchorCtr="0">
            <a:normAutofit/>
          </a:bodyPr>
          <a:lstStyle/>
          <a:p>
            <a:r>
              <a:rPr lang="zh-CN" altLang="en-US" b="1" dirty="0">
                <a:solidFill>
                  <a:schemeClr val="tx1">
                    <a:lumMod val="75000"/>
                    <a:lumOff val="25000"/>
                  </a:schemeClr>
                </a:solidFill>
                <a:cs typeface="+mn-ea"/>
                <a:sym typeface="+mn-lt"/>
              </a:rPr>
              <a:t>The content of the project.</a:t>
            </a:r>
          </a:p>
        </p:txBody>
      </p:sp>
      <p:grpSp>
        <p:nvGrpSpPr>
          <p:cNvPr id="44" name="Group 25"/>
          <p:cNvGrpSpPr/>
          <p:nvPr/>
        </p:nvGrpSpPr>
        <p:grpSpPr>
          <a:xfrm>
            <a:off x="4308680" y="2384157"/>
            <a:ext cx="3544193" cy="817430"/>
            <a:chOff x="3705672" y="1420005"/>
            <a:chExt cx="3758480" cy="1836204"/>
          </a:xfrm>
        </p:grpSpPr>
        <p:cxnSp>
          <p:nvCxnSpPr>
            <p:cNvPr id="45" name="Straight Connector 21"/>
            <p:cNvCxnSpPr/>
            <p:nvPr/>
          </p:nvCxnSpPr>
          <p:spPr>
            <a:xfrm>
              <a:off x="3705672" y="1420005"/>
              <a:ext cx="0" cy="1836204"/>
            </a:xfrm>
            <a:prstGeom prst="line">
              <a:avLst/>
            </a:prstGeom>
            <a:noFill/>
            <a:ln w="6350" cap="flat" cmpd="sng" algn="ctr">
              <a:solidFill>
                <a:srgbClr val="FFFFFF">
                  <a:lumMod val="75000"/>
                </a:srgbClr>
              </a:solidFill>
              <a:prstDash val="solid"/>
              <a:miter lim="800000"/>
            </a:ln>
            <a:effectLst/>
          </p:spPr>
        </p:cxnSp>
        <p:cxnSp>
          <p:nvCxnSpPr>
            <p:cNvPr id="46" name="Straight Connector 22"/>
            <p:cNvCxnSpPr/>
            <p:nvPr/>
          </p:nvCxnSpPr>
          <p:spPr>
            <a:xfrm>
              <a:off x="7464152" y="1420005"/>
              <a:ext cx="0" cy="1836204"/>
            </a:xfrm>
            <a:prstGeom prst="line">
              <a:avLst/>
            </a:prstGeom>
            <a:noFill/>
            <a:ln w="6350" cap="flat" cmpd="sng" algn="ctr">
              <a:solidFill>
                <a:srgbClr val="FFFFFF">
                  <a:lumMod val="75000"/>
                </a:srgbClr>
              </a:solidFill>
              <a:prstDash val="solid"/>
              <a:miter lim="800000"/>
            </a:ln>
            <a:effectLst/>
          </p:spPr>
        </p:cxnSp>
      </p:grpSp>
      <p:grpSp>
        <p:nvGrpSpPr>
          <p:cNvPr id="47" name="Group 26"/>
          <p:cNvGrpSpPr/>
          <p:nvPr/>
        </p:nvGrpSpPr>
        <p:grpSpPr>
          <a:xfrm>
            <a:off x="4308680" y="4591071"/>
            <a:ext cx="3544193" cy="817430"/>
            <a:chOff x="3705672" y="1420005"/>
            <a:chExt cx="3758480" cy="1836204"/>
          </a:xfrm>
        </p:grpSpPr>
        <p:cxnSp>
          <p:nvCxnSpPr>
            <p:cNvPr id="48" name="Straight Connector 27"/>
            <p:cNvCxnSpPr/>
            <p:nvPr/>
          </p:nvCxnSpPr>
          <p:spPr>
            <a:xfrm>
              <a:off x="3705672" y="1420005"/>
              <a:ext cx="0" cy="1836204"/>
            </a:xfrm>
            <a:prstGeom prst="line">
              <a:avLst/>
            </a:prstGeom>
            <a:noFill/>
            <a:ln w="6350" cap="flat" cmpd="sng" algn="ctr">
              <a:solidFill>
                <a:srgbClr val="FFFFFF">
                  <a:lumMod val="75000"/>
                </a:srgbClr>
              </a:solidFill>
              <a:prstDash val="solid"/>
              <a:miter lim="800000"/>
            </a:ln>
            <a:effectLst/>
          </p:spPr>
        </p:cxnSp>
        <p:cxnSp>
          <p:nvCxnSpPr>
            <p:cNvPr id="49" name="Straight Connector 28"/>
            <p:cNvCxnSpPr/>
            <p:nvPr/>
          </p:nvCxnSpPr>
          <p:spPr>
            <a:xfrm>
              <a:off x="7464152" y="1420005"/>
              <a:ext cx="0" cy="1836204"/>
            </a:xfrm>
            <a:prstGeom prst="line">
              <a:avLst/>
            </a:prstGeom>
            <a:noFill/>
            <a:ln w="6350" cap="flat" cmpd="sng" algn="ctr">
              <a:solidFill>
                <a:srgbClr val="FFFFFF">
                  <a:lumMod val="75000"/>
                </a:srgbClr>
              </a:solidFill>
              <a:prstDash val="solid"/>
              <a:miter lim="800000"/>
            </a:ln>
            <a:effectLst/>
          </p:spPr>
        </p:cxnSp>
      </p:grpSp>
      <p:sp>
        <p:nvSpPr>
          <p:cNvPr id="50" name="TextBox 1"/>
          <p:cNvSpPr txBox="1"/>
          <p:nvPr/>
        </p:nvSpPr>
        <p:spPr>
          <a:xfrm>
            <a:off x="532570" y="208262"/>
            <a:ext cx="5067028"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1.1</a:t>
            </a:r>
            <a:r>
              <a:rPr lang="en-US" altLang="zh-CN" sz="2400" b="1" dirty="0">
                <a:solidFill>
                  <a:schemeClr val="tx1">
                    <a:lumMod val="75000"/>
                    <a:lumOff val="25000"/>
                  </a:schemeClr>
                </a:solidFill>
                <a:cs typeface="+mn-ea"/>
                <a:sym typeface="+mn-lt"/>
              </a:rPr>
              <a:t>    Introduction to the project.</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35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35000">
                                          <p:cBhvr additive="base">
                                            <p:cTn id="7" dur="200" fill="hold"/>
                                            <p:tgtEl>
                                              <p:spTgt spid="26"/>
                                            </p:tgtEl>
                                            <p:attrNameLst>
                                              <p:attrName>ppt_x</p:attrName>
                                            </p:attrNameLst>
                                          </p:cBhvr>
                                          <p:tavLst>
                                            <p:tav tm="0">
                                              <p:val>
                                                <p:strVal val="#ppt_x"/>
                                              </p:val>
                                            </p:tav>
                                            <p:tav tm="100000">
                                              <p:val>
                                                <p:strVal val="#ppt_x"/>
                                              </p:val>
                                            </p:tav>
                                          </p:tavLst>
                                        </p:anim>
                                        <p:anim calcmode="lin" valueType="num" p14:bounceEnd="35000">
                                          <p:cBhvr additive="base">
                                            <p:cTn id="8" dur="2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35000">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14:bounceEnd="35000">
                                          <p:cBhvr additive="base">
                                            <p:cTn id="12" dur="200" fill="hold"/>
                                            <p:tgtEl>
                                              <p:spTgt spid="27"/>
                                            </p:tgtEl>
                                            <p:attrNameLst>
                                              <p:attrName>ppt_x</p:attrName>
                                            </p:attrNameLst>
                                          </p:cBhvr>
                                          <p:tavLst>
                                            <p:tav tm="0">
                                              <p:val>
                                                <p:strVal val="#ppt_x"/>
                                              </p:val>
                                            </p:tav>
                                            <p:tav tm="100000">
                                              <p:val>
                                                <p:strVal val="#ppt_x"/>
                                              </p:val>
                                            </p:tav>
                                          </p:tavLst>
                                        </p:anim>
                                        <p:anim calcmode="lin" valueType="num" p14:bounceEnd="35000">
                                          <p:cBhvr additive="base">
                                            <p:cTn id="13" dur="2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35000">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14:bounceEnd="35000">
                                          <p:cBhvr additive="base">
                                            <p:cTn id="17" dur="200" fill="hold"/>
                                            <p:tgtEl>
                                              <p:spTgt spid="30"/>
                                            </p:tgtEl>
                                            <p:attrNameLst>
                                              <p:attrName>ppt_x</p:attrName>
                                            </p:attrNameLst>
                                          </p:cBhvr>
                                          <p:tavLst>
                                            <p:tav tm="0">
                                              <p:val>
                                                <p:strVal val="#ppt_x"/>
                                              </p:val>
                                            </p:tav>
                                            <p:tav tm="100000">
                                              <p:val>
                                                <p:strVal val="#ppt_x"/>
                                              </p:val>
                                            </p:tav>
                                          </p:tavLst>
                                        </p:anim>
                                        <p:anim calcmode="lin" valueType="num" p14:bounceEnd="35000">
                                          <p:cBhvr additive="base">
                                            <p:cTn id="18" dur="20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35000">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14:bounceEnd="35000">
                                          <p:cBhvr additive="base">
                                            <p:cTn id="22" dur="200" fill="hold"/>
                                            <p:tgtEl>
                                              <p:spTgt spid="28"/>
                                            </p:tgtEl>
                                            <p:attrNameLst>
                                              <p:attrName>ppt_x</p:attrName>
                                            </p:attrNameLst>
                                          </p:cBhvr>
                                          <p:tavLst>
                                            <p:tav tm="0">
                                              <p:val>
                                                <p:strVal val="#ppt_x"/>
                                              </p:val>
                                            </p:tav>
                                            <p:tav tm="100000">
                                              <p:val>
                                                <p:strVal val="#ppt_x"/>
                                              </p:val>
                                            </p:tav>
                                          </p:tavLst>
                                        </p:anim>
                                        <p:anim calcmode="lin" valueType="num" p14:bounceEnd="35000">
                                          <p:cBhvr additive="base">
                                            <p:cTn id="23" dur="2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35000">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14:bounceEnd="35000">
                                          <p:cBhvr additive="base">
                                            <p:cTn id="27" dur="200" fill="hold"/>
                                            <p:tgtEl>
                                              <p:spTgt spid="31"/>
                                            </p:tgtEl>
                                            <p:attrNameLst>
                                              <p:attrName>ppt_x</p:attrName>
                                            </p:attrNameLst>
                                          </p:cBhvr>
                                          <p:tavLst>
                                            <p:tav tm="0">
                                              <p:val>
                                                <p:strVal val="#ppt_x"/>
                                              </p:val>
                                            </p:tav>
                                            <p:tav tm="100000">
                                              <p:val>
                                                <p:strVal val="#ppt_x"/>
                                              </p:val>
                                            </p:tav>
                                          </p:tavLst>
                                        </p:anim>
                                        <p:anim calcmode="lin" valueType="num" p14:bounceEnd="35000">
                                          <p:cBhvr additive="base">
                                            <p:cTn id="28" dur="20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35000">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14:bounceEnd="35000">
                                          <p:cBhvr additive="base">
                                            <p:cTn id="32" dur="200" fill="hold"/>
                                            <p:tgtEl>
                                              <p:spTgt spid="29"/>
                                            </p:tgtEl>
                                            <p:attrNameLst>
                                              <p:attrName>ppt_x</p:attrName>
                                            </p:attrNameLst>
                                          </p:cBhvr>
                                          <p:tavLst>
                                            <p:tav tm="0">
                                              <p:val>
                                                <p:strVal val="#ppt_x"/>
                                              </p:val>
                                            </p:tav>
                                            <p:tav tm="100000">
                                              <p:val>
                                                <p:strVal val="#ppt_x"/>
                                              </p:val>
                                            </p:tav>
                                          </p:tavLst>
                                        </p:anim>
                                        <p:anim calcmode="lin" valueType="num" p14:bounceEnd="35000">
                                          <p:cBhvr additive="base">
                                            <p:cTn id="33" dur="2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35000">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14:bounceEnd="35000">
                                          <p:cBhvr additive="base">
                                            <p:cTn id="37" dur="200" fill="hold"/>
                                            <p:tgtEl>
                                              <p:spTgt spid="38"/>
                                            </p:tgtEl>
                                            <p:attrNameLst>
                                              <p:attrName>ppt_x</p:attrName>
                                            </p:attrNameLst>
                                          </p:cBhvr>
                                          <p:tavLst>
                                            <p:tav tm="0">
                                              <p:val>
                                                <p:strVal val="#ppt_x"/>
                                              </p:val>
                                            </p:tav>
                                            <p:tav tm="100000">
                                              <p:val>
                                                <p:strVal val="#ppt_x"/>
                                              </p:val>
                                            </p:tav>
                                          </p:tavLst>
                                        </p:anim>
                                        <p:anim calcmode="lin" valueType="num" p14:bounceEnd="35000">
                                          <p:cBhvr additive="base">
                                            <p:cTn id="38" dur="2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35000">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14:bounceEnd="35000">
                                          <p:cBhvr additive="base">
                                            <p:cTn id="42" dur="200" fill="hold"/>
                                            <p:tgtEl>
                                              <p:spTgt spid="39"/>
                                            </p:tgtEl>
                                            <p:attrNameLst>
                                              <p:attrName>ppt_x</p:attrName>
                                            </p:attrNameLst>
                                          </p:cBhvr>
                                          <p:tavLst>
                                            <p:tav tm="0">
                                              <p:val>
                                                <p:strVal val="#ppt_x"/>
                                              </p:val>
                                            </p:tav>
                                            <p:tav tm="100000">
                                              <p:val>
                                                <p:strVal val="#ppt_x"/>
                                              </p:val>
                                            </p:tav>
                                          </p:tavLst>
                                        </p:anim>
                                        <p:anim calcmode="lin" valueType="num" p14:bounceEnd="35000">
                                          <p:cBhvr additive="base">
                                            <p:cTn id="43" dur="200" fill="hold"/>
                                            <p:tgtEl>
                                              <p:spTgt spid="3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35000">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14:bounceEnd="35000">
                                          <p:cBhvr additive="base">
                                            <p:cTn id="47" dur="200" fill="hold"/>
                                            <p:tgtEl>
                                              <p:spTgt spid="40"/>
                                            </p:tgtEl>
                                            <p:attrNameLst>
                                              <p:attrName>ppt_x</p:attrName>
                                            </p:attrNameLst>
                                          </p:cBhvr>
                                          <p:tavLst>
                                            <p:tav tm="0">
                                              <p:val>
                                                <p:strVal val="#ppt_x"/>
                                              </p:val>
                                            </p:tav>
                                            <p:tav tm="100000">
                                              <p:val>
                                                <p:strVal val="#ppt_x"/>
                                              </p:val>
                                            </p:tav>
                                          </p:tavLst>
                                        </p:anim>
                                        <p:anim calcmode="lin" valueType="num" p14:bounceEnd="35000">
                                          <p:cBhvr additive="base">
                                            <p:cTn id="48" dur="2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35000">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14:bounceEnd="35000">
                                          <p:cBhvr additive="base">
                                            <p:cTn id="52" dur="200" fill="hold"/>
                                            <p:tgtEl>
                                              <p:spTgt spid="41"/>
                                            </p:tgtEl>
                                            <p:attrNameLst>
                                              <p:attrName>ppt_x</p:attrName>
                                            </p:attrNameLst>
                                          </p:cBhvr>
                                          <p:tavLst>
                                            <p:tav tm="0">
                                              <p:val>
                                                <p:strVal val="#ppt_x"/>
                                              </p:val>
                                            </p:tav>
                                            <p:tav tm="100000">
                                              <p:val>
                                                <p:strVal val="#ppt_x"/>
                                              </p:val>
                                            </p:tav>
                                          </p:tavLst>
                                        </p:anim>
                                        <p:anim calcmode="lin" valueType="num" p14:bounceEnd="35000">
                                          <p:cBhvr additive="base">
                                            <p:cTn id="53" dur="200" fill="hold"/>
                                            <p:tgtEl>
                                              <p:spTgt spid="4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35000">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14:bounceEnd="35000">
                                          <p:cBhvr additive="base">
                                            <p:cTn id="57" dur="200" fill="hold"/>
                                            <p:tgtEl>
                                              <p:spTgt spid="42"/>
                                            </p:tgtEl>
                                            <p:attrNameLst>
                                              <p:attrName>ppt_x</p:attrName>
                                            </p:attrNameLst>
                                          </p:cBhvr>
                                          <p:tavLst>
                                            <p:tav tm="0">
                                              <p:val>
                                                <p:strVal val="#ppt_x"/>
                                              </p:val>
                                            </p:tav>
                                            <p:tav tm="100000">
                                              <p:val>
                                                <p:strVal val="#ppt_x"/>
                                              </p:val>
                                            </p:tav>
                                          </p:tavLst>
                                        </p:anim>
                                        <p:anim calcmode="lin" valueType="num" p14:bounceEnd="35000">
                                          <p:cBhvr additive="base">
                                            <p:cTn id="58" dur="200" fill="hold"/>
                                            <p:tgtEl>
                                              <p:spTgt spid="4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35000">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14:bounceEnd="35000">
                                          <p:cBhvr additive="base">
                                            <p:cTn id="62" dur="200" fill="hold"/>
                                            <p:tgtEl>
                                              <p:spTgt spid="43"/>
                                            </p:tgtEl>
                                            <p:attrNameLst>
                                              <p:attrName>ppt_x</p:attrName>
                                            </p:attrNameLst>
                                          </p:cBhvr>
                                          <p:tavLst>
                                            <p:tav tm="0">
                                              <p:val>
                                                <p:strVal val="#ppt_x"/>
                                              </p:val>
                                            </p:tav>
                                            <p:tav tm="100000">
                                              <p:val>
                                                <p:strVal val="#ppt_x"/>
                                              </p:val>
                                            </p:tav>
                                          </p:tavLst>
                                        </p:anim>
                                        <p:anim calcmode="lin" valueType="num" p14:bounceEnd="35000">
                                          <p:cBhvr additive="base">
                                            <p:cTn id="63" dur="200" fill="hold"/>
                                            <p:tgtEl>
                                              <p:spTgt spid="4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35000">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14:bounceEnd="35000">
                                          <p:cBhvr additive="base">
                                            <p:cTn id="67" dur="200" fill="hold"/>
                                            <p:tgtEl>
                                              <p:spTgt spid="32"/>
                                            </p:tgtEl>
                                            <p:attrNameLst>
                                              <p:attrName>ppt_x</p:attrName>
                                            </p:attrNameLst>
                                          </p:cBhvr>
                                          <p:tavLst>
                                            <p:tav tm="0">
                                              <p:val>
                                                <p:strVal val="#ppt_x"/>
                                              </p:val>
                                            </p:tav>
                                            <p:tav tm="100000">
                                              <p:val>
                                                <p:strVal val="#ppt_x"/>
                                              </p:val>
                                            </p:tav>
                                          </p:tavLst>
                                        </p:anim>
                                        <p:anim calcmode="lin" valueType="num" p14:bounceEnd="35000">
                                          <p:cBhvr additive="base">
                                            <p:cTn id="68" dur="200" fill="hold"/>
                                            <p:tgtEl>
                                              <p:spTgt spid="3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35000">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14:bounceEnd="35000">
                                          <p:cBhvr additive="base">
                                            <p:cTn id="72" dur="200" fill="hold"/>
                                            <p:tgtEl>
                                              <p:spTgt spid="33"/>
                                            </p:tgtEl>
                                            <p:attrNameLst>
                                              <p:attrName>ppt_x</p:attrName>
                                            </p:attrNameLst>
                                          </p:cBhvr>
                                          <p:tavLst>
                                            <p:tav tm="0">
                                              <p:val>
                                                <p:strVal val="#ppt_x"/>
                                              </p:val>
                                            </p:tav>
                                            <p:tav tm="100000">
                                              <p:val>
                                                <p:strVal val="#ppt_x"/>
                                              </p:val>
                                            </p:tav>
                                          </p:tavLst>
                                        </p:anim>
                                        <p:anim calcmode="lin" valueType="num" p14:bounceEnd="35000">
                                          <p:cBhvr additive="base">
                                            <p:cTn id="73" dur="200" fill="hold"/>
                                            <p:tgtEl>
                                              <p:spTgt spid="3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14:presetBounceEnd="35000">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14:bounceEnd="35000">
                                          <p:cBhvr additive="base">
                                            <p:cTn id="77" dur="200" fill="hold"/>
                                            <p:tgtEl>
                                              <p:spTgt spid="34"/>
                                            </p:tgtEl>
                                            <p:attrNameLst>
                                              <p:attrName>ppt_x</p:attrName>
                                            </p:attrNameLst>
                                          </p:cBhvr>
                                          <p:tavLst>
                                            <p:tav tm="0">
                                              <p:val>
                                                <p:strVal val="#ppt_x"/>
                                              </p:val>
                                            </p:tav>
                                            <p:tav tm="100000">
                                              <p:val>
                                                <p:strVal val="#ppt_x"/>
                                              </p:val>
                                            </p:tav>
                                          </p:tavLst>
                                        </p:anim>
                                        <p:anim calcmode="lin" valueType="num" p14:bounceEnd="35000">
                                          <p:cBhvr additive="base">
                                            <p:cTn id="78" dur="200" fill="hold"/>
                                            <p:tgtEl>
                                              <p:spTgt spid="3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35000">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14:bounceEnd="35000">
                                          <p:cBhvr additive="base">
                                            <p:cTn id="82" dur="200" fill="hold"/>
                                            <p:tgtEl>
                                              <p:spTgt spid="35"/>
                                            </p:tgtEl>
                                            <p:attrNameLst>
                                              <p:attrName>ppt_x</p:attrName>
                                            </p:attrNameLst>
                                          </p:cBhvr>
                                          <p:tavLst>
                                            <p:tav tm="0">
                                              <p:val>
                                                <p:strVal val="#ppt_x"/>
                                              </p:val>
                                            </p:tav>
                                            <p:tav tm="100000">
                                              <p:val>
                                                <p:strVal val="#ppt_x"/>
                                              </p:val>
                                            </p:tav>
                                          </p:tavLst>
                                        </p:anim>
                                        <p:anim calcmode="lin" valueType="num" p14:bounceEnd="35000">
                                          <p:cBhvr additive="base">
                                            <p:cTn id="83" dur="200" fill="hold"/>
                                            <p:tgtEl>
                                              <p:spTgt spid="3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35000">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14:bounceEnd="35000">
                                          <p:cBhvr additive="base">
                                            <p:cTn id="87" dur="200" fill="hold"/>
                                            <p:tgtEl>
                                              <p:spTgt spid="36"/>
                                            </p:tgtEl>
                                            <p:attrNameLst>
                                              <p:attrName>ppt_x</p:attrName>
                                            </p:attrNameLst>
                                          </p:cBhvr>
                                          <p:tavLst>
                                            <p:tav tm="0">
                                              <p:val>
                                                <p:strVal val="#ppt_x"/>
                                              </p:val>
                                            </p:tav>
                                            <p:tav tm="100000">
                                              <p:val>
                                                <p:strVal val="#ppt_x"/>
                                              </p:val>
                                            </p:tav>
                                          </p:tavLst>
                                        </p:anim>
                                        <p:anim calcmode="lin" valueType="num" p14:bounceEnd="35000">
                                          <p:cBhvr additive="base">
                                            <p:cTn id="88" dur="200" fill="hold"/>
                                            <p:tgtEl>
                                              <p:spTgt spid="36"/>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14:presetBounceEnd="35000">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14:bounceEnd="35000">
                                          <p:cBhvr additive="base">
                                            <p:cTn id="92" dur="200" fill="hold"/>
                                            <p:tgtEl>
                                              <p:spTgt spid="37"/>
                                            </p:tgtEl>
                                            <p:attrNameLst>
                                              <p:attrName>ppt_x</p:attrName>
                                            </p:attrNameLst>
                                          </p:cBhvr>
                                          <p:tavLst>
                                            <p:tav tm="0">
                                              <p:val>
                                                <p:strVal val="#ppt_x"/>
                                              </p:val>
                                            </p:tav>
                                            <p:tav tm="100000">
                                              <p:val>
                                                <p:strVal val="#ppt_x"/>
                                              </p:val>
                                            </p:tav>
                                          </p:tavLst>
                                        </p:anim>
                                        <p:anim calcmode="lin" valueType="num" p14:bounceEnd="35000">
                                          <p:cBhvr additive="base">
                                            <p:cTn id="93" dur="20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14:presetBounceEnd="35000">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14:bounceEnd="35000">
                                          <p:cBhvr additive="base">
                                            <p:cTn id="97" dur="200" fill="hold"/>
                                            <p:tgtEl>
                                              <p:spTgt spid="44"/>
                                            </p:tgtEl>
                                            <p:attrNameLst>
                                              <p:attrName>ppt_x</p:attrName>
                                            </p:attrNameLst>
                                          </p:cBhvr>
                                          <p:tavLst>
                                            <p:tav tm="0">
                                              <p:val>
                                                <p:strVal val="#ppt_x"/>
                                              </p:val>
                                            </p:tav>
                                            <p:tav tm="100000">
                                              <p:val>
                                                <p:strVal val="#ppt_x"/>
                                              </p:val>
                                            </p:tav>
                                          </p:tavLst>
                                        </p:anim>
                                        <p:anim calcmode="lin" valueType="num" p14:bounceEnd="35000">
                                          <p:cBhvr additive="base">
                                            <p:cTn id="98" dur="200" fill="hold"/>
                                            <p:tgtEl>
                                              <p:spTgt spid="4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14:presetBounceEnd="35000">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14:bounceEnd="35000">
                                          <p:cBhvr additive="base">
                                            <p:cTn id="102" dur="200" fill="hold"/>
                                            <p:tgtEl>
                                              <p:spTgt spid="47"/>
                                            </p:tgtEl>
                                            <p:attrNameLst>
                                              <p:attrName>ppt_x</p:attrName>
                                            </p:attrNameLst>
                                          </p:cBhvr>
                                          <p:tavLst>
                                            <p:tav tm="0">
                                              <p:val>
                                                <p:strVal val="#ppt_x"/>
                                              </p:val>
                                            </p:tav>
                                            <p:tav tm="100000">
                                              <p:val>
                                                <p:strVal val="#ppt_x"/>
                                              </p:val>
                                            </p:tav>
                                          </p:tavLst>
                                        </p:anim>
                                        <p:anim calcmode="lin" valueType="num" p14:bounceEnd="35000">
                                          <p:cBhvr additive="base">
                                            <p:cTn id="103" dur="2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00" fill="hold"/>
                                            <p:tgtEl>
                                              <p:spTgt spid="26"/>
                                            </p:tgtEl>
                                            <p:attrNameLst>
                                              <p:attrName>ppt_x</p:attrName>
                                            </p:attrNameLst>
                                          </p:cBhvr>
                                          <p:tavLst>
                                            <p:tav tm="0">
                                              <p:val>
                                                <p:strVal val="#ppt_x"/>
                                              </p:val>
                                            </p:tav>
                                            <p:tav tm="100000">
                                              <p:val>
                                                <p:strVal val="#ppt_x"/>
                                              </p:val>
                                            </p:tav>
                                          </p:tavLst>
                                        </p:anim>
                                        <p:anim calcmode="lin" valueType="num">
                                          <p:cBhvr additive="base">
                                            <p:cTn id="8" dur="2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200" fill="hold"/>
                                            <p:tgtEl>
                                              <p:spTgt spid="27"/>
                                            </p:tgtEl>
                                            <p:attrNameLst>
                                              <p:attrName>ppt_x</p:attrName>
                                            </p:attrNameLst>
                                          </p:cBhvr>
                                          <p:tavLst>
                                            <p:tav tm="0">
                                              <p:val>
                                                <p:strVal val="#ppt_x"/>
                                              </p:val>
                                            </p:tav>
                                            <p:tav tm="100000">
                                              <p:val>
                                                <p:strVal val="#ppt_x"/>
                                              </p:val>
                                            </p:tav>
                                          </p:tavLst>
                                        </p:anim>
                                        <p:anim calcmode="lin" valueType="num">
                                          <p:cBhvr additive="base">
                                            <p:cTn id="13" dur="2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00" fill="hold"/>
                                            <p:tgtEl>
                                              <p:spTgt spid="30"/>
                                            </p:tgtEl>
                                            <p:attrNameLst>
                                              <p:attrName>ppt_x</p:attrName>
                                            </p:attrNameLst>
                                          </p:cBhvr>
                                          <p:tavLst>
                                            <p:tav tm="0">
                                              <p:val>
                                                <p:strVal val="#ppt_x"/>
                                              </p:val>
                                            </p:tav>
                                            <p:tav tm="100000">
                                              <p:val>
                                                <p:strVal val="#ppt_x"/>
                                              </p:val>
                                            </p:tav>
                                          </p:tavLst>
                                        </p:anim>
                                        <p:anim calcmode="lin" valueType="num">
                                          <p:cBhvr additive="base">
                                            <p:cTn id="18" dur="20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200" fill="hold"/>
                                            <p:tgtEl>
                                              <p:spTgt spid="28"/>
                                            </p:tgtEl>
                                            <p:attrNameLst>
                                              <p:attrName>ppt_x</p:attrName>
                                            </p:attrNameLst>
                                          </p:cBhvr>
                                          <p:tavLst>
                                            <p:tav tm="0">
                                              <p:val>
                                                <p:strVal val="#ppt_x"/>
                                              </p:val>
                                            </p:tav>
                                            <p:tav tm="100000">
                                              <p:val>
                                                <p:strVal val="#ppt_x"/>
                                              </p:val>
                                            </p:tav>
                                          </p:tavLst>
                                        </p:anim>
                                        <p:anim calcmode="lin" valueType="num">
                                          <p:cBhvr additive="base">
                                            <p:cTn id="23" dur="2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00" fill="hold"/>
                                            <p:tgtEl>
                                              <p:spTgt spid="31"/>
                                            </p:tgtEl>
                                            <p:attrNameLst>
                                              <p:attrName>ppt_x</p:attrName>
                                            </p:attrNameLst>
                                          </p:cBhvr>
                                          <p:tavLst>
                                            <p:tav tm="0">
                                              <p:val>
                                                <p:strVal val="#ppt_x"/>
                                              </p:val>
                                            </p:tav>
                                            <p:tav tm="100000">
                                              <p:val>
                                                <p:strVal val="#ppt_x"/>
                                              </p:val>
                                            </p:tav>
                                          </p:tavLst>
                                        </p:anim>
                                        <p:anim calcmode="lin" valueType="num">
                                          <p:cBhvr additive="base">
                                            <p:cTn id="28" dur="20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00" fill="hold"/>
                                            <p:tgtEl>
                                              <p:spTgt spid="29"/>
                                            </p:tgtEl>
                                            <p:attrNameLst>
                                              <p:attrName>ppt_x</p:attrName>
                                            </p:attrNameLst>
                                          </p:cBhvr>
                                          <p:tavLst>
                                            <p:tav tm="0">
                                              <p:val>
                                                <p:strVal val="#ppt_x"/>
                                              </p:val>
                                            </p:tav>
                                            <p:tav tm="100000">
                                              <p:val>
                                                <p:strVal val="#ppt_x"/>
                                              </p:val>
                                            </p:tav>
                                          </p:tavLst>
                                        </p:anim>
                                        <p:anim calcmode="lin" valueType="num">
                                          <p:cBhvr additive="base">
                                            <p:cTn id="33" dur="2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00" fill="hold"/>
                                            <p:tgtEl>
                                              <p:spTgt spid="38"/>
                                            </p:tgtEl>
                                            <p:attrNameLst>
                                              <p:attrName>ppt_x</p:attrName>
                                            </p:attrNameLst>
                                          </p:cBhvr>
                                          <p:tavLst>
                                            <p:tav tm="0">
                                              <p:val>
                                                <p:strVal val="#ppt_x"/>
                                              </p:val>
                                            </p:tav>
                                            <p:tav tm="100000">
                                              <p:val>
                                                <p:strVal val="#ppt_x"/>
                                              </p:val>
                                            </p:tav>
                                          </p:tavLst>
                                        </p:anim>
                                        <p:anim calcmode="lin" valueType="num">
                                          <p:cBhvr additive="base">
                                            <p:cTn id="38" dur="2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00" fill="hold"/>
                                            <p:tgtEl>
                                              <p:spTgt spid="39"/>
                                            </p:tgtEl>
                                            <p:attrNameLst>
                                              <p:attrName>ppt_x</p:attrName>
                                            </p:attrNameLst>
                                          </p:cBhvr>
                                          <p:tavLst>
                                            <p:tav tm="0">
                                              <p:val>
                                                <p:strVal val="#ppt_x"/>
                                              </p:val>
                                            </p:tav>
                                            <p:tav tm="100000">
                                              <p:val>
                                                <p:strVal val="#ppt_x"/>
                                              </p:val>
                                            </p:tav>
                                          </p:tavLst>
                                        </p:anim>
                                        <p:anim calcmode="lin" valueType="num">
                                          <p:cBhvr additive="base">
                                            <p:cTn id="43" dur="200" fill="hold"/>
                                            <p:tgtEl>
                                              <p:spTgt spid="3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00" fill="hold"/>
                                            <p:tgtEl>
                                              <p:spTgt spid="40"/>
                                            </p:tgtEl>
                                            <p:attrNameLst>
                                              <p:attrName>ppt_x</p:attrName>
                                            </p:attrNameLst>
                                          </p:cBhvr>
                                          <p:tavLst>
                                            <p:tav tm="0">
                                              <p:val>
                                                <p:strVal val="#ppt_x"/>
                                              </p:val>
                                            </p:tav>
                                            <p:tav tm="100000">
                                              <p:val>
                                                <p:strVal val="#ppt_x"/>
                                              </p:val>
                                            </p:tav>
                                          </p:tavLst>
                                        </p:anim>
                                        <p:anim calcmode="lin" valueType="num">
                                          <p:cBhvr additive="base">
                                            <p:cTn id="48" dur="2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200" fill="hold"/>
                                            <p:tgtEl>
                                              <p:spTgt spid="41"/>
                                            </p:tgtEl>
                                            <p:attrNameLst>
                                              <p:attrName>ppt_x</p:attrName>
                                            </p:attrNameLst>
                                          </p:cBhvr>
                                          <p:tavLst>
                                            <p:tav tm="0">
                                              <p:val>
                                                <p:strVal val="#ppt_x"/>
                                              </p:val>
                                            </p:tav>
                                            <p:tav tm="100000">
                                              <p:val>
                                                <p:strVal val="#ppt_x"/>
                                              </p:val>
                                            </p:tav>
                                          </p:tavLst>
                                        </p:anim>
                                        <p:anim calcmode="lin" valueType="num">
                                          <p:cBhvr additive="base">
                                            <p:cTn id="53" dur="200" fill="hold"/>
                                            <p:tgtEl>
                                              <p:spTgt spid="4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200" fill="hold"/>
                                            <p:tgtEl>
                                              <p:spTgt spid="42"/>
                                            </p:tgtEl>
                                            <p:attrNameLst>
                                              <p:attrName>ppt_x</p:attrName>
                                            </p:attrNameLst>
                                          </p:cBhvr>
                                          <p:tavLst>
                                            <p:tav tm="0">
                                              <p:val>
                                                <p:strVal val="#ppt_x"/>
                                              </p:val>
                                            </p:tav>
                                            <p:tav tm="100000">
                                              <p:val>
                                                <p:strVal val="#ppt_x"/>
                                              </p:val>
                                            </p:tav>
                                          </p:tavLst>
                                        </p:anim>
                                        <p:anim calcmode="lin" valueType="num">
                                          <p:cBhvr additive="base">
                                            <p:cTn id="58" dur="200" fill="hold"/>
                                            <p:tgtEl>
                                              <p:spTgt spid="4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200" fill="hold"/>
                                            <p:tgtEl>
                                              <p:spTgt spid="43"/>
                                            </p:tgtEl>
                                            <p:attrNameLst>
                                              <p:attrName>ppt_x</p:attrName>
                                            </p:attrNameLst>
                                          </p:cBhvr>
                                          <p:tavLst>
                                            <p:tav tm="0">
                                              <p:val>
                                                <p:strVal val="#ppt_x"/>
                                              </p:val>
                                            </p:tav>
                                            <p:tav tm="100000">
                                              <p:val>
                                                <p:strVal val="#ppt_x"/>
                                              </p:val>
                                            </p:tav>
                                          </p:tavLst>
                                        </p:anim>
                                        <p:anim calcmode="lin" valueType="num">
                                          <p:cBhvr additive="base">
                                            <p:cTn id="63" dur="200" fill="hold"/>
                                            <p:tgtEl>
                                              <p:spTgt spid="4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200" fill="hold"/>
                                            <p:tgtEl>
                                              <p:spTgt spid="32"/>
                                            </p:tgtEl>
                                            <p:attrNameLst>
                                              <p:attrName>ppt_x</p:attrName>
                                            </p:attrNameLst>
                                          </p:cBhvr>
                                          <p:tavLst>
                                            <p:tav tm="0">
                                              <p:val>
                                                <p:strVal val="#ppt_x"/>
                                              </p:val>
                                            </p:tav>
                                            <p:tav tm="100000">
                                              <p:val>
                                                <p:strVal val="#ppt_x"/>
                                              </p:val>
                                            </p:tav>
                                          </p:tavLst>
                                        </p:anim>
                                        <p:anim calcmode="lin" valueType="num">
                                          <p:cBhvr additive="base">
                                            <p:cTn id="68" dur="200" fill="hold"/>
                                            <p:tgtEl>
                                              <p:spTgt spid="3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200" fill="hold"/>
                                            <p:tgtEl>
                                              <p:spTgt spid="33"/>
                                            </p:tgtEl>
                                            <p:attrNameLst>
                                              <p:attrName>ppt_x</p:attrName>
                                            </p:attrNameLst>
                                          </p:cBhvr>
                                          <p:tavLst>
                                            <p:tav tm="0">
                                              <p:val>
                                                <p:strVal val="#ppt_x"/>
                                              </p:val>
                                            </p:tav>
                                            <p:tav tm="100000">
                                              <p:val>
                                                <p:strVal val="#ppt_x"/>
                                              </p:val>
                                            </p:tav>
                                          </p:tavLst>
                                        </p:anim>
                                        <p:anim calcmode="lin" valueType="num">
                                          <p:cBhvr additive="base">
                                            <p:cTn id="73" dur="200" fill="hold"/>
                                            <p:tgtEl>
                                              <p:spTgt spid="3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200" fill="hold"/>
                                            <p:tgtEl>
                                              <p:spTgt spid="34"/>
                                            </p:tgtEl>
                                            <p:attrNameLst>
                                              <p:attrName>ppt_x</p:attrName>
                                            </p:attrNameLst>
                                          </p:cBhvr>
                                          <p:tavLst>
                                            <p:tav tm="0">
                                              <p:val>
                                                <p:strVal val="#ppt_x"/>
                                              </p:val>
                                            </p:tav>
                                            <p:tav tm="100000">
                                              <p:val>
                                                <p:strVal val="#ppt_x"/>
                                              </p:val>
                                            </p:tav>
                                          </p:tavLst>
                                        </p:anim>
                                        <p:anim calcmode="lin" valueType="num">
                                          <p:cBhvr additive="base">
                                            <p:cTn id="78" dur="200" fill="hold"/>
                                            <p:tgtEl>
                                              <p:spTgt spid="3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200" fill="hold"/>
                                            <p:tgtEl>
                                              <p:spTgt spid="35"/>
                                            </p:tgtEl>
                                            <p:attrNameLst>
                                              <p:attrName>ppt_x</p:attrName>
                                            </p:attrNameLst>
                                          </p:cBhvr>
                                          <p:tavLst>
                                            <p:tav tm="0">
                                              <p:val>
                                                <p:strVal val="#ppt_x"/>
                                              </p:val>
                                            </p:tav>
                                            <p:tav tm="100000">
                                              <p:val>
                                                <p:strVal val="#ppt_x"/>
                                              </p:val>
                                            </p:tav>
                                          </p:tavLst>
                                        </p:anim>
                                        <p:anim calcmode="lin" valueType="num">
                                          <p:cBhvr additive="base">
                                            <p:cTn id="83" dur="200" fill="hold"/>
                                            <p:tgtEl>
                                              <p:spTgt spid="3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200" fill="hold"/>
                                            <p:tgtEl>
                                              <p:spTgt spid="36"/>
                                            </p:tgtEl>
                                            <p:attrNameLst>
                                              <p:attrName>ppt_x</p:attrName>
                                            </p:attrNameLst>
                                          </p:cBhvr>
                                          <p:tavLst>
                                            <p:tav tm="0">
                                              <p:val>
                                                <p:strVal val="#ppt_x"/>
                                              </p:val>
                                            </p:tav>
                                            <p:tav tm="100000">
                                              <p:val>
                                                <p:strVal val="#ppt_x"/>
                                              </p:val>
                                            </p:tav>
                                          </p:tavLst>
                                        </p:anim>
                                        <p:anim calcmode="lin" valueType="num">
                                          <p:cBhvr additive="base">
                                            <p:cTn id="88" dur="200" fill="hold"/>
                                            <p:tgtEl>
                                              <p:spTgt spid="36"/>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200" fill="hold"/>
                                            <p:tgtEl>
                                              <p:spTgt spid="37"/>
                                            </p:tgtEl>
                                            <p:attrNameLst>
                                              <p:attrName>ppt_x</p:attrName>
                                            </p:attrNameLst>
                                          </p:cBhvr>
                                          <p:tavLst>
                                            <p:tav tm="0">
                                              <p:val>
                                                <p:strVal val="#ppt_x"/>
                                              </p:val>
                                            </p:tav>
                                            <p:tav tm="100000">
                                              <p:val>
                                                <p:strVal val="#ppt_x"/>
                                              </p:val>
                                            </p:tav>
                                          </p:tavLst>
                                        </p:anim>
                                        <p:anim calcmode="lin" valueType="num">
                                          <p:cBhvr additive="base">
                                            <p:cTn id="93" dur="20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200" fill="hold"/>
                                            <p:tgtEl>
                                              <p:spTgt spid="44"/>
                                            </p:tgtEl>
                                            <p:attrNameLst>
                                              <p:attrName>ppt_x</p:attrName>
                                            </p:attrNameLst>
                                          </p:cBhvr>
                                          <p:tavLst>
                                            <p:tav tm="0">
                                              <p:val>
                                                <p:strVal val="#ppt_x"/>
                                              </p:val>
                                            </p:tav>
                                            <p:tav tm="100000">
                                              <p:val>
                                                <p:strVal val="#ppt_x"/>
                                              </p:val>
                                            </p:tav>
                                          </p:tavLst>
                                        </p:anim>
                                        <p:anim calcmode="lin" valueType="num">
                                          <p:cBhvr additive="base">
                                            <p:cTn id="98" dur="200" fill="hold"/>
                                            <p:tgtEl>
                                              <p:spTgt spid="4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additive="base">
                                            <p:cTn id="102" dur="200" fill="hold"/>
                                            <p:tgtEl>
                                              <p:spTgt spid="47"/>
                                            </p:tgtEl>
                                            <p:attrNameLst>
                                              <p:attrName>ppt_x</p:attrName>
                                            </p:attrNameLst>
                                          </p:cBhvr>
                                          <p:tavLst>
                                            <p:tav tm="0">
                                              <p:val>
                                                <p:strVal val="#ppt_x"/>
                                              </p:val>
                                            </p:tav>
                                            <p:tav tm="100000">
                                              <p:val>
                                                <p:strVal val="#ppt_x"/>
                                              </p:val>
                                            </p:tav>
                                          </p:tavLst>
                                        </p:anim>
                                        <p:anim calcmode="lin" valueType="num">
                                          <p:cBhvr additive="base">
                                            <p:cTn id="103" dur="2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9"/>
          <p:cNvSpPr>
            <a:spLocks noChangeAspect="1"/>
          </p:cNvSpPr>
          <p:nvPr/>
        </p:nvSpPr>
        <p:spPr bwMode="auto">
          <a:xfrm>
            <a:off x="4092055" y="1216150"/>
            <a:ext cx="3997173" cy="4020490"/>
          </a:xfrm>
          <a:prstGeom prst="rect">
            <a:avLst/>
          </a:prstGeom>
          <a:noFill/>
          <a:ln w="9525">
            <a:noFill/>
            <a:miter lim="800000"/>
          </a:ln>
        </p:spPr>
        <p:txBody>
          <a:bodyPr anchor="ctr"/>
          <a:lstStyle/>
          <a:p>
            <a:pPr algn="ctr"/>
            <a:endParaRPr>
              <a:solidFill>
                <a:schemeClr val="tx1">
                  <a:lumMod val="75000"/>
                  <a:lumOff val="25000"/>
                </a:schemeClr>
              </a:solidFill>
              <a:cs typeface="+mn-ea"/>
              <a:sym typeface="+mn-lt"/>
            </a:endParaRPr>
          </a:p>
        </p:txBody>
      </p:sp>
      <p:sp>
        <p:nvSpPr>
          <p:cNvPr id="79" name="Freeform: Shape 10"/>
          <p:cNvSpPr/>
          <p:nvPr/>
        </p:nvSpPr>
        <p:spPr bwMode="auto">
          <a:xfrm>
            <a:off x="6125617" y="2908287"/>
            <a:ext cx="907691" cy="1172504"/>
          </a:xfrm>
          <a:custGeom>
            <a:avLst/>
            <a:gdLst/>
            <a:ahLst/>
            <a:cxnLst>
              <a:cxn ang="0">
                <a:pos x="222" y="0"/>
              </a:cxn>
              <a:cxn ang="0">
                <a:pos x="0" y="223"/>
              </a:cxn>
              <a:cxn ang="0">
                <a:pos x="222" y="446"/>
              </a:cxn>
              <a:cxn ang="0">
                <a:pos x="222" y="0"/>
              </a:cxn>
            </a:cxnLst>
            <a:rect l="0" t="0" r="r" b="b"/>
            <a:pathLst>
              <a:path w="345" h="446">
                <a:moveTo>
                  <a:pt x="222" y="0"/>
                </a:moveTo>
                <a:cubicBezTo>
                  <a:pt x="0" y="223"/>
                  <a:pt x="0" y="223"/>
                  <a:pt x="0" y="223"/>
                </a:cubicBezTo>
                <a:cubicBezTo>
                  <a:pt x="222" y="446"/>
                  <a:pt x="222" y="446"/>
                  <a:pt x="222" y="446"/>
                </a:cubicBezTo>
                <a:cubicBezTo>
                  <a:pt x="345" y="323"/>
                  <a:pt x="345" y="123"/>
                  <a:pt x="222" y="0"/>
                </a:cubicBezTo>
              </a:path>
            </a:pathLst>
          </a:custGeom>
          <a:solidFill>
            <a:srgbClr val="FFD145"/>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0" name="Freeform: Shape 11"/>
          <p:cNvSpPr/>
          <p:nvPr/>
        </p:nvSpPr>
        <p:spPr bwMode="auto">
          <a:xfrm>
            <a:off x="5501058" y="3546169"/>
            <a:ext cx="1169173" cy="909357"/>
          </a:xfrm>
          <a:custGeom>
            <a:avLst/>
            <a:gdLst/>
            <a:ahLst/>
            <a:cxnLst>
              <a:cxn ang="0">
                <a:pos x="445" y="223"/>
              </a:cxn>
              <a:cxn ang="0">
                <a:pos x="222" y="0"/>
              </a:cxn>
              <a:cxn ang="0">
                <a:pos x="0" y="223"/>
              </a:cxn>
              <a:cxn ang="0">
                <a:pos x="445" y="223"/>
              </a:cxn>
            </a:cxnLst>
            <a:rect l="0" t="0" r="r" b="b"/>
            <a:pathLst>
              <a:path w="445" h="346">
                <a:moveTo>
                  <a:pt x="445" y="223"/>
                </a:moveTo>
                <a:cubicBezTo>
                  <a:pt x="222" y="0"/>
                  <a:pt x="222" y="0"/>
                  <a:pt x="222" y="0"/>
                </a:cubicBezTo>
                <a:cubicBezTo>
                  <a:pt x="0" y="223"/>
                  <a:pt x="0" y="223"/>
                  <a:pt x="0" y="223"/>
                </a:cubicBezTo>
                <a:cubicBezTo>
                  <a:pt x="123" y="346"/>
                  <a:pt x="322" y="346"/>
                  <a:pt x="445" y="223"/>
                </a:cubicBezTo>
              </a:path>
            </a:pathLst>
          </a:custGeom>
          <a:solidFill>
            <a:srgbClr val="22364B"/>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1" name="Freeform: Shape 12"/>
          <p:cNvSpPr/>
          <p:nvPr/>
        </p:nvSpPr>
        <p:spPr bwMode="auto">
          <a:xfrm>
            <a:off x="5141313" y="2908287"/>
            <a:ext cx="909357" cy="1172504"/>
          </a:xfrm>
          <a:custGeom>
            <a:avLst/>
            <a:gdLst/>
            <a:ahLst/>
            <a:cxnLst>
              <a:cxn ang="0">
                <a:pos x="123" y="446"/>
              </a:cxn>
              <a:cxn ang="0">
                <a:pos x="346" y="223"/>
              </a:cxn>
              <a:cxn ang="0">
                <a:pos x="123" y="0"/>
              </a:cxn>
              <a:cxn ang="0">
                <a:pos x="123" y="446"/>
              </a:cxn>
            </a:cxnLst>
            <a:rect l="0" t="0" r="r" b="b"/>
            <a:pathLst>
              <a:path w="346" h="446">
                <a:moveTo>
                  <a:pt x="123" y="446"/>
                </a:moveTo>
                <a:cubicBezTo>
                  <a:pt x="346" y="223"/>
                  <a:pt x="346" y="223"/>
                  <a:pt x="346" y="223"/>
                </a:cubicBezTo>
                <a:cubicBezTo>
                  <a:pt x="123" y="0"/>
                  <a:pt x="123" y="0"/>
                  <a:pt x="123" y="0"/>
                </a:cubicBezTo>
                <a:cubicBezTo>
                  <a:pt x="0" y="123"/>
                  <a:pt x="0" y="323"/>
                  <a:pt x="123" y="446"/>
                </a:cubicBezTo>
              </a:path>
            </a:pathLst>
          </a:custGeom>
          <a:solidFill>
            <a:srgbClr val="FFD145"/>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2" name="Freeform: Shape 13"/>
          <p:cNvSpPr/>
          <p:nvPr/>
        </p:nvSpPr>
        <p:spPr bwMode="auto">
          <a:xfrm>
            <a:off x="5501058" y="2531886"/>
            <a:ext cx="1169173" cy="909357"/>
          </a:xfrm>
          <a:custGeom>
            <a:avLst/>
            <a:gdLst/>
            <a:ahLst/>
            <a:cxnLst>
              <a:cxn ang="0">
                <a:pos x="0" y="123"/>
              </a:cxn>
              <a:cxn ang="0">
                <a:pos x="222" y="346"/>
              </a:cxn>
              <a:cxn ang="0">
                <a:pos x="445" y="123"/>
              </a:cxn>
              <a:cxn ang="0">
                <a:pos x="0" y="123"/>
              </a:cxn>
            </a:cxnLst>
            <a:rect l="0" t="0" r="r" b="b"/>
            <a:pathLst>
              <a:path w="445" h="346">
                <a:moveTo>
                  <a:pt x="0" y="123"/>
                </a:moveTo>
                <a:cubicBezTo>
                  <a:pt x="222" y="346"/>
                  <a:pt x="222" y="346"/>
                  <a:pt x="222" y="346"/>
                </a:cubicBezTo>
                <a:cubicBezTo>
                  <a:pt x="445" y="123"/>
                  <a:pt x="445" y="123"/>
                  <a:pt x="445" y="123"/>
                </a:cubicBezTo>
                <a:cubicBezTo>
                  <a:pt x="322" y="0"/>
                  <a:pt x="123" y="0"/>
                  <a:pt x="0" y="123"/>
                </a:cubicBezTo>
              </a:path>
            </a:pathLst>
          </a:custGeom>
          <a:solidFill>
            <a:srgbClr val="22364B"/>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3" name="Freeform: Shape 14"/>
          <p:cNvSpPr/>
          <p:nvPr/>
        </p:nvSpPr>
        <p:spPr bwMode="auto">
          <a:xfrm>
            <a:off x="7562934" y="3068174"/>
            <a:ext cx="299788" cy="299788"/>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solidFill>
            <a:srgbClr val="52C3CB"/>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4" name="Freeform: Shape 15"/>
          <p:cNvSpPr/>
          <p:nvPr/>
        </p:nvSpPr>
        <p:spPr bwMode="auto">
          <a:xfrm>
            <a:off x="7837739" y="2944927"/>
            <a:ext cx="243161" cy="244827"/>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solidFill>
            <a:srgbClr val="52C3CB"/>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5" name="Freeform: Shape 16"/>
          <p:cNvSpPr/>
          <p:nvPr/>
        </p:nvSpPr>
        <p:spPr bwMode="auto">
          <a:xfrm>
            <a:off x="7862722" y="3218068"/>
            <a:ext cx="191531" cy="189866"/>
          </a:xfrm>
          <a:custGeom>
            <a:avLst/>
            <a:gdLst/>
            <a:ahLst/>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solidFill>
            <a:srgbClr val="52C3CB"/>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6" name="Freeform: Shape 18"/>
          <p:cNvSpPr/>
          <p:nvPr/>
        </p:nvSpPr>
        <p:spPr bwMode="auto">
          <a:xfrm>
            <a:off x="7844401" y="2953255"/>
            <a:ext cx="244827" cy="244827"/>
          </a:xfrm>
          <a:custGeom>
            <a:avLst/>
            <a:gdLst/>
            <a:ahLst/>
            <a:cxnLst>
              <a:cxn ang="0">
                <a:pos x="87" y="54"/>
              </a:cxn>
              <a:cxn ang="0">
                <a:pos x="93" y="47"/>
              </a:cxn>
              <a:cxn ang="0">
                <a:pos x="93" y="46"/>
              </a:cxn>
              <a:cxn ang="0">
                <a:pos x="87" y="38"/>
              </a:cxn>
              <a:cxn ang="0">
                <a:pos x="79" y="35"/>
              </a:cxn>
              <a:cxn ang="0">
                <a:pos x="81" y="24"/>
              </a:cxn>
              <a:cxn ang="0">
                <a:pos x="80" y="14"/>
              </a:cxn>
              <a:cxn ang="0">
                <a:pos x="79" y="13"/>
              </a:cxn>
              <a:cxn ang="0">
                <a:pos x="69" y="12"/>
              </a:cxn>
              <a:cxn ang="0">
                <a:pos x="61" y="15"/>
              </a:cxn>
              <a:cxn ang="0">
                <a:pos x="54" y="6"/>
              </a:cxn>
              <a:cxn ang="0">
                <a:pos x="47" y="0"/>
              </a:cxn>
              <a:cxn ang="0">
                <a:pos x="46" y="0"/>
              </a:cxn>
              <a:cxn ang="0">
                <a:pos x="38" y="6"/>
              </a:cxn>
              <a:cxn ang="0">
                <a:pos x="35" y="13"/>
              </a:cxn>
              <a:cxn ang="0">
                <a:pos x="24" y="12"/>
              </a:cxn>
              <a:cxn ang="0">
                <a:pos x="14" y="13"/>
              </a:cxn>
              <a:cxn ang="0">
                <a:pos x="13" y="14"/>
              </a:cxn>
              <a:cxn ang="0">
                <a:pos x="12" y="24"/>
              </a:cxn>
              <a:cxn ang="0">
                <a:pos x="15" y="31"/>
              </a:cxn>
              <a:cxn ang="0">
                <a:pos x="6" y="38"/>
              </a:cxn>
              <a:cxn ang="0">
                <a:pos x="0" y="46"/>
              </a:cxn>
              <a:cxn ang="0">
                <a:pos x="0" y="47"/>
              </a:cxn>
              <a:cxn ang="0">
                <a:pos x="6" y="54"/>
              </a:cxn>
              <a:cxn ang="0">
                <a:pos x="13" y="58"/>
              </a:cxn>
              <a:cxn ang="0">
                <a:pos x="12" y="69"/>
              </a:cxn>
              <a:cxn ang="0">
                <a:pos x="13" y="79"/>
              </a:cxn>
              <a:cxn ang="0">
                <a:pos x="14" y="80"/>
              </a:cxn>
              <a:cxn ang="0">
                <a:pos x="24" y="81"/>
              </a:cxn>
              <a:cxn ang="0">
                <a:pos x="31" y="78"/>
              </a:cxn>
              <a:cxn ang="0">
                <a:pos x="38" y="87"/>
              </a:cxn>
              <a:cxn ang="0">
                <a:pos x="46" y="93"/>
              </a:cxn>
              <a:cxn ang="0">
                <a:pos x="47" y="93"/>
              </a:cxn>
              <a:cxn ang="0">
                <a:pos x="54" y="87"/>
              </a:cxn>
              <a:cxn ang="0">
                <a:pos x="58" y="79"/>
              </a:cxn>
              <a:cxn ang="0">
                <a:pos x="69" y="81"/>
              </a:cxn>
              <a:cxn ang="0">
                <a:pos x="79" y="80"/>
              </a:cxn>
              <a:cxn ang="0">
                <a:pos x="80" y="79"/>
              </a:cxn>
              <a:cxn ang="0">
                <a:pos x="81" y="69"/>
              </a:cxn>
              <a:cxn ang="0">
                <a:pos x="78" y="61"/>
              </a:cxn>
              <a:cxn ang="0">
                <a:pos x="87" y="54"/>
              </a:cxn>
              <a:cxn ang="0">
                <a:pos x="46" y="70"/>
              </a:cxn>
              <a:cxn ang="0">
                <a:pos x="23" y="46"/>
              </a:cxn>
              <a:cxn ang="0">
                <a:pos x="46" y="23"/>
              </a:cxn>
              <a:cxn ang="0">
                <a:pos x="70" y="46"/>
              </a:cxn>
              <a:cxn ang="0">
                <a:pos x="46" y="70"/>
              </a:cxn>
            </a:cxnLst>
            <a:rect l="0" t="0" r="r" b="b"/>
            <a:pathLst>
              <a:path w="93" h="93">
                <a:moveTo>
                  <a:pt x="87" y="54"/>
                </a:moveTo>
                <a:cubicBezTo>
                  <a:pt x="90" y="54"/>
                  <a:pt x="93" y="51"/>
                  <a:pt x="93" y="47"/>
                </a:cubicBezTo>
                <a:cubicBezTo>
                  <a:pt x="93" y="46"/>
                  <a:pt x="93" y="46"/>
                  <a:pt x="93" y="46"/>
                </a:cubicBezTo>
                <a:cubicBezTo>
                  <a:pt x="93" y="42"/>
                  <a:pt x="90" y="38"/>
                  <a:pt x="87" y="38"/>
                </a:cubicBezTo>
                <a:cubicBezTo>
                  <a:pt x="83" y="38"/>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4"/>
                  <a:pt x="63" y="16"/>
                  <a:pt x="61" y="15"/>
                </a:cubicBezTo>
                <a:cubicBezTo>
                  <a:pt x="60" y="14"/>
                  <a:pt x="54" y="9"/>
                  <a:pt x="54" y="6"/>
                </a:cubicBezTo>
                <a:cubicBezTo>
                  <a:pt x="54" y="2"/>
                  <a:pt x="51" y="0"/>
                  <a:pt x="47" y="0"/>
                </a:cubicBezTo>
                <a:cubicBezTo>
                  <a:pt x="46" y="0"/>
                  <a:pt x="46" y="0"/>
                  <a:pt x="46" y="0"/>
                </a:cubicBezTo>
                <a:cubicBezTo>
                  <a:pt x="42" y="0"/>
                  <a:pt x="38" y="2"/>
                  <a:pt x="38" y="6"/>
                </a:cubicBezTo>
                <a:cubicBezTo>
                  <a:pt x="38" y="9"/>
                  <a:pt x="37" y="13"/>
                  <a:pt x="35" y="13"/>
                </a:cubicBezTo>
                <a:cubicBezTo>
                  <a:pt x="33" y="14"/>
                  <a:pt x="26" y="14"/>
                  <a:pt x="24" y="12"/>
                </a:cubicBezTo>
                <a:cubicBezTo>
                  <a:pt x="21" y="10"/>
                  <a:pt x="17" y="10"/>
                  <a:pt x="14" y="13"/>
                </a:cubicBezTo>
                <a:cubicBezTo>
                  <a:pt x="13" y="14"/>
                  <a:pt x="13" y="14"/>
                  <a:pt x="13" y="14"/>
                </a:cubicBezTo>
                <a:cubicBezTo>
                  <a:pt x="10" y="17"/>
                  <a:pt x="9" y="21"/>
                  <a:pt x="12" y="24"/>
                </a:cubicBezTo>
                <a:cubicBezTo>
                  <a:pt x="14" y="26"/>
                  <a:pt x="16" y="29"/>
                  <a:pt x="15" y="31"/>
                </a:cubicBezTo>
                <a:cubicBezTo>
                  <a:pt x="14" y="33"/>
                  <a:pt x="9" y="38"/>
                  <a:pt x="6" y="38"/>
                </a:cubicBezTo>
                <a:cubicBezTo>
                  <a:pt x="2" y="38"/>
                  <a:pt x="0" y="42"/>
                  <a:pt x="0" y="46"/>
                </a:cubicBezTo>
                <a:cubicBezTo>
                  <a:pt x="0" y="47"/>
                  <a:pt x="0" y="47"/>
                  <a:pt x="0" y="47"/>
                </a:cubicBezTo>
                <a:cubicBezTo>
                  <a:pt x="0" y="51"/>
                  <a:pt x="2" y="54"/>
                  <a:pt x="6" y="54"/>
                </a:cubicBezTo>
                <a:cubicBezTo>
                  <a:pt x="9" y="54"/>
                  <a:pt x="13" y="56"/>
                  <a:pt x="13" y="58"/>
                </a:cubicBezTo>
                <a:cubicBezTo>
                  <a:pt x="14" y="60"/>
                  <a:pt x="14" y="67"/>
                  <a:pt x="12" y="69"/>
                </a:cubicBezTo>
                <a:cubicBezTo>
                  <a:pt x="9" y="72"/>
                  <a:pt x="10" y="76"/>
                  <a:pt x="13" y="79"/>
                </a:cubicBezTo>
                <a:cubicBezTo>
                  <a:pt x="14" y="80"/>
                  <a:pt x="14" y="80"/>
                  <a:pt x="14" y="80"/>
                </a:cubicBezTo>
                <a:cubicBezTo>
                  <a:pt x="17" y="83"/>
                  <a:pt x="21" y="83"/>
                  <a:pt x="24" y="81"/>
                </a:cubicBezTo>
                <a:cubicBezTo>
                  <a:pt x="26" y="78"/>
                  <a:pt x="29" y="77"/>
                  <a:pt x="31" y="78"/>
                </a:cubicBezTo>
                <a:cubicBezTo>
                  <a:pt x="33" y="79"/>
                  <a:pt x="38" y="83"/>
                  <a:pt x="38" y="87"/>
                </a:cubicBezTo>
                <a:cubicBezTo>
                  <a:pt x="38" y="90"/>
                  <a:pt x="42" y="93"/>
                  <a:pt x="46" y="93"/>
                </a:cubicBezTo>
                <a:cubicBezTo>
                  <a:pt x="47" y="93"/>
                  <a:pt x="47" y="93"/>
                  <a:pt x="47" y="93"/>
                </a:cubicBezTo>
                <a:cubicBezTo>
                  <a:pt x="51" y="93"/>
                  <a:pt x="54" y="90"/>
                  <a:pt x="54" y="87"/>
                </a:cubicBezTo>
                <a:cubicBezTo>
                  <a:pt x="54" y="83"/>
                  <a:pt x="56" y="80"/>
                  <a:pt x="58" y="79"/>
                </a:cubicBezTo>
                <a:cubicBezTo>
                  <a:pt x="60" y="79"/>
                  <a:pt x="67" y="78"/>
                  <a:pt x="69" y="81"/>
                </a:cubicBezTo>
                <a:cubicBezTo>
                  <a:pt x="72" y="83"/>
                  <a:pt x="76" y="83"/>
                  <a:pt x="79" y="80"/>
                </a:cubicBezTo>
                <a:cubicBezTo>
                  <a:pt x="80" y="79"/>
                  <a:pt x="80" y="79"/>
                  <a:pt x="80" y="79"/>
                </a:cubicBezTo>
                <a:cubicBezTo>
                  <a:pt x="83" y="76"/>
                  <a:pt x="83" y="72"/>
                  <a:pt x="81" y="69"/>
                </a:cubicBezTo>
                <a:cubicBezTo>
                  <a:pt x="78" y="67"/>
                  <a:pt x="77" y="63"/>
                  <a:pt x="78" y="61"/>
                </a:cubicBezTo>
                <a:cubicBezTo>
                  <a:pt x="79" y="60"/>
                  <a:pt x="83" y="54"/>
                  <a:pt x="87" y="54"/>
                </a:cubicBezTo>
                <a:close/>
                <a:moveTo>
                  <a:pt x="46" y="70"/>
                </a:moveTo>
                <a:cubicBezTo>
                  <a:pt x="33" y="70"/>
                  <a:pt x="23" y="59"/>
                  <a:pt x="23" y="46"/>
                </a:cubicBezTo>
                <a:cubicBezTo>
                  <a:pt x="23" y="33"/>
                  <a:pt x="33" y="23"/>
                  <a:pt x="46" y="23"/>
                </a:cubicBezTo>
                <a:cubicBezTo>
                  <a:pt x="59" y="23"/>
                  <a:pt x="70" y="33"/>
                  <a:pt x="70" y="46"/>
                </a:cubicBezTo>
                <a:cubicBezTo>
                  <a:pt x="70" y="59"/>
                  <a:pt x="59" y="70"/>
                  <a:pt x="46" y="70"/>
                </a:cubicBezTo>
                <a:close/>
              </a:path>
            </a:pathLst>
          </a:custGeom>
          <a:solidFill>
            <a:srgbClr val="52C3CB"/>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7" name="Freeform: Shape 19"/>
          <p:cNvSpPr/>
          <p:nvPr/>
        </p:nvSpPr>
        <p:spPr bwMode="auto">
          <a:xfrm>
            <a:off x="7871049" y="3223064"/>
            <a:ext cx="191531" cy="193197"/>
          </a:xfrm>
          <a:custGeom>
            <a:avLst/>
            <a:gdLst/>
            <a:ahLst/>
            <a:cxnLst>
              <a:cxn ang="0">
                <a:pos x="68" y="43"/>
              </a:cxn>
              <a:cxn ang="0">
                <a:pos x="73" y="37"/>
              </a:cxn>
              <a:cxn ang="0">
                <a:pos x="68" y="30"/>
              </a:cxn>
              <a:cxn ang="0">
                <a:pos x="62" y="28"/>
              </a:cxn>
              <a:cxn ang="0">
                <a:pos x="63" y="19"/>
              </a:cxn>
              <a:cxn ang="0">
                <a:pos x="62" y="11"/>
              </a:cxn>
              <a:cxn ang="0">
                <a:pos x="54" y="10"/>
              </a:cxn>
              <a:cxn ang="0">
                <a:pos x="48" y="12"/>
              </a:cxn>
              <a:cxn ang="0">
                <a:pos x="43" y="5"/>
              </a:cxn>
              <a:cxn ang="0">
                <a:pos x="36" y="0"/>
              </a:cxn>
              <a:cxn ang="0">
                <a:pos x="30" y="5"/>
              </a:cxn>
              <a:cxn ang="0">
                <a:pos x="27" y="11"/>
              </a:cxn>
              <a:cxn ang="0">
                <a:pos x="19" y="10"/>
              </a:cxn>
              <a:cxn ang="0">
                <a:pos x="11" y="11"/>
              </a:cxn>
              <a:cxn ang="0">
                <a:pos x="10" y="19"/>
              </a:cxn>
              <a:cxn ang="0">
                <a:pos x="12" y="25"/>
              </a:cxn>
              <a:cxn ang="0">
                <a:pos x="5" y="30"/>
              </a:cxn>
              <a:cxn ang="0">
                <a:pos x="0" y="37"/>
              </a:cxn>
              <a:cxn ang="0">
                <a:pos x="5" y="43"/>
              </a:cxn>
              <a:cxn ang="0">
                <a:pos x="11" y="46"/>
              </a:cxn>
              <a:cxn ang="0">
                <a:pos x="10" y="54"/>
              </a:cxn>
              <a:cxn ang="0">
                <a:pos x="11" y="62"/>
              </a:cxn>
              <a:cxn ang="0">
                <a:pos x="19" y="63"/>
              </a:cxn>
              <a:cxn ang="0">
                <a:pos x="25" y="61"/>
              </a:cxn>
              <a:cxn ang="0">
                <a:pos x="30" y="68"/>
              </a:cxn>
              <a:cxn ang="0">
                <a:pos x="36" y="73"/>
              </a:cxn>
              <a:cxn ang="0">
                <a:pos x="43" y="68"/>
              </a:cxn>
              <a:cxn ang="0">
                <a:pos x="45" y="62"/>
              </a:cxn>
              <a:cxn ang="0">
                <a:pos x="54" y="63"/>
              </a:cxn>
              <a:cxn ang="0">
                <a:pos x="62" y="62"/>
              </a:cxn>
              <a:cxn ang="0">
                <a:pos x="63" y="54"/>
              </a:cxn>
              <a:cxn ang="0">
                <a:pos x="61" y="48"/>
              </a:cxn>
              <a:cxn ang="0">
                <a:pos x="68" y="43"/>
              </a:cxn>
              <a:cxn ang="0">
                <a:pos x="36" y="55"/>
              </a:cxn>
              <a:cxn ang="0">
                <a:pos x="18" y="37"/>
              </a:cxn>
              <a:cxn ang="0">
                <a:pos x="36" y="19"/>
              </a:cxn>
              <a:cxn ang="0">
                <a:pos x="54" y="37"/>
              </a:cxn>
              <a:cxn ang="0">
                <a:pos x="36" y="55"/>
              </a:cxn>
            </a:cxnLst>
            <a:rect l="0" t="0" r="r" b="b"/>
            <a:pathLst>
              <a:path w="73" h="73">
                <a:moveTo>
                  <a:pt x="68" y="43"/>
                </a:moveTo>
                <a:cubicBezTo>
                  <a:pt x="70" y="43"/>
                  <a:pt x="73" y="40"/>
                  <a:pt x="73" y="37"/>
                </a:cubicBezTo>
                <a:cubicBezTo>
                  <a:pt x="73" y="33"/>
                  <a:pt x="70" y="30"/>
                  <a:pt x="68" y="30"/>
                </a:cubicBezTo>
                <a:cubicBezTo>
                  <a:pt x="65" y="30"/>
                  <a:pt x="62" y="29"/>
                  <a:pt x="62" y="28"/>
                </a:cubicBezTo>
                <a:cubicBezTo>
                  <a:pt x="61" y="26"/>
                  <a:pt x="61" y="21"/>
                  <a:pt x="63" y="19"/>
                </a:cubicBezTo>
                <a:cubicBezTo>
                  <a:pt x="65" y="17"/>
                  <a:pt x="64" y="14"/>
                  <a:pt x="62" y="11"/>
                </a:cubicBezTo>
                <a:cubicBezTo>
                  <a:pt x="60" y="9"/>
                  <a:pt x="56" y="8"/>
                  <a:pt x="54" y="10"/>
                </a:cubicBezTo>
                <a:cubicBezTo>
                  <a:pt x="52" y="12"/>
                  <a:pt x="49" y="13"/>
                  <a:pt x="48" y="12"/>
                </a:cubicBezTo>
                <a:cubicBezTo>
                  <a:pt x="47" y="12"/>
                  <a:pt x="43" y="8"/>
                  <a:pt x="43" y="5"/>
                </a:cubicBezTo>
                <a:cubicBezTo>
                  <a:pt x="43" y="3"/>
                  <a:pt x="40" y="0"/>
                  <a:pt x="36" y="0"/>
                </a:cubicBezTo>
                <a:cubicBezTo>
                  <a:pt x="33" y="0"/>
                  <a:pt x="30" y="3"/>
                  <a:pt x="30" y="5"/>
                </a:cubicBezTo>
                <a:cubicBezTo>
                  <a:pt x="30" y="8"/>
                  <a:pt x="29" y="11"/>
                  <a:pt x="27" y="11"/>
                </a:cubicBezTo>
                <a:cubicBezTo>
                  <a:pt x="26" y="12"/>
                  <a:pt x="20" y="12"/>
                  <a:pt x="19" y="10"/>
                </a:cubicBezTo>
                <a:cubicBezTo>
                  <a:pt x="17" y="8"/>
                  <a:pt x="13" y="9"/>
                  <a:pt x="11" y="11"/>
                </a:cubicBezTo>
                <a:cubicBezTo>
                  <a:pt x="8" y="14"/>
                  <a:pt x="8" y="17"/>
                  <a:pt x="10" y="19"/>
                </a:cubicBezTo>
                <a:cubicBezTo>
                  <a:pt x="11" y="21"/>
                  <a:pt x="12" y="24"/>
                  <a:pt x="12" y="25"/>
                </a:cubicBezTo>
                <a:cubicBezTo>
                  <a:pt x="11" y="26"/>
                  <a:pt x="8" y="30"/>
                  <a:pt x="5" y="30"/>
                </a:cubicBezTo>
                <a:cubicBezTo>
                  <a:pt x="2" y="30"/>
                  <a:pt x="0" y="33"/>
                  <a:pt x="0" y="37"/>
                </a:cubicBezTo>
                <a:cubicBezTo>
                  <a:pt x="0" y="40"/>
                  <a:pt x="2" y="43"/>
                  <a:pt x="5" y="43"/>
                </a:cubicBezTo>
                <a:cubicBezTo>
                  <a:pt x="8" y="43"/>
                  <a:pt x="10" y="44"/>
                  <a:pt x="11" y="46"/>
                </a:cubicBezTo>
                <a:cubicBezTo>
                  <a:pt x="11" y="47"/>
                  <a:pt x="11" y="53"/>
                  <a:pt x="10" y="54"/>
                </a:cubicBezTo>
                <a:cubicBezTo>
                  <a:pt x="8" y="56"/>
                  <a:pt x="8" y="60"/>
                  <a:pt x="11" y="62"/>
                </a:cubicBezTo>
                <a:cubicBezTo>
                  <a:pt x="13" y="65"/>
                  <a:pt x="17" y="65"/>
                  <a:pt x="19" y="63"/>
                </a:cubicBezTo>
                <a:cubicBezTo>
                  <a:pt x="20" y="62"/>
                  <a:pt x="23" y="61"/>
                  <a:pt x="25" y="61"/>
                </a:cubicBezTo>
                <a:cubicBezTo>
                  <a:pt x="26" y="62"/>
                  <a:pt x="30" y="65"/>
                  <a:pt x="30" y="68"/>
                </a:cubicBezTo>
                <a:cubicBezTo>
                  <a:pt x="30" y="71"/>
                  <a:pt x="33" y="73"/>
                  <a:pt x="36" y="73"/>
                </a:cubicBezTo>
                <a:cubicBezTo>
                  <a:pt x="40" y="73"/>
                  <a:pt x="43" y="71"/>
                  <a:pt x="43" y="68"/>
                </a:cubicBezTo>
                <a:cubicBezTo>
                  <a:pt x="43" y="65"/>
                  <a:pt x="44" y="63"/>
                  <a:pt x="45" y="62"/>
                </a:cubicBezTo>
                <a:cubicBezTo>
                  <a:pt x="47" y="62"/>
                  <a:pt x="52" y="62"/>
                  <a:pt x="54" y="63"/>
                </a:cubicBezTo>
                <a:cubicBezTo>
                  <a:pt x="56" y="65"/>
                  <a:pt x="60" y="65"/>
                  <a:pt x="62" y="62"/>
                </a:cubicBezTo>
                <a:cubicBezTo>
                  <a:pt x="64" y="60"/>
                  <a:pt x="65" y="56"/>
                  <a:pt x="63" y="54"/>
                </a:cubicBezTo>
                <a:cubicBezTo>
                  <a:pt x="61" y="53"/>
                  <a:pt x="60" y="50"/>
                  <a:pt x="61" y="48"/>
                </a:cubicBezTo>
                <a:cubicBezTo>
                  <a:pt x="62" y="47"/>
                  <a:pt x="65" y="43"/>
                  <a:pt x="68" y="43"/>
                </a:cubicBezTo>
                <a:close/>
                <a:moveTo>
                  <a:pt x="36" y="55"/>
                </a:moveTo>
                <a:cubicBezTo>
                  <a:pt x="26" y="55"/>
                  <a:pt x="18" y="47"/>
                  <a:pt x="18" y="37"/>
                </a:cubicBezTo>
                <a:cubicBezTo>
                  <a:pt x="18" y="27"/>
                  <a:pt x="26" y="19"/>
                  <a:pt x="36" y="19"/>
                </a:cubicBezTo>
                <a:cubicBezTo>
                  <a:pt x="46" y="19"/>
                  <a:pt x="54" y="27"/>
                  <a:pt x="54" y="37"/>
                </a:cubicBezTo>
                <a:cubicBezTo>
                  <a:pt x="54" y="47"/>
                  <a:pt x="46" y="55"/>
                  <a:pt x="36" y="55"/>
                </a:cubicBezTo>
                <a:close/>
              </a:path>
            </a:pathLst>
          </a:custGeom>
          <a:solidFill>
            <a:srgbClr val="52C3CB"/>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8" name="Freeform: Shape 20"/>
          <p:cNvSpPr/>
          <p:nvPr/>
        </p:nvSpPr>
        <p:spPr bwMode="auto">
          <a:xfrm>
            <a:off x="7562934" y="3068174"/>
            <a:ext cx="299788" cy="299788"/>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solidFill>
            <a:srgbClr val="52C3CB"/>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89" name="Group 4"/>
          <p:cNvGrpSpPr/>
          <p:nvPr/>
        </p:nvGrpSpPr>
        <p:grpSpPr>
          <a:xfrm>
            <a:off x="7571261" y="2944927"/>
            <a:ext cx="509639" cy="463007"/>
            <a:chOff x="9765110" y="2944927"/>
            <a:chExt cx="509639" cy="463007"/>
          </a:xfrm>
          <a:solidFill>
            <a:srgbClr val="22364B"/>
          </a:solidFill>
        </p:grpSpPr>
        <p:sp>
          <p:nvSpPr>
            <p:cNvPr id="90" name="Freeform: Shape 17"/>
            <p:cNvSpPr/>
            <p:nvPr/>
          </p:nvSpPr>
          <p:spPr bwMode="auto">
            <a:xfrm>
              <a:off x="9765110" y="3073170"/>
              <a:ext cx="299788" cy="303119"/>
            </a:xfrm>
            <a:custGeom>
              <a:avLst/>
              <a:gdLst/>
              <a:ahLst/>
              <a:cxnLst>
                <a:cxn ang="0">
                  <a:pos x="106" y="67"/>
                </a:cxn>
                <a:cxn ang="0">
                  <a:pos x="114" y="60"/>
                </a:cxn>
                <a:cxn ang="0">
                  <a:pos x="114" y="55"/>
                </a:cxn>
                <a:cxn ang="0">
                  <a:pos x="106" y="47"/>
                </a:cxn>
                <a:cxn ang="0">
                  <a:pos x="106" y="47"/>
                </a:cxn>
                <a:cxn ang="0">
                  <a:pos x="97" y="43"/>
                </a:cxn>
                <a:cxn ang="0">
                  <a:pos x="99" y="30"/>
                </a:cxn>
                <a:cxn ang="0">
                  <a:pos x="99" y="29"/>
                </a:cxn>
                <a:cxn ang="0">
                  <a:pos x="99" y="19"/>
                </a:cxn>
                <a:cxn ang="0">
                  <a:pos x="96" y="15"/>
                </a:cxn>
                <a:cxn ang="0">
                  <a:pos x="85" y="15"/>
                </a:cxn>
                <a:cxn ang="0">
                  <a:pos x="85" y="16"/>
                </a:cxn>
                <a:cxn ang="0">
                  <a:pos x="75" y="19"/>
                </a:cxn>
                <a:cxn ang="0">
                  <a:pos x="67" y="8"/>
                </a:cxn>
                <a:cxn ang="0">
                  <a:pos x="67" y="8"/>
                </a:cxn>
                <a:cxn ang="0">
                  <a:pos x="59" y="0"/>
                </a:cxn>
                <a:cxn ang="0">
                  <a:pos x="54" y="0"/>
                </a:cxn>
                <a:cxn ang="0">
                  <a:pos x="47" y="8"/>
                </a:cxn>
                <a:cxn ang="0">
                  <a:pos x="47" y="8"/>
                </a:cxn>
                <a:cxn ang="0">
                  <a:pos x="43" y="17"/>
                </a:cxn>
                <a:cxn ang="0">
                  <a:pos x="29" y="16"/>
                </a:cxn>
                <a:cxn ang="0">
                  <a:pos x="29" y="15"/>
                </a:cxn>
                <a:cxn ang="0">
                  <a:pos x="18" y="15"/>
                </a:cxn>
                <a:cxn ang="0">
                  <a:pos x="15" y="19"/>
                </a:cxn>
                <a:cxn ang="0">
                  <a:pos x="15" y="29"/>
                </a:cxn>
                <a:cxn ang="0">
                  <a:pos x="15" y="30"/>
                </a:cxn>
                <a:cxn ang="0">
                  <a:pos x="18" y="39"/>
                </a:cxn>
                <a:cxn ang="0">
                  <a:pos x="8" y="47"/>
                </a:cxn>
                <a:cxn ang="0">
                  <a:pos x="7" y="47"/>
                </a:cxn>
                <a:cxn ang="0">
                  <a:pos x="0" y="55"/>
                </a:cxn>
                <a:cxn ang="0">
                  <a:pos x="0" y="60"/>
                </a:cxn>
                <a:cxn ang="0">
                  <a:pos x="7" y="67"/>
                </a:cxn>
                <a:cxn ang="0">
                  <a:pos x="8" y="67"/>
                </a:cxn>
                <a:cxn ang="0">
                  <a:pos x="17" y="72"/>
                </a:cxn>
                <a:cxn ang="0">
                  <a:pos x="15" y="85"/>
                </a:cxn>
                <a:cxn ang="0">
                  <a:pos x="15" y="85"/>
                </a:cxn>
                <a:cxn ang="0">
                  <a:pos x="15" y="96"/>
                </a:cxn>
                <a:cxn ang="0">
                  <a:pos x="18" y="99"/>
                </a:cxn>
                <a:cxn ang="0">
                  <a:pos x="29" y="100"/>
                </a:cxn>
                <a:cxn ang="0">
                  <a:pos x="29" y="99"/>
                </a:cxn>
                <a:cxn ang="0">
                  <a:pos x="38" y="96"/>
                </a:cxn>
                <a:cxn ang="0">
                  <a:pos x="47" y="107"/>
                </a:cxn>
                <a:cxn ang="0">
                  <a:pos x="47" y="107"/>
                </a:cxn>
                <a:cxn ang="0">
                  <a:pos x="54" y="115"/>
                </a:cxn>
                <a:cxn ang="0">
                  <a:pos x="59" y="115"/>
                </a:cxn>
                <a:cxn ang="0">
                  <a:pos x="67" y="107"/>
                </a:cxn>
                <a:cxn ang="0">
                  <a:pos x="67" y="107"/>
                </a:cxn>
                <a:cxn ang="0">
                  <a:pos x="71" y="98"/>
                </a:cxn>
                <a:cxn ang="0">
                  <a:pos x="85" y="99"/>
                </a:cxn>
                <a:cxn ang="0">
                  <a:pos x="85" y="99"/>
                </a:cxn>
                <a:cxn ang="0">
                  <a:pos x="96" y="100"/>
                </a:cxn>
                <a:cxn ang="0">
                  <a:pos x="99" y="96"/>
                </a:cxn>
                <a:cxn ang="0">
                  <a:pos x="99" y="85"/>
                </a:cxn>
                <a:cxn ang="0">
                  <a:pos x="99" y="85"/>
                </a:cxn>
                <a:cxn ang="0">
                  <a:pos x="95" y="76"/>
                </a:cxn>
                <a:cxn ang="0">
                  <a:pos x="106" y="67"/>
                </a:cxn>
                <a:cxn ang="0">
                  <a:pos x="57" y="86"/>
                </a:cxn>
                <a:cxn ang="0">
                  <a:pos x="28" y="57"/>
                </a:cxn>
                <a:cxn ang="0">
                  <a:pos x="57" y="29"/>
                </a:cxn>
                <a:cxn ang="0">
                  <a:pos x="85" y="57"/>
                </a:cxn>
                <a:cxn ang="0">
                  <a:pos x="57" y="86"/>
                </a:cxn>
              </a:cxnLst>
              <a:rect l="0" t="0" r="r" b="b"/>
              <a:pathLst>
                <a:path w="114" h="115">
                  <a:moveTo>
                    <a:pt x="106" y="67"/>
                  </a:moveTo>
                  <a:cubicBezTo>
                    <a:pt x="111" y="67"/>
                    <a:pt x="114" y="64"/>
                    <a:pt x="114" y="60"/>
                  </a:cubicBezTo>
                  <a:cubicBezTo>
                    <a:pt x="114" y="55"/>
                    <a:pt x="114" y="55"/>
                    <a:pt x="114" y="55"/>
                  </a:cubicBezTo>
                  <a:cubicBezTo>
                    <a:pt x="114" y="51"/>
                    <a:pt x="111" y="47"/>
                    <a:pt x="106" y="47"/>
                  </a:cubicBezTo>
                  <a:cubicBezTo>
                    <a:pt x="106" y="47"/>
                    <a:pt x="106" y="47"/>
                    <a:pt x="106" y="47"/>
                  </a:cubicBezTo>
                  <a:cubicBezTo>
                    <a:pt x="102" y="47"/>
                    <a:pt x="98" y="45"/>
                    <a:pt x="97" y="43"/>
                  </a:cubicBezTo>
                  <a:cubicBezTo>
                    <a:pt x="96" y="41"/>
                    <a:pt x="96" y="33"/>
                    <a:pt x="99" y="30"/>
                  </a:cubicBezTo>
                  <a:cubicBezTo>
                    <a:pt x="99" y="29"/>
                    <a:pt x="99" y="29"/>
                    <a:pt x="99" y="29"/>
                  </a:cubicBezTo>
                  <a:cubicBezTo>
                    <a:pt x="102" y="27"/>
                    <a:pt x="102" y="22"/>
                    <a:pt x="99" y="19"/>
                  </a:cubicBezTo>
                  <a:cubicBezTo>
                    <a:pt x="96" y="15"/>
                    <a:pt x="96" y="15"/>
                    <a:pt x="96" y="15"/>
                  </a:cubicBezTo>
                  <a:cubicBezTo>
                    <a:pt x="93" y="12"/>
                    <a:pt x="88" y="12"/>
                    <a:pt x="85" y="15"/>
                  </a:cubicBezTo>
                  <a:cubicBezTo>
                    <a:pt x="85" y="16"/>
                    <a:pt x="85" y="16"/>
                    <a:pt x="85" y="16"/>
                  </a:cubicBezTo>
                  <a:cubicBezTo>
                    <a:pt x="82" y="18"/>
                    <a:pt x="77" y="20"/>
                    <a:pt x="75" y="19"/>
                  </a:cubicBezTo>
                  <a:cubicBezTo>
                    <a:pt x="73" y="18"/>
                    <a:pt x="67" y="12"/>
                    <a:pt x="67" y="8"/>
                  </a:cubicBezTo>
                  <a:cubicBezTo>
                    <a:pt x="67" y="8"/>
                    <a:pt x="67" y="8"/>
                    <a:pt x="67" y="8"/>
                  </a:cubicBezTo>
                  <a:cubicBezTo>
                    <a:pt x="67" y="4"/>
                    <a:pt x="63" y="0"/>
                    <a:pt x="59" y="0"/>
                  </a:cubicBezTo>
                  <a:cubicBezTo>
                    <a:pt x="54" y="0"/>
                    <a:pt x="54" y="0"/>
                    <a:pt x="54" y="0"/>
                  </a:cubicBezTo>
                  <a:cubicBezTo>
                    <a:pt x="50" y="0"/>
                    <a:pt x="47" y="4"/>
                    <a:pt x="47" y="8"/>
                  </a:cubicBezTo>
                  <a:cubicBezTo>
                    <a:pt x="47" y="8"/>
                    <a:pt x="47" y="8"/>
                    <a:pt x="47" y="8"/>
                  </a:cubicBezTo>
                  <a:cubicBezTo>
                    <a:pt x="47" y="12"/>
                    <a:pt x="45" y="16"/>
                    <a:pt x="43" y="17"/>
                  </a:cubicBezTo>
                  <a:cubicBezTo>
                    <a:pt x="40" y="18"/>
                    <a:pt x="32" y="18"/>
                    <a:pt x="29" y="16"/>
                  </a:cubicBezTo>
                  <a:cubicBezTo>
                    <a:pt x="29" y="15"/>
                    <a:pt x="29" y="15"/>
                    <a:pt x="29" y="15"/>
                  </a:cubicBezTo>
                  <a:cubicBezTo>
                    <a:pt x="26" y="12"/>
                    <a:pt x="21" y="12"/>
                    <a:pt x="18" y="15"/>
                  </a:cubicBezTo>
                  <a:cubicBezTo>
                    <a:pt x="15" y="19"/>
                    <a:pt x="15" y="19"/>
                    <a:pt x="15" y="19"/>
                  </a:cubicBezTo>
                  <a:cubicBezTo>
                    <a:pt x="12" y="22"/>
                    <a:pt x="12" y="27"/>
                    <a:pt x="15" y="29"/>
                  </a:cubicBezTo>
                  <a:cubicBezTo>
                    <a:pt x="15" y="30"/>
                    <a:pt x="15" y="30"/>
                    <a:pt x="15" y="30"/>
                  </a:cubicBezTo>
                  <a:cubicBezTo>
                    <a:pt x="18" y="33"/>
                    <a:pt x="19" y="37"/>
                    <a:pt x="18" y="39"/>
                  </a:cubicBezTo>
                  <a:cubicBezTo>
                    <a:pt x="17" y="41"/>
                    <a:pt x="12" y="47"/>
                    <a:pt x="8" y="47"/>
                  </a:cubicBezTo>
                  <a:cubicBezTo>
                    <a:pt x="7" y="47"/>
                    <a:pt x="7" y="47"/>
                    <a:pt x="7" y="47"/>
                  </a:cubicBezTo>
                  <a:cubicBezTo>
                    <a:pt x="3" y="47"/>
                    <a:pt x="0" y="51"/>
                    <a:pt x="0" y="55"/>
                  </a:cubicBezTo>
                  <a:cubicBezTo>
                    <a:pt x="0" y="60"/>
                    <a:pt x="0" y="60"/>
                    <a:pt x="0" y="60"/>
                  </a:cubicBezTo>
                  <a:cubicBezTo>
                    <a:pt x="0" y="64"/>
                    <a:pt x="3" y="67"/>
                    <a:pt x="7" y="67"/>
                  </a:cubicBezTo>
                  <a:cubicBezTo>
                    <a:pt x="8" y="67"/>
                    <a:pt x="8" y="67"/>
                    <a:pt x="8" y="67"/>
                  </a:cubicBezTo>
                  <a:cubicBezTo>
                    <a:pt x="12" y="67"/>
                    <a:pt x="16" y="69"/>
                    <a:pt x="17" y="72"/>
                  </a:cubicBezTo>
                  <a:cubicBezTo>
                    <a:pt x="17" y="74"/>
                    <a:pt x="18" y="82"/>
                    <a:pt x="15" y="85"/>
                  </a:cubicBezTo>
                  <a:cubicBezTo>
                    <a:pt x="15" y="85"/>
                    <a:pt x="15" y="85"/>
                    <a:pt x="15" y="85"/>
                  </a:cubicBezTo>
                  <a:cubicBezTo>
                    <a:pt x="12" y="88"/>
                    <a:pt x="12" y="93"/>
                    <a:pt x="15" y="96"/>
                  </a:cubicBezTo>
                  <a:cubicBezTo>
                    <a:pt x="18" y="99"/>
                    <a:pt x="18" y="99"/>
                    <a:pt x="18" y="99"/>
                  </a:cubicBezTo>
                  <a:cubicBezTo>
                    <a:pt x="21" y="102"/>
                    <a:pt x="26" y="102"/>
                    <a:pt x="29" y="100"/>
                  </a:cubicBezTo>
                  <a:cubicBezTo>
                    <a:pt x="29" y="99"/>
                    <a:pt x="29" y="99"/>
                    <a:pt x="29" y="99"/>
                  </a:cubicBezTo>
                  <a:cubicBezTo>
                    <a:pt x="32" y="96"/>
                    <a:pt x="36" y="95"/>
                    <a:pt x="38" y="96"/>
                  </a:cubicBezTo>
                  <a:cubicBezTo>
                    <a:pt x="41" y="97"/>
                    <a:pt x="47" y="102"/>
                    <a:pt x="47" y="107"/>
                  </a:cubicBezTo>
                  <a:cubicBezTo>
                    <a:pt x="47" y="107"/>
                    <a:pt x="47" y="107"/>
                    <a:pt x="47" y="107"/>
                  </a:cubicBezTo>
                  <a:cubicBezTo>
                    <a:pt x="47" y="111"/>
                    <a:pt x="50" y="115"/>
                    <a:pt x="54" y="115"/>
                  </a:cubicBezTo>
                  <a:cubicBezTo>
                    <a:pt x="59" y="115"/>
                    <a:pt x="59" y="115"/>
                    <a:pt x="59" y="115"/>
                  </a:cubicBezTo>
                  <a:cubicBezTo>
                    <a:pt x="63" y="115"/>
                    <a:pt x="67" y="111"/>
                    <a:pt x="67" y="107"/>
                  </a:cubicBezTo>
                  <a:cubicBezTo>
                    <a:pt x="67" y="107"/>
                    <a:pt x="67" y="107"/>
                    <a:pt x="67" y="107"/>
                  </a:cubicBezTo>
                  <a:cubicBezTo>
                    <a:pt x="67" y="102"/>
                    <a:pt x="69" y="98"/>
                    <a:pt x="71" y="98"/>
                  </a:cubicBezTo>
                  <a:cubicBezTo>
                    <a:pt x="74" y="97"/>
                    <a:pt x="82" y="96"/>
                    <a:pt x="85" y="99"/>
                  </a:cubicBezTo>
                  <a:cubicBezTo>
                    <a:pt x="85" y="99"/>
                    <a:pt x="85" y="99"/>
                    <a:pt x="85" y="99"/>
                  </a:cubicBezTo>
                  <a:cubicBezTo>
                    <a:pt x="88" y="102"/>
                    <a:pt x="93" y="102"/>
                    <a:pt x="96" y="100"/>
                  </a:cubicBezTo>
                  <a:cubicBezTo>
                    <a:pt x="99" y="96"/>
                    <a:pt x="99" y="96"/>
                    <a:pt x="99" y="96"/>
                  </a:cubicBezTo>
                  <a:cubicBezTo>
                    <a:pt x="102" y="93"/>
                    <a:pt x="102" y="88"/>
                    <a:pt x="99" y="85"/>
                  </a:cubicBezTo>
                  <a:cubicBezTo>
                    <a:pt x="99" y="85"/>
                    <a:pt x="99" y="85"/>
                    <a:pt x="99" y="85"/>
                  </a:cubicBezTo>
                  <a:cubicBezTo>
                    <a:pt x="96" y="82"/>
                    <a:pt x="94" y="78"/>
                    <a:pt x="95" y="76"/>
                  </a:cubicBezTo>
                  <a:cubicBezTo>
                    <a:pt x="97" y="74"/>
                    <a:pt x="102" y="67"/>
                    <a:pt x="106" y="67"/>
                  </a:cubicBezTo>
                  <a:close/>
                  <a:moveTo>
                    <a:pt x="57" y="86"/>
                  </a:moveTo>
                  <a:cubicBezTo>
                    <a:pt x="41" y="86"/>
                    <a:pt x="28" y="73"/>
                    <a:pt x="28" y="57"/>
                  </a:cubicBezTo>
                  <a:cubicBezTo>
                    <a:pt x="28" y="42"/>
                    <a:pt x="41" y="29"/>
                    <a:pt x="57" y="29"/>
                  </a:cubicBezTo>
                  <a:cubicBezTo>
                    <a:pt x="73" y="29"/>
                    <a:pt x="85" y="42"/>
                    <a:pt x="85" y="57"/>
                  </a:cubicBezTo>
                  <a:cubicBezTo>
                    <a:pt x="85" y="73"/>
                    <a:pt x="73" y="86"/>
                    <a:pt x="57" y="86"/>
                  </a:cubicBez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1" name="Freeform: Shape 21"/>
            <p:cNvSpPr/>
            <p:nvPr/>
          </p:nvSpPr>
          <p:spPr bwMode="auto">
            <a:xfrm>
              <a:off x="10031588" y="2944927"/>
              <a:ext cx="243161" cy="244827"/>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2" name="Freeform: Shape 22"/>
            <p:cNvSpPr/>
            <p:nvPr/>
          </p:nvSpPr>
          <p:spPr bwMode="auto">
            <a:xfrm>
              <a:off x="10056571" y="3218068"/>
              <a:ext cx="191531" cy="189866"/>
            </a:xfrm>
            <a:custGeom>
              <a:avLst/>
              <a:gdLst/>
              <a:ahLst/>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93" name="Freeform: Shape 23"/>
          <p:cNvSpPr/>
          <p:nvPr/>
        </p:nvSpPr>
        <p:spPr bwMode="auto">
          <a:xfrm>
            <a:off x="6392095" y="3362965"/>
            <a:ext cx="241496" cy="241496"/>
          </a:xfrm>
          <a:custGeom>
            <a:avLst/>
            <a:gdLst/>
            <a:ahLst/>
            <a:cxnLst>
              <a:cxn ang="0">
                <a:pos x="23" y="46"/>
              </a:cxn>
              <a:cxn ang="0">
                <a:pos x="69" y="46"/>
              </a:cxn>
              <a:cxn ang="0">
                <a:pos x="48" y="0"/>
              </a:cxn>
              <a:cxn ang="0">
                <a:pos x="38" y="6"/>
              </a:cxn>
              <a:cxn ang="0">
                <a:pos x="34" y="13"/>
              </a:cxn>
              <a:cxn ang="0">
                <a:pos x="23" y="12"/>
              </a:cxn>
              <a:cxn ang="0">
                <a:pos x="19" y="10"/>
              </a:cxn>
              <a:cxn ang="0">
                <a:pos x="12" y="15"/>
              </a:cxn>
              <a:cxn ang="0">
                <a:pos x="12" y="23"/>
              </a:cxn>
              <a:cxn ang="0">
                <a:pos x="6" y="38"/>
              </a:cxn>
              <a:cxn ang="0">
                <a:pos x="0" y="44"/>
              </a:cxn>
              <a:cxn ang="0">
                <a:pos x="6" y="54"/>
              </a:cxn>
              <a:cxn ang="0">
                <a:pos x="13" y="58"/>
              </a:cxn>
              <a:cxn ang="0">
                <a:pos x="12" y="69"/>
              </a:cxn>
              <a:cxn ang="0">
                <a:pos x="15" y="80"/>
              </a:cxn>
              <a:cxn ang="0">
                <a:pos x="23" y="80"/>
              </a:cxn>
              <a:cxn ang="0">
                <a:pos x="30" y="77"/>
              </a:cxn>
              <a:cxn ang="0">
                <a:pos x="38" y="86"/>
              </a:cxn>
              <a:cxn ang="0">
                <a:pos x="44" y="92"/>
              </a:cxn>
              <a:cxn ang="0">
                <a:pos x="54" y="86"/>
              </a:cxn>
              <a:cxn ang="0">
                <a:pos x="58" y="79"/>
              </a:cxn>
              <a:cxn ang="0">
                <a:pos x="68" y="80"/>
              </a:cxn>
              <a:cxn ang="0">
                <a:pos x="73" y="82"/>
              </a:cxn>
              <a:cxn ang="0">
                <a:pos x="80" y="77"/>
              </a:cxn>
              <a:cxn ang="0">
                <a:pos x="80" y="69"/>
              </a:cxn>
              <a:cxn ang="0">
                <a:pos x="86" y="54"/>
              </a:cxn>
              <a:cxn ang="0">
                <a:pos x="92" y="48"/>
              </a:cxn>
              <a:cxn ang="0">
                <a:pos x="86" y="38"/>
              </a:cxn>
              <a:cxn ang="0">
                <a:pos x="79" y="34"/>
              </a:cxn>
              <a:cxn ang="0">
                <a:pos x="80" y="23"/>
              </a:cxn>
              <a:cxn ang="0">
                <a:pos x="77" y="12"/>
              </a:cxn>
              <a:cxn ang="0">
                <a:pos x="69" y="12"/>
              </a:cxn>
              <a:cxn ang="0">
                <a:pos x="62" y="15"/>
              </a:cxn>
              <a:cxn ang="0">
                <a:pos x="54" y="6"/>
              </a:cxn>
              <a:cxn ang="0">
                <a:pos x="48" y="0"/>
              </a:cxn>
            </a:cxnLst>
            <a:rect l="0" t="0" r="r" b="b"/>
            <a:pathLst>
              <a:path w="92" h="92">
                <a:moveTo>
                  <a:pt x="46" y="69"/>
                </a:moveTo>
                <a:cubicBezTo>
                  <a:pt x="33" y="69"/>
                  <a:pt x="23" y="59"/>
                  <a:pt x="23" y="46"/>
                </a:cubicBezTo>
                <a:cubicBezTo>
                  <a:pt x="23" y="33"/>
                  <a:pt x="33" y="23"/>
                  <a:pt x="46" y="23"/>
                </a:cubicBezTo>
                <a:cubicBezTo>
                  <a:pt x="59" y="23"/>
                  <a:pt x="69" y="33"/>
                  <a:pt x="69" y="46"/>
                </a:cubicBezTo>
                <a:cubicBezTo>
                  <a:pt x="69" y="59"/>
                  <a:pt x="59" y="69"/>
                  <a:pt x="46" y="69"/>
                </a:cubicBezTo>
                <a:moveTo>
                  <a:pt x="48" y="0"/>
                </a:moveTo>
                <a:cubicBezTo>
                  <a:pt x="44" y="0"/>
                  <a:pt x="44" y="0"/>
                  <a:pt x="44" y="0"/>
                </a:cubicBezTo>
                <a:cubicBezTo>
                  <a:pt x="41" y="0"/>
                  <a:pt x="38" y="2"/>
                  <a:pt x="38" y="6"/>
                </a:cubicBezTo>
                <a:cubicBezTo>
                  <a:pt x="38" y="6"/>
                  <a:pt x="38" y="6"/>
                  <a:pt x="38" y="6"/>
                </a:cubicBezTo>
                <a:cubicBezTo>
                  <a:pt x="38" y="9"/>
                  <a:pt x="36" y="13"/>
                  <a:pt x="34" y="13"/>
                </a:cubicBezTo>
                <a:cubicBezTo>
                  <a:pt x="34" y="14"/>
                  <a:pt x="32" y="14"/>
                  <a:pt x="30" y="14"/>
                </a:cubicBezTo>
                <a:cubicBezTo>
                  <a:pt x="28" y="14"/>
                  <a:pt x="25" y="13"/>
                  <a:pt x="23" y="12"/>
                </a:cubicBezTo>
                <a:cubicBezTo>
                  <a:pt x="23" y="12"/>
                  <a:pt x="23" y="12"/>
                  <a:pt x="23" y="12"/>
                </a:cubicBezTo>
                <a:cubicBezTo>
                  <a:pt x="22" y="11"/>
                  <a:pt x="20" y="10"/>
                  <a:pt x="19" y="10"/>
                </a:cubicBezTo>
                <a:cubicBezTo>
                  <a:pt x="17" y="10"/>
                  <a:pt x="16" y="11"/>
                  <a:pt x="15" y="12"/>
                </a:cubicBezTo>
                <a:cubicBezTo>
                  <a:pt x="12" y="15"/>
                  <a:pt x="12" y="15"/>
                  <a:pt x="12" y="15"/>
                </a:cubicBezTo>
                <a:cubicBezTo>
                  <a:pt x="9" y="17"/>
                  <a:pt x="9" y="21"/>
                  <a:pt x="12" y="23"/>
                </a:cubicBezTo>
                <a:cubicBezTo>
                  <a:pt x="12" y="23"/>
                  <a:pt x="12" y="23"/>
                  <a:pt x="12" y="23"/>
                </a:cubicBezTo>
                <a:cubicBezTo>
                  <a:pt x="14" y="26"/>
                  <a:pt x="16" y="29"/>
                  <a:pt x="15" y="31"/>
                </a:cubicBezTo>
                <a:cubicBezTo>
                  <a:pt x="14" y="33"/>
                  <a:pt x="9" y="38"/>
                  <a:pt x="6" y="38"/>
                </a:cubicBezTo>
                <a:cubicBezTo>
                  <a:pt x="6" y="38"/>
                  <a:pt x="6" y="38"/>
                  <a:pt x="6" y="38"/>
                </a:cubicBezTo>
                <a:cubicBezTo>
                  <a:pt x="2" y="38"/>
                  <a:pt x="0" y="41"/>
                  <a:pt x="0" y="44"/>
                </a:cubicBezTo>
                <a:cubicBezTo>
                  <a:pt x="0" y="48"/>
                  <a:pt x="0" y="48"/>
                  <a:pt x="0" y="48"/>
                </a:cubicBezTo>
                <a:cubicBezTo>
                  <a:pt x="0" y="51"/>
                  <a:pt x="2" y="54"/>
                  <a:pt x="6" y="54"/>
                </a:cubicBezTo>
                <a:cubicBezTo>
                  <a:pt x="6" y="54"/>
                  <a:pt x="6" y="54"/>
                  <a:pt x="6" y="54"/>
                </a:cubicBezTo>
                <a:cubicBezTo>
                  <a:pt x="9" y="54"/>
                  <a:pt x="13" y="56"/>
                  <a:pt x="13" y="58"/>
                </a:cubicBezTo>
                <a:cubicBezTo>
                  <a:pt x="14" y="60"/>
                  <a:pt x="14" y="66"/>
                  <a:pt x="12" y="69"/>
                </a:cubicBezTo>
                <a:cubicBezTo>
                  <a:pt x="12" y="69"/>
                  <a:pt x="12" y="69"/>
                  <a:pt x="12" y="69"/>
                </a:cubicBezTo>
                <a:cubicBezTo>
                  <a:pt x="9" y="71"/>
                  <a:pt x="9" y="75"/>
                  <a:pt x="12" y="77"/>
                </a:cubicBezTo>
                <a:cubicBezTo>
                  <a:pt x="15" y="80"/>
                  <a:pt x="15" y="80"/>
                  <a:pt x="15" y="80"/>
                </a:cubicBezTo>
                <a:cubicBezTo>
                  <a:pt x="16" y="81"/>
                  <a:pt x="17" y="82"/>
                  <a:pt x="19" y="82"/>
                </a:cubicBezTo>
                <a:cubicBezTo>
                  <a:pt x="20" y="82"/>
                  <a:pt x="22" y="81"/>
                  <a:pt x="23" y="80"/>
                </a:cubicBezTo>
                <a:cubicBezTo>
                  <a:pt x="23" y="80"/>
                  <a:pt x="23" y="80"/>
                  <a:pt x="23" y="80"/>
                </a:cubicBezTo>
                <a:cubicBezTo>
                  <a:pt x="25" y="78"/>
                  <a:pt x="28" y="77"/>
                  <a:pt x="30" y="77"/>
                </a:cubicBezTo>
                <a:cubicBezTo>
                  <a:pt x="30" y="77"/>
                  <a:pt x="31" y="77"/>
                  <a:pt x="31" y="77"/>
                </a:cubicBezTo>
                <a:cubicBezTo>
                  <a:pt x="33" y="78"/>
                  <a:pt x="38" y="83"/>
                  <a:pt x="38" y="86"/>
                </a:cubicBezTo>
                <a:cubicBezTo>
                  <a:pt x="38" y="86"/>
                  <a:pt x="38" y="86"/>
                  <a:pt x="38" y="86"/>
                </a:cubicBezTo>
                <a:cubicBezTo>
                  <a:pt x="38" y="90"/>
                  <a:pt x="41" y="92"/>
                  <a:pt x="44" y="92"/>
                </a:cubicBezTo>
                <a:cubicBezTo>
                  <a:pt x="48" y="92"/>
                  <a:pt x="48" y="92"/>
                  <a:pt x="48" y="92"/>
                </a:cubicBezTo>
                <a:cubicBezTo>
                  <a:pt x="51" y="92"/>
                  <a:pt x="54" y="90"/>
                  <a:pt x="54" y="86"/>
                </a:cubicBezTo>
                <a:cubicBezTo>
                  <a:pt x="54" y="86"/>
                  <a:pt x="54" y="86"/>
                  <a:pt x="54" y="86"/>
                </a:cubicBezTo>
                <a:cubicBezTo>
                  <a:pt x="54" y="83"/>
                  <a:pt x="56" y="79"/>
                  <a:pt x="58" y="79"/>
                </a:cubicBezTo>
                <a:cubicBezTo>
                  <a:pt x="58" y="78"/>
                  <a:pt x="60" y="78"/>
                  <a:pt x="62" y="78"/>
                </a:cubicBezTo>
                <a:cubicBezTo>
                  <a:pt x="64" y="78"/>
                  <a:pt x="67" y="79"/>
                  <a:pt x="68" y="80"/>
                </a:cubicBezTo>
                <a:cubicBezTo>
                  <a:pt x="69" y="80"/>
                  <a:pt x="69" y="80"/>
                  <a:pt x="69" y="80"/>
                </a:cubicBezTo>
                <a:cubicBezTo>
                  <a:pt x="70" y="81"/>
                  <a:pt x="71" y="82"/>
                  <a:pt x="73" y="82"/>
                </a:cubicBezTo>
                <a:cubicBezTo>
                  <a:pt x="75" y="82"/>
                  <a:pt x="76" y="81"/>
                  <a:pt x="77" y="80"/>
                </a:cubicBezTo>
                <a:cubicBezTo>
                  <a:pt x="80" y="77"/>
                  <a:pt x="80" y="77"/>
                  <a:pt x="80" y="77"/>
                </a:cubicBezTo>
                <a:cubicBezTo>
                  <a:pt x="82" y="75"/>
                  <a:pt x="82" y="71"/>
                  <a:pt x="80" y="69"/>
                </a:cubicBezTo>
                <a:cubicBezTo>
                  <a:pt x="80" y="69"/>
                  <a:pt x="80" y="69"/>
                  <a:pt x="80" y="69"/>
                </a:cubicBezTo>
                <a:cubicBezTo>
                  <a:pt x="78" y="66"/>
                  <a:pt x="76" y="63"/>
                  <a:pt x="77" y="61"/>
                </a:cubicBezTo>
                <a:cubicBezTo>
                  <a:pt x="78" y="59"/>
                  <a:pt x="82" y="54"/>
                  <a:pt x="86" y="54"/>
                </a:cubicBezTo>
                <a:cubicBezTo>
                  <a:pt x="86" y="54"/>
                  <a:pt x="86" y="54"/>
                  <a:pt x="86" y="54"/>
                </a:cubicBezTo>
                <a:cubicBezTo>
                  <a:pt x="90" y="54"/>
                  <a:pt x="92" y="51"/>
                  <a:pt x="92" y="48"/>
                </a:cubicBezTo>
                <a:cubicBezTo>
                  <a:pt x="92" y="44"/>
                  <a:pt x="92" y="44"/>
                  <a:pt x="92" y="44"/>
                </a:cubicBezTo>
                <a:cubicBezTo>
                  <a:pt x="92" y="41"/>
                  <a:pt x="90" y="38"/>
                  <a:pt x="86" y="38"/>
                </a:cubicBezTo>
                <a:cubicBezTo>
                  <a:pt x="86" y="38"/>
                  <a:pt x="86" y="38"/>
                  <a:pt x="86" y="38"/>
                </a:cubicBezTo>
                <a:cubicBezTo>
                  <a:pt x="82" y="38"/>
                  <a:pt x="79" y="36"/>
                  <a:pt x="79" y="34"/>
                </a:cubicBezTo>
                <a:cubicBezTo>
                  <a:pt x="78" y="32"/>
                  <a:pt x="78" y="26"/>
                  <a:pt x="80" y="23"/>
                </a:cubicBezTo>
                <a:cubicBezTo>
                  <a:pt x="80" y="23"/>
                  <a:pt x="80" y="23"/>
                  <a:pt x="80" y="23"/>
                </a:cubicBezTo>
                <a:cubicBezTo>
                  <a:pt x="82" y="21"/>
                  <a:pt x="82" y="17"/>
                  <a:pt x="80" y="15"/>
                </a:cubicBezTo>
                <a:cubicBezTo>
                  <a:pt x="77" y="12"/>
                  <a:pt x="77" y="12"/>
                  <a:pt x="77" y="12"/>
                </a:cubicBezTo>
                <a:cubicBezTo>
                  <a:pt x="76" y="11"/>
                  <a:pt x="75" y="10"/>
                  <a:pt x="73" y="10"/>
                </a:cubicBezTo>
                <a:cubicBezTo>
                  <a:pt x="71" y="10"/>
                  <a:pt x="70" y="11"/>
                  <a:pt x="69" y="12"/>
                </a:cubicBezTo>
                <a:cubicBezTo>
                  <a:pt x="68" y="12"/>
                  <a:pt x="68" y="12"/>
                  <a:pt x="68" y="12"/>
                </a:cubicBezTo>
                <a:cubicBezTo>
                  <a:pt x="67" y="14"/>
                  <a:pt x="64" y="15"/>
                  <a:pt x="62" y="15"/>
                </a:cubicBezTo>
                <a:cubicBezTo>
                  <a:pt x="62" y="15"/>
                  <a:pt x="61" y="15"/>
                  <a:pt x="61" y="15"/>
                </a:cubicBezTo>
                <a:cubicBezTo>
                  <a:pt x="59" y="14"/>
                  <a:pt x="54" y="9"/>
                  <a:pt x="54" y="6"/>
                </a:cubicBezTo>
                <a:cubicBezTo>
                  <a:pt x="54" y="6"/>
                  <a:pt x="54" y="6"/>
                  <a:pt x="54" y="6"/>
                </a:cubicBezTo>
                <a:cubicBezTo>
                  <a:pt x="54" y="2"/>
                  <a:pt x="51" y="0"/>
                  <a:pt x="48" y="0"/>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4" name="Freeform: Shape 24"/>
          <p:cNvSpPr/>
          <p:nvPr/>
        </p:nvSpPr>
        <p:spPr bwMode="auto">
          <a:xfrm>
            <a:off x="6611939" y="3263036"/>
            <a:ext cx="199859" cy="199859"/>
          </a:xfrm>
          <a:custGeom>
            <a:avLst/>
            <a:gdLst/>
            <a:ahLst/>
            <a:cxnLst>
              <a:cxn ang="0">
                <a:pos x="38" y="57"/>
              </a:cxn>
              <a:cxn ang="0">
                <a:pos x="19" y="38"/>
              </a:cxn>
              <a:cxn ang="0">
                <a:pos x="38" y="19"/>
              </a:cxn>
              <a:cxn ang="0">
                <a:pos x="57" y="38"/>
              </a:cxn>
              <a:cxn ang="0">
                <a:pos x="38" y="57"/>
              </a:cxn>
              <a:cxn ang="0">
                <a:pos x="38" y="0"/>
              </a:cxn>
              <a:cxn ang="0">
                <a:pos x="37" y="0"/>
              </a:cxn>
              <a:cxn ang="0">
                <a:pos x="31" y="5"/>
              </a:cxn>
              <a:cxn ang="0">
                <a:pos x="28" y="11"/>
              </a:cxn>
              <a:cxn ang="0">
                <a:pos x="25" y="11"/>
              </a:cxn>
              <a:cxn ang="0">
                <a:pos x="19" y="10"/>
              </a:cxn>
              <a:cxn ang="0">
                <a:pos x="16" y="8"/>
              </a:cxn>
              <a:cxn ang="0">
                <a:pos x="11" y="11"/>
              </a:cxn>
              <a:cxn ang="0">
                <a:pos x="11" y="11"/>
              </a:cxn>
              <a:cxn ang="0">
                <a:pos x="10" y="19"/>
              </a:cxn>
              <a:cxn ang="0">
                <a:pos x="12" y="25"/>
              </a:cxn>
              <a:cxn ang="0">
                <a:pos x="5" y="31"/>
              </a:cxn>
              <a:cxn ang="0">
                <a:pos x="0" y="37"/>
              </a:cxn>
              <a:cxn ang="0">
                <a:pos x="0" y="38"/>
              </a:cxn>
              <a:cxn ang="0">
                <a:pos x="5" y="44"/>
              </a:cxn>
              <a:cxn ang="0">
                <a:pos x="11" y="47"/>
              </a:cxn>
              <a:cxn ang="0">
                <a:pos x="10" y="56"/>
              </a:cxn>
              <a:cxn ang="0">
                <a:pos x="11" y="64"/>
              </a:cxn>
              <a:cxn ang="0">
                <a:pos x="11" y="65"/>
              </a:cxn>
              <a:cxn ang="0">
                <a:pos x="16" y="67"/>
              </a:cxn>
              <a:cxn ang="0">
                <a:pos x="19" y="66"/>
              </a:cxn>
              <a:cxn ang="0">
                <a:pos x="24" y="63"/>
              </a:cxn>
              <a:cxn ang="0">
                <a:pos x="26" y="63"/>
              </a:cxn>
              <a:cxn ang="0">
                <a:pos x="31" y="70"/>
              </a:cxn>
              <a:cxn ang="0">
                <a:pos x="37" y="76"/>
              </a:cxn>
              <a:cxn ang="0">
                <a:pos x="38" y="76"/>
              </a:cxn>
              <a:cxn ang="0">
                <a:pos x="44" y="70"/>
              </a:cxn>
              <a:cxn ang="0">
                <a:pos x="47" y="64"/>
              </a:cxn>
              <a:cxn ang="0">
                <a:pos x="51" y="64"/>
              </a:cxn>
              <a:cxn ang="0">
                <a:pos x="56" y="66"/>
              </a:cxn>
              <a:cxn ang="0">
                <a:pos x="60" y="67"/>
              </a:cxn>
              <a:cxn ang="0">
                <a:pos x="64" y="65"/>
              </a:cxn>
              <a:cxn ang="0">
                <a:pos x="65" y="64"/>
              </a:cxn>
              <a:cxn ang="0">
                <a:pos x="66" y="56"/>
              </a:cxn>
              <a:cxn ang="0">
                <a:pos x="63" y="50"/>
              </a:cxn>
              <a:cxn ang="0">
                <a:pos x="71" y="44"/>
              </a:cxn>
              <a:cxn ang="0">
                <a:pos x="76" y="38"/>
              </a:cxn>
              <a:cxn ang="0">
                <a:pos x="76" y="37"/>
              </a:cxn>
              <a:cxn ang="0">
                <a:pos x="71" y="31"/>
              </a:cxn>
              <a:cxn ang="0">
                <a:pos x="64" y="28"/>
              </a:cxn>
              <a:cxn ang="0">
                <a:pos x="66" y="19"/>
              </a:cxn>
              <a:cxn ang="0">
                <a:pos x="65" y="11"/>
              </a:cxn>
              <a:cxn ang="0">
                <a:pos x="64" y="11"/>
              </a:cxn>
              <a:cxn ang="0">
                <a:pos x="60" y="8"/>
              </a:cxn>
              <a:cxn ang="0">
                <a:pos x="56" y="10"/>
              </a:cxn>
              <a:cxn ang="0">
                <a:pos x="51" y="12"/>
              </a:cxn>
              <a:cxn ang="0">
                <a:pos x="50" y="12"/>
              </a:cxn>
              <a:cxn ang="0">
                <a:pos x="44" y="5"/>
              </a:cxn>
              <a:cxn ang="0">
                <a:pos x="38" y="0"/>
              </a:cxn>
            </a:cxnLst>
            <a:rect l="0" t="0" r="r" b="b"/>
            <a:pathLst>
              <a:path w="76" h="76">
                <a:moveTo>
                  <a:pt x="38" y="57"/>
                </a:moveTo>
                <a:cubicBezTo>
                  <a:pt x="27" y="57"/>
                  <a:pt x="19" y="48"/>
                  <a:pt x="19" y="38"/>
                </a:cubicBezTo>
                <a:cubicBezTo>
                  <a:pt x="19" y="27"/>
                  <a:pt x="27" y="19"/>
                  <a:pt x="38" y="19"/>
                </a:cubicBezTo>
                <a:cubicBezTo>
                  <a:pt x="48" y="19"/>
                  <a:pt x="57" y="27"/>
                  <a:pt x="57" y="38"/>
                </a:cubicBezTo>
                <a:cubicBezTo>
                  <a:pt x="57" y="48"/>
                  <a:pt x="48" y="57"/>
                  <a:pt x="38" y="57"/>
                </a:cubicBezTo>
                <a:moveTo>
                  <a:pt x="38" y="0"/>
                </a:moveTo>
                <a:cubicBezTo>
                  <a:pt x="37" y="0"/>
                  <a:pt x="37" y="0"/>
                  <a:pt x="37" y="0"/>
                </a:cubicBezTo>
                <a:cubicBezTo>
                  <a:pt x="34" y="0"/>
                  <a:pt x="31" y="2"/>
                  <a:pt x="31" y="5"/>
                </a:cubicBezTo>
                <a:cubicBezTo>
                  <a:pt x="31" y="8"/>
                  <a:pt x="30" y="10"/>
                  <a:pt x="28" y="11"/>
                </a:cubicBezTo>
                <a:cubicBezTo>
                  <a:pt x="28" y="11"/>
                  <a:pt x="26" y="11"/>
                  <a:pt x="25" y="11"/>
                </a:cubicBezTo>
                <a:cubicBezTo>
                  <a:pt x="23" y="11"/>
                  <a:pt x="20" y="11"/>
                  <a:pt x="19" y="10"/>
                </a:cubicBezTo>
                <a:cubicBezTo>
                  <a:pt x="18" y="9"/>
                  <a:pt x="17" y="8"/>
                  <a:pt x="16" y="8"/>
                </a:cubicBezTo>
                <a:cubicBezTo>
                  <a:pt x="14" y="8"/>
                  <a:pt x="13" y="9"/>
                  <a:pt x="11" y="11"/>
                </a:cubicBezTo>
                <a:cubicBezTo>
                  <a:pt x="11" y="11"/>
                  <a:pt x="11" y="11"/>
                  <a:pt x="11" y="11"/>
                </a:cubicBezTo>
                <a:cubicBezTo>
                  <a:pt x="8" y="14"/>
                  <a:pt x="8" y="17"/>
                  <a:pt x="10" y="19"/>
                </a:cubicBezTo>
                <a:cubicBezTo>
                  <a:pt x="12" y="21"/>
                  <a:pt x="13" y="24"/>
                  <a:pt x="12" y="25"/>
                </a:cubicBezTo>
                <a:cubicBezTo>
                  <a:pt x="11" y="27"/>
                  <a:pt x="8" y="31"/>
                  <a:pt x="5" y="31"/>
                </a:cubicBezTo>
                <a:cubicBezTo>
                  <a:pt x="2" y="31"/>
                  <a:pt x="0" y="34"/>
                  <a:pt x="0" y="37"/>
                </a:cubicBezTo>
                <a:cubicBezTo>
                  <a:pt x="0" y="38"/>
                  <a:pt x="0" y="38"/>
                  <a:pt x="0" y="38"/>
                </a:cubicBezTo>
                <a:cubicBezTo>
                  <a:pt x="0" y="42"/>
                  <a:pt x="2" y="44"/>
                  <a:pt x="5" y="44"/>
                </a:cubicBezTo>
                <a:cubicBezTo>
                  <a:pt x="8" y="44"/>
                  <a:pt x="11" y="46"/>
                  <a:pt x="11" y="47"/>
                </a:cubicBezTo>
                <a:cubicBezTo>
                  <a:pt x="12" y="49"/>
                  <a:pt x="12" y="54"/>
                  <a:pt x="10" y="56"/>
                </a:cubicBezTo>
                <a:cubicBezTo>
                  <a:pt x="8" y="58"/>
                  <a:pt x="8" y="62"/>
                  <a:pt x="11" y="64"/>
                </a:cubicBezTo>
                <a:cubicBezTo>
                  <a:pt x="11" y="65"/>
                  <a:pt x="11" y="65"/>
                  <a:pt x="11" y="65"/>
                </a:cubicBezTo>
                <a:cubicBezTo>
                  <a:pt x="13" y="66"/>
                  <a:pt x="14" y="67"/>
                  <a:pt x="16" y="67"/>
                </a:cubicBezTo>
                <a:cubicBezTo>
                  <a:pt x="17" y="67"/>
                  <a:pt x="18" y="66"/>
                  <a:pt x="19" y="66"/>
                </a:cubicBezTo>
                <a:cubicBezTo>
                  <a:pt x="21" y="64"/>
                  <a:pt x="23" y="63"/>
                  <a:pt x="24" y="63"/>
                </a:cubicBezTo>
                <a:cubicBezTo>
                  <a:pt x="25" y="63"/>
                  <a:pt x="25" y="63"/>
                  <a:pt x="26" y="63"/>
                </a:cubicBezTo>
                <a:cubicBezTo>
                  <a:pt x="27" y="64"/>
                  <a:pt x="31" y="68"/>
                  <a:pt x="31" y="70"/>
                </a:cubicBezTo>
                <a:cubicBezTo>
                  <a:pt x="31" y="73"/>
                  <a:pt x="34" y="76"/>
                  <a:pt x="37" y="76"/>
                </a:cubicBezTo>
                <a:cubicBezTo>
                  <a:pt x="38" y="76"/>
                  <a:pt x="38" y="76"/>
                  <a:pt x="38" y="76"/>
                </a:cubicBezTo>
                <a:cubicBezTo>
                  <a:pt x="42" y="76"/>
                  <a:pt x="44" y="73"/>
                  <a:pt x="44" y="70"/>
                </a:cubicBezTo>
                <a:cubicBezTo>
                  <a:pt x="44" y="68"/>
                  <a:pt x="46" y="65"/>
                  <a:pt x="47" y="64"/>
                </a:cubicBezTo>
                <a:cubicBezTo>
                  <a:pt x="48" y="64"/>
                  <a:pt x="49" y="64"/>
                  <a:pt x="51" y="64"/>
                </a:cubicBezTo>
                <a:cubicBezTo>
                  <a:pt x="53" y="64"/>
                  <a:pt x="55" y="64"/>
                  <a:pt x="56" y="66"/>
                </a:cubicBezTo>
                <a:cubicBezTo>
                  <a:pt x="57" y="66"/>
                  <a:pt x="58" y="67"/>
                  <a:pt x="60" y="67"/>
                </a:cubicBezTo>
                <a:cubicBezTo>
                  <a:pt x="61" y="67"/>
                  <a:pt x="63" y="66"/>
                  <a:pt x="64" y="65"/>
                </a:cubicBezTo>
                <a:cubicBezTo>
                  <a:pt x="65" y="64"/>
                  <a:pt x="65" y="64"/>
                  <a:pt x="65" y="64"/>
                </a:cubicBezTo>
                <a:cubicBezTo>
                  <a:pt x="67" y="62"/>
                  <a:pt x="68" y="58"/>
                  <a:pt x="66" y="56"/>
                </a:cubicBezTo>
                <a:cubicBezTo>
                  <a:pt x="64" y="54"/>
                  <a:pt x="63" y="51"/>
                  <a:pt x="63" y="50"/>
                </a:cubicBezTo>
                <a:cubicBezTo>
                  <a:pt x="64" y="48"/>
                  <a:pt x="68" y="44"/>
                  <a:pt x="71" y="44"/>
                </a:cubicBezTo>
                <a:cubicBezTo>
                  <a:pt x="73" y="44"/>
                  <a:pt x="76" y="42"/>
                  <a:pt x="76" y="38"/>
                </a:cubicBezTo>
                <a:cubicBezTo>
                  <a:pt x="76" y="37"/>
                  <a:pt x="76" y="37"/>
                  <a:pt x="76" y="37"/>
                </a:cubicBezTo>
                <a:cubicBezTo>
                  <a:pt x="76" y="34"/>
                  <a:pt x="73" y="31"/>
                  <a:pt x="71" y="31"/>
                </a:cubicBezTo>
                <a:cubicBezTo>
                  <a:pt x="68" y="31"/>
                  <a:pt x="65" y="30"/>
                  <a:pt x="64" y="28"/>
                </a:cubicBezTo>
                <a:cubicBezTo>
                  <a:pt x="64" y="27"/>
                  <a:pt x="64" y="21"/>
                  <a:pt x="66" y="19"/>
                </a:cubicBezTo>
                <a:cubicBezTo>
                  <a:pt x="68" y="17"/>
                  <a:pt x="67" y="14"/>
                  <a:pt x="65" y="11"/>
                </a:cubicBezTo>
                <a:cubicBezTo>
                  <a:pt x="64" y="11"/>
                  <a:pt x="64" y="11"/>
                  <a:pt x="64" y="11"/>
                </a:cubicBezTo>
                <a:cubicBezTo>
                  <a:pt x="63" y="9"/>
                  <a:pt x="61" y="8"/>
                  <a:pt x="60" y="8"/>
                </a:cubicBezTo>
                <a:cubicBezTo>
                  <a:pt x="58" y="8"/>
                  <a:pt x="57" y="9"/>
                  <a:pt x="56" y="10"/>
                </a:cubicBezTo>
                <a:cubicBezTo>
                  <a:pt x="55" y="11"/>
                  <a:pt x="53" y="12"/>
                  <a:pt x="51" y="12"/>
                </a:cubicBezTo>
                <a:cubicBezTo>
                  <a:pt x="51" y="12"/>
                  <a:pt x="50" y="12"/>
                  <a:pt x="50" y="12"/>
                </a:cubicBezTo>
                <a:cubicBezTo>
                  <a:pt x="49" y="11"/>
                  <a:pt x="44" y="8"/>
                  <a:pt x="44" y="5"/>
                </a:cubicBezTo>
                <a:cubicBezTo>
                  <a:pt x="44" y="2"/>
                  <a:pt x="42" y="0"/>
                  <a:pt x="38" y="0"/>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5" name="Freeform: Shape 25"/>
          <p:cNvSpPr/>
          <p:nvPr/>
        </p:nvSpPr>
        <p:spPr bwMode="auto">
          <a:xfrm>
            <a:off x="6633591" y="3484546"/>
            <a:ext cx="154890" cy="154890"/>
          </a:xfrm>
          <a:custGeom>
            <a:avLst/>
            <a:gdLst/>
            <a:ahLst/>
            <a:cxnLst>
              <a:cxn ang="0">
                <a:pos x="30" y="44"/>
              </a:cxn>
              <a:cxn ang="0">
                <a:pos x="15" y="29"/>
              </a:cxn>
              <a:cxn ang="0">
                <a:pos x="30" y="15"/>
              </a:cxn>
              <a:cxn ang="0">
                <a:pos x="45" y="29"/>
              </a:cxn>
              <a:cxn ang="0">
                <a:pos x="30" y="44"/>
              </a:cxn>
              <a:cxn ang="0">
                <a:pos x="30" y="0"/>
              </a:cxn>
              <a:cxn ang="0">
                <a:pos x="25" y="4"/>
              </a:cxn>
              <a:cxn ang="0">
                <a:pos x="22" y="9"/>
              </a:cxn>
              <a:cxn ang="0">
                <a:pos x="20" y="9"/>
              </a:cxn>
              <a:cxn ang="0">
                <a:pos x="15" y="8"/>
              </a:cxn>
              <a:cxn ang="0">
                <a:pos x="13" y="7"/>
              </a:cxn>
              <a:cxn ang="0">
                <a:pos x="9" y="9"/>
              </a:cxn>
              <a:cxn ang="0">
                <a:pos x="8" y="15"/>
              </a:cxn>
              <a:cxn ang="0">
                <a:pos x="10" y="20"/>
              </a:cxn>
              <a:cxn ang="0">
                <a:pos x="4" y="24"/>
              </a:cxn>
              <a:cxn ang="0">
                <a:pos x="0" y="29"/>
              </a:cxn>
              <a:cxn ang="0">
                <a:pos x="4" y="35"/>
              </a:cxn>
              <a:cxn ang="0">
                <a:pos x="9" y="37"/>
              </a:cxn>
              <a:cxn ang="0">
                <a:pos x="8" y="44"/>
              </a:cxn>
              <a:cxn ang="0">
                <a:pos x="9" y="50"/>
              </a:cxn>
              <a:cxn ang="0">
                <a:pos x="13" y="52"/>
              </a:cxn>
              <a:cxn ang="0">
                <a:pos x="15" y="51"/>
              </a:cxn>
              <a:cxn ang="0">
                <a:pos x="19" y="49"/>
              </a:cxn>
              <a:cxn ang="0">
                <a:pos x="20" y="49"/>
              </a:cxn>
              <a:cxn ang="0">
                <a:pos x="25" y="55"/>
              </a:cxn>
              <a:cxn ang="0">
                <a:pos x="30" y="59"/>
              </a:cxn>
              <a:cxn ang="0">
                <a:pos x="35" y="55"/>
              </a:cxn>
              <a:cxn ang="0">
                <a:pos x="37" y="50"/>
              </a:cxn>
              <a:cxn ang="0">
                <a:pos x="40" y="50"/>
              </a:cxn>
              <a:cxn ang="0">
                <a:pos x="44" y="51"/>
              </a:cxn>
              <a:cxn ang="0">
                <a:pos x="47" y="52"/>
              </a:cxn>
              <a:cxn ang="0">
                <a:pos x="51" y="50"/>
              </a:cxn>
              <a:cxn ang="0">
                <a:pos x="51" y="44"/>
              </a:cxn>
              <a:cxn ang="0">
                <a:pos x="50" y="39"/>
              </a:cxn>
              <a:cxn ang="0">
                <a:pos x="55" y="35"/>
              </a:cxn>
              <a:cxn ang="0">
                <a:pos x="59" y="29"/>
              </a:cxn>
              <a:cxn ang="0">
                <a:pos x="55" y="24"/>
              </a:cxn>
              <a:cxn ang="0">
                <a:pos x="51" y="22"/>
              </a:cxn>
              <a:cxn ang="0">
                <a:pos x="51" y="15"/>
              </a:cxn>
              <a:cxn ang="0">
                <a:pos x="51" y="9"/>
              </a:cxn>
              <a:cxn ang="0">
                <a:pos x="47" y="7"/>
              </a:cxn>
              <a:cxn ang="0">
                <a:pos x="44" y="8"/>
              </a:cxn>
              <a:cxn ang="0">
                <a:pos x="40" y="10"/>
              </a:cxn>
              <a:cxn ang="0">
                <a:pos x="39" y="10"/>
              </a:cxn>
              <a:cxn ang="0">
                <a:pos x="35" y="4"/>
              </a:cxn>
              <a:cxn ang="0">
                <a:pos x="30" y="0"/>
              </a:cxn>
            </a:cxnLst>
            <a:rect l="0" t="0" r="r" b="b"/>
            <a:pathLst>
              <a:path w="59" h="59">
                <a:moveTo>
                  <a:pt x="30" y="44"/>
                </a:moveTo>
                <a:cubicBezTo>
                  <a:pt x="22" y="44"/>
                  <a:pt x="15" y="38"/>
                  <a:pt x="15" y="29"/>
                </a:cubicBezTo>
                <a:cubicBezTo>
                  <a:pt x="15" y="21"/>
                  <a:pt x="22" y="15"/>
                  <a:pt x="30" y="15"/>
                </a:cubicBezTo>
                <a:cubicBezTo>
                  <a:pt x="38" y="15"/>
                  <a:pt x="45" y="21"/>
                  <a:pt x="45" y="29"/>
                </a:cubicBezTo>
                <a:cubicBezTo>
                  <a:pt x="45" y="38"/>
                  <a:pt x="38" y="44"/>
                  <a:pt x="30" y="44"/>
                </a:cubicBezTo>
                <a:moveTo>
                  <a:pt x="30" y="0"/>
                </a:moveTo>
                <a:cubicBezTo>
                  <a:pt x="27" y="0"/>
                  <a:pt x="25" y="2"/>
                  <a:pt x="25" y="4"/>
                </a:cubicBezTo>
                <a:cubicBezTo>
                  <a:pt x="25" y="6"/>
                  <a:pt x="24" y="8"/>
                  <a:pt x="22" y="9"/>
                </a:cubicBezTo>
                <a:cubicBezTo>
                  <a:pt x="22" y="9"/>
                  <a:pt x="21" y="9"/>
                  <a:pt x="20" y="9"/>
                </a:cubicBezTo>
                <a:cubicBezTo>
                  <a:pt x="18" y="9"/>
                  <a:pt x="16" y="9"/>
                  <a:pt x="15" y="8"/>
                </a:cubicBezTo>
                <a:cubicBezTo>
                  <a:pt x="15" y="7"/>
                  <a:pt x="14" y="7"/>
                  <a:pt x="13" y="7"/>
                </a:cubicBezTo>
                <a:cubicBezTo>
                  <a:pt x="12" y="7"/>
                  <a:pt x="10" y="7"/>
                  <a:pt x="9" y="9"/>
                </a:cubicBezTo>
                <a:cubicBezTo>
                  <a:pt x="7" y="11"/>
                  <a:pt x="7" y="14"/>
                  <a:pt x="8" y="15"/>
                </a:cubicBezTo>
                <a:cubicBezTo>
                  <a:pt x="10" y="17"/>
                  <a:pt x="10" y="19"/>
                  <a:pt x="10" y="20"/>
                </a:cubicBezTo>
                <a:cubicBezTo>
                  <a:pt x="9" y="21"/>
                  <a:pt x="6" y="24"/>
                  <a:pt x="4" y="24"/>
                </a:cubicBezTo>
                <a:cubicBezTo>
                  <a:pt x="2" y="24"/>
                  <a:pt x="0" y="27"/>
                  <a:pt x="0" y="29"/>
                </a:cubicBezTo>
                <a:cubicBezTo>
                  <a:pt x="0" y="32"/>
                  <a:pt x="2" y="35"/>
                  <a:pt x="4" y="35"/>
                </a:cubicBezTo>
                <a:cubicBezTo>
                  <a:pt x="6" y="35"/>
                  <a:pt x="9" y="36"/>
                  <a:pt x="9" y="37"/>
                </a:cubicBezTo>
                <a:cubicBezTo>
                  <a:pt x="9" y="38"/>
                  <a:pt x="10" y="42"/>
                  <a:pt x="8" y="44"/>
                </a:cubicBezTo>
                <a:cubicBezTo>
                  <a:pt x="7" y="45"/>
                  <a:pt x="7" y="48"/>
                  <a:pt x="9" y="50"/>
                </a:cubicBezTo>
                <a:cubicBezTo>
                  <a:pt x="10" y="52"/>
                  <a:pt x="12" y="52"/>
                  <a:pt x="13" y="52"/>
                </a:cubicBezTo>
                <a:cubicBezTo>
                  <a:pt x="14" y="52"/>
                  <a:pt x="15" y="52"/>
                  <a:pt x="15" y="51"/>
                </a:cubicBezTo>
                <a:cubicBezTo>
                  <a:pt x="17" y="50"/>
                  <a:pt x="18" y="49"/>
                  <a:pt x="19" y="49"/>
                </a:cubicBezTo>
                <a:cubicBezTo>
                  <a:pt x="20" y="49"/>
                  <a:pt x="20" y="49"/>
                  <a:pt x="20" y="49"/>
                </a:cubicBezTo>
                <a:cubicBezTo>
                  <a:pt x="21" y="50"/>
                  <a:pt x="25" y="53"/>
                  <a:pt x="25" y="55"/>
                </a:cubicBezTo>
                <a:cubicBezTo>
                  <a:pt x="25" y="57"/>
                  <a:pt x="27" y="59"/>
                  <a:pt x="30" y="59"/>
                </a:cubicBezTo>
                <a:cubicBezTo>
                  <a:pt x="33" y="59"/>
                  <a:pt x="35" y="57"/>
                  <a:pt x="35" y="55"/>
                </a:cubicBezTo>
                <a:cubicBezTo>
                  <a:pt x="35" y="53"/>
                  <a:pt x="36" y="51"/>
                  <a:pt x="37" y="50"/>
                </a:cubicBezTo>
                <a:cubicBezTo>
                  <a:pt x="38" y="50"/>
                  <a:pt x="39" y="50"/>
                  <a:pt x="40" y="50"/>
                </a:cubicBezTo>
                <a:cubicBezTo>
                  <a:pt x="41" y="50"/>
                  <a:pt x="43" y="50"/>
                  <a:pt x="44" y="51"/>
                </a:cubicBezTo>
                <a:cubicBezTo>
                  <a:pt x="45" y="52"/>
                  <a:pt x="46" y="52"/>
                  <a:pt x="47" y="52"/>
                </a:cubicBezTo>
                <a:cubicBezTo>
                  <a:pt x="48" y="52"/>
                  <a:pt x="49" y="52"/>
                  <a:pt x="51" y="50"/>
                </a:cubicBezTo>
                <a:cubicBezTo>
                  <a:pt x="53" y="48"/>
                  <a:pt x="53" y="45"/>
                  <a:pt x="51" y="44"/>
                </a:cubicBezTo>
                <a:cubicBezTo>
                  <a:pt x="50" y="42"/>
                  <a:pt x="49" y="40"/>
                  <a:pt x="50" y="39"/>
                </a:cubicBezTo>
                <a:cubicBezTo>
                  <a:pt x="50" y="38"/>
                  <a:pt x="53" y="35"/>
                  <a:pt x="55" y="35"/>
                </a:cubicBezTo>
                <a:cubicBezTo>
                  <a:pt x="57" y="35"/>
                  <a:pt x="59" y="32"/>
                  <a:pt x="59" y="29"/>
                </a:cubicBezTo>
                <a:cubicBezTo>
                  <a:pt x="59" y="27"/>
                  <a:pt x="57" y="24"/>
                  <a:pt x="55" y="24"/>
                </a:cubicBezTo>
                <a:cubicBezTo>
                  <a:pt x="53" y="24"/>
                  <a:pt x="51" y="23"/>
                  <a:pt x="51" y="22"/>
                </a:cubicBezTo>
                <a:cubicBezTo>
                  <a:pt x="50" y="21"/>
                  <a:pt x="50" y="17"/>
                  <a:pt x="51" y="15"/>
                </a:cubicBezTo>
                <a:cubicBezTo>
                  <a:pt x="53" y="14"/>
                  <a:pt x="53" y="11"/>
                  <a:pt x="51" y="9"/>
                </a:cubicBezTo>
                <a:cubicBezTo>
                  <a:pt x="49" y="7"/>
                  <a:pt x="48" y="7"/>
                  <a:pt x="47" y="7"/>
                </a:cubicBezTo>
                <a:cubicBezTo>
                  <a:pt x="46" y="7"/>
                  <a:pt x="45" y="7"/>
                  <a:pt x="44" y="8"/>
                </a:cubicBezTo>
                <a:cubicBezTo>
                  <a:pt x="43" y="9"/>
                  <a:pt x="41" y="10"/>
                  <a:pt x="40" y="10"/>
                </a:cubicBezTo>
                <a:cubicBezTo>
                  <a:pt x="40" y="10"/>
                  <a:pt x="40" y="10"/>
                  <a:pt x="39" y="10"/>
                </a:cubicBezTo>
                <a:cubicBezTo>
                  <a:pt x="38" y="9"/>
                  <a:pt x="35" y="6"/>
                  <a:pt x="35" y="4"/>
                </a:cubicBezTo>
                <a:cubicBezTo>
                  <a:pt x="35" y="2"/>
                  <a:pt x="33" y="0"/>
                  <a:pt x="30" y="0"/>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6" name="Freeform: Shape 26"/>
          <p:cNvSpPr/>
          <p:nvPr/>
        </p:nvSpPr>
        <p:spPr bwMode="auto">
          <a:xfrm>
            <a:off x="5857473" y="2790037"/>
            <a:ext cx="303119" cy="239830"/>
          </a:xfrm>
          <a:custGeom>
            <a:avLst/>
            <a:gdLst/>
            <a:ahLst/>
            <a:cxnLst>
              <a:cxn ang="0">
                <a:pos x="58" y="0"/>
              </a:cxn>
              <a:cxn ang="0">
                <a:pos x="0" y="44"/>
              </a:cxn>
              <a:cxn ang="0">
                <a:pos x="20" y="78"/>
              </a:cxn>
              <a:cxn ang="0">
                <a:pos x="6" y="91"/>
              </a:cxn>
              <a:cxn ang="0">
                <a:pos x="32" y="84"/>
              </a:cxn>
              <a:cxn ang="0">
                <a:pos x="58" y="88"/>
              </a:cxn>
              <a:cxn ang="0">
                <a:pos x="115" y="44"/>
              </a:cxn>
              <a:cxn ang="0">
                <a:pos x="58" y="0"/>
              </a:cxn>
            </a:cxnLst>
            <a:rect l="0" t="0" r="r" b="b"/>
            <a:pathLst>
              <a:path w="115" h="91">
                <a:moveTo>
                  <a:pt x="58" y="0"/>
                </a:moveTo>
                <a:cubicBezTo>
                  <a:pt x="26" y="0"/>
                  <a:pt x="0" y="20"/>
                  <a:pt x="0" y="44"/>
                </a:cubicBezTo>
                <a:cubicBezTo>
                  <a:pt x="0" y="58"/>
                  <a:pt x="8" y="70"/>
                  <a:pt x="20" y="78"/>
                </a:cubicBezTo>
                <a:cubicBezTo>
                  <a:pt x="14" y="87"/>
                  <a:pt x="6" y="91"/>
                  <a:pt x="6" y="91"/>
                </a:cubicBezTo>
                <a:cubicBezTo>
                  <a:pt x="17" y="89"/>
                  <a:pt x="25" y="87"/>
                  <a:pt x="32" y="84"/>
                </a:cubicBezTo>
                <a:cubicBezTo>
                  <a:pt x="39" y="87"/>
                  <a:pt x="48" y="88"/>
                  <a:pt x="58" y="88"/>
                </a:cubicBezTo>
                <a:cubicBezTo>
                  <a:pt x="89" y="88"/>
                  <a:pt x="115" y="69"/>
                  <a:pt x="115" y="44"/>
                </a:cubicBezTo>
                <a:cubicBezTo>
                  <a:pt x="115" y="20"/>
                  <a:pt x="89" y="0"/>
                  <a:pt x="58" y="0"/>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7" name="Freeform: Shape 27"/>
          <p:cNvSpPr/>
          <p:nvPr/>
        </p:nvSpPr>
        <p:spPr bwMode="auto">
          <a:xfrm>
            <a:off x="6092307" y="2916614"/>
            <a:ext cx="191531" cy="156556"/>
          </a:xfrm>
          <a:custGeom>
            <a:avLst/>
            <a:gdLst/>
            <a:ahLst/>
            <a:cxnLst>
              <a:cxn ang="0">
                <a:pos x="35" y="0"/>
              </a:cxn>
              <a:cxn ang="0">
                <a:pos x="33" y="0"/>
              </a:cxn>
              <a:cxn ang="0">
                <a:pos x="0" y="41"/>
              </a:cxn>
              <a:cxn ang="0">
                <a:pos x="35" y="58"/>
              </a:cxn>
              <a:cxn ang="0">
                <a:pos x="52" y="55"/>
              </a:cxn>
              <a:cxn ang="0">
                <a:pos x="69" y="60"/>
              </a:cxn>
              <a:cxn ang="0">
                <a:pos x="59" y="51"/>
              </a:cxn>
              <a:cxn ang="0">
                <a:pos x="73" y="29"/>
              </a:cxn>
              <a:cxn ang="0">
                <a:pos x="35" y="0"/>
              </a:cxn>
            </a:cxnLst>
            <a:rect l="0" t="0" r="r" b="b"/>
            <a:pathLst>
              <a:path w="73" h="60">
                <a:moveTo>
                  <a:pt x="35" y="0"/>
                </a:moveTo>
                <a:cubicBezTo>
                  <a:pt x="34" y="0"/>
                  <a:pt x="34" y="0"/>
                  <a:pt x="33" y="0"/>
                </a:cubicBezTo>
                <a:cubicBezTo>
                  <a:pt x="31" y="18"/>
                  <a:pt x="19" y="33"/>
                  <a:pt x="0" y="41"/>
                </a:cubicBezTo>
                <a:cubicBezTo>
                  <a:pt x="6" y="51"/>
                  <a:pt x="19" y="58"/>
                  <a:pt x="35" y="58"/>
                </a:cubicBezTo>
                <a:cubicBezTo>
                  <a:pt x="41" y="58"/>
                  <a:pt x="47" y="57"/>
                  <a:pt x="52" y="55"/>
                </a:cubicBezTo>
                <a:cubicBezTo>
                  <a:pt x="56" y="57"/>
                  <a:pt x="62" y="59"/>
                  <a:pt x="69" y="60"/>
                </a:cubicBezTo>
                <a:cubicBezTo>
                  <a:pt x="69" y="60"/>
                  <a:pt x="64" y="58"/>
                  <a:pt x="59" y="51"/>
                </a:cubicBezTo>
                <a:cubicBezTo>
                  <a:pt x="68" y="46"/>
                  <a:pt x="73" y="38"/>
                  <a:pt x="73" y="29"/>
                </a:cubicBezTo>
                <a:cubicBezTo>
                  <a:pt x="73" y="13"/>
                  <a:pt x="56" y="0"/>
                  <a:pt x="35" y="0"/>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8" name="Freeform: Shape 28"/>
          <p:cNvSpPr/>
          <p:nvPr/>
        </p:nvSpPr>
        <p:spPr bwMode="auto">
          <a:xfrm>
            <a:off x="5374481" y="3313000"/>
            <a:ext cx="328101" cy="328101"/>
          </a:xfrm>
          <a:custGeom>
            <a:avLst/>
            <a:gdLst/>
            <a:ahLst/>
            <a:cxnLst>
              <a:cxn ang="0">
                <a:pos x="49" y="35"/>
              </a:cxn>
              <a:cxn ang="0">
                <a:pos x="55" y="24"/>
              </a:cxn>
              <a:cxn ang="0">
                <a:pos x="61" y="24"/>
              </a:cxn>
              <a:cxn ang="0">
                <a:pos x="61" y="32"/>
              </a:cxn>
              <a:cxn ang="0">
                <a:pos x="52" y="38"/>
              </a:cxn>
              <a:cxn ang="0">
                <a:pos x="63" y="0"/>
              </a:cxn>
              <a:cxn ang="0">
                <a:pos x="25" y="19"/>
              </a:cxn>
              <a:cxn ang="0">
                <a:pos x="35" y="19"/>
              </a:cxn>
              <a:cxn ang="0">
                <a:pos x="46" y="27"/>
              </a:cxn>
              <a:cxn ang="0">
                <a:pos x="43" y="41"/>
              </a:cxn>
              <a:cxn ang="0">
                <a:pos x="35" y="57"/>
              </a:cxn>
              <a:cxn ang="0">
                <a:pos x="53" y="68"/>
              </a:cxn>
              <a:cxn ang="0">
                <a:pos x="59" y="75"/>
              </a:cxn>
              <a:cxn ang="0">
                <a:pos x="50" y="86"/>
              </a:cxn>
              <a:cxn ang="0">
                <a:pos x="44" y="96"/>
              </a:cxn>
              <a:cxn ang="0">
                <a:pos x="45" y="106"/>
              </a:cxn>
              <a:cxn ang="0">
                <a:pos x="41" y="108"/>
              </a:cxn>
              <a:cxn ang="0">
                <a:pos x="36" y="100"/>
              </a:cxn>
              <a:cxn ang="0">
                <a:pos x="33" y="85"/>
              </a:cxn>
              <a:cxn ang="0">
                <a:pos x="25" y="71"/>
              </a:cxn>
              <a:cxn ang="0">
                <a:pos x="19" y="60"/>
              </a:cxn>
              <a:cxn ang="0">
                <a:pos x="19" y="60"/>
              </a:cxn>
              <a:cxn ang="0">
                <a:pos x="13" y="60"/>
              </a:cxn>
              <a:cxn ang="0">
                <a:pos x="10" y="43"/>
              </a:cxn>
              <a:cxn ang="0">
                <a:pos x="11" y="33"/>
              </a:cxn>
              <a:cxn ang="0">
                <a:pos x="7" y="34"/>
              </a:cxn>
              <a:cxn ang="0">
                <a:pos x="63" y="125"/>
              </a:cxn>
              <a:cxn ang="0">
                <a:pos x="120" y="66"/>
              </a:cxn>
              <a:cxn ang="0">
                <a:pos x="117" y="63"/>
              </a:cxn>
              <a:cxn ang="0">
                <a:pos x="114" y="61"/>
              </a:cxn>
              <a:cxn ang="0">
                <a:pos x="106" y="72"/>
              </a:cxn>
              <a:cxn ang="0">
                <a:pos x="102" y="69"/>
              </a:cxn>
              <a:cxn ang="0">
                <a:pos x="102" y="56"/>
              </a:cxn>
              <a:cxn ang="0">
                <a:pos x="94" y="50"/>
              </a:cxn>
              <a:cxn ang="0">
                <a:pos x="94" y="54"/>
              </a:cxn>
              <a:cxn ang="0">
                <a:pos x="94" y="59"/>
              </a:cxn>
              <a:cxn ang="0">
                <a:pos x="88" y="57"/>
              </a:cxn>
              <a:cxn ang="0">
                <a:pos x="87" y="59"/>
              </a:cxn>
              <a:cxn ang="0">
                <a:pos x="92" y="72"/>
              </a:cxn>
              <a:cxn ang="0">
                <a:pos x="87" y="83"/>
              </a:cxn>
              <a:cxn ang="0">
                <a:pos x="83" y="92"/>
              </a:cxn>
              <a:cxn ang="0">
                <a:pos x="80" y="91"/>
              </a:cxn>
              <a:cxn ang="0">
                <a:pos x="73" y="82"/>
              </a:cxn>
              <a:cxn ang="0">
                <a:pos x="67" y="69"/>
              </a:cxn>
              <a:cxn ang="0">
                <a:pos x="57" y="61"/>
              </a:cxn>
              <a:cxn ang="0">
                <a:pos x="59" y="55"/>
              </a:cxn>
              <a:cxn ang="0">
                <a:pos x="76" y="53"/>
              </a:cxn>
              <a:cxn ang="0">
                <a:pos x="78" y="43"/>
              </a:cxn>
              <a:cxn ang="0">
                <a:pos x="68" y="47"/>
              </a:cxn>
              <a:cxn ang="0">
                <a:pos x="59" y="50"/>
              </a:cxn>
              <a:cxn ang="0">
                <a:pos x="60" y="37"/>
              </a:cxn>
              <a:cxn ang="0">
                <a:pos x="74" y="28"/>
              </a:cxn>
              <a:cxn ang="0">
                <a:pos x="85" y="21"/>
              </a:cxn>
              <a:cxn ang="0">
                <a:pos x="96" y="20"/>
              </a:cxn>
              <a:cxn ang="0">
                <a:pos x="109" y="21"/>
              </a:cxn>
            </a:cxnLst>
            <a:rect l="0" t="0" r="r" b="b"/>
            <a:pathLst>
              <a:path w="125" h="125">
                <a:moveTo>
                  <a:pt x="52" y="38"/>
                </a:moveTo>
                <a:cubicBezTo>
                  <a:pt x="51" y="38"/>
                  <a:pt x="50" y="37"/>
                  <a:pt x="49" y="35"/>
                </a:cubicBezTo>
                <a:cubicBezTo>
                  <a:pt x="49" y="33"/>
                  <a:pt x="49" y="32"/>
                  <a:pt x="49" y="30"/>
                </a:cubicBezTo>
                <a:cubicBezTo>
                  <a:pt x="50" y="28"/>
                  <a:pt x="53" y="24"/>
                  <a:pt x="55" y="24"/>
                </a:cubicBezTo>
                <a:cubicBezTo>
                  <a:pt x="56" y="24"/>
                  <a:pt x="57" y="24"/>
                  <a:pt x="58" y="24"/>
                </a:cubicBezTo>
                <a:cubicBezTo>
                  <a:pt x="59" y="24"/>
                  <a:pt x="60" y="24"/>
                  <a:pt x="61" y="24"/>
                </a:cubicBezTo>
                <a:cubicBezTo>
                  <a:pt x="63" y="24"/>
                  <a:pt x="66" y="26"/>
                  <a:pt x="66" y="28"/>
                </a:cubicBezTo>
                <a:cubicBezTo>
                  <a:pt x="66" y="29"/>
                  <a:pt x="64" y="31"/>
                  <a:pt x="61" y="32"/>
                </a:cubicBezTo>
                <a:cubicBezTo>
                  <a:pt x="61" y="33"/>
                  <a:pt x="60" y="33"/>
                  <a:pt x="60" y="33"/>
                </a:cubicBezTo>
                <a:cubicBezTo>
                  <a:pt x="57" y="34"/>
                  <a:pt x="53" y="37"/>
                  <a:pt x="52" y="38"/>
                </a:cubicBezTo>
                <a:cubicBezTo>
                  <a:pt x="52" y="38"/>
                  <a:pt x="52" y="38"/>
                  <a:pt x="52" y="38"/>
                </a:cubicBezTo>
                <a:moveTo>
                  <a:pt x="63" y="0"/>
                </a:moveTo>
                <a:cubicBezTo>
                  <a:pt x="45" y="0"/>
                  <a:pt x="28" y="8"/>
                  <a:pt x="17" y="20"/>
                </a:cubicBezTo>
                <a:cubicBezTo>
                  <a:pt x="20" y="19"/>
                  <a:pt x="22" y="19"/>
                  <a:pt x="25" y="19"/>
                </a:cubicBezTo>
                <a:cubicBezTo>
                  <a:pt x="25" y="19"/>
                  <a:pt x="26" y="19"/>
                  <a:pt x="26" y="19"/>
                </a:cubicBezTo>
                <a:cubicBezTo>
                  <a:pt x="29" y="19"/>
                  <a:pt x="33" y="19"/>
                  <a:pt x="35" y="19"/>
                </a:cubicBezTo>
                <a:cubicBezTo>
                  <a:pt x="37" y="20"/>
                  <a:pt x="38" y="20"/>
                  <a:pt x="40" y="20"/>
                </a:cubicBezTo>
                <a:cubicBezTo>
                  <a:pt x="43" y="21"/>
                  <a:pt x="45" y="24"/>
                  <a:pt x="46" y="27"/>
                </a:cubicBezTo>
                <a:cubicBezTo>
                  <a:pt x="46" y="29"/>
                  <a:pt x="46" y="31"/>
                  <a:pt x="46" y="32"/>
                </a:cubicBezTo>
                <a:cubicBezTo>
                  <a:pt x="47" y="35"/>
                  <a:pt x="45" y="39"/>
                  <a:pt x="43" y="41"/>
                </a:cubicBezTo>
                <a:cubicBezTo>
                  <a:pt x="40" y="44"/>
                  <a:pt x="37" y="47"/>
                  <a:pt x="35" y="50"/>
                </a:cubicBezTo>
                <a:cubicBezTo>
                  <a:pt x="32" y="52"/>
                  <a:pt x="33" y="55"/>
                  <a:pt x="35" y="57"/>
                </a:cubicBezTo>
                <a:cubicBezTo>
                  <a:pt x="38" y="59"/>
                  <a:pt x="41" y="60"/>
                  <a:pt x="43" y="62"/>
                </a:cubicBezTo>
                <a:cubicBezTo>
                  <a:pt x="46" y="64"/>
                  <a:pt x="50" y="66"/>
                  <a:pt x="53" y="68"/>
                </a:cubicBezTo>
                <a:cubicBezTo>
                  <a:pt x="53" y="68"/>
                  <a:pt x="54" y="68"/>
                  <a:pt x="54" y="68"/>
                </a:cubicBezTo>
                <a:cubicBezTo>
                  <a:pt x="57" y="69"/>
                  <a:pt x="59" y="72"/>
                  <a:pt x="59" y="75"/>
                </a:cubicBezTo>
                <a:cubicBezTo>
                  <a:pt x="59" y="78"/>
                  <a:pt x="58" y="80"/>
                  <a:pt x="56" y="81"/>
                </a:cubicBezTo>
                <a:cubicBezTo>
                  <a:pt x="54" y="81"/>
                  <a:pt x="52" y="83"/>
                  <a:pt x="50" y="86"/>
                </a:cubicBezTo>
                <a:cubicBezTo>
                  <a:pt x="50" y="86"/>
                  <a:pt x="50" y="87"/>
                  <a:pt x="50" y="87"/>
                </a:cubicBezTo>
                <a:cubicBezTo>
                  <a:pt x="48" y="90"/>
                  <a:pt x="45" y="94"/>
                  <a:pt x="44" y="96"/>
                </a:cubicBezTo>
                <a:cubicBezTo>
                  <a:pt x="42" y="97"/>
                  <a:pt x="42" y="100"/>
                  <a:pt x="43" y="101"/>
                </a:cubicBezTo>
                <a:cubicBezTo>
                  <a:pt x="45" y="103"/>
                  <a:pt x="45" y="105"/>
                  <a:pt x="45" y="106"/>
                </a:cubicBezTo>
                <a:cubicBezTo>
                  <a:pt x="45" y="107"/>
                  <a:pt x="44" y="108"/>
                  <a:pt x="43" y="108"/>
                </a:cubicBezTo>
                <a:cubicBezTo>
                  <a:pt x="42" y="108"/>
                  <a:pt x="41" y="108"/>
                  <a:pt x="41" y="108"/>
                </a:cubicBezTo>
                <a:cubicBezTo>
                  <a:pt x="40" y="107"/>
                  <a:pt x="40" y="107"/>
                  <a:pt x="40" y="107"/>
                </a:cubicBezTo>
                <a:cubicBezTo>
                  <a:pt x="37" y="106"/>
                  <a:pt x="35" y="103"/>
                  <a:pt x="36" y="100"/>
                </a:cubicBezTo>
                <a:cubicBezTo>
                  <a:pt x="36" y="97"/>
                  <a:pt x="36" y="95"/>
                  <a:pt x="36" y="92"/>
                </a:cubicBezTo>
                <a:cubicBezTo>
                  <a:pt x="36" y="89"/>
                  <a:pt x="35" y="86"/>
                  <a:pt x="33" y="85"/>
                </a:cubicBezTo>
                <a:cubicBezTo>
                  <a:pt x="32" y="84"/>
                  <a:pt x="29" y="81"/>
                  <a:pt x="28" y="80"/>
                </a:cubicBezTo>
                <a:cubicBezTo>
                  <a:pt x="26" y="78"/>
                  <a:pt x="25" y="74"/>
                  <a:pt x="25" y="71"/>
                </a:cubicBezTo>
                <a:cubicBezTo>
                  <a:pt x="25" y="68"/>
                  <a:pt x="23" y="64"/>
                  <a:pt x="22" y="62"/>
                </a:cubicBezTo>
                <a:cubicBezTo>
                  <a:pt x="20" y="61"/>
                  <a:pt x="19" y="60"/>
                  <a:pt x="19" y="60"/>
                </a:cubicBezTo>
                <a:cubicBezTo>
                  <a:pt x="19" y="60"/>
                  <a:pt x="19" y="60"/>
                  <a:pt x="19" y="60"/>
                </a:cubicBezTo>
                <a:cubicBezTo>
                  <a:pt x="19" y="60"/>
                  <a:pt x="19" y="60"/>
                  <a:pt x="19" y="60"/>
                </a:cubicBezTo>
                <a:cubicBezTo>
                  <a:pt x="18" y="60"/>
                  <a:pt x="17" y="60"/>
                  <a:pt x="13" y="60"/>
                </a:cubicBezTo>
                <a:cubicBezTo>
                  <a:pt x="13" y="60"/>
                  <a:pt x="13" y="60"/>
                  <a:pt x="13" y="60"/>
                </a:cubicBezTo>
                <a:cubicBezTo>
                  <a:pt x="7" y="60"/>
                  <a:pt x="8" y="54"/>
                  <a:pt x="8" y="54"/>
                </a:cubicBezTo>
                <a:cubicBezTo>
                  <a:pt x="8" y="51"/>
                  <a:pt x="9" y="46"/>
                  <a:pt x="10" y="43"/>
                </a:cubicBezTo>
                <a:cubicBezTo>
                  <a:pt x="11" y="41"/>
                  <a:pt x="11" y="39"/>
                  <a:pt x="12" y="37"/>
                </a:cubicBezTo>
                <a:cubicBezTo>
                  <a:pt x="13" y="34"/>
                  <a:pt x="12" y="33"/>
                  <a:pt x="11" y="33"/>
                </a:cubicBezTo>
                <a:cubicBezTo>
                  <a:pt x="10" y="33"/>
                  <a:pt x="9" y="33"/>
                  <a:pt x="9" y="33"/>
                </a:cubicBezTo>
                <a:cubicBezTo>
                  <a:pt x="8" y="34"/>
                  <a:pt x="7" y="34"/>
                  <a:pt x="7" y="34"/>
                </a:cubicBezTo>
                <a:cubicBezTo>
                  <a:pt x="2" y="43"/>
                  <a:pt x="0" y="52"/>
                  <a:pt x="0" y="63"/>
                </a:cubicBezTo>
                <a:cubicBezTo>
                  <a:pt x="0" y="97"/>
                  <a:pt x="28" y="125"/>
                  <a:pt x="63" y="125"/>
                </a:cubicBezTo>
                <a:cubicBezTo>
                  <a:pt x="97" y="125"/>
                  <a:pt x="125" y="98"/>
                  <a:pt x="125" y="64"/>
                </a:cubicBezTo>
                <a:cubicBezTo>
                  <a:pt x="124" y="65"/>
                  <a:pt x="121" y="66"/>
                  <a:pt x="120" y="66"/>
                </a:cubicBezTo>
                <a:cubicBezTo>
                  <a:pt x="120" y="66"/>
                  <a:pt x="120" y="66"/>
                  <a:pt x="120" y="66"/>
                </a:cubicBezTo>
                <a:cubicBezTo>
                  <a:pt x="118" y="66"/>
                  <a:pt x="117" y="65"/>
                  <a:pt x="117" y="63"/>
                </a:cubicBezTo>
                <a:cubicBezTo>
                  <a:pt x="117" y="62"/>
                  <a:pt x="116" y="61"/>
                  <a:pt x="114" y="61"/>
                </a:cubicBezTo>
                <a:cubicBezTo>
                  <a:pt x="114" y="61"/>
                  <a:pt x="114" y="61"/>
                  <a:pt x="114" y="61"/>
                </a:cubicBezTo>
                <a:cubicBezTo>
                  <a:pt x="113" y="61"/>
                  <a:pt x="112" y="63"/>
                  <a:pt x="111" y="66"/>
                </a:cubicBezTo>
                <a:cubicBezTo>
                  <a:pt x="111" y="70"/>
                  <a:pt x="111" y="72"/>
                  <a:pt x="106" y="72"/>
                </a:cubicBezTo>
                <a:cubicBezTo>
                  <a:pt x="106" y="72"/>
                  <a:pt x="106" y="72"/>
                  <a:pt x="106" y="72"/>
                </a:cubicBezTo>
                <a:cubicBezTo>
                  <a:pt x="103" y="72"/>
                  <a:pt x="102" y="71"/>
                  <a:pt x="102" y="69"/>
                </a:cubicBezTo>
                <a:cubicBezTo>
                  <a:pt x="102" y="67"/>
                  <a:pt x="103" y="66"/>
                  <a:pt x="103" y="66"/>
                </a:cubicBezTo>
                <a:cubicBezTo>
                  <a:pt x="105" y="63"/>
                  <a:pt x="104" y="59"/>
                  <a:pt x="102" y="56"/>
                </a:cubicBezTo>
                <a:cubicBezTo>
                  <a:pt x="101" y="55"/>
                  <a:pt x="99" y="54"/>
                  <a:pt x="98" y="53"/>
                </a:cubicBezTo>
                <a:cubicBezTo>
                  <a:pt x="97" y="51"/>
                  <a:pt x="95" y="50"/>
                  <a:pt x="94" y="50"/>
                </a:cubicBezTo>
                <a:cubicBezTo>
                  <a:pt x="93" y="50"/>
                  <a:pt x="93" y="50"/>
                  <a:pt x="93" y="50"/>
                </a:cubicBezTo>
                <a:cubicBezTo>
                  <a:pt x="92" y="51"/>
                  <a:pt x="92" y="53"/>
                  <a:pt x="94" y="54"/>
                </a:cubicBezTo>
                <a:cubicBezTo>
                  <a:pt x="95" y="56"/>
                  <a:pt x="96" y="58"/>
                  <a:pt x="95" y="59"/>
                </a:cubicBezTo>
                <a:cubicBezTo>
                  <a:pt x="95" y="59"/>
                  <a:pt x="94" y="59"/>
                  <a:pt x="94" y="59"/>
                </a:cubicBezTo>
                <a:cubicBezTo>
                  <a:pt x="92" y="59"/>
                  <a:pt x="91" y="59"/>
                  <a:pt x="89" y="58"/>
                </a:cubicBezTo>
                <a:cubicBezTo>
                  <a:pt x="89" y="58"/>
                  <a:pt x="88" y="58"/>
                  <a:pt x="88" y="57"/>
                </a:cubicBezTo>
                <a:cubicBezTo>
                  <a:pt x="87" y="57"/>
                  <a:pt x="86" y="57"/>
                  <a:pt x="86" y="57"/>
                </a:cubicBezTo>
                <a:cubicBezTo>
                  <a:pt x="85" y="57"/>
                  <a:pt x="85" y="57"/>
                  <a:pt x="87" y="59"/>
                </a:cubicBezTo>
                <a:cubicBezTo>
                  <a:pt x="88" y="60"/>
                  <a:pt x="89" y="61"/>
                  <a:pt x="90" y="62"/>
                </a:cubicBezTo>
                <a:cubicBezTo>
                  <a:pt x="92" y="65"/>
                  <a:pt x="93" y="69"/>
                  <a:pt x="92" y="72"/>
                </a:cubicBezTo>
                <a:cubicBezTo>
                  <a:pt x="92" y="72"/>
                  <a:pt x="91" y="72"/>
                  <a:pt x="91" y="73"/>
                </a:cubicBezTo>
                <a:cubicBezTo>
                  <a:pt x="90" y="76"/>
                  <a:pt x="88" y="80"/>
                  <a:pt x="87" y="83"/>
                </a:cubicBezTo>
                <a:cubicBezTo>
                  <a:pt x="87" y="84"/>
                  <a:pt x="87" y="84"/>
                  <a:pt x="87" y="84"/>
                </a:cubicBezTo>
                <a:cubicBezTo>
                  <a:pt x="86" y="87"/>
                  <a:pt x="85" y="90"/>
                  <a:pt x="83" y="92"/>
                </a:cubicBezTo>
                <a:cubicBezTo>
                  <a:pt x="82" y="92"/>
                  <a:pt x="82" y="93"/>
                  <a:pt x="81" y="93"/>
                </a:cubicBezTo>
                <a:cubicBezTo>
                  <a:pt x="81" y="93"/>
                  <a:pt x="80" y="92"/>
                  <a:pt x="80" y="91"/>
                </a:cubicBezTo>
                <a:cubicBezTo>
                  <a:pt x="80" y="90"/>
                  <a:pt x="78" y="88"/>
                  <a:pt x="77" y="88"/>
                </a:cubicBezTo>
                <a:cubicBezTo>
                  <a:pt x="75" y="88"/>
                  <a:pt x="74" y="85"/>
                  <a:pt x="73" y="82"/>
                </a:cubicBezTo>
                <a:cubicBezTo>
                  <a:pt x="73" y="81"/>
                  <a:pt x="73" y="79"/>
                  <a:pt x="73" y="77"/>
                </a:cubicBezTo>
                <a:cubicBezTo>
                  <a:pt x="72" y="74"/>
                  <a:pt x="70" y="70"/>
                  <a:pt x="67" y="69"/>
                </a:cubicBezTo>
                <a:cubicBezTo>
                  <a:pt x="66" y="69"/>
                  <a:pt x="66" y="68"/>
                  <a:pt x="65" y="68"/>
                </a:cubicBezTo>
                <a:cubicBezTo>
                  <a:pt x="62" y="67"/>
                  <a:pt x="58" y="63"/>
                  <a:pt x="57" y="61"/>
                </a:cubicBezTo>
                <a:cubicBezTo>
                  <a:pt x="57" y="60"/>
                  <a:pt x="56" y="60"/>
                  <a:pt x="56" y="60"/>
                </a:cubicBezTo>
                <a:cubicBezTo>
                  <a:pt x="55" y="57"/>
                  <a:pt x="56" y="55"/>
                  <a:pt x="59" y="55"/>
                </a:cubicBezTo>
                <a:cubicBezTo>
                  <a:pt x="61" y="55"/>
                  <a:pt x="63" y="55"/>
                  <a:pt x="65" y="55"/>
                </a:cubicBezTo>
                <a:cubicBezTo>
                  <a:pt x="68" y="55"/>
                  <a:pt x="73" y="54"/>
                  <a:pt x="76" y="53"/>
                </a:cubicBezTo>
                <a:cubicBezTo>
                  <a:pt x="80" y="53"/>
                  <a:pt x="82" y="50"/>
                  <a:pt x="82" y="47"/>
                </a:cubicBezTo>
                <a:cubicBezTo>
                  <a:pt x="82" y="44"/>
                  <a:pt x="81" y="43"/>
                  <a:pt x="78" y="43"/>
                </a:cubicBezTo>
                <a:cubicBezTo>
                  <a:pt x="78" y="43"/>
                  <a:pt x="77" y="43"/>
                  <a:pt x="77" y="43"/>
                </a:cubicBezTo>
                <a:cubicBezTo>
                  <a:pt x="74" y="43"/>
                  <a:pt x="70" y="45"/>
                  <a:pt x="68" y="47"/>
                </a:cubicBezTo>
                <a:cubicBezTo>
                  <a:pt x="67" y="48"/>
                  <a:pt x="63" y="50"/>
                  <a:pt x="60" y="50"/>
                </a:cubicBezTo>
                <a:cubicBezTo>
                  <a:pt x="60" y="50"/>
                  <a:pt x="60" y="50"/>
                  <a:pt x="59" y="50"/>
                </a:cubicBezTo>
                <a:cubicBezTo>
                  <a:pt x="56" y="50"/>
                  <a:pt x="54" y="48"/>
                  <a:pt x="55" y="45"/>
                </a:cubicBezTo>
                <a:cubicBezTo>
                  <a:pt x="55" y="42"/>
                  <a:pt x="57" y="39"/>
                  <a:pt x="60" y="37"/>
                </a:cubicBezTo>
                <a:cubicBezTo>
                  <a:pt x="62" y="35"/>
                  <a:pt x="66" y="33"/>
                  <a:pt x="68" y="33"/>
                </a:cubicBezTo>
                <a:cubicBezTo>
                  <a:pt x="71" y="33"/>
                  <a:pt x="73" y="31"/>
                  <a:pt x="74" y="28"/>
                </a:cubicBezTo>
                <a:cubicBezTo>
                  <a:pt x="75" y="25"/>
                  <a:pt x="78" y="22"/>
                  <a:pt x="81" y="22"/>
                </a:cubicBezTo>
                <a:cubicBezTo>
                  <a:pt x="82" y="21"/>
                  <a:pt x="84" y="21"/>
                  <a:pt x="85" y="21"/>
                </a:cubicBezTo>
                <a:cubicBezTo>
                  <a:pt x="88" y="21"/>
                  <a:pt x="92" y="20"/>
                  <a:pt x="95" y="20"/>
                </a:cubicBezTo>
                <a:cubicBezTo>
                  <a:pt x="95" y="20"/>
                  <a:pt x="96" y="20"/>
                  <a:pt x="96" y="20"/>
                </a:cubicBezTo>
                <a:cubicBezTo>
                  <a:pt x="98" y="20"/>
                  <a:pt x="99" y="20"/>
                  <a:pt x="101" y="20"/>
                </a:cubicBezTo>
                <a:cubicBezTo>
                  <a:pt x="103" y="20"/>
                  <a:pt x="107" y="21"/>
                  <a:pt x="109" y="21"/>
                </a:cubicBezTo>
                <a:cubicBezTo>
                  <a:pt x="98" y="8"/>
                  <a:pt x="81" y="0"/>
                  <a:pt x="63" y="0"/>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9" name="Freeform: Shape 29"/>
          <p:cNvSpPr/>
          <p:nvPr/>
        </p:nvSpPr>
        <p:spPr bwMode="auto">
          <a:xfrm>
            <a:off x="5915765" y="3914242"/>
            <a:ext cx="336429" cy="239830"/>
          </a:xfrm>
          <a:custGeom>
            <a:avLst/>
            <a:gdLst/>
            <a:ahLst/>
            <a:cxnLst>
              <a:cxn ang="0">
                <a:pos x="7" y="81"/>
              </a:cxn>
              <a:cxn ang="0">
                <a:pos x="7" y="7"/>
              </a:cxn>
              <a:cxn ang="0">
                <a:pos x="121" y="7"/>
              </a:cxn>
              <a:cxn ang="0">
                <a:pos x="121" y="81"/>
              </a:cxn>
              <a:cxn ang="0">
                <a:pos x="7" y="81"/>
              </a:cxn>
              <a:cxn ang="0">
                <a:pos x="121" y="0"/>
              </a:cxn>
              <a:cxn ang="0">
                <a:pos x="7" y="0"/>
              </a:cxn>
              <a:cxn ang="0">
                <a:pos x="0" y="7"/>
              </a:cxn>
              <a:cxn ang="0">
                <a:pos x="0" y="83"/>
              </a:cxn>
              <a:cxn ang="0">
                <a:pos x="7" y="91"/>
              </a:cxn>
              <a:cxn ang="0">
                <a:pos x="121" y="91"/>
              </a:cxn>
              <a:cxn ang="0">
                <a:pos x="128" y="83"/>
              </a:cxn>
              <a:cxn ang="0">
                <a:pos x="128" y="7"/>
              </a:cxn>
              <a:cxn ang="0">
                <a:pos x="121" y="0"/>
              </a:cxn>
            </a:cxnLst>
            <a:rect l="0" t="0" r="r" b="b"/>
            <a:pathLst>
              <a:path w="128" h="91">
                <a:moveTo>
                  <a:pt x="7" y="81"/>
                </a:moveTo>
                <a:cubicBezTo>
                  <a:pt x="7" y="7"/>
                  <a:pt x="7" y="7"/>
                  <a:pt x="7" y="7"/>
                </a:cubicBezTo>
                <a:cubicBezTo>
                  <a:pt x="121" y="7"/>
                  <a:pt x="121" y="7"/>
                  <a:pt x="121" y="7"/>
                </a:cubicBezTo>
                <a:cubicBezTo>
                  <a:pt x="121" y="81"/>
                  <a:pt x="121" y="81"/>
                  <a:pt x="121" y="81"/>
                </a:cubicBezTo>
                <a:cubicBezTo>
                  <a:pt x="7" y="81"/>
                  <a:pt x="7" y="81"/>
                  <a:pt x="7" y="81"/>
                </a:cubicBezTo>
                <a:moveTo>
                  <a:pt x="121" y="0"/>
                </a:moveTo>
                <a:cubicBezTo>
                  <a:pt x="7" y="0"/>
                  <a:pt x="7" y="0"/>
                  <a:pt x="7" y="0"/>
                </a:cubicBezTo>
                <a:cubicBezTo>
                  <a:pt x="3" y="0"/>
                  <a:pt x="0" y="3"/>
                  <a:pt x="0" y="7"/>
                </a:cubicBezTo>
                <a:cubicBezTo>
                  <a:pt x="0" y="83"/>
                  <a:pt x="0" y="83"/>
                  <a:pt x="0" y="83"/>
                </a:cubicBezTo>
                <a:cubicBezTo>
                  <a:pt x="0" y="88"/>
                  <a:pt x="3" y="91"/>
                  <a:pt x="7" y="91"/>
                </a:cubicBezTo>
                <a:cubicBezTo>
                  <a:pt x="121" y="91"/>
                  <a:pt x="121" y="91"/>
                  <a:pt x="121" y="91"/>
                </a:cubicBezTo>
                <a:cubicBezTo>
                  <a:pt x="125" y="91"/>
                  <a:pt x="128" y="88"/>
                  <a:pt x="128" y="83"/>
                </a:cubicBezTo>
                <a:cubicBezTo>
                  <a:pt x="128" y="7"/>
                  <a:pt x="128" y="7"/>
                  <a:pt x="128" y="7"/>
                </a:cubicBezTo>
                <a:cubicBezTo>
                  <a:pt x="128" y="3"/>
                  <a:pt x="125" y="0"/>
                  <a:pt x="121" y="0"/>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0" name="Freeform: Shape 30"/>
          <p:cNvSpPr/>
          <p:nvPr/>
        </p:nvSpPr>
        <p:spPr bwMode="auto">
          <a:xfrm>
            <a:off x="5894114" y="4162400"/>
            <a:ext cx="374735" cy="24982"/>
          </a:xfrm>
          <a:custGeom>
            <a:avLst/>
            <a:gdLst/>
            <a:ahLst/>
            <a:cxnLst>
              <a:cxn ang="0">
                <a:pos x="142" y="0"/>
              </a:cxn>
              <a:cxn ang="0">
                <a:pos x="90" y="0"/>
              </a:cxn>
              <a:cxn ang="0">
                <a:pos x="83" y="4"/>
              </a:cxn>
              <a:cxn ang="0">
                <a:pos x="60" y="4"/>
              </a:cxn>
              <a:cxn ang="0">
                <a:pos x="53" y="0"/>
              </a:cxn>
              <a:cxn ang="0">
                <a:pos x="0" y="0"/>
              </a:cxn>
              <a:cxn ang="0">
                <a:pos x="15" y="10"/>
              </a:cxn>
              <a:cxn ang="0">
                <a:pos x="127" y="10"/>
              </a:cxn>
              <a:cxn ang="0">
                <a:pos x="142" y="0"/>
              </a:cxn>
            </a:cxnLst>
            <a:rect l="0" t="0" r="r" b="b"/>
            <a:pathLst>
              <a:path w="142" h="10">
                <a:moveTo>
                  <a:pt x="142" y="0"/>
                </a:moveTo>
                <a:cubicBezTo>
                  <a:pt x="90" y="0"/>
                  <a:pt x="90" y="0"/>
                  <a:pt x="90" y="0"/>
                </a:cubicBezTo>
                <a:cubicBezTo>
                  <a:pt x="90" y="0"/>
                  <a:pt x="90" y="4"/>
                  <a:pt x="83" y="4"/>
                </a:cubicBezTo>
                <a:cubicBezTo>
                  <a:pt x="75" y="4"/>
                  <a:pt x="68" y="4"/>
                  <a:pt x="60" y="4"/>
                </a:cubicBezTo>
                <a:cubicBezTo>
                  <a:pt x="53" y="4"/>
                  <a:pt x="53" y="0"/>
                  <a:pt x="53" y="0"/>
                </a:cubicBezTo>
                <a:cubicBezTo>
                  <a:pt x="0" y="0"/>
                  <a:pt x="0" y="0"/>
                  <a:pt x="0" y="0"/>
                </a:cubicBezTo>
                <a:cubicBezTo>
                  <a:pt x="0" y="0"/>
                  <a:pt x="0" y="10"/>
                  <a:pt x="15" y="10"/>
                </a:cubicBezTo>
                <a:cubicBezTo>
                  <a:pt x="30" y="10"/>
                  <a:pt x="113" y="10"/>
                  <a:pt x="127" y="10"/>
                </a:cubicBezTo>
                <a:cubicBezTo>
                  <a:pt x="142" y="10"/>
                  <a:pt x="142" y="0"/>
                  <a:pt x="142" y="0"/>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1" name="Freeform: Shape 31"/>
          <p:cNvSpPr/>
          <p:nvPr/>
        </p:nvSpPr>
        <p:spPr bwMode="auto">
          <a:xfrm>
            <a:off x="5820832" y="1217815"/>
            <a:ext cx="458009" cy="363077"/>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solidFill>
            <a:srgbClr val="A5A8AB"/>
          </a:solidFill>
          <a:ln w="9525">
            <a:noFill/>
            <a:round/>
          </a:ln>
        </p:spPr>
        <p:txBody>
          <a:bodyPr anchor="ctr"/>
          <a:lstStyle/>
          <a:p>
            <a:pPr algn="ctr"/>
            <a:endParaRPr>
              <a:solidFill>
                <a:schemeClr val="tx1">
                  <a:lumMod val="75000"/>
                  <a:lumOff val="25000"/>
                </a:schemeClr>
              </a:solidFill>
              <a:cs typeface="+mn-ea"/>
              <a:sym typeface="+mn-lt"/>
            </a:endParaRPr>
          </a:p>
        </p:txBody>
      </p:sp>
      <p:sp>
        <p:nvSpPr>
          <p:cNvPr id="102" name="Freeform: Shape 32"/>
          <p:cNvSpPr/>
          <p:nvPr/>
        </p:nvSpPr>
        <p:spPr bwMode="auto">
          <a:xfrm>
            <a:off x="6175581" y="1411012"/>
            <a:ext cx="289795" cy="238165"/>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solidFill>
            <a:srgbClr val="A5A8AB"/>
          </a:solidFill>
          <a:ln w="9525">
            <a:noFill/>
            <a:round/>
          </a:ln>
        </p:spPr>
        <p:txBody>
          <a:bodyPr anchor="ctr"/>
          <a:lstStyle/>
          <a:p>
            <a:pPr algn="ctr"/>
            <a:endParaRPr>
              <a:solidFill>
                <a:schemeClr val="tx1">
                  <a:lumMod val="75000"/>
                  <a:lumOff val="25000"/>
                </a:schemeClr>
              </a:solidFill>
              <a:cs typeface="+mn-ea"/>
              <a:sym typeface="+mn-lt"/>
            </a:endParaRPr>
          </a:p>
        </p:txBody>
      </p:sp>
      <p:sp>
        <p:nvSpPr>
          <p:cNvPr id="103" name="Freeform: Shape 33"/>
          <p:cNvSpPr/>
          <p:nvPr/>
        </p:nvSpPr>
        <p:spPr bwMode="auto">
          <a:xfrm>
            <a:off x="5825829" y="1226143"/>
            <a:ext cx="461340" cy="363077"/>
          </a:xfrm>
          <a:custGeom>
            <a:avLst/>
            <a:gdLst/>
            <a:ahLst/>
            <a:cxnLst>
              <a:cxn ang="0">
                <a:pos x="88" y="0"/>
              </a:cxn>
              <a:cxn ang="0">
                <a:pos x="0" y="67"/>
              </a:cxn>
              <a:cxn ang="0">
                <a:pos x="31" y="118"/>
              </a:cxn>
              <a:cxn ang="0">
                <a:pos x="10" y="138"/>
              </a:cxn>
              <a:cxn ang="0">
                <a:pos x="48" y="127"/>
              </a:cxn>
              <a:cxn ang="0">
                <a:pos x="88" y="134"/>
              </a:cxn>
              <a:cxn ang="0">
                <a:pos x="175" y="67"/>
              </a:cxn>
              <a:cxn ang="0">
                <a:pos x="88" y="0"/>
              </a:cxn>
            </a:cxnLst>
            <a:rect l="0" t="0" r="r" b="b"/>
            <a:pathLst>
              <a:path w="175" h="138">
                <a:moveTo>
                  <a:pt x="88" y="0"/>
                </a:moveTo>
                <a:cubicBezTo>
                  <a:pt x="39" y="0"/>
                  <a:pt x="0" y="30"/>
                  <a:pt x="0" y="67"/>
                </a:cubicBezTo>
                <a:cubicBezTo>
                  <a:pt x="0" y="87"/>
                  <a:pt x="12" y="106"/>
                  <a:pt x="31" y="118"/>
                </a:cubicBezTo>
                <a:cubicBezTo>
                  <a:pt x="21" y="133"/>
                  <a:pt x="10" y="138"/>
                  <a:pt x="10" y="138"/>
                </a:cubicBezTo>
                <a:cubicBezTo>
                  <a:pt x="26" y="135"/>
                  <a:pt x="38" y="131"/>
                  <a:pt x="48" y="127"/>
                </a:cubicBezTo>
                <a:cubicBezTo>
                  <a:pt x="60" y="131"/>
                  <a:pt x="74" y="134"/>
                  <a:pt x="88" y="134"/>
                </a:cubicBezTo>
                <a:cubicBezTo>
                  <a:pt x="136" y="134"/>
                  <a:pt x="175" y="104"/>
                  <a:pt x="175" y="67"/>
                </a:cubicBezTo>
                <a:cubicBezTo>
                  <a:pt x="175" y="30"/>
                  <a:pt x="136" y="0"/>
                  <a:pt x="88" y="0"/>
                </a:cubicBezTo>
                <a:close/>
              </a:path>
            </a:pathLst>
          </a:custGeom>
          <a:solidFill>
            <a:srgbClr val="FFFFFF"/>
          </a:solidFill>
          <a:ln w="9525">
            <a:noFill/>
            <a:round/>
          </a:ln>
        </p:spPr>
        <p:txBody>
          <a:bodyPr anchor="ctr"/>
          <a:lstStyle/>
          <a:p>
            <a:pPr algn="ctr"/>
            <a:endParaRPr>
              <a:solidFill>
                <a:schemeClr val="tx1">
                  <a:lumMod val="75000"/>
                  <a:lumOff val="25000"/>
                </a:schemeClr>
              </a:solidFill>
              <a:cs typeface="+mn-ea"/>
              <a:sym typeface="+mn-lt"/>
            </a:endParaRPr>
          </a:p>
        </p:txBody>
      </p:sp>
      <p:sp>
        <p:nvSpPr>
          <p:cNvPr id="104" name="Freeform: Shape 34"/>
          <p:cNvSpPr/>
          <p:nvPr/>
        </p:nvSpPr>
        <p:spPr bwMode="auto">
          <a:xfrm>
            <a:off x="6183909" y="1417674"/>
            <a:ext cx="289795" cy="239830"/>
          </a:xfrm>
          <a:custGeom>
            <a:avLst/>
            <a:gdLst/>
            <a:ahLst/>
            <a:cxnLst>
              <a:cxn ang="0">
                <a:pos x="89" y="78"/>
              </a:cxn>
              <a:cxn ang="0">
                <a:pos x="110" y="44"/>
              </a:cxn>
              <a:cxn ang="0">
                <a:pos x="52" y="0"/>
              </a:cxn>
              <a:cxn ang="0">
                <a:pos x="49" y="0"/>
              </a:cxn>
              <a:cxn ang="0">
                <a:pos x="0" y="62"/>
              </a:cxn>
              <a:cxn ang="0">
                <a:pos x="52" y="88"/>
              </a:cxn>
              <a:cxn ang="0">
                <a:pos x="78" y="83"/>
              </a:cxn>
              <a:cxn ang="0">
                <a:pos x="103" y="91"/>
              </a:cxn>
              <a:cxn ang="0">
                <a:pos x="89" y="78"/>
              </a:cxn>
            </a:cxnLst>
            <a:rect l="0" t="0" r="r" b="b"/>
            <a:pathLst>
              <a:path w="110" h="91">
                <a:moveTo>
                  <a:pt x="89" y="78"/>
                </a:moveTo>
                <a:cubicBezTo>
                  <a:pt x="102" y="70"/>
                  <a:pt x="110" y="58"/>
                  <a:pt x="110" y="44"/>
                </a:cubicBezTo>
                <a:cubicBezTo>
                  <a:pt x="110" y="20"/>
                  <a:pt x="84" y="0"/>
                  <a:pt x="52" y="0"/>
                </a:cubicBezTo>
                <a:cubicBezTo>
                  <a:pt x="51" y="0"/>
                  <a:pt x="50" y="0"/>
                  <a:pt x="49" y="0"/>
                </a:cubicBezTo>
                <a:cubicBezTo>
                  <a:pt x="47" y="27"/>
                  <a:pt x="27" y="49"/>
                  <a:pt x="0" y="62"/>
                </a:cubicBezTo>
                <a:cubicBezTo>
                  <a:pt x="9" y="77"/>
                  <a:pt x="29" y="88"/>
                  <a:pt x="52" y="88"/>
                </a:cubicBezTo>
                <a:cubicBezTo>
                  <a:pt x="62" y="88"/>
                  <a:pt x="70" y="86"/>
                  <a:pt x="78" y="83"/>
                </a:cubicBezTo>
                <a:cubicBezTo>
                  <a:pt x="85" y="86"/>
                  <a:pt x="93" y="89"/>
                  <a:pt x="103" y="91"/>
                </a:cubicBezTo>
                <a:cubicBezTo>
                  <a:pt x="103" y="91"/>
                  <a:pt x="96" y="87"/>
                  <a:pt x="89" y="78"/>
                </a:cubicBezTo>
                <a:close/>
              </a:path>
            </a:pathLst>
          </a:custGeom>
          <a:solidFill>
            <a:srgbClr val="FFFFFF"/>
          </a:solidFill>
          <a:ln w="9525">
            <a:noFill/>
            <a:round/>
          </a:ln>
        </p:spPr>
        <p:txBody>
          <a:bodyPr anchor="ctr"/>
          <a:lstStyle/>
          <a:p>
            <a:pPr algn="ctr"/>
            <a:endParaRPr>
              <a:solidFill>
                <a:schemeClr val="tx1">
                  <a:lumMod val="75000"/>
                  <a:lumOff val="25000"/>
                </a:schemeClr>
              </a:solidFill>
              <a:cs typeface="+mn-ea"/>
              <a:sym typeface="+mn-lt"/>
            </a:endParaRPr>
          </a:p>
        </p:txBody>
      </p:sp>
      <p:grpSp>
        <p:nvGrpSpPr>
          <p:cNvPr id="105" name="Group 3"/>
          <p:cNvGrpSpPr/>
          <p:nvPr/>
        </p:nvGrpSpPr>
        <p:grpSpPr>
          <a:xfrm>
            <a:off x="5808342" y="1217815"/>
            <a:ext cx="644544" cy="431362"/>
            <a:chOff x="8014681" y="1217815"/>
            <a:chExt cx="644544" cy="431362"/>
          </a:xfrm>
          <a:solidFill>
            <a:srgbClr val="22364B"/>
          </a:solidFill>
        </p:grpSpPr>
        <p:sp>
          <p:nvSpPr>
            <p:cNvPr id="106" name="Freeform: Shape 35"/>
            <p:cNvSpPr/>
            <p:nvPr/>
          </p:nvSpPr>
          <p:spPr bwMode="auto">
            <a:xfrm>
              <a:off x="8014681" y="1217815"/>
              <a:ext cx="458009" cy="363077"/>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7" name="Freeform: Shape 36"/>
            <p:cNvSpPr/>
            <p:nvPr/>
          </p:nvSpPr>
          <p:spPr bwMode="auto">
            <a:xfrm>
              <a:off x="8369430" y="1411012"/>
              <a:ext cx="289795" cy="238165"/>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108" name="Freeform: Shape 37"/>
          <p:cNvSpPr/>
          <p:nvPr/>
        </p:nvSpPr>
        <p:spPr bwMode="auto">
          <a:xfrm>
            <a:off x="4092055" y="2916614"/>
            <a:ext cx="458009" cy="456344"/>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solidFill>
            <a:srgbClr val="A5A8AB"/>
          </a:solidFill>
          <a:ln w="9525">
            <a:noFill/>
            <a:round/>
          </a:ln>
        </p:spPr>
        <p:txBody>
          <a:bodyPr anchor="ctr"/>
          <a:lstStyle/>
          <a:p>
            <a:pPr algn="ctr"/>
            <a:endParaRPr>
              <a:solidFill>
                <a:schemeClr val="tx1">
                  <a:lumMod val="75000"/>
                  <a:lumOff val="25000"/>
                </a:schemeClr>
              </a:solidFill>
              <a:cs typeface="+mn-ea"/>
              <a:sym typeface="+mn-lt"/>
            </a:endParaRPr>
          </a:p>
        </p:txBody>
      </p:sp>
      <p:sp>
        <p:nvSpPr>
          <p:cNvPr id="109" name="Freeform: Shape 38"/>
          <p:cNvSpPr/>
          <p:nvPr/>
        </p:nvSpPr>
        <p:spPr bwMode="auto">
          <a:xfrm>
            <a:off x="4100382" y="2924942"/>
            <a:ext cx="456344" cy="456344"/>
          </a:xfrm>
          <a:custGeom>
            <a:avLst/>
            <a:gdLst/>
            <a:ahLst/>
            <a:cxnLst>
              <a:cxn ang="0">
                <a:pos x="163" y="88"/>
              </a:cxn>
              <a:cxn ang="0">
                <a:pos x="155" y="92"/>
              </a:cxn>
              <a:cxn ang="0">
                <a:pos x="143" y="91"/>
              </a:cxn>
              <a:cxn ang="0">
                <a:pos x="137" y="73"/>
              </a:cxn>
              <a:cxn ang="0">
                <a:pos x="130" y="75"/>
              </a:cxn>
              <a:cxn ang="0">
                <a:pos x="124" y="81"/>
              </a:cxn>
              <a:cxn ang="0">
                <a:pos x="121" y="82"/>
              </a:cxn>
              <a:cxn ang="0">
                <a:pos x="128" y="99"/>
              </a:cxn>
              <a:cxn ang="0">
                <a:pos x="122" y="115"/>
              </a:cxn>
              <a:cxn ang="0">
                <a:pos x="116" y="127"/>
              </a:cxn>
              <a:cxn ang="0">
                <a:pos x="107" y="122"/>
              </a:cxn>
              <a:cxn ang="0">
                <a:pos x="101" y="107"/>
              </a:cxn>
              <a:cxn ang="0">
                <a:pos x="91" y="94"/>
              </a:cxn>
              <a:cxn ang="0">
                <a:pos x="78" y="83"/>
              </a:cxn>
              <a:cxn ang="0">
                <a:pos x="91" y="76"/>
              </a:cxn>
              <a:cxn ang="0">
                <a:pos x="114" y="65"/>
              </a:cxn>
              <a:cxn ang="0">
                <a:pos x="95" y="65"/>
              </a:cxn>
              <a:cxn ang="0">
                <a:pos x="76" y="63"/>
              </a:cxn>
              <a:cxn ang="0">
                <a:pos x="95" y="46"/>
              </a:cxn>
              <a:cxn ang="0">
                <a:pos x="112" y="30"/>
              </a:cxn>
              <a:cxn ang="0">
                <a:pos x="132" y="28"/>
              </a:cxn>
              <a:cxn ang="0">
                <a:pos x="152" y="29"/>
              </a:cxn>
              <a:cxn ang="0">
                <a:pos x="24" y="27"/>
              </a:cxn>
              <a:cxn ang="0">
                <a:pos x="49" y="27"/>
              </a:cxn>
              <a:cxn ang="0">
                <a:pos x="64" y="38"/>
              </a:cxn>
              <a:cxn ang="0">
                <a:pos x="60" y="57"/>
              </a:cxn>
              <a:cxn ang="0">
                <a:pos x="49" y="79"/>
              </a:cxn>
              <a:cxn ang="0">
                <a:pos x="74" y="94"/>
              </a:cxn>
              <a:cxn ang="0">
                <a:pos x="82" y="104"/>
              </a:cxn>
              <a:cxn ang="0">
                <a:pos x="70" y="119"/>
              </a:cxn>
              <a:cxn ang="0">
                <a:pos x="61" y="133"/>
              </a:cxn>
              <a:cxn ang="0">
                <a:pos x="63" y="147"/>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4"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3" y="91"/>
                  <a:pt x="143" y="91"/>
                </a:cubicBezTo>
                <a:cubicBezTo>
                  <a:pt x="145" y="87"/>
                  <a:pt x="145" y="82"/>
                  <a:pt x="141" y="78"/>
                </a:cubicBezTo>
                <a:cubicBezTo>
                  <a:pt x="140" y="77"/>
                  <a:pt x="138" y="75"/>
                  <a:pt x="137" y="73"/>
                </a:cubicBezTo>
                <a:cubicBezTo>
                  <a:pt x="134" y="70"/>
                  <a:pt x="130" y="68"/>
                  <a:pt x="129" y="70"/>
                </a:cubicBezTo>
                <a:cubicBezTo>
                  <a:pt x="128" y="71"/>
                  <a:pt x="128" y="73"/>
                  <a:pt x="130" y="75"/>
                </a:cubicBezTo>
                <a:cubicBezTo>
                  <a:pt x="132" y="77"/>
                  <a:pt x="133" y="80"/>
                  <a:pt x="132" y="82"/>
                </a:cubicBezTo>
                <a:cubicBezTo>
                  <a:pt x="132" y="83"/>
                  <a:pt x="128" y="83"/>
                  <a:pt x="124" y="81"/>
                </a:cubicBezTo>
                <a:cubicBezTo>
                  <a:pt x="123" y="80"/>
                  <a:pt x="123" y="80"/>
                  <a:pt x="122" y="80"/>
                </a:cubicBezTo>
                <a:cubicBezTo>
                  <a:pt x="118" y="78"/>
                  <a:pt x="117" y="79"/>
                  <a:pt x="121" y="82"/>
                </a:cubicBezTo>
                <a:cubicBezTo>
                  <a:pt x="122" y="83"/>
                  <a:pt x="124" y="85"/>
                  <a:pt x="125" y="86"/>
                </a:cubicBezTo>
                <a:cubicBezTo>
                  <a:pt x="128" y="90"/>
                  <a:pt x="129" y="95"/>
                  <a:pt x="128" y="99"/>
                </a:cubicBezTo>
                <a:cubicBezTo>
                  <a:pt x="127" y="100"/>
                  <a:pt x="127" y="100"/>
                  <a:pt x="127" y="101"/>
                </a:cubicBezTo>
                <a:cubicBezTo>
                  <a:pt x="125" y="105"/>
                  <a:pt x="123" y="111"/>
                  <a:pt x="122" y="115"/>
                </a:cubicBezTo>
                <a:cubicBezTo>
                  <a:pt x="121" y="116"/>
                  <a:pt x="121" y="116"/>
                  <a:pt x="121" y="117"/>
                </a:cubicBezTo>
                <a:cubicBezTo>
                  <a:pt x="120" y="121"/>
                  <a:pt x="118" y="126"/>
                  <a:pt x="116" y="127"/>
                </a:cubicBezTo>
                <a:cubicBezTo>
                  <a:pt x="113" y="129"/>
                  <a:pt x="112" y="129"/>
                  <a:pt x="111" y="127"/>
                </a:cubicBezTo>
                <a:cubicBezTo>
                  <a:pt x="111" y="124"/>
                  <a:pt x="109" y="123"/>
                  <a:pt x="107" y="122"/>
                </a:cubicBezTo>
                <a:cubicBezTo>
                  <a:pt x="105" y="122"/>
                  <a:pt x="103" y="118"/>
                  <a:pt x="102" y="114"/>
                </a:cubicBezTo>
                <a:cubicBezTo>
                  <a:pt x="102" y="112"/>
                  <a:pt x="101" y="109"/>
                  <a:pt x="101" y="107"/>
                </a:cubicBezTo>
                <a:cubicBezTo>
                  <a:pt x="101" y="103"/>
                  <a:pt x="97" y="98"/>
                  <a:pt x="93" y="96"/>
                </a:cubicBezTo>
                <a:cubicBezTo>
                  <a:pt x="92" y="95"/>
                  <a:pt x="91" y="95"/>
                  <a:pt x="91" y="94"/>
                </a:cubicBezTo>
                <a:cubicBezTo>
                  <a:pt x="87" y="92"/>
                  <a:pt x="81" y="88"/>
                  <a:pt x="79" y="84"/>
                </a:cubicBezTo>
                <a:cubicBezTo>
                  <a:pt x="79" y="84"/>
                  <a:pt x="79" y="83"/>
                  <a:pt x="78" y="83"/>
                </a:cubicBezTo>
                <a:cubicBezTo>
                  <a:pt x="76" y="79"/>
                  <a:pt x="78" y="77"/>
                  <a:pt x="83" y="76"/>
                </a:cubicBezTo>
                <a:cubicBezTo>
                  <a:pt x="85" y="76"/>
                  <a:pt x="88" y="76"/>
                  <a:pt x="91" y="76"/>
                </a:cubicBezTo>
                <a:cubicBezTo>
                  <a:pt x="95" y="76"/>
                  <a:pt x="102" y="75"/>
                  <a:pt x="106" y="74"/>
                </a:cubicBezTo>
                <a:cubicBezTo>
                  <a:pt x="111" y="73"/>
                  <a:pt x="114" y="69"/>
                  <a:pt x="114" y="65"/>
                </a:cubicBezTo>
                <a:cubicBezTo>
                  <a:pt x="114" y="61"/>
                  <a:pt x="111" y="59"/>
                  <a:pt x="107" y="59"/>
                </a:cubicBezTo>
                <a:cubicBezTo>
                  <a:pt x="103" y="60"/>
                  <a:pt x="98" y="63"/>
                  <a:pt x="95" y="65"/>
                </a:cubicBezTo>
                <a:cubicBezTo>
                  <a:pt x="93" y="67"/>
                  <a:pt x="87" y="69"/>
                  <a:pt x="83" y="69"/>
                </a:cubicBezTo>
                <a:cubicBezTo>
                  <a:pt x="79" y="69"/>
                  <a:pt x="75" y="66"/>
                  <a:pt x="76" y="63"/>
                </a:cubicBezTo>
                <a:cubicBezTo>
                  <a:pt x="76" y="59"/>
                  <a:pt x="80" y="54"/>
                  <a:pt x="83" y="51"/>
                </a:cubicBezTo>
                <a:cubicBezTo>
                  <a:pt x="86" y="49"/>
                  <a:pt x="92" y="46"/>
                  <a:pt x="95" y="46"/>
                </a:cubicBezTo>
                <a:cubicBezTo>
                  <a:pt x="99" y="46"/>
                  <a:pt x="102" y="43"/>
                  <a:pt x="103" y="39"/>
                </a:cubicBezTo>
                <a:cubicBezTo>
                  <a:pt x="104" y="35"/>
                  <a:pt x="108" y="31"/>
                  <a:pt x="112" y="30"/>
                </a:cubicBezTo>
                <a:cubicBezTo>
                  <a:pt x="114" y="30"/>
                  <a:pt x="116" y="30"/>
                  <a:pt x="118" y="29"/>
                </a:cubicBezTo>
                <a:cubicBezTo>
                  <a:pt x="122" y="29"/>
                  <a:pt x="128" y="28"/>
                  <a:pt x="132" y="28"/>
                </a:cubicBezTo>
                <a:cubicBezTo>
                  <a:pt x="135" y="28"/>
                  <a:pt x="138" y="28"/>
                  <a:pt x="140" y="28"/>
                </a:cubicBezTo>
                <a:cubicBezTo>
                  <a:pt x="143" y="28"/>
                  <a:pt x="148" y="29"/>
                  <a:pt x="152" y="29"/>
                </a:cubicBezTo>
                <a:cubicBezTo>
                  <a:pt x="136" y="11"/>
                  <a:pt x="113" y="0"/>
                  <a:pt x="87" y="0"/>
                </a:cubicBezTo>
                <a:cubicBezTo>
                  <a:pt x="62" y="0"/>
                  <a:pt x="40" y="11"/>
                  <a:pt x="24" y="27"/>
                </a:cubicBezTo>
                <a:cubicBezTo>
                  <a:pt x="28" y="27"/>
                  <a:pt x="31" y="26"/>
                  <a:pt x="35" y="26"/>
                </a:cubicBezTo>
                <a:cubicBezTo>
                  <a:pt x="39" y="26"/>
                  <a:pt x="45" y="27"/>
                  <a:pt x="49" y="27"/>
                </a:cubicBezTo>
                <a:cubicBezTo>
                  <a:pt x="51" y="27"/>
                  <a:pt x="53" y="28"/>
                  <a:pt x="56" y="28"/>
                </a:cubicBezTo>
                <a:cubicBezTo>
                  <a:pt x="60" y="29"/>
                  <a:pt x="63" y="33"/>
                  <a:pt x="64" y="38"/>
                </a:cubicBezTo>
                <a:cubicBezTo>
                  <a:pt x="64" y="40"/>
                  <a:pt x="64" y="43"/>
                  <a:pt x="65" y="45"/>
                </a:cubicBezTo>
                <a:cubicBezTo>
                  <a:pt x="65" y="49"/>
                  <a:pt x="63" y="55"/>
                  <a:pt x="60" y="57"/>
                </a:cubicBezTo>
                <a:cubicBezTo>
                  <a:pt x="56" y="61"/>
                  <a:pt x="52" y="65"/>
                  <a:pt x="48" y="69"/>
                </a:cubicBezTo>
                <a:cubicBezTo>
                  <a:pt x="45" y="72"/>
                  <a:pt x="46" y="77"/>
                  <a:pt x="49" y="79"/>
                </a:cubicBezTo>
                <a:cubicBezTo>
                  <a:pt x="53" y="82"/>
                  <a:pt x="56" y="84"/>
                  <a:pt x="60" y="86"/>
                </a:cubicBezTo>
                <a:cubicBezTo>
                  <a:pt x="64" y="89"/>
                  <a:pt x="70" y="92"/>
                  <a:pt x="74" y="94"/>
                </a:cubicBezTo>
                <a:cubicBezTo>
                  <a:pt x="74" y="94"/>
                  <a:pt x="75" y="94"/>
                  <a:pt x="76" y="95"/>
                </a:cubicBezTo>
                <a:cubicBezTo>
                  <a:pt x="80" y="96"/>
                  <a:pt x="83" y="101"/>
                  <a:pt x="82" y="104"/>
                </a:cubicBezTo>
                <a:cubicBezTo>
                  <a:pt x="82" y="108"/>
                  <a:pt x="80" y="112"/>
                  <a:pt x="78" y="112"/>
                </a:cubicBezTo>
                <a:cubicBezTo>
                  <a:pt x="76" y="112"/>
                  <a:pt x="72" y="116"/>
                  <a:pt x="70" y="119"/>
                </a:cubicBezTo>
                <a:cubicBezTo>
                  <a:pt x="70" y="120"/>
                  <a:pt x="69" y="121"/>
                  <a:pt x="69" y="121"/>
                </a:cubicBezTo>
                <a:cubicBezTo>
                  <a:pt x="67" y="125"/>
                  <a:pt x="63" y="130"/>
                  <a:pt x="61" y="133"/>
                </a:cubicBezTo>
                <a:cubicBezTo>
                  <a:pt x="59" y="135"/>
                  <a:pt x="58" y="139"/>
                  <a:pt x="60" y="141"/>
                </a:cubicBezTo>
                <a:cubicBezTo>
                  <a:pt x="62" y="142"/>
                  <a:pt x="63" y="145"/>
                  <a:pt x="63" y="147"/>
                </a:cubicBezTo>
                <a:cubicBezTo>
                  <a:pt x="63" y="149"/>
                  <a:pt x="60" y="150"/>
                  <a:pt x="57" y="149"/>
                </a:cubicBezTo>
                <a:cubicBezTo>
                  <a:pt x="56" y="149"/>
                  <a:pt x="56" y="149"/>
                  <a:pt x="55" y="149"/>
                </a:cubicBezTo>
                <a:cubicBezTo>
                  <a:pt x="52" y="147"/>
                  <a:pt x="49" y="143"/>
                  <a:pt x="50" y="138"/>
                </a:cubicBezTo>
                <a:cubicBezTo>
                  <a:pt x="50" y="135"/>
                  <a:pt x="50" y="131"/>
                  <a:pt x="50" y="128"/>
                </a:cubicBezTo>
                <a:cubicBezTo>
                  <a:pt x="51" y="124"/>
                  <a:pt x="49" y="119"/>
                  <a:pt x="47" y="117"/>
                </a:cubicBezTo>
                <a:cubicBezTo>
                  <a:pt x="44" y="116"/>
                  <a:pt x="41" y="113"/>
                  <a:pt x="39" y="111"/>
                </a:cubicBezTo>
                <a:cubicBezTo>
                  <a:pt x="36" y="109"/>
                  <a:pt x="35" y="103"/>
                  <a:pt x="35" y="99"/>
                </a:cubicBezTo>
                <a:cubicBezTo>
                  <a:pt x="35" y="94"/>
                  <a:pt x="33" y="89"/>
                  <a:pt x="31" y="87"/>
                </a:cubicBezTo>
                <a:cubicBezTo>
                  <a:pt x="28" y="84"/>
                  <a:pt x="27" y="83"/>
                  <a:pt x="27" y="83"/>
                </a:cubicBezTo>
                <a:cubicBezTo>
                  <a:pt x="27" y="83"/>
                  <a:pt x="27" y="83"/>
                  <a:pt x="19" y="83"/>
                </a:cubicBezTo>
                <a:cubicBezTo>
                  <a:pt x="11" y="83"/>
                  <a:pt x="11" y="74"/>
                  <a:pt x="11" y="74"/>
                </a:cubicBezTo>
                <a:cubicBezTo>
                  <a:pt x="11" y="70"/>
                  <a:pt x="13" y="63"/>
                  <a:pt x="14" y="59"/>
                </a:cubicBezTo>
                <a:cubicBezTo>
                  <a:pt x="15" y="57"/>
                  <a:pt x="16" y="54"/>
                  <a:pt x="17" y="51"/>
                </a:cubicBezTo>
                <a:cubicBezTo>
                  <a:pt x="19" y="47"/>
                  <a:pt x="17" y="45"/>
                  <a:pt x="13" y="46"/>
                </a:cubicBezTo>
                <a:cubicBezTo>
                  <a:pt x="12" y="47"/>
                  <a:pt x="11" y="47"/>
                  <a:pt x="10" y="48"/>
                </a:cubicBezTo>
                <a:cubicBezTo>
                  <a:pt x="4" y="59"/>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69" y="52"/>
                  <a:pt x="69" y="49"/>
                </a:cubicBezTo>
                <a:cubicBezTo>
                  <a:pt x="68" y="46"/>
                  <a:pt x="68" y="44"/>
                  <a:pt x="69" y="42"/>
                </a:cubicBezTo>
                <a:cubicBezTo>
                  <a:pt x="69" y="38"/>
                  <a:pt x="74" y="34"/>
                  <a:pt x="77" y="34"/>
                </a:cubicBezTo>
                <a:cubicBezTo>
                  <a:pt x="80" y="33"/>
                  <a:pt x="82" y="33"/>
                  <a:pt x="84" y="34"/>
                </a:cubicBezTo>
                <a:cubicBezTo>
                  <a:pt x="88" y="34"/>
                  <a:pt x="92" y="37"/>
                  <a:pt x="92" y="38"/>
                </a:cubicBezTo>
                <a:cubicBezTo>
                  <a:pt x="92" y="40"/>
                  <a:pt x="89" y="43"/>
                  <a:pt x="85" y="45"/>
                </a:cubicBezTo>
                <a:cubicBezTo>
                  <a:pt x="84" y="45"/>
                  <a:pt x="84" y="46"/>
                  <a:pt x="83" y="46"/>
                </a:cubicBezTo>
                <a:cubicBezTo>
                  <a:pt x="79" y="48"/>
                  <a:pt x="74" y="51"/>
                  <a:pt x="73" y="53"/>
                </a:cubicBezTo>
                <a:close/>
              </a:path>
            </a:pathLst>
          </a:custGeom>
          <a:solidFill>
            <a:srgbClr val="FFFFFF"/>
          </a:solidFill>
          <a:ln w="9525">
            <a:noFill/>
            <a:round/>
          </a:ln>
        </p:spPr>
        <p:txBody>
          <a:bodyPr anchor="ctr"/>
          <a:lstStyle/>
          <a:p>
            <a:pPr algn="ctr"/>
            <a:endParaRPr>
              <a:solidFill>
                <a:schemeClr val="tx1">
                  <a:lumMod val="75000"/>
                  <a:lumOff val="25000"/>
                </a:schemeClr>
              </a:solidFill>
              <a:cs typeface="+mn-ea"/>
              <a:sym typeface="+mn-lt"/>
            </a:endParaRPr>
          </a:p>
        </p:txBody>
      </p:sp>
      <p:sp>
        <p:nvSpPr>
          <p:cNvPr id="110" name="Freeform: Shape 39"/>
          <p:cNvSpPr/>
          <p:nvPr/>
        </p:nvSpPr>
        <p:spPr bwMode="auto">
          <a:xfrm>
            <a:off x="4092055" y="2916614"/>
            <a:ext cx="458009" cy="456344"/>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solidFill>
            <a:srgbClr val="22364B"/>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111" name="Group 62"/>
          <p:cNvGrpSpPr/>
          <p:nvPr/>
        </p:nvGrpSpPr>
        <p:grpSpPr>
          <a:xfrm>
            <a:off x="5811673" y="4722004"/>
            <a:ext cx="637883" cy="469668"/>
            <a:chOff x="7949727" y="4722004"/>
            <a:chExt cx="637883" cy="469668"/>
          </a:xfrm>
          <a:solidFill>
            <a:srgbClr val="22364B"/>
          </a:solidFill>
        </p:grpSpPr>
        <p:sp>
          <p:nvSpPr>
            <p:cNvPr id="112" name="Freeform: Shape 40"/>
            <p:cNvSpPr/>
            <p:nvPr/>
          </p:nvSpPr>
          <p:spPr bwMode="auto">
            <a:xfrm>
              <a:off x="7976375" y="4722004"/>
              <a:ext cx="566266" cy="406379"/>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3" name="Freeform: Shape 41"/>
            <p:cNvSpPr/>
            <p:nvPr/>
          </p:nvSpPr>
          <p:spPr bwMode="auto">
            <a:xfrm>
              <a:off x="7949727" y="5136711"/>
              <a:ext cx="631220" cy="44968"/>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4" name="Freeform: Shape 42"/>
            <p:cNvSpPr/>
            <p:nvPr/>
          </p:nvSpPr>
          <p:spPr bwMode="auto">
            <a:xfrm>
              <a:off x="7986368" y="4722004"/>
              <a:ext cx="567932" cy="406379"/>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5" y="142"/>
                </a:cxn>
                <a:cxn ang="0">
                  <a:pos x="13" y="142"/>
                </a:cxn>
                <a:cxn ang="0">
                  <a:pos x="13" y="17"/>
                </a:cxn>
                <a:cxn ang="0">
                  <a:pos x="205" y="17"/>
                </a:cxn>
                <a:cxn ang="0">
                  <a:pos x="205" y="142"/>
                </a:cxn>
              </a:cxnLst>
              <a:rect l="0" t="0" r="r" b="b"/>
              <a:pathLst>
                <a:path w="216" h="155">
                  <a:moveTo>
                    <a:pt x="216" y="13"/>
                  </a:moveTo>
                  <a:cubicBezTo>
                    <a:pt x="216" y="6"/>
                    <a:pt x="210" y="0"/>
                    <a:pt x="203" y="0"/>
                  </a:cubicBezTo>
                  <a:cubicBezTo>
                    <a:pt x="13" y="0"/>
                    <a:pt x="13" y="0"/>
                    <a:pt x="13" y="0"/>
                  </a:cubicBezTo>
                  <a:cubicBezTo>
                    <a:pt x="5" y="0"/>
                    <a:pt x="0" y="6"/>
                    <a:pt x="0" y="13"/>
                  </a:cubicBezTo>
                  <a:cubicBezTo>
                    <a:pt x="0" y="143"/>
                    <a:pt x="0" y="143"/>
                    <a:pt x="0" y="143"/>
                  </a:cubicBezTo>
                  <a:cubicBezTo>
                    <a:pt x="0" y="150"/>
                    <a:pt x="5" y="155"/>
                    <a:pt x="13" y="155"/>
                  </a:cubicBezTo>
                  <a:cubicBezTo>
                    <a:pt x="203" y="155"/>
                    <a:pt x="203" y="155"/>
                    <a:pt x="203" y="155"/>
                  </a:cubicBezTo>
                  <a:cubicBezTo>
                    <a:pt x="210" y="155"/>
                    <a:pt x="216" y="150"/>
                    <a:pt x="216" y="143"/>
                  </a:cubicBezTo>
                  <a:lnTo>
                    <a:pt x="216" y="13"/>
                  </a:lnTo>
                  <a:close/>
                  <a:moveTo>
                    <a:pt x="205" y="142"/>
                  </a:moveTo>
                  <a:cubicBezTo>
                    <a:pt x="13" y="142"/>
                    <a:pt x="13" y="142"/>
                    <a:pt x="13" y="142"/>
                  </a:cubicBezTo>
                  <a:cubicBezTo>
                    <a:pt x="13" y="17"/>
                    <a:pt x="13" y="17"/>
                    <a:pt x="13" y="17"/>
                  </a:cubicBezTo>
                  <a:cubicBezTo>
                    <a:pt x="205" y="17"/>
                    <a:pt x="205" y="17"/>
                    <a:pt x="205" y="17"/>
                  </a:cubicBezTo>
                  <a:lnTo>
                    <a:pt x="205" y="142"/>
                  </a:ln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5" name="Freeform: Shape 43"/>
            <p:cNvSpPr/>
            <p:nvPr/>
          </p:nvSpPr>
          <p:spPr bwMode="auto">
            <a:xfrm>
              <a:off x="7958055" y="5146704"/>
              <a:ext cx="629555" cy="44968"/>
            </a:xfrm>
            <a:custGeom>
              <a:avLst/>
              <a:gdLst/>
              <a:ahLst/>
              <a:cxnLst>
                <a:cxn ang="0">
                  <a:pos x="151" y="0"/>
                </a:cxn>
                <a:cxn ang="0">
                  <a:pos x="139" y="3"/>
                </a:cxn>
                <a:cxn ang="0">
                  <a:pos x="101" y="3"/>
                </a:cxn>
                <a:cxn ang="0">
                  <a:pos x="88" y="0"/>
                </a:cxn>
                <a:cxn ang="0">
                  <a:pos x="0" y="0"/>
                </a:cxn>
                <a:cxn ang="0">
                  <a:pos x="25" y="17"/>
                </a:cxn>
                <a:cxn ang="0">
                  <a:pos x="215" y="17"/>
                </a:cxn>
                <a:cxn ang="0">
                  <a:pos x="240" y="0"/>
                </a:cxn>
                <a:cxn ang="0">
                  <a:pos x="151" y="0"/>
                </a:cxn>
              </a:cxnLst>
              <a:rect l="0" t="0" r="r" b="b"/>
              <a:pathLst>
                <a:path w="240" h="17">
                  <a:moveTo>
                    <a:pt x="151" y="0"/>
                  </a:moveTo>
                  <a:cubicBezTo>
                    <a:pt x="151" y="0"/>
                    <a:pt x="151" y="3"/>
                    <a:pt x="139" y="3"/>
                  </a:cubicBezTo>
                  <a:cubicBezTo>
                    <a:pt x="126" y="3"/>
                    <a:pt x="114" y="3"/>
                    <a:pt x="101" y="3"/>
                  </a:cubicBezTo>
                  <a:cubicBezTo>
                    <a:pt x="88" y="3"/>
                    <a:pt x="88" y="0"/>
                    <a:pt x="88" y="0"/>
                  </a:cubicBezTo>
                  <a:cubicBezTo>
                    <a:pt x="0" y="0"/>
                    <a:pt x="0" y="0"/>
                    <a:pt x="0" y="0"/>
                  </a:cubicBezTo>
                  <a:cubicBezTo>
                    <a:pt x="0" y="0"/>
                    <a:pt x="0" y="17"/>
                    <a:pt x="25" y="17"/>
                  </a:cubicBezTo>
                  <a:cubicBezTo>
                    <a:pt x="50" y="17"/>
                    <a:pt x="189" y="17"/>
                    <a:pt x="215" y="17"/>
                  </a:cubicBezTo>
                  <a:cubicBezTo>
                    <a:pt x="240" y="17"/>
                    <a:pt x="240" y="0"/>
                    <a:pt x="240" y="0"/>
                  </a:cubicBezTo>
                  <a:lnTo>
                    <a:pt x="151" y="0"/>
                  </a:ln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6" name="Freeform: Shape 44"/>
            <p:cNvSpPr/>
            <p:nvPr/>
          </p:nvSpPr>
          <p:spPr bwMode="auto">
            <a:xfrm>
              <a:off x="7976375" y="4722004"/>
              <a:ext cx="566266" cy="406379"/>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7" name="Freeform: Shape 45"/>
            <p:cNvSpPr/>
            <p:nvPr/>
          </p:nvSpPr>
          <p:spPr bwMode="auto">
            <a:xfrm>
              <a:off x="7949727" y="5136711"/>
              <a:ext cx="631220" cy="44968"/>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118" name="Freeform: Shape 46"/>
          <p:cNvSpPr/>
          <p:nvPr/>
        </p:nvSpPr>
        <p:spPr bwMode="auto">
          <a:xfrm>
            <a:off x="4338547" y="4295639"/>
            <a:ext cx="936005" cy="937670"/>
          </a:xfrm>
          <a:custGeom>
            <a:avLst/>
            <a:gdLst/>
            <a:ahLst/>
            <a:cxnLst>
              <a:cxn ang="0">
                <a:pos x="355" y="357"/>
              </a:cxn>
              <a:cxn ang="0">
                <a:pos x="0" y="1"/>
              </a:cxn>
              <a:cxn ang="0">
                <a:pos x="2" y="0"/>
              </a:cxn>
              <a:cxn ang="0">
                <a:pos x="356" y="354"/>
              </a:cxn>
              <a:cxn ang="0">
                <a:pos x="355" y="357"/>
              </a:cxn>
            </a:cxnLst>
            <a:rect l="0" t="0" r="r" b="b"/>
            <a:pathLst>
              <a:path w="356" h="357">
                <a:moveTo>
                  <a:pt x="355" y="357"/>
                </a:moveTo>
                <a:cubicBezTo>
                  <a:pt x="199" y="284"/>
                  <a:pt x="73" y="158"/>
                  <a:pt x="0" y="1"/>
                </a:cubicBezTo>
                <a:cubicBezTo>
                  <a:pt x="2" y="0"/>
                  <a:pt x="2" y="0"/>
                  <a:pt x="2" y="0"/>
                </a:cubicBezTo>
                <a:cubicBezTo>
                  <a:pt x="75" y="156"/>
                  <a:pt x="201" y="282"/>
                  <a:pt x="356" y="354"/>
                </a:cubicBezTo>
                <a:lnTo>
                  <a:pt x="355" y="357"/>
                </a:lnTo>
                <a:close/>
              </a:path>
            </a:pathLst>
          </a:custGeom>
          <a:solidFill>
            <a:srgbClr val="FFD145"/>
          </a:solidFill>
          <a:ln w="57150">
            <a:solidFill>
              <a:srgbClr val="FFD145"/>
            </a:solidFill>
            <a:round/>
          </a:ln>
        </p:spPr>
        <p:txBody>
          <a:bodyPr anchor="ctr"/>
          <a:lstStyle/>
          <a:p>
            <a:pPr algn="ctr"/>
            <a:endParaRPr kern="0">
              <a:solidFill>
                <a:schemeClr val="tx1">
                  <a:lumMod val="75000"/>
                  <a:lumOff val="25000"/>
                </a:schemeClr>
              </a:solidFill>
              <a:cs typeface="+mn-ea"/>
              <a:sym typeface="+mn-lt"/>
            </a:endParaRPr>
          </a:p>
        </p:txBody>
      </p:sp>
      <p:sp>
        <p:nvSpPr>
          <p:cNvPr id="119" name="Freeform: Shape 47"/>
          <p:cNvSpPr/>
          <p:nvPr/>
        </p:nvSpPr>
        <p:spPr bwMode="auto">
          <a:xfrm>
            <a:off x="6893407" y="1740779"/>
            <a:ext cx="937670" cy="936005"/>
          </a:xfrm>
          <a:custGeom>
            <a:avLst/>
            <a:gdLst/>
            <a:ahLst/>
            <a:cxnLst>
              <a:cxn ang="0">
                <a:pos x="354" y="356"/>
              </a:cxn>
              <a:cxn ang="0">
                <a:pos x="0" y="2"/>
              </a:cxn>
              <a:cxn ang="0">
                <a:pos x="1" y="0"/>
              </a:cxn>
              <a:cxn ang="0">
                <a:pos x="357" y="355"/>
              </a:cxn>
              <a:cxn ang="0">
                <a:pos x="354" y="356"/>
              </a:cxn>
            </a:cxnLst>
            <a:rect l="0" t="0" r="r" b="b"/>
            <a:pathLst>
              <a:path w="357" h="356">
                <a:moveTo>
                  <a:pt x="354" y="356"/>
                </a:moveTo>
                <a:cubicBezTo>
                  <a:pt x="282" y="201"/>
                  <a:pt x="156" y="75"/>
                  <a:pt x="0" y="2"/>
                </a:cubicBezTo>
                <a:cubicBezTo>
                  <a:pt x="1" y="0"/>
                  <a:pt x="1" y="0"/>
                  <a:pt x="1" y="0"/>
                </a:cubicBezTo>
                <a:cubicBezTo>
                  <a:pt x="158" y="73"/>
                  <a:pt x="284" y="199"/>
                  <a:pt x="357" y="355"/>
                </a:cubicBezTo>
                <a:lnTo>
                  <a:pt x="354" y="356"/>
                </a:lnTo>
                <a:close/>
              </a:path>
            </a:pathLst>
          </a:custGeom>
          <a:solidFill>
            <a:srgbClr val="FFD145"/>
          </a:solidFill>
          <a:ln w="57150">
            <a:solidFill>
              <a:srgbClr val="FFD145"/>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0" name="Freeform: Shape 48"/>
          <p:cNvSpPr/>
          <p:nvPr/>
        </p:nvSpPr>
        <p:spPr bwMode="auto">
          <a:xfrm>
            <a:off x="6893407" y="4295639"/>
            <a:ext cx="937670" cy="937670"/>
          </a:xfrm>
          <a:custGeom>
            <a:avLst/>
            <a:gdLst/>
            <a:ahLst/>
            <a:cxnLst>
              <a:cxn ang="0">
                <a:pos x="1" y="357"/>
              </a:cxn>
              <a:cxn ang="0">
                <a:pos x="0" y="354"/>
              </a:cxn>
              <a:cxn ang="0">
                <a:pos x="354" y="0"/>
              </a:cxn>
              <a:cxn ang="0">
                <a:pos x="357" y="1"/>
              </a:cxn>
              <a:cxn ang="0">
                <a:pos x="1" y="357"/>
              </a:cxn>
            </a:cxnLst>
            <a:rect l="0" t="0" r="r" b="b"/>
            <a:pathLst>
              <a:path w="357" h="357">
                <a:moveTo>
                  <a:pt x="1" y="357"/>
                </a:moveTo>
                <a:cubicBezTo>
                  <a:pt x="0" y="354"/>
                  <a:pt x="0" y="354"/>
                  <a:pt x="0" y="354"/>
                </a:cubicBezTo>
                <a:cubicBezTo>
                  <a:pt x="156" y="282"/>
                  <a:pt x="282" y="156"/>
                  <a:pt x="354" y="0"/>
                </a:cubicBezTo>
                <a:cubicBezTo>
                  <a:pt x="357" y="1"/>
                  <a:pt x="357" y="1"/>
                  <a:pt x="357" y="1"/>
                </a:cubicBezTo>
                <a:cubicBezTo>
                  <a:pt x="284" y="158"/>
                  <a:pt x="158" y="284"/>
                  <a:pt x="1" y="357"/>
                </a:cubicBezTo>
                <a:close/>
              </a:path>
            </a:pathLst>
          </a:custGeom>
          <a:solidFill>
            <a:srgbClr val="FFD145"/>
          </a:solidFill>
          <a:ln w="57150">
            <a:solidFill>
              <a:srgbClr val="FFD145"/>
            </a:solidFill>
            <a:round/>
          </a:ln>
        </p:spPr>
        <p:txBody>
          <a:bodyPr anchor="ctr"/>
          <a:lstStyle/>
          <a:p>
            <a:pPr algn="ctr"/>
            <a:endParaRPr kern="0">
              <a:solidFill>
                <a:schemeClr val="tx1">
                  <a:lumMod val="75000"/>
                  <a:lumOff val="25000"/>
                </a:schemeClr>
              </a:solidFill>
              <a:cs typeface="+mn-ea"/>
              <a:sym typeface="+mn-lt"/>
            </a:endParaRPr>
          </a:p>
        </p:txBody>
      </p:sp>
      <p:sp>
        <p:nvSpPr>
          <p:cNvPr id="121" name="Freeform: Shape 52"/>
          <p:cNvSpPr/>
          <p:nvPr/>
        </p:nvSpPr>
        <p:spPr bwMode="auto">
          <a:xfrm>
            <a:off x="4383516" y="1785747"/>
            <a:ext cx="912688" cy="912688"/>
          </a:xfrm>
          <a:custGeom>
            <a:avLst/>
            <a:gdLst/>
            <a:ahLst/>
            <a:cxnLst>
              <a:cxn ang="0">
                <a:pos x="2" y="347"/>
              </a:cxn>
              <a:cxn ang="0">
                <a:pos x="0" y="346"/>
              </a:cxn>
              <a:cxn ang="0">
                <a:pos x="346" y="0"/>
              </a:cxn>
              <a:cxn ang="0">
                <a:pos x="347" y="2"/>
              </a:cxn>
              <a:cxn ang="0">
                <a:pos x="2" y="347"/>
              </a:cxn>
            </a:cxnLst>
            <a:rect l="0" t="0" r="r" b="b"/>
            <a:pathLst>
              <a:path w="347" h="347">
                <a:moveTo>
                  <a:pt x="2" y="347"/>
                </a:moveTo>
                <a:cubicBezTo>
                  <a:pt x="0" y="346"/>
                  <a:pt x="0" y="346"/>
                  <a:pt x="0" y="346"/>
                </a:cubicBezTo>
                <a:cubicBezTo>
                  <a:pt x="71" y="194"/>
                  <a:pt x="194" y="71"/>
                  <a:pt x="346" y="0"/>
                </a:cubicBezTo>
                <a:cubicBezTo>
                  <a:pt x="347" y="2"/>
                  <a:pt x="347" y="2"/>
                  <a:pt x="347" y="2"/>
                </a:cubicBezTo>
                <a:cubicBezTo>
                  <a:pt x="196" y="73"/>
                  <a:pt x="73" y="195"/>
                  <a:pt x="2" y="347"/>
                </a:cubicBezTo>
                <a:close/>
              </a:path>
            </a:pathLst>
          </a:custGeom>
          <a:solidFill>
            <a:srgbClr val="FFD145"/>
          </a:solidFill>
          <a:ln w="57150">
            <a:solidFill>
              <a:srgbClr val="FFD145"/>
            </a:solidFill>
            <a:round/>
          </a:ln>
        </p:spPr>
        <p:txBody>
          <a:bodyPr anchor="ctr"/>
          <a:lstStyle/>
          <a:p>
            <a:pPr algn="ctr"/>
            <a:endParaRPr kern="0">
              <a:solidFill>
                <a:schemeClr val="tx1">
                  <a:lumMod val="75000"/>
                  <a:lumOff val="25000"/>
                </a:schemeClr>
              </a:solidFill>
              <a:cs typeface="+mn-ea"/>
              <a:sym typeface="+mn-lt"/>
            </a:endParaRPr>
          </a:p>
        </p:txBody>
      </p:sp>
      <p:grpSp>
        <p:nvGrpSpPr>
          <p:cNvPr id="122" name="Group 1"/>
          <p:cNvGrpSpPr/>
          <p:nvPr/>
        </p:nvGrpSpPr>
        <p:grpSpPr>
          <a:xfrm>
            <a:off x="5201621" y="1649177"/>
            <a:ext cx="1857986" cy="778375"/>
            <a:chOff x="7395470" y="1775754"/>
            <a:chExt cx="1857986" cy="778375"/>
          </a:xfrm>
        </p:grpSpPr>
        <p:sp>
          <p:nvSpPr>
            <p:cNvPr id="123" name="TextBox 7"/>
            <p:cNvSpPr txBox="1"/>
            <p:nvPr/>
          </p:nvSpPr>
          <p:spPr>
            <a:xfrm>
              <a:off x="7395470" y="1775754"/>
              <a:ext cx="1857986" cy="203942"/>
            </a:xfrm>
            <a:prstGeom prst="rect">
              <a:avLst/>
            </a:prstGeom>
          </p:spPr>
          <p:txBody>
            <a:bodyPr vert="horz" wrap="none" lIns="0" tIns="0" rIns="0" bIns="0" anchor="ctr">
              <a:normAutofit/>
            </a:bodyPr>
            <a:lstStyle/>
            <a:p>
              <a:pPr algn="ctr">
                <a:spcBef>
                  <a:spcPct val="0"/>
                </a:spcBef>
              </a:pPr>
              <a:r>
                <a:rPr lang="zh-CN" altLang="en-US" sz="1000" b="1">
                  <a:solidFill>
                    <a:schemeClr val="tx1">
                      <a:lumMod val="75000"/>
                      <a:lumOff val="25000"/>
                    </a:schemeClr>
                  </a:solidFill>
                  <a:cs typeface="+mn-ea"/>
                  <a:sym typeface="+mn-lt"/>
                </a:rPr>
                <a:t>Title text presets.</a:t>
              </a:r>
            </a:p>
          </p:txBody>
        </p:sp>
        <p:sp>
          <p:nvSpPr>
            <p:cNvPr id="124" name="TextBox 60"/>
            <p:cNvSpPr txBox="1"/>
            <p:nvPr/>
          </p:nvSpPr>
          <p:spPr>
            <a:xfrm>
              <a:off x="7395470" y="1979696"/>
              <a:ext cx="1857986" cy="574433"/>
            </a:xfrm>
            <a:prstGeom prst="rect">
              <a:avLst/>
            </a:prstGeom>
          </p:spPr>
          <p:txBody>
            <a:bodyPr vert="horz" wrap="square" lIns="0" tIns="0" rIns="0" bIns="0" anchor="t" anchorCtr="1">
              <a:normAutofit/>
            </a:bodyPr>
            <a:lstStyle/>
            <a:p>
              <a:pPr algn="ctr" defTabSz="913765">
                <a:lnSpc>
                  <a:spcPct val="120000"/>
                </a:lnSpc>
              </a:pPr>
              <a:r>
                <a:rPr lang="zh-CN" altLang="en-US" sz="800">
                  <a:solidFill>
                    <a:schemeClr val="tx1">
                      <a:lumMod val="75000"/>
                      <a:lumOff val="25000"/>
                    </a:schemeClr>
                  </a:solidFill>
                  <a:cs typeface="+mn-ea"/>
                  <a:sym typeface="+mn-lt"/>
                </a:rPr>
                <a:t>This section is displayed as a text layout.</a:t>
              </a:r>
              <a:br>
                <a:rPr lang="zh-CN" altLang="en-US" sz="800">
                  <a:solidFill>
                    <a:schemeClr val="tx1">
                      <a:lumMod val="75000"/>
                      <a:lumOff val="25000"/>
                    </a:schemeClr>
                  </a:solidFill>
                  <a:cs typeface="+mn-ea"/>
                  <a:sym typeface="+mn-lt"/>
                </a:rPr>
              </a:br>
              <a:r>
                <a:rPr lang="zh-CN" altLang="en-US" sz="800">
                  <a:solidFill>
                    <a:schemeClr val="tx1">
                      <a:lumMod val="75000"/>
                      <a:lumOff val="25000"/>
                    </a:schemeClr>
                  </a:solidFill>
                  <a:cs typeface="+mn-ea"/>
                  <a:sym typeface="+mn-lt"/>
                </a:rPr>
                <a:t>(It is recommended to use theme font)</a:t>
              </a:r>
            </a:p>
          </p:txBody>
        </p:sp>
      </p:grpSp>
      <p:grpSp>
        <p:nvGrpSpPr>
          <p:cNvPr id="125" name="Group 64"/>
          <p:cNvGrpSpPr/>
          <p:nvPr/>
        </p:nvGrpSpPr>
        <p:grpSpPr>
          <a:xfrm>
            <a:off x="5201621" y="5191672"/>
            <a:ext cx="1857986" cy="778375"/>
            <a:chOff x="7395470" y="1775754"/>
            <a:chExt cx="1857986" cy="778375"/>
          </a:xfrm>
        </p:grpSpPr>
        <p:sp>
          <p:nvSpPr>
            <p:cNvPr id="126" name="TextBox 65"/>
            <p:cNvSpPr txBox="1"/>
            <p:nvPr/>
          </p:nvSpPr>
          <p:spPr>
            <a:xfrm>
              <a:off x="7395470" y="1775754"/>
              <a:ext cx="1857986" cy="203942"/>
            </a:xfrm>
            <a:prstGeom prst="rect">
              <a:avLst/>
            </a:prstGeom>
          </p:spPr>
          <p:txBody>
            <a:bodyPr vert="horz" wrap="none" lIns="0" tIns="0" rIns="0" bIns="0" anchor="ctr">
              <a:normAutofit/>
            </a:bodyPr>
            <a:lstStyle/>
            <a:p>
              <a:pPr algn="ctr">
                <a:spcBef>
                  <a:spcPct val="0"/>
                </a:spcBef>
              </a:pPr>
              <a:r>
                <a:rPr lang="zh-CN" altLang="en-US" sz="1000" b="1">
                  <a:solidFill>
                    <a:schemeClr val="tx1">
                      <a:lumMod val="75000"/>
                      <a:lumOff val="25000"/>
                    </a:schemeClr>
                  </a:solidFill>
                  <a:cs typeface="+mn-ea"/>
                  <a:sym typeface="+mn-lt"/>
                </a:rPr>
                <a:t>Title text presets.</a:t>
              </a:r>
            </a:p>
          </p:txBody>
        </p:sp>
        <p:sp>
          <p:nvSpPr>
            <p:cNvPr id="127" name="TextBox 66"/>
            <p:cNvSpPr txBox="1"/>
            <p:nvPr/>
          </p:nvSpPr>
          <p:spPr>
            <a:xfrm>
              <a:off x="7395470" y="1979696"/>
              <a:ext cx="1857986" cy="574433"/>
            </a:xfrm>
            <a:prstGeom prst="rect">
              <a:avLst/>
            </a:prstGeom>
          </p:spPr>
          <p:txBody>
            <a:bodyPr vert="horz" wrap="square" lIns="0" tIns="0" rIns="0" bIns="0" anchor="t" anchorCtr="1">
              <a:normAutofit/>
            </a:bodyPr>
            <a:lstStyle/>
            <a:p>
              <a:pPr algn="ctr" defTabSz="913765">
                <a:lnSpc>
                  <a:spcPct val="120000"/>
                </a:lnSpc>
              </a:pPr>
              <a:r>
                <a:rPr lang="zh-CN" altLang="en-US" sz="800">
                  <a:solidFill>
                    <a:schemeClr val="tx1">
                      <a:lumMod val="75000"/>
                      <a:lumOff val="25000"/>
                    </a:schemeClr>
                  </a:solidFill>
                  <a:cs typeface="+mn-ea"/>
                  <a:sym typeface="+mn-lt"/>
                </a:rPr>
                <a:t>This section is displayed as a text layout.</a:t>
              </a:r>
              <a:br>
                <a:rPr lang="zh-CN" altLang="en-US" sz="800">
                  <a:solidFill>
                    <a:schemeClr val="tx1">
                      <a:lumMod val="75000"/>
                      <a:lumOff val="25000"/>
                    </a:schemeClr>
                  </a:solidFill>
                  <a:cs typeface="+mn-ea"/>
                  <a:sym typeface="+mn-lt"/>
                </a:rPr>
              </a:br>
              <a:r>
                <a:rPr lang="zh-CN" altLang="en-US" sz="800">
                  <a:solidFill>
                    <a:schemeClr val="tx1">
                      <a:lumMod val="75000"/>
                      <a:lumOff val="25000"/>
                    </a:schemeClr>
                  </a:solidFill>
                  <a:cs typeface="+mn-ea"/>
                  <a:sym typeface="+mn-lt"/>
                </a:rPr>
                <a:t>(It is recommended to use theme font)</a:t>
              </a:r>
            </a:p>
          </p:txBody>
        </p:sp>
      </p:grpSp>
      <p:grpSp>
        <p:nvGrpSpPr>
          <p:cNvPr id="128" name="Group 67"/>
          <p:cNvGrpSpPr/>
          <p:nvPr/>
        </p:nvGrpSpPr>
        <p:grpSpPr>
          <a:xfrm>
            <a:off x="6942056" y="3407934"/>
            <a:ext cx="1857986" cy="778375"/>
            <a:chOff x="7395470" y="1775754"/>
            <a:chExt cx="1857986" cy="778375"/>
          </a:xfrm>
        </p:grpSpPr>
        <p:sp>
          <p:nvSpPr>
            <p:cNvPr id="129" name="TextBox 69"/>
            <p:cNvSpPr txBox="1"/>
            <p:nvPr/>
          </p:nvSpPr>
          <p:spPr>
            <a:xfrm>
              <a:off x="7395470" y="1775754"/>
              <a:ext cx="1857986" cy="203942"/>
            </a:xfrm>
            <a:prstGeom prst="rect">
              <a:avLst/>
            </a:prstGeom>
          </p:spPr>
          <p:txBody>
            <a:bodyPr vert="horz" wrap="none" lIns="0" tIns="0" rIns="0" bIns="0" anchor="ctr">
              <a:normAutofit/>
            </a:bodyPr>
            <a:lstStyle/>
            <a:p>
              <a:pPr algn="ctr">
                <a:spcBef>
                  <a:spcPct val="0"/>
                </a:spcBef>
              </a:pPr>
              <a:r>
                <a:rPr lang="zh-CN" altLang="en-US" sz="1000" b="1">
                  <a:solidFill>
                    <a:schemeClr val="tx1">
                      <a:lumMod val="75000"/>
                      <a:lumOff val="25000"/>
                    </a:schemeClr>
                  </a:solidFill>
                  <a:cs typeface="+mn-ea"/>
                  <a:sym typeface="+mn-lt"/>
                </a:rPr>
                <a:t>Title text presets.</a:t>
              </a:r>
            </a:p>
          </p:txBody>
        </p:sp>
        <p:sp>
          <p:nvSpPr>
            <p:cNvPr id="130" name="TextBox 70"/>
            <p:cNvSpPr txBox="1"/>
            <p:nvPr/>
          </p:nvSpPr>
          <p:spPr>
            <a:xfrm>
              <a:off x="7395470" y="1979696"/>
              <a:ext cx="1857986" cy="574433"/>
            </a:xfrm>
            <a:prstGeom prst="rect">
              <a:avLst/>
            </a:prstGeom>
          </p:spPr>
          <p:txBody>
            <a:bodyPr vert="horz" wrap="square" lIns="0" tIns="0" rIns="0" bIns="0" anchor="t" anchorCtr="1">
              <a:normAutofit/>
            </a:bodyPr>
            <a:lstStyle/>
            <a:p>
              <a:pPr algn="ctr" defTabSz="913765">
                <a:lnSpc>
                  <a:spcPct val="120000"/>
                </a:lnSpc>
              </a:pPr>
              <a:r>
                <a:rPr lang="zh-CN" altLang="en-US" sz="800">
                  <a:solidFill>
                    <a:schemeClr val="tx1">
                      <a:lumMod val="75000"/>
                      <a:lumOff val="25000"/>
                    </a:schemeClr>
                  </a:solidFill>
                  <a:cs typeface="+mn-ea"/>
                  <a:sym typeface="+mn-lt"/>
                </a:rPr>
                <a:t>This section is displayed as a text layout.</a:t>
              </a:r>
              <a:br>
                <a:rPr lang="zh-CN" altLang="en-US" sz="800">
                  <a:solidFill>
                    <a:schemeClr val="tx1">
                      <a:lumMod val="75000"/>
                      <a:lumOff val="25000"/>
                    </a:schemeClr>
                  </a:solidFill>
                  <a:cs typeface="+mn-ea"/>
                  <a:sym typeface="+mn-lt"/>
                </a:rPr>
              </a:br>
              <a:r>
                <a:rPr lang="zh-CN" altLang="en-US" sz="800">
                  <a:solidFill>
                    <a:schemeClr val="tx1">
                      <a:lumMod val="75000"/>
                      <a:lumOff val="25000"/>
                    </a:schemeClr>
                  </a:solidFill>
                  <a:cs typeface="+mn-ea"/>
                  <a:sym typeface="+mn-lt"/>
                </a:rPr>
                <a:t>(It is recommended to use theme font)</a:t>
              </a:r>
            </a:p>
          </p:txBody>
        </p:sp>
      </p:grpSp>
      <p:grpSp>
        <p:nvGrpSpPr>
          <p:cNvPr id="131" name="Group 71"/>
          <p:cNvGrpSpPr/>
          <p:nvPr/>
        </p:nvGrpSpPr>
        <p:grpSpPr>
          <a:xfrm>
            <a:off x="3391959" y="3407934"/>
            <a:ext cx="1857986" cy="778375"/>
            <a:chOff x="7395470" y="1775754"/>
            <a:chExt cx="1857986" cy="778375"/>
          </a:xfrm>
        </p:grpSpPr>
        <p:sp>
          <p:nvSpPr>
            <p:cNvPr id="132" name="TextBox 72"/>
            <p:cNvSpPr txBox="1"/>
            <p:nvPr/>
          </p:nvSpPr>
          <p:spPr>
            <a:xfrm>
              <a:off x="7395470" y="1775754"/>
              <a:ext cx="1857986" cy="203942"/>
            </a:xfrm>
            <a:prstGeom prst="rect">
              <a:avLst/>
            </a:prstGeom>
          </p:spPr>
          <p:txBody>
            <a:bodyPr vert="horz" wrap="none" lIns="0" tIns="0" rIns="0" bIns="0" anchor="ctr">
              <a:normAutofit/>
            </a:bodyPr>
            <a:lstStyle/>
            <a:p>
              <a:pPr algn="ctr">
                <a:spcBef>
                  <a:spcPct val="0"/>
                </a:spcBef>
              </a:pPr>
              <a:r>
                <a:rPr lang="zh-CN" altLang="en-US" sz="1000" b="1">
                  <a:solidFill>
                    <a:schemeClr val="tx1">
                      <a:lumMod val="75000"/>
                      <a:lumOff val="25000"/>
                    </a:schemeClr>
                  </a:solidFill>
                  <a:cs typeface="+mn-ea"/>
                  <a:sym typeface="+mn-lt"/>
                </a:rPr>
                <a:t>Title text presets.</a:t>
              </a:r>
            </a:p>
          </p:txBody>
        </p:sp>
        <p:sp>
          <p:nvSpPr>
            <p:cNvPr id="133" name="TextBox 73"/>
            <p:cNvSpPr txBox="1"/>
            <p:nvPr/>
          </p:nvSpPr>
          <p:spPr>
            <a:xfrm>
              <a:off x="7395470" y="1979696"/>
              <a:ext cx="1857986" cy="574433"/>
            </a:xfrm>
            <a:prstGeom prst="rect">
              <a:avLst/>
            </a:prstGeom>
          </p:spPr>
          <p:txBody>
            <a:bodyPr vert="horz" wrap="square" lIns="0" tIns="0" rIns="0" bIns="0" anchor="t" anchorCtr="1">
              <a:normAutofit/>
            </a:bodyPr>
            <a:lstStyle/>
            <a:p>
              <a:pPr algn="ctr" defTabSz="913765">
                <a:lnSpc>
                  <a:spcPct val="120000"/>
                </a:lnSpc>
              </a:pPr>
              <a:r>
                <a:rPr lang="zh-CN" altLang="en-US" sz="800">
                  <a:solidFill>
                    <a:schemeClr val="tx1">
                      <a:lumMod val="75000"/>
                      <a:lumOff val="25000"/>
                    </a:schemeClr>
                  </a:solidFill>
                  <a:cs typeface="+mn-ea"/>
                  <a:sym typeface="+mn-lt"/>
                </a:rPr>
                <a:t>This section is displayed as a text layout.</a:t>
              </a:r>
              <a:br>
                <a:rPr lang="zh-CN" altLang="en-US" sz="800">
                  <a:solidFill>
                    <a:schemeClr val="tx1">
                      <a:lumMod val="75000"/>
                      <a:lumOff val="25000"/>
                    </a:schemeClr>
                  </a:solidFill>
                  <a:cs typeface="+mn-ea"/>
                  <a:sym typeface="+mn-lt"/>
                </a:rPr>
              </a:br>
              <a:r>
                <a:rPr lang="zh-CN" altLang="en-US" sz="800">
                  <a:solidFill>
                    <a:schemeClr val="tx1">
                      <a:lumMod val="75000"/>
                      <a:lumOff val="25000"/>
                    </a:schemeClr>
                  </a:solidFill>
                  <a:cs typeface="+mn-ea"/>
                  <a:sym typeface="+mn-lt"/>
                </a:rPr>
                <a:t>(It is recommended to use theme font)</a:t>
              </a:r>
            </a:p>
          </p:txBody>
        </p:sp>
      </p:grpSp>
      <p:grpSp>
        <p:nvGrpSpPr>
          <p:cNvPr id="134" name="Group 8"/>
          <p:cNvGrpSpPr/>
          <p:nvPr/>
        </p:nvGrpSpPr>
        <p:grpSpPr>
          <a:xfrm>
            <a:off x="8300102" y="1509354"/>
            <a:ext cx="3172761" cy="1228220"/>
            <a:chOff x="8300102" y="1509354"/>
            <a:chExt cx="3172761" cy="1228220"/>
          </a:xfrm>
        </p:grpSpPr>
        <p:sp>
          <p:nvSpPr>
            <p:cNvPr id="135" name="Rectangle: Rounded Corners 61"/>
            <p:cNvSpPr/>
            <p:nvPr/>
          </p:nvSpPr>
          <p:spPr>
            <a:xfrm>
              <a:off x="8300102" y="1509354"/>
              <a:ext cx="3172761" cy="1228220"/>
            </a:xfrm>
            <a:prstGeom prst="roundRect">
              <a:avLst>
                <a:gd name="adj" fmla="val 5186"/>
              </a:avLst>
            </a:prstGeom>
            <a:noFill/>
            <a:ln w="9525" cap="flat" cmpd="sng" algn="ctr">
              <a:solidFill>
                <a:srgbClr val="22364B"/>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136" name="Group 6"/>
            <p:cNvGrpSpPr/>
            <p:nvPr/>
          </p:nvGrpSpPr>
          <p:grpSpPr>
            <a:xfrm>
              <a:off x="8387127" y="1687951"/>
              <a:ext cx="2998710" cy="871027"/>
              <a:chOff x="8362017" y="1718250"/>
              <a:chExt cx="2998710" cy="871027"/>
            </a:xfrm>
          </p:grpSpPr>
          <p:sp>
            <p:nvSpPr>
              <p:cNvPr id="137" name="TextBox 68"/>
              <p:cNvSpPr txBox="1"/>
              <p:nvPr/>
            </p:nvSpPr>
            <p:spPr bwMode="auto">
              <a:xfrm>
                <a:off x="8362017" y="1718250"/>
                <a:ext cx="2998710" cy="309958"/>
              </a:xfrm>
              <a:prstGeom prst="rect">
                <a:avLst/>
              </a:prstGeom>
              <a:noFill/>
            </p:spPr>
            <p:txBody>
              <a:bodyPr wrap="none" lIns="90000" tIns="46800" rIns="90000" bIns="46800">
                <a:no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chemeClr val="bg1"/>
                    </a:solidFill>
                    <a:effectLst/>
                    <a:uLnTx/>
                    <a:uFillTx/>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Title text presets.</a:t>
                </a:r>
              </a:p>
            </p:txBody>
          </p:sp>
          <p:sp>
            <p:nvSpPr>
              <p:cNvPr id="138" name="TextBox 76"/>
              <p:cNvSpPr txBox="1"/>
              <p:nvPr/>
            </p:nvSpPr>
            <p:spPr bwMode="auto">
              <a:xfrm>
                <a:off x="8362017" y="2033098"/>
                <a:ext cx="2998710" cy="556179"/>
              </a:xfrm>
              <a:prstGeom prst="rect">
                <a:avLst/>
              </a:prstGeom>
              <a:noFill/>
            </p:spPr>
            <p:txBody>
              <a:bodyPr wrap="square" lIns="90000" tIns="46800" rIns="90000" bIns="46800">
                <a:noAutofit/>
              </a:bodyPr>
              <a:lstStyle>
                <a:defPPr>
                  <a:defRPr lang="zh-CN"/>
                </a:defPPr>
                <a:lvl1pPr marR="0" lvl="0" indent="0" fontAlgn="auto">
                  <a:lnSpc>
                    <a:spcPct val="120000"/>
                  </a:lnSpc>
                  <a:spcBef>
                    <a:spcPts val="0"/>
                  </a:spcBef>
                  <a:spcAft>
                    <a:spcPts val="0"/>
                  </a:spcAft>
                  <a:buClrTx/>
                  <a:buSzTx/>
                  <a:buFontTx/>
                  <a:buNone/>
                  <a:defRPr kumimoji="0" sz="1400" b="0" i="0" u="none" strike="noStrike" kern="0" cap="none" spc="0" normalizeH="0" baseline="0">
                    <a:ln>
                      <a:noFill/>
                    </a:ln>
                    <a:solidFill>
                      <a:srgbClr val="FFFFFF"/>
                    </a:solidFill>
                    <a:effectLst/>
                    <a:uLnTx/>
                    <a:uFillTx/>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This section is displayed as a text layout. </a:t>
                </a:r>
                <a:br>
                  <a:rPr lang="zh-CN" altLang="en-US" dirty="0">
                    <a:solidFill>
                      <a:schemeClr val="tx1">
                        <a:lumMod val="75000"/>
                        <a:lumOff val="25000"/>
                      </a:schemeClr>
                    </a:solidFill>
                    <a:latin typeface="+mn-lt"/>
                    <a:ea typeface="+mn-ea"/>
                    <a:sym typeface="+mn-lt"/>
                  </a:rPr>
                </a:br>
                <a:endParaRPr lang="zh-CN" altLang="en-US" dirty="0">
                  <a:solidFill>
                    <a:schemeClr val="tx1">
                      <a:lumMod val="75000"/>
                      <a:lumOff val="25000"/>
                    </a:schemeClr>
                  </a:solidFill>
                  <a:latin typeface="+mn-lt"/>
                  <a:ea typeface="+mn-ea"/>
                  <a:sym typeface="+mn-lt"/>
                </a:endParaRPr>
              </a:p>
            </p:txBody>
          </p:sp>
        </p:grpSp>
      </p:grpSp>
      <p:grpSp>
        <p:nvGrpSpPr>
          <p:cNvPr id="139" name="Group 79"/>
          <p:cNvGrpSpPr/>
          <p:nvPr/>
        </p:nvGrpSpPr>
        <p:grpSpPr>
          <a:xfrm>
            <a:off x="8300102" y="4377165"/>
            <a:ext cx="3172761" cy="1228220"/>
            <a:chOff x="8300102" y="1509354"/>
            <a:chExt cx="3172761" cy="1228220"/>
          </a:xfrm>
        </p:grpSpPr>
        <p:sp>
          <p:nvSpPr>
            <p:cNvPr id="140" name="Rectangle: Rounded Corners 80"/>
            <p:cNvSpPr/>
            <p:nvPr/>
          </p:nvSpPr>
          <p:spPr>
            <a:xfrm>
              <a:off x="8300102" y="1509354"/>
              <a:ext cx="3172761" cy="1228220"/>
            </a:xfrm>
            <a:prstGeom prst="roundRect">
              <a:avLst>
                <a:gd name="adj" fmla="val 5186"/>
              </a:avLst>
            </a:prstGeom>
            <a:noFill/>
            <a:ln w="9525" cap="flat" cmpd="sng" algn="ctr">
              <a:solidFill>
                <a:srgbClr val="22364B"/>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141" name="Group 81"/>
            <p:cNvGrpSpPr/>
            <p:nvPr/>
          </p:nvGrpSpPr>
          <p:grpSpPr>
            <a:xfrm>
              <a:off x="8387127" y="1687951"/>
              <a:ext cx="2998710" cy="871027"/>
              <a:chOff x="8362017" y="1718250"/>
              <a:chExt cx="2998710" cy="871027"/>
            </a:xfrm>
          </p:grpSpPr>
          <p:sp>
            <p:nvSpPr>
              <p:cNvPr id="142" name="TextBox 82"/>
              <p:cNvSpPr txBox="1"/>
              <p:nvPr/>
            </p:nvSpPr>
            <p:spPr bwMode="auto">
              <a:xfrm>
                <a:off x="8362017" y="1718250"/>
                <a:ext cx="2998710" cy="309958"/>
              </a:xfrm>
              <a:prstGeom prst="rect">
                <a:avLst/>
              </a:prstGeom>
              <a:noFill/>
            </p:spPr>
            <p:txBody>
              <a:bodyPr wrap="none" lIns="90000" tIns="46800" rIns="90000" bIns="46800">
                <a:no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chemeClr val="bg1"/>
                    </a:solidFill>
                    <a:effectLst/>
                    <a:uLnTx/>
                    <a:uFillTx/>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Title text presets.</a:t>
                </a:r>
              </a:p>
            </p:txBody>
          </p:sp>
          <p:sp>
            <p:nvSpPr>
              <p:cNvPr id="143" name="TextBox 83"/>
              <p:cNvSpPr txBox="1"/>
              <p:nvPr/>
            </p:nvSpPr>
            <p:spPr bwMode="auto">
              <a:xfrm>
                <a:off x="8362017" y="2033098"/>
                <a:ext cx="2998710" cy="556179"/>
              </a:xfrm>
              <a:prstGeom prst="rect">
                <a:avLst/>
              </a:prstGeom>
              <a:noFill/>
            </p:spPr>
            <p:txBody>
              <a:bodyPr wrap="square" lIns="90000" tIns="46800" rIns="90000" bIns="46800">
                <a:noAutofit/>
              </a:bodyPr>
              <a:lstStyle>
                <a:defPPr>
                  <a:defRPr lang="zh-CN"/>
                </a:defPPr>
                <a:lvl1pPr marR="0" lvl="0" indent="0" fontAlgn="auto">
                  <a:lnSpc>
                    <a:spcPct val="120000"/>
                  </a:lnSpc>
                  <a:spcBef>
                    <a:spcPts val="0"/>
                  </a:spcBef>
                  <a:spcAft>
                    <a:spcPts val="0"/>
                  </a:spcAft>
                  <a:buClrTx/>
                  <a:buSzTx/>
                  <a:buFontTx/>
                  <a:buNone/>
                  <a:defRPr kumimoji="0" sz="1400" b="0" i="0" u="none" strike="noStrike" kern="0" cap="none" spc="0" normalizeH="0" baseline="0">
                    <a:ln>
                      <a:noFill/>
                    </a:ln>
                    <a:solidFill>
                      <a:srgbClr val="FFFFFF"/>
                    </a:solidFill>
                    <a:effectLst/>
                    <a:uLnTx/>
                    <a:uFillTx/>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This section is displayed as a text layout. </a:t>
                </a:r>
                <a:br>
                  <a:rPr lang="zh-CN" altLang="en-US" dirty="0">
                    <a:solidFill>
                      <a:schemeClr val="tx1">
                        <a:lumMod val="75000"/>
                        <a:lumOff val="25000"/>
                      </a:schemeClr>
                    </a:solidFill>
                    <a:latin typeface="+mn-lt"/>
                    <a:ea typeface="+mn-ea"/>
                    <a:sym typeface="+mn-lt"/>
                  </a:rPr>
                </a:br>
                <a:endParaRPr lang="zh-CN" altLang="en-US" dirty="0">
                  <a:solidFill>
                    <a:schemeClr val="tx1">
                      <a:lumMod val="75000"/>
                      <a:lumOff val="25000"/>
                    </a:schemeClr>
                  </a:solidFill>
                  <a:latin typeface="+mn-lt"/>
                  <a:ea typeface="+mn-ea"/>
                  <a:sym typeface="+mn-lt"/>
                </a:endParaRPr>
              </a:p>
            </p:txBody>
          </p:sp>
        </p:grpSp>
      </p:grpSp>
      <p:grpSp>
        <p:nvGrpSpPr>
          <p:cNvPr id="144" name="Group 90"/>
          <p:cNvGrpSpPr/>
          <p:nvPr/>
        </p:nvGrpSpPr>
        <p:grpSpPr>
          <a:xfrm>
            <a:off x="728291" y="4377165"/>
            <a:ext cx="3172761" cy="1228220"/>
            <a:chOff x="8300102" y="1509354"/>
            <a:chExt cx="3172761" cy="1228220"/>
          </a:xfrm>
        </p:grpSpPr>
        <p:sp>
          <p:nvSpPr>
            <p:cNvPr id="145" name="Rectangle: Rounded Corners 91"/>
            <p:cNvSpPr/>
            <p:nvPr/>
          </p:nvSpPr>
          <p:spPr>
            <a:xfrm>
              <a:off x="8300102" y="1509354"/>
              <a:ext cx="3172761" cy="1228220"/>
            </a:xfrm>
            <a:prstGeom prst="roundRect">
              <a:avLst>
                <a:gd name="adj" fmla="val 5186"/>
              </a:avLst>
            </a:prstGeom>
            <a:noFill/>
            <a:ln w="9525" cap="flat" cmpd="sng" algn="ctr">
              <a:solidFill>
                <a:srgbClr val="22364B"/>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146" name="Group 92"/>
            <p:cNvGrpSpPr/>
            <p:nvPr/>
          </p:nvGrpSpPr>
          <p:grpSpPr>
            <a:xfrm>
              <a:off x="8387127" y="1687951"/>
              <a:ext cx="2998710" cy="871027"/>
              <a:chOff x="8362017" y="1718250"/>
              <a:chExt cx="2998710" cy="871027"/>
            </a:xfrm>
          </p:grpSpPr>
          <p:sp>
            <p:nvSpPr>
              <p:cNvPr id="147" name="TextBox 93"/>
              <p:cNvSpPr txBox="1"/>
              <p:nvPr/>
            </p:nvSpPr>
            <p:spPr bwMode="auto">
              <a:xfrm>
                <a:off x="8362017" y="1718250"/>
                <a:ext cx="2998710" cy="309958"/>
              </a:xfrm>
              <a:prstGeom prst="rect">
                <a:avLst/>
              </a:prstGeom>
              <a:noFill/>
            </p:spPr>
            <p:txBody>
              <a:bodyPr wrap="none" lIns="90000" tIns="46800" rIns="90000" bIns="46800">
                <a:no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chemeClr val="bg1"/>
                    </a:solidFill>
                    <a:effectLst/>
                    <a:uLnTx/>
                    <a:uFillTx/>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Title text presets.</a:t>
                </a:r>
              </a:p>
            </p:txBody>
          </p:sp>
          <p:sp>
            <p:nvSpPr>
              <p:cNvPr id="148" name="TextBox 94"/>
              <p:cNvSpPr txBox="1"/>
              <p:nvPr/>
            </p:nvSpPr>
            <p:spPr bwMode="auto">
              <a:xfrm>
                <a:off x="8362017" y="2033098"/>
                <a:ext cx="2998710" cy="556179"/>
              </a:xfrm>
              <a:prstGeom prst="rect">
                <a:avLst/>
              </a:prstGeom>
              <a:noFill/>
            </p:spPr>
            <p:txBody>
              <a:bodyPr wrap="square" lIns="90000" tIns="46800" rIns="90000" bIns="46800">
                <a:noAutofit/>
              </a:bodyPr>
              <a:lstStyle>
                <a:defPPr>
                  <a:defRPr lang="zh-CN"/>
                </a:defPPr>
                <a:lvl1pPr marR="0" lvl="0" indent="0" fontAlgn="auto">
                  <a:lnSpc>
                    <a:spcPct val="120000"/>
                  </a:lnSpc>
                  <a:spcBef>
                    <a:spcPts val="0"/>
                  </a:spcBef>
                  <a:spcAft>
                    <a:spcPts val="0"/>
                  </a:spcAft>
                  <a:buClrTx/>
                  <a:buSzTx/>
                  <a:buFontTx/>
                  <a:buNone/>
                  <a:defRPr kumimoji="0" sz="1400" b="0" i="0" u="none" strike="noStrike" kern="0" cap="none" spc="0" normalizeH="0" baseline="0">
                    <a:ln>
                      <a:noFill/>
                    </a:ln>
                    <a:solidFill>
                      <a:srgbClr val="FFFFFF"/>
                    </a:solidFill>
                    <a:effectLst/>
                    <a:uLnTx/>
                    <a:uFillTx/>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This section is displayed as a text layout. </a:t>
                </a:r>
                <a:br>
                  <a:rPr lang="zh-CN" altLang="en-US" dirty="0">
                    <a:solidFill>
                      <a:schemeClr val="tx1">
                        <a:lumMod val="75000"/>
                        <a:lumOff val="25000"/>
                      </a:schemeClr>
                    </a:solidFill>
                    <a:latin typeface="+mn-lt"/>
                    <a:ea typeface="+mn-ea"/>
                    <a:sym typeface="+mn-lt"/>
                  </a:rPr>
                </a:br>
                <a:endParaRPr lang="zh-CN" altLang="en-US" dirty="0">
                  <a:solidFill>
                    <a:schemeClr val="tx1">
                      <a:lumMod val="75000"/>
                      <a:lumOff val="25000"/>
                    </a:schemeClr>
                  </a:solidFill>
                  <a:latin typeface="+mn-lt"/>
                  <a:ea typeface="+mn-ea"/>
                  <a:sym typeface="+mn-lt"/>
                </a:endParaRPr>
              </a:p>
            </p:txBody>
          </p:sp>
        </p:grpSp>
      </p:grpSp>
      <p:grpSp>
        <p:nvGrpSpPr>
          <p:cNvPr id="149" name="Group 95"/>
          <p:cNvGrpSpPr/>
          <p:nvPr/>
        </p:nvGrpSpPr>
        <p:grpSpPr>
          <a:xfrm>
            <a:off x="728291" y="1509354"/>
            <a:ext cx="3172761" cy="1228220"/>
            <a:chOff x="8300102" y="1509354"/>
            <a:chExt cx="3172761" cy="1228220"/>
          </a:xfrm>
        </p:grpSpPr>
        <p:sp>
          <p:nvSpPr>
            <p:cNvPr id="150" name="Rectangle: Rounded Corners 96"/>
            <p:cNvSpPr/>
            <p:nvPr/>
          </p:nvSpPr>
          <p:spPr>
            <a:xfrm>
              <a:off x="8300102" y="1509354"/>
              <a:ext cx="3172761" cy="1228220"/>
            </a:xfrm>
            <a:prstGeom prst="roundRect">
              <a:avLst>
                <a:gd name="adj" fmla="val 5186"/>
              </a:avLst>
            </a:prstGeom>
            <a:noFill/>
            <a:ln w="9525" cap="flat" cmpd="sng" algn="ctr">
              <a:solidFill>
                <a:srgbClr val="22364B"/>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151" name="Group 97"/>
            <p:cNvGrpSpPr/>
            <p:nvPr/>
          </p:nvGrpSpPr>
          <p:grpSpPr>
            <a:xfrm>
              <a:off x="8387127" y="1649177"/>
              <a:ext cx="3023345" cy="909801"/>
              <a:chOff x="8362017" y="1679476"/>
              <a:chExt cx="3023345" cy="909801"/>
            </a:xfrm>
          </p:grpSpPr>
          <p:sp>
            <p:nvSpPr>
              <p:cNvPr id="152" name="TextBox 98"/>
              <p:cNvSpPr txBox="1"/>
              <p:nvPr/>
            </p:nvSpPr>
            <p:spPr bwMode="auto">
              <a:xfrm>
                <a:off x="8386652" y="1679476"/>
                <a:ext cx="2998710" cy="309958"/>
              </a:xfrm>
              <a:prstGeom prst="rect">
                <a:avLst/>
              </a:prstGeom>
              <a:noFill/>
            </p:spPr>
            <p:txBody>
              <a:bodyPr wrap="none" lIns="90000" tIns="46800" rIns="90000" bIns="4680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tx1">
                        <a:lumMod val="75000"/>
                        <a:lumOff val="25000"/>
                      </a:schemeClr>
                    </a:solidFill>
                    <a:effectLst/>
                    <a:uLnTx/>
                    <a:uFillTx/>
                    <a:cs typeface="+mn-ea"/>
                    <a:sym typeface="+mn-lt"/>
                  </a:rPr>
                  <a:t>Title text presets.</a:t>
                </a:r>
              </a:p>
            </p:txBody>
          </p:sp>
          <p:sp>
            <p:nvSpPr>
              <p:cNvPr id="153" name="TextBox 99"/>
              <p:cNvSpPr txBox="1"/>
              <p:nvPr/>
            </p:nvSpPr>
            <p:spPr bwMode="auto">
              <a:xfrm>
                <a:off x="8362017" y="2033098"/>
                <a:ext cx="2998710" cy="556179"/>
              </a:xfrm>
              <a:prstGeom prst="rect">
                <a:avLst/>
              </a:prstGeom>
              <a:noFill/>
            </p:spPr>
            <p:txBody>
              <a:bodyPr wrap="square" lIns="90000" tIns="46800" rIns="90000" bIns="46800">
                <a:no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cs typeface="+mn-ea"/>
                    <a:sym typeface="+mn-lt"/>
                  </a:rPr>
                  <a:t>This section is displayed as a text layout. </a:t>
                </a:r>
                <a:br>
                  <a:rPr kumimoji="0" lang="zh-CN" altLang="en-US" sz="1400" b="0" i="0" u="none" strike="noStrike" kern="0" cap="none" spc="0" normalizeH="0" baseline="0" noProof="0" dirty="0">
                    <a:ln>
                      <a:noFill/>
                    </a:ln>
                    <a:solidFill>
                      <a:schemeClr val="tx1">
                        <a:lumMod val="75000"/>
                        <a:lumOff val="25000"/>
                      </a:schemeClr>
                    </a:solidFill>
                    <a:effectLst/>
                    <a:uLnTx/>
                    <a:uFillTx/>
                    <a:cs typeface="+mn-ea"/>
                    <a:sym typeface="+mn-lt"/>
                  </a:rPr>
                </a:br>
                <a:endParaRPr kumimoji="0" lang="zh-CN" altLang="en-US" sz="1400" b="0" i="0" u="none" strike="noStrike" kern="0" cap="none" spc="0" normalizeH="0" baseline="0" noProof="0" dirty="0">
                  <a:ln>
                    <a:noFill/>
                  </a:ln>
                  <a:solidFill>
                    <a:schemeClr val="tx1">
                      <a:lumMod val="75000"/>
                      <a:lumOff val="25000"/>
                    </a:schemeClr>
                  </a:solidFill>
                  <a:effectLst/>
                  <a:uLnTx/>
                  <a:uFillTx/>
                  <a:cs typeface="+mn-ea"/>
                  <a:sym typeface="+mn-lt"/>
                </a:endParaRPr>
              </a:p>
            </p:txBody>
          </p:sp>
        </p:grpSp>
      </p:grpSp>
      <p:sp>
        <p:nvSpPr>
          <p:cNvPr id="155" name="TextBox 1"/>
          <p:cNvSpPr txBox="1"/>
          <p:nvPr/>
        </p:nvSpPr>
        <p:spPr>
          <a:xfrm>
            <a:off x="532570" y="208262"/>
            <a:ext cx="3327834"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1.2</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Business model.</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14:presetBounceEnd="35000">
                                      <p:stCondLst>
                                        <p:cond delay="0"/>
                                      </p:stCondLst>
                                      <p:endCondLst>
                                        <p:cond evt="begin" delay="0">
                                          <p:tn val="5"/>
                                        </p:cond>
                                      </p:endCondLst>
                                      <p:childTnLst>
                                        <p:set>
                                          <p:cBhvr>
                                            <p:cTn id="6" dur="1" fill="hold">
                                              <p:stCondLst>
                                                <p:cond delay="0"/>
                                              </p:stCondLst>
                                            </p:cTn>
                                            <p:tgtEl>
                                              <p:spTgt spid="78"/>
                                            </p:tgtEl>
                                            <p:attrNameLst>
                                              <p:attrName>style.visibility</p:attrName>
                                            </p:attrNameLst>
                                          </p:cBhvr>
                                          <p:to>
                                            <p:strVal val="visible"/>
                                          </p:to>
                                        </p:set>
                                        <p:anim calcmode="lin" valueType="num" p14:bounceEnd="35000">
                                          <p:cBhvr additive="base">
                                            <p:cTn id="7" dur="200" fill="hold"/>
                                            <p:tgtEl>
                                              <p:spTgt spid="78"/>
                                            </p:tgtEl>
                                            <p:attrNameLst>
                                              <p:attrName>ppt_x</p:attrName>
                                            </p:attrNameLst>
                                          </p:cBhvr>
                                          <p:tavLst>
                                            <p:tav tm="0">
                                              <p:val>
                                                <p:strVal val="#ppt_x"/>
                                              </p:val>
                                            </p:tav>
                                            <p:tav tm="100000">
                                              <p:val>
                                                <p:strVal val="#ppt_x"/>
                                              </p:val>
                                            </p:tav>
                                          </p:tavLst>
                                        </p:anim>
                                        <p:anim calcmode="lin" valueType="num" p14:bounceEnd="35000">
                                          <p:cBhvr additive="base">
                                            <p:cTn id="8" dur="2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35000">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14:bounceEnd="35000">
                                          <p:cBhvr additive="base">
                                            <p:cTn id="12" dur="200" fill="hold"/>
                                            <p:tgtEl>
                                              <p:spTgt spid="79"/>
                                            </p:tgtEl>
                                            <p:attrNameLst>
                                              <p:attrName>ppt_x</p:attrName>
                                            </p:attrNameLst>
                                          </p:cBhvr>
                                          <p:tavLst>
                                            <p:tav tm="0">
                                              <p:val>
                                                <p:strVal val="#ppt_x"/>
                                              </p:val>
                                            </p:tav>
                                            <p:tav tm="100000">
                                              <p:val>
                                                <p:strVal val="#ppt_x"/>
                                              </p:val>
                                            </p:tav>
                                          </p:tavLst>
                                        </p:anim>
                                        <p:anim calcmode="lin" valueType="num" p14:bounceEnd="35000">
                                          <p:cBhvr additive="base">
                                            <p:cTn id="13" dur="200" fill="hold"/>
                                            <p:tgtEl>
                                              <p:spTgt spid="7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35000">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14:bounceEnd="35000">
                                          <p:cBhvr additive="base">
                                            <p:cTn id="17" dur="200" fill="hold"/>
                                            <p:tgtEl>
                                              <p:spTgt spid="80"/>
                                            </p:tgtEl>
                                            <p:attrNameLst>
                                              <p:attrName>ppt_x</p:attrName>
                                            </p:attrNameLst>
                                          </p:cBhvr>
                                          <p:tavLst>
                                            <p:tav tm="0">
                                              <p:val>
                                                <p:strVal val="#ppt_x"/>
                                              </p:val>
                                            </p:tav>
                                            <p:tav tm="100000">
                                              <p:val>
                                                <p:strVal val="#ppt_x"/>
                                              </p:val>
                                            </p:tav>
                                          </p:tavLst>
                                        </p:anim>
                                        <p:anim calcmode="lin" valueType="num" p14:bounceEnd="35000">
                                          <p:cBhvr additive="base">
                                            <p:cTn id="18" dur="200" fill="hold"/>
                                            <p:tgtEl>
                                              <p:spTgt spid="8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35000">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14:bounceEnd="35000">
                                          <p:cBhvr additive="base">
                                            <p:cTn id="22" dur="200" fill="hold"/>
                                            <p:tgtEl>
                                              <p:spTgt spid="81"/>
                                            </p:tgtEl>
                                            <p:attrNameLst>
                                              <p:attrName>ppt_x</p:attrName>
                                            </p:attrNameLst>
                                          </p:cBhvr>
                                          <p:tavLst>
                                            <p:tav tm="0">
                                              <p:val>
                                                <p:strVal val="#ppt_x"/>
                                              </p:val>
                                            </p:tav>
                                            <p:tav tm="100000">
                                              <p:val>
                                                <p:strVal val="#ppt_x"/>
                                              </p:val>
                                            </p:tav>
                                          </p:tavLst>
                                        </p:anim>
                                        <p:anim calcmode="lin" valueType="num" p14:bounceEnd="35000">
                                          <p:cBhvr additive="base">
                                            <p:cTn id="23" dur="200" fill="hold"/>
                                            <p:tgtEl>
                                              <p:spTgt spid="8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35000">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14:bounceEnd="35000">
                                          <p:cBhvr additive="base">
                                            <p:cTn id="27" dur="200" fill="hold"/>
                                            <p:tgtEl>
                                              <p:spTgt spid="82"/>
                                            </p:tgtEl>
                                            <p:attrNameLst>
                                              <p:attrName>ppt_x</p:attrName>
                                            </p:attrNameLst>
                                          </p:cBhvr>
                                          <p:tavLst>
                                            <p:tav tm="0">
                                              <p:val>
                                                <p:strVal val="#ppt_x"/>
                                              </p:val>
                                            </p:tav>
                                            <p:tav tm="100000">
                                              <p:val>
                                                <p:strVal val="#ppt_x"/>
                                              </p:val>
                                            </p:tav>
                                          </p:tavLst>
                                        </p:anim>
                                        <p:anim calcmode="lin" valueType="num" p14:bounceEnd="35000">
                                          <p:cBhvr additive="base">
                                            <p:cTn id="28" dur="200" fill="hold"/>
                                            <p:tgtEl>
                                              <p:spTgt spid="8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35000">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14:bounceEnd="35000">
                                          <p:cBhvr additive="base">
                                            <p:cTn id="32" dur="200" fill="hold"/>
                                            <p:tgtEl>
                                              <p:spTgt spid="83"/>
                                            </p:tgtEl>
                                            <p:attrNameLst>
                                              <p:attrName>ppt_x</p:attrName>
                                            </p:attrNameLst>
                                          </p:cBhvr>
                                          <p:tavLst>
                                            <p:tav tm="0">
                                              <p:val>
                                                <p:strVal val="#ppt_x"/>
                                              </p:val>
                                            </p:tav>
                                            <p:tav tm="100000">
                                              <p:val>
                                                <p:strVal val="#ppt_x"/>
                                              </p:val>
                                            </p:tav>
                                          </p:tavLst>
                                        </p:anim>
                                        <p:anim calcmode="lin" valueType="num" p14:bounceEnd="35000">
                                          <p:cBhvr additive="base">
                                            <p:cTn id="33" dur="200" fill="hold"/>
                                            <p:tgtEl>
                                              <p:spTgt spid="8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35000">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14:bounceEnd="35000">
                                          <p:cBhvr additive="base">
                                            <p:cTn id="37" dur="200" fill="hold"/>
                                            <p:tgtEl>
                                              <p:spTgt spid="84"/>
                                            </p:tgtEl>
                                            <p:attrNameLst>
                                              <p:attrName>ppt_x</p:attrName>
                                            </p:attrNameLst>
                                          </p:cBhvr>
                                          <p:tavLst>
                                            <p:tav tm="0">
                                              <p:val>
                                                <p:strVal val="#ppt_x"/>
                                              </p:val>
                                            </p:tav>
                                            <p:tav tm="100000">
                                              <p:val>
                                                <p:strVal val="#ppt_x"/>
                                              </p:val>
                                            </p:tav>
                                          </p:tavLst>
                                        </p:anim>
                                        <p:anim calcmode="lin" valueType="num" p14:bounceEnd="35000">
                                          <p:cBhvr additive="base">
                                            <p:cTn id="38" dur="200" fill="hold"/>
                                            <p:tgtEl>
                                              <p:spTgt spid="8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35000">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14:bounceEnd="35000">
                                          <p:cBhvr additive="base">
                                            <p:cTn id="42" dur="200" fill="hold"/>
                                            <p:tgtEl>
                                              <p:spTgt spid="85"/>
                                            </p:tgtEl>
                                            <p:attrNameLst>
                                              <p:attrName>ppt_x</p:attrName>
                                            </p:attrNameLst>
                                          </p:cBhvr>
                                          <p:tavLst>
                                            <p:tav tm="0">
                                              <p:val>
                                                <p:strVal val="#ppt_x"/>
                                              </p:val>
                                            </p:tav>
                                            <p:tav tm="100000">
                                              <p:val>
                                                <p:strVal val="#ppt_x"/>
                                              </p:val>
                                            </p:tav>
                                          </p:tavLst>
                                        </p:anim>
                                        <p:anim calcmode="lin" valueType="num" p14:bounceEnd="35000">
                                          <p:cBhvr additive="base">
                                            <p:cTn id="43" dur="200" fill="hold"/>
                                            <p:tgtEl>
                                              <p:spTgt spid="8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35000">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14:bounceEnd="35000">
                                          <p:cBhvr additive="base">
                                            <p:cTn id="47" dur="200" fill="hold"/>
                                            <p:tgtEl>
                                              <p:spTgt spid="86"/>
                                            </p:tgtEl>
                                            <p:attrNameLst>
                                              <p:attrName>ppt_x</p:attrName>
                                            </p:attrNameLst>
                                          </p:cBhvr>
                                          <p:tavLst>
                                            <p:tav tm="0">
                                              <p:val>
                                                <p:strVal val="#ppt_x"/>
                                              </p:val>
                                            </p:tav>
                                            <p:tav tm="100000">
                                              <p:val>
                                                <p:strVal val="#ppt_x"/>
                                              </p:val>
                                            </p:tav>
                                          </p:tavLst>
                                        </p:anim>
                                        <p:anim calcmode="lin" valueType="num" p14:bounceEnd="35000">
                                          <p:cBhvr additive="base">
                                            <p:cTn id="48" dur="200" fill="hold"/>
                                            <p:tgtEl>
                                              <p:spTgt spid="8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35000">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14:bounceEnd="35000">
                                          <p:cBhvr additive="base">
                                            <p:cTn id="52" dur="200" fill="hold"/>
                                            <p:tgtEl>
                                              <p:spTgt spid="87"/>
                                            </p:tgtEl>
                                            <p:attrNameLst>
                                              <p:attrName>ppt_x</p:attrName>
                                            </p:attrNameLst>
                                          </p:cBhvr>
                                          <p:tavLst>
                                            <p:tav tm="0">
                                              <p:val>
                                                <p:strVal val="#ppt_x"/>
                                              </p:val>
                                            </p:tav>
                                            <p:tav tm="100000">
                                              <p:val>
                                                <p:strVal val="#ppt_x"/>
                                              </p:val>
                                            </p:tav>
                                          </p:tavLst>
                                        </p:anim>
                                        <p:anim calcmode="lin" valueType="num" p14:bounceEnd="35000">
                                          <p:cBhvr additive="base">
                                            <p:cTn id="53" dur="200" fill="hold"/>
                                            <p:tgtEl>
                                              <p:spTgt spid="8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35000">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14:bounceEnd="35000">
                                          <p:cBhvr additive="base">
                                            <p:cTn id="57" dur="200" fill="hold"/>
                                            <p:tgtEl>
                                              <p:spTgt spid="88"/>
                                            </p:tgtEl>
                                            <p:attrNameLst>
                                              <p:attrName>ppt_x</p:attrName>
                                            </p:attrNameLst>
                                          </p:cBhvr>
                                          <p:tavLst>
                                            <p:tav tm="0">
                                              <p:val>
                                                <p:strVal val="#ppt_x"/>
                                              </p:val>
                                            </p:tav>
                                            <p:tav tm="100000">
                                              <p:val>
                                                <p:strVal val="#ppt_x"/>
                                              </p:val>
                                            </p:tav>
                                          </p:tavLst>
                                        </p:anim>
                                        <p:anim calcmode="lin" valueType="num" p14:bounceEnd="35000">
                                          <p:cBhvr additive="base">
                                            <p:cTn id="58" dur="2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14:presetBounceEnd="35000">
                                      <p:stCondLst>
                                        <p:cond delay="0"/>
                                      </p:stCondLst>
                                      <p:childTnLst>
                                        <p:set>
                                          <p:cBhvr>
                                            <p:cTn id="61" dur="1" fill="hold">
                                              <p:stCondLst>
                                                <p:cond delay="0"/>
                                              </p:stCondLst>
                                            </p:cTn>
                                            <p:tgtEl>
                                              <p:spTgt spid="89"/>
                                            </p:tgtEl>
                                            <p:attrNameLst>
                                              <p:attrName>style.visibility</p:attrName>
                                            </p:attrNameLst>
                                          </p:cBhvr>
                                          <p:to>
                                            <p:strVal val="visible"/>
                                          </p:to>
                                        </p:set>
                                        <p:anim calcmode="lin" valueType="num" p14:bounceEnd="35000">
                                          <p:cBhvr additive="base">
                                            <p:cTn id="62" dur="200" fill="hold"/>
                                            <p:tgtEl>
                                              <p:spTgt spid="89"/>
                                            </p:tgtEl>
                                            <p:attrNameLst>
                                              <p:attrName>ppt_x</p:attrName>
                                            </p:attrNameLst>
                                          </p:cBhvr>
                                          <p:tavLst>
                                            <p:tav tm="0">
                                              <p:val>
                                                <p:strVal val="#ppt_x"/>
                                              </p:val>
                                            </p:tav>
                                            <p:tav tm="100000">
                                              <p:val>
                                                <p:strVal val="#ppt_x"/>
                                              </p:val>
                                            </p:tav>
                                          </p:tavLst>
                                        </p:anim>
                                        <p:anim calcmode="lin" valueType="num" p14:bounceEnd="35000">
                                          <p:cBhvr additive="base">
                                            <p:cTn id="63" dur="200" fill="hold"/>
                                            <p:tgtEl>
                                              <p:spTgt spid="8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35000">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14:bounceEnd="35000">
                                          <p:cBhvr additive="base">
                                            <p:cTn id="67" dur="200" fill="hold"/>
                                            <p:tgtEl>
                                              <p:spTgt spid="93"/>
                                            </p:tgtEl>
                                            <p:attrNameLst>
                                              <p:attrName>ppt_x</p:attrName>
                                            </p:attrNameLst>
                                          </p:cBhvr>
                                          <p:tavLst>
                                            <p:tav tm="0">
                                              <p:val>
                                                <p:strVal val="#ppt_x"/>
                                              </p:val>
                                            </p:tav>
                                            <p:tav tm="100000">
                                              <p:val>
                                                <p:strVal val="#ppt_x"/>
                                              </p:val>
                                            </p:tav>
                                          </p:tavLst>
                                        </p:anim>
                                        <p:anim calcmode="lin" valueType="num" p14:bounceEnd="35000">
                                          <p:cBhvr additive="base">
                                            <p:cTn id="68" dur="200" fill="hold"/>
                                            <p:tgtEl>
                                              <p:spTgt spid="9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35000">
                                      <p:stCondLst>
                                        <p:cond delay="0"/>
                                      </p:stCondLst>
                                      <p:childTnLst>
                                        <p:set>
                                          <p:cBhvr>
                                            <p:cTn id="71" dur="1" fill="hold">
                                              <p:stCondLst>
                                                <p:cond delay="0"/>
                                              </p:stCondLst>
                                            </p:cTn>
                                            <p:tgtEl>
                                              <p:spTgt spid="94"/>
                                            </p:tgtEl>
                                            <p:attrNameLst>
                                              <p:attrName>style.visibility</p:attrName>
                                            </p:attrNameLst>
                                          </p:cBhvr>
                                          <p:to>
                                            <p:strVal val="visible"/>
                                          </p:to>
                                        </p:set>
                                        <p:anim calcmode="lin" valueType="num" p14:bounceEnd="35000">
                                          <p:cBhvr additive="base">
                                            <p:cTn id="72" dur="200" fill="hold"/>
                                            <p:tgtEl>
                                              <p:spTgt spid="94"/>
                                            </p:tgtEl>
                                            <p:attrNameLst>
                                              <p:attrName>ppt_x</p:attrName>
                                            </p:attrNameLst>
                                          </p:cBhvr>
                                          <p:tavLst>
                                            <p:tav tm="0">
                                              <p:val>
                                                <p:strVal val="#ppt_x"/>
                                              </p:val>
                                            </p:tav>
                                            <p:tav tm="100000">
                                              <p:val>
                                                <p:strVal val="#ppt_x"/>
                                              </p:val>
                                            </p:tav>
                                          </p:tavLst>
                                        </p:anim>
                                        <p:anim calcmode="lin" valueType="num" p14:bounceEnd="35000">
                                          <p:cBhvr additive="base">
                                            <p:cTn id="73" dur="200" fill="hold"/>
                                            <p:tgtEl>
                                              <p:spTgt spid="9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14:presetBounceEnd="35000">
                                      <p:stCondLst>
                                        <p:cond delay="0"/>
                                      </p:stCondLst>
                                      <p:childTnLst>
                                        <p:set>
                                          <p:cBhvr>
                                            <p:cTn id="76" dur="1" fill="hold">
                                              <p:stCondLst>
                                                <p:cond delay="0"/>
                                              </p:stCondLst>
                                            </p:cTn>
                                            <p:tgtEl>
                                              <p:spTgt spid="95"/>
                                            </p:tgtEl>
                                            <p:attrNameLst>
                                              <p:attrName>style.visibility</p:attrName>
                                            </p:attrNameLst>
                                          </p:cBhvr>
                                          <p:to>
                                            <p:strVal val="visible"/>
                                          </p:to>
                                        </p:set>
                                        <p:anim calcmode="lin" valueType="num" p14:bounceEnd="35000">
                                          <p:cBhvr additive="base">
                                            <p:cTn id="77" dur="200" fill="hold"/>
                                            <p:tgtEl>
                                              <p:spTgt spid="95"/>
                                            </p:tgtEl>
                                            <p:attrNameLst>
                                              <p:attrName>ppt_x</p:attrName>
                                            </p:attrNameLst>
                                          </p:cBhvr>
                                          <p:tavLst>
                                            <p:tav tm="0">
                                              <p:val>
                                                <p:strVal val="#ppt_x"/>
                                              </p:val>
                                            </p:tav>
                                            <p:tav tm="100000">
                                              <p:val>
                                                <p:strVal val="#ppt_x"/>
                                              </p:val>
                                            </p:tav>
                                          </p:tavLst>
                                        </p:anim>
                                        <p:anim calcmode="lin" valueType="num" p14:bounceEnd="35000">
                                          <p:cBhvr additive="base">
                                            <p:cTn id="78" dur="200" fill="hold"/>
                                            <p:tgtEl>
                                              <p:spTgt spid="9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35000">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14:bounceEnd="35000">
                                          <p:cBhvr additive="base">
                                            <p:cTn id="82" dur="200" fill="hold"/>
                                            <p:tgtEl>
                                              <p:spTgt spid="96"/>
                                            </p:tgtEl>
                                            <p:attrNameLst>
                                              <p:attrName>ppt_x</p:attrName>
                                            </p:attrNameLst>
                                          </p:cBhvr>
                                          <p:tavLst>
                                            <p:tav tm="0">
                                              <p:val>
                                                <p:strVal val="#ppt_x"/>
                                              </p:val>
                                            </p:tav>
                                            <p:tav tm="100000">
                                              <p:val>
                                                <p:strVal val="#ppt_x"/>
                                              </p:val>
                                            </p:tav>
                                          </p:tavLst>
                                        </p:anim>
                                        <p:anim calcmode="lin" valueType="num" p14:bounceEnd="35000">
                                          <p:cBhvr additive="base">
                                            <p:cTn id="83" dur="200" fill="hold"/>
                                            <p:tgtEl>
                                              <p:spTgt spid="9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35000">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14:bounceEnd="35000">
                                          <p:cBhvr additive="base">
                                            <p:cTn id="87" dur="200" fill="hold"/>
                                            <p:tgtEl>
                                              <p:spTgt spid="97"/>
                                            </p:tgtEl>
                                            <p:attrNameLst>
                                              <p:attrName>ppt_x</p:attrName>
                                            </p:attrNameLst>
                                          </p:cBhvr>
                                          <p:tavLst>
                                            <p:tav tm="0">
                                              <p:val>
                                                <p:strVal val="#ppt_x"/>
                                              </p:val>
                                            </p:tav>
                                            <p:tav tm="100000">
                                              <p:val>
                                                <p:strVal val="#ppt_x"/>
                                              </p:val>
                                            </p:tav>
                                          </p:tavLst>
                                        </p:anim>
                                        <p:anim calcmode="lin" valueType="num" p14:bounceEnd="35000">
                                          <p:cBhvr additive="base">
                                            <p:cTn id="88" dur="200" fill="hold"/>
                                            <p:tgtEl>
                                              <p:spTgt spid="9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14:presetBounceEnd="35000">
                                      <p:stCondLst>
                                        <p:cond delay="0"/>
                                      </p:stCondLst>
                                      <p:childTnLst>
                                        <p:set>
                                          <p:cBhvr>
                                            <p:cTn id="91" dur="1" fill="hold">
                                              <p:stCondLst>
                                                <p:cond delay="0"/>
                                              </p:stCondLst>
                                            </p:cTn>
                                            <p:tgtEl>
                                              <p:spTgt spid="98"/>
                                            </p:tgtEl>
                                            <p:attrNameLst>
                                              <p:attrName>style.visibility</p:attrName>
                                            </p:attrNameLst>
                                          </p:cBhvr>
                                          <p:to>
                                            <p:strVal val="visible"/>
                                          </p:to>
                                        </p:set>
                                        <p:anim calcmode="lin" valueType="num" p14:bounceEnd="35000">
                                          <p:cBhvr additive="base">
                                            <p:cTn id="92" dur="200" fill="hold"/>
                                            <p:tgtEl>
                                              <p:spTgt spid="98"/>
                                            </p:tgtEl>
                                            <p:attrNameLst>
                                              <p:attrName>ppt_x</p:attrName>
                                            </p:attrNameLst>
                                          </p:cBhvr>
                                          <p:tavLst>
                                            <p:tav tm="0">
                                              <p:val>
                                                <p:strVal val="#ppt_x"/>
                                              </p:val>
                                            </p:tav>
                                            <p:tav tm="100000">
                                              <p:val>
                                                <p:strVal val="#ppt_x"/>
                                              </p:val>
                                            </p:tav>
                                          </p:tavLst>
                                        </p:anim>
                                        <p:anim calcmode="lin" valueType="num" p14:bounceEnd="35000">
                                          <p:cBhvr additive="base">
                                            <p:cTn id="93" dur="200" fill="hold"/>
                                            <p:tgtEl>
                                              <p:spTgt spid="9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14:presetBounceEnd="35000">
                                      <p:stCondLst>
                                        <p:cond delay="0"/>
                                      </p:stCondLst>
                                      <p:childTnLst>
                                        <p:set>
                                          <p:cBhvr>
                                            <p:cTn id="96" dur="1" fill="hold">
                                              <p:stCondLst>
                                                <p:cond delay="0"/>
                                              </p:stCondLst>
                                            </p:cTn>
                                            <p:tgtEl>
                                              <p:spTgt spid="99"/>
                                            </p:tgtEl>
                                            <p:attrNameLst>
                                              <p:attrName>style.visibility</p:attrName>
                                            </p:attrNameLst>
                                          </p:cBhvr>
                                          <p:to>
                                            <p:strVal val="visible"/>
                                          </p:to>
                                        </p:set>
                                        <p:anim calcmode="lin" valueType="num" p14:bounceEnd="35000">
                                          <p:cBhvr additive="base">
                                            <p:cTn id="97" dur="200" fill="hold"/>
                                            <p:tgtEl>
                                              <p:spTgt spid="99"/>
                                            </p:tgtEl>
                                            <p:attrNameLst>
                                              <p:attrName>ppt_x</p:attrName>
                                            </p:attrNameLst>
                                          </p:cBhvr>
                                          <p:tavLst>
                                            <p:tav tm="0">
                                              <p:val>
                                                <p:strVal val="#ppt_x"/>
                                              </p:val>
                                            </p:tav>
                                            <p:tav tm="100000">
                                              <p:val>
                                                <p:strVal val="#ppt_x"/>
                                              </p:val>
                                            </p:tav>
                                          </p:tavLst>
                                        </p:anim>
                                        <p:anim calcmode="lin" valueType="num" p14:bounceEnd="35000">
                                          <p:cBhvr additive="base">
                                            <p:cTn id="98" dur="200" fill="hold"/>
                                            <p:tgtEl>
                                              <p:spTgt spid="99"/>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14:presetBounceEnd="35000">
                                      <p:stCondLst>
                                        <p:cond delay="0"/>
                                      </p:stCondLst>
                                      <p:childTnLst>
                                        <p:set>
                                          <p:cBhvr>
                                            <p:cTn id="101" dur="1" fill="hold">
                                              <p:stCondLst>
                                                <p:cond delay="0"/>
                                              </p:stCondLst>
                                            </p:cTn>
                                            <p:tgtEl>
                                              <p:spTgt spid="100"/>
                                            </p:tgtEl>
                                            <p:attrNameLst>
                                              <p:attrName>style.visibility</p:attrName>
                                            </p:attrNameLst>
                                          </p:cBhvr>
                                          <p:to>
                                            <p:strVal val="visible"/>
                                          </p:to>
                                        </p:set>
                                        <p:anim calcmode="lin" valueType="num" p14:bounceEnd="35000">
                                          <p:cBhvr additive="base">
                                            <p:cTn id="102" dur="200" fill="hold"/>
                                            <p:tgtEl>
                                              <p:spTgt spid="100"/>
                                            </p:tgtEl>
                                            <p:attrNameLst>
                                              <p:attrName>ppt_x</p:attrName>
                                            </p:attrNameLst>
                                          </p:cBhvr>
                                          <p:tavLst>
                                            <p:tav tm="0">
                                              <p:val>
                                                <p:strVal val="#ppt_x"/>
                                              </p:val>
                                            </p:tav>
                                            <p:tav tm="100000">
                                              <p:val>
                                                <p:strVal val="#ppt_x"/>
                                              </p:val>
                                            </p:tav>
                                          </p:tavLst>
                                        </p:anim>
                                        <p:anim calcmode="lin" valueType="num" p14:bounceEnd="35000">
                                          <p:cBhvr additive="base">
                                            <p:cTn id="103" dur="200" fill="hold"/>
                                            <p:tgtEl>
                                              <p:spTgt spid="10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14:presetBounceEnd="35000">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14:bounceEnd="35000">
                                          <p:cBhvr additive="base">
                                            <p:cTn id="107" dur="200" fill="hold"/>
                                            <p:tgtEl>
                                              <p:spTgt spid="101"/>
                                            </p:tgtEl>
                                            <p:attrNameLst>
                                              <p:attrName>ppt_x</p:attrName>
                                            </p:attrNameLst>
                                          </p:cBhvr>
                                          <p:tavLst>
                                            <p:tav tm="0">
                                              <p:val>
                                                <p:strVal val="#ppt_x"/>
                                              </p:val>
                                            </p:tav>
                                            <p:tav tm="100000">
                                              <p:val>
                                                <p:strVal val="#ppt_x"/>
                                              </p:val>
                                            </p:tav>
                                          </p:tavLst>
                                        </p:anim>
                                        <p:anim calcmode="lin" valueType="num" p14:bounceEnd="35000">
                                          <p:cBhvr additive="base">
                                            <p:cTn id="108" dur="200" fill="hold"/>
                                            <p:tgtEl>
                                              <p:spTgt spid="101"/>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14:presetBounceEnd="35000">
                                      <p:stCondLst>
                                        <p:cond delay="0"/>
                                      </p:stCondLst>
                                      <p:childTnLst>
                                        <p:set>
                                          <p:cBhvr>
                                            <p:cTn id="111" dur="1" fill="hold">
                                              <p:stCondLst>
                                                <p:cond delay="0"/>
                                              </p:stCondLst>
                                            </p:cTn>
                                            <p:tgtEl>
                                              <p:spTgt spid="102"/>
                                            </p:tgtEl>
                                            <p:attrNameLst>
                                              <p:attrName>style.visibility</p:attrName>
                                            </p:attrNameLst>
                                          </p:cBhvr>
                                          <p:to>
                                            <p:strVal val="visible"/>
                                          </p:to>
                                        </p:set>
                                        <p:anim calcmode="lin" valueType="num" p14:bounceEnd="35000">
                                          <p:cBhvr additive="base">
                                            <p:cTn id="112" dur="200" fill="hold"/>
                                            <p:tgtEl>
                                              <p:spTgt spid="102"/>
                                            </p:tgtEl>
                                            <p:attrNameLst>
                                              <p:attrName>ppt_x</p:attrName>
                                            </p:attrNameLst>
                                          </p:cBhvr>
                                          <p:tavLst>
                                            <p:tav tm="0">
                                              <p:val>
                                                <p:strVal val="#ppt_x"/>
                                              </p:val>
                                            </p:tav>
                                            <p:tav tm="100000">
                                              <p:val>
                                                <p:strVal val="#ppt_x"/>
                                              </p:val>
                                            </p:tav>
                                          </p:tavLst>
                                        </p:anim>
                                        <p:anim calcmode="lin" valueType="num" p14:bounceEnd="35000">
                                          <p:cBhvr additive="base">
                                            <p:cTn id="113" dur="200" fill="hold"/>
                                            <p:tgtEl>
                                              <p:spTgt spid="102"/>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14:presetBounceEnd="35000">
                                      <p:stCondLst>
                                        <p:cond delay="0"/>
                                      </p:stCondLst>
                                      <p:childTnLst>
                                        <p:set>
                                          <p:cBhvr>
                                            <p:cTn id="116" dur="1" fill="hold">
                                              <p:stCondLst>
                                                <p:cond delay="0"/>
                                              </p:stCondLst>
                                            </p:cTn>
                                            <p:tgtEl>
                                              <p:spTgt spid="103"/>
                                            </p:tgtEl>
                                            <p:attrNameLst>
                                              <p:attrName>style.visibility</p:attrName>
                                            </p:attrNameLst>
                                          </p:cBhvr>
                                          <p:to>
                                            <p:strVal val="visible"/>
                                          </p:to>
                                        </p:set>
                                        <p:anim calcmode="lin" valueType="num" p14:bounceEnd="35000">
                                          <p:cBhvr additive="base">
                                            <p:cTn id="117" dur="200" fill="hold"/>
                                            <p:tgtEl>
                                              <p:spTgt spid="103"/>
                                            </p:tgtEl>
                                            <p:attrNameLst>
                                              <p:attrName>ppt_x</p:attrName>
                                            </p:attrNameLst>
                                          </p:cBhvr>
                                          <p:tavLst>
                                            <p:tav tm="0">
                                              <p:val>
                                                <p:strVal val="#ppt_x"/>
                                              </p:val>
                                            </p:tav>
                                            <p:tav tm="100000">
                                              <p:val>
                                                <p:strVal val="#ppt_x"/>
                                              </p:val>
                                            </p:tav>
                                          </p:tavLst>
                                        </p:anim>
                                        <p:anim calcmode="lin" valueType="num" p14:bounceEnd="35000">
                                          <p:cBhvr additive="base">
                                            <p:cTn id="118" dur="200" fill="hold"/>
                                            <p:tgtEl>
                                              <p:spTgt spid="103"/>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14:presetBounceEnd="35000">
                                      <p:stCondLst>
                                        <p:cond delay="0"/>
                                      </p:stCondLst>
                                      <p:childTnLst>
                                        <p:set>
                                          <p:cBhvr>
                                            <p:cTn id="121" dur="1" fill="hold">
                                              <p:stCondLst>
                                                <p:cond delay="0"/>
                                              </p:stCondLst>
                                            </p:cTn>
                                            <p:tgtEl>
                                              <p:spTgt spid="104"/>
                                            </p:tgtEl>
                                            <p:attrNameLst>
                                              <p:attrName>style.visibility</p:attrName>
                                            </p:attrNameLst>
                                          </p:cBhvr>
                                          <p:to>
                                            <p:strVal val="visible"/>
                                          </p:to>
                                        </p:set>
                                        <p:anim calcmode="lin" valueType="num" p14:bounceEnd="35000">
                                          <p:cBhvr additive="base">
                                            <p:cTn id="122" dur="200" fill="hold"/>
                                            <p:tgtEl>
                                              <p:spTgt spid="104"/>
                                            </p:tgtEl>
                                            <p:attrNameLst>
                                              <p:attrName>ppt_x</p:attrName>
                                            </p:attrNameLst>
                                          </p:cBhvr>
                                          <p:tavLst>
                                            <p:tav tm="0">
                                              <p:val>
                                                <p:strVal val="#ppt_x"/>
                                              </p:val>
                                            </p:tav>
                                            <p:tav tm="100000">
                                              <p:val>
                                                <p:strVal val="#ppt_x"/>
                                              </p:val>
                                            </p:tav>
                                          </p:tavLst>
                                        </p:anim>
                                        <p:anim calcmode="lin" valueType="num" p14:bounceEnd="35000">
                                          <p:cBhvr additive="base">
                                            <p:cTn id="123" dur="200" fill="hold"/>
                                            <p:tgtEl>
                                              <p:spTgt spid="104"/>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nodeType="afterEffect" p14:presetBounceEnd="35000">
                                      <p:stCondLst>
                                        <p:cond delay="0"/>
                                      </p:stCondLst>
                                      <p:childTnLst>
                                        <p:set>
                                          <p:cBhvr>
                                            <p:cTn id="126" dur="1" fill="hold">
                                              <p:stCondLst>
                                                <p:cond delay="0"/>
                                              </p:stCondLst>
                                            </p:cTn>
                                            <p:tgtEl>
                                              <p:spTgt spid="105"/>
                                            </p:tgtEl>
                                            <p:attrNameLst>
                                              <p:attrName>style.visibility</p:attrName>
                                            </p:attrNameLst>
                                          </p:cBhvr>
                                          <p:to>
                                            <p:strVal val="visible"/>
                                          </p:to>
                                        </p:set>
                                        <p:anim calcmode="lin" valueType="num" p14:bounceEnd="35000">
                                          <p:cBhvr additive="base">
                                            <p:cTn id="127" dur="200" fill="hold"/>
                                            <p:tgtEl>
                                              <p:spTgt spid="105"/>
                                            </p:tgtEl>
                                            <p:attrNameLst>
                                              <p:attrName>ppt_x</p:attrName>
                                            </p:attrNameLst>
                                          </p:cBhvr>
                                          <p:tavLst>
                                            <p:tav tm="0">
                                              <p:val>
                                                <p:strVal val="#ppt_x"/>
                                              </p:val>
                                            </p:tav>
                                            <p:tav tm="100000">
                                              <p:val>
                                                <p:strVal val="#ppt_x"/>
                                              </p:val>
                                            </p:tav>
                                          </p:tavLst>
                                        </p:anim>
                                        <p:anim calcmode="lin" valueType="num" p14:bounceEnd="35000">
                                          <p:cBhvr additive="base">
                                            <p:cTn id="128" dur="200" fill="hold"/>
                                            <p:tgtEl>
                                              <p:spTgt spid="105"/>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14:presetBounceEnd="35000">
                                      <p:stCondLst>
                                        <p:cond delay="0"/>
                                      </p:stCondLst>
                                      <p:childTnLst>
                                        <p:set>
                                          <p:cBhvr>
                                            <p:cTn id="131" dur="1" fill="hold">
                                              <p:stCondLst>
                                                <p:cond delay="0"/>
                                              </p:stCondLst>
                                            </p:cTn>
                                            <p:tgtEl>
                                              <p:spTgt spid="108"/>
                                            </p:tgtEl>
                                            <p:attrNameLst>
                                              <p:attrName>style.visibility</p:attrName>
                                            </p:attrNameLst>
                                          </p:cBhvr>
                                          <p:to>
                                            <p:strVal val="visible"/>
                                          </p:to>
                                        </p:set>
                                        <p:anim calcmode="lin" valueType="num" p14:bounceEnd="35000">
                                          <p:cBhvr additive="base">
                                            <p:cTn id="132" dur="200" fill="hold"/>
                                            <p:tgtEl>
                                              <p:spTgt spid="108"/>
                                            </p:tgtEl>
                                            <p:attrNameLst>
                                              <p:attrName>ppt_x</p:attrName>
                                            </p:attrNameLst>
                                          </p:cBhvr>
                                          <p:tavLst>
                                            <p:tav tm="0">
                                              <p:val>
                                                <p:strVal val="#ppt_x"/>
                                              </p:val>
                                            </p:tav>
                                            <p:tav tm="100000">
                                              <p:val>
                                                <p:strVal val="#ppt_x"/>
                                              </p:val>
                                            </p:tav>
                                          </p:tavLst>
                                        </p:anim>
                                        <p:anim calcmode="lin" valueType="num" p14:bounceEnd="35000">
                                          <p:cBhvr additive="base">
                                            <p:cTn id="133" dur="200" fill="hold"/>
                                            <p:tgtEl>
                                              <p:spTgt spid="108"/>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14:presetBounceEnd="35000">
                                      <p:stCondLst>
                                        <p:cond delay="0"/>
                                      </p:stCondLst>
                                      <p:childTnLst>
                                        <p:set>
                                          <p:cBhvr>
                                            <p:cTn id="136" dur="1" fill="hold">
                                              <p:stCondLst>
                                                <p:cond delay="0"/>
                                              </p:stCondLst>
                                            </p:cTn>
                                            <p:tgtEl>
                                              <p:spTgt spid="109"/>
                                            </p:tgtEl>
                                            <p:attrNameLst>
                                              <p:attrName>style.visibility</p:attrName>
                                            </p:attrNameLst>
                                          </p:cBhvr>
                                          <p:to>
                                            <p:strVal val="visible"/>
                                          </p:to>
                                        </p:set>
                                        <p:anim calcmode="lin" valueType="num" p14:bounceEnd="35000">
                                          <p:cBhvr additive="base">
                                            <p:cTn id="137" dur="200" fill="hold"/>
                                            <p:tgtEl>
                                              <p:spTgt spid="109"/>
                                            </p:tgtEl>
                                            <p:attrNameLst>
                                              <p:attrName>ppt_x</p:attrName>
                                            </p:attrNameLst>
                                          </p:cBhvr>
                                          <p:tavLst>
                                            <p:tav tm="0">
                                              <p:val>
                                                <p:strVal val="#ppt_x"/>
                                              </p:val>
                                            </p:tav>
                                            <p:tav tm="100000">
                                              <p:val>
                                                <p:strVal val="#ppt_x"/>
                                              </p:val>
                                            </p:tav>
                                          </p:tavLst>
                                        </p:anim>
                                        <p:anim calcmode="lin" valueType="num" p14:bounceEnd="35000">
                                          <p:cBhvr additive="base">
                                            <p:cTn id="138" dur="200" fill="hold"/>
                                            <p:tgtEl>
                                              <p:spTgt spid="109"/>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14:presetBounceEnd="35000">
                                      <p:stCondLst>
                                        <p:cond delay="0"/>
                                      </p:stCondLst>
                                      <p:childTnLst>
                                        <p:set>
                                          <p:cBhvr>
                                            <p:cTn id="141" dur="1" fill="hold">
                                              <p:stCondLst>
                                                <p:cond delay="0"/>
                                              </p:stCondLst>
                                            </p:cTn>
                                            <p:tgtEl>
                                              <p:spTgt spid="110"/>
                                            </p:tgtEl>
                                            <p:attrNameLst>
                                              <p:attrName>style.visibility</p:attrName>
                                            </p:attrNameLst>
                                          </p:cBhvr>
                                          <p:to>
                                            <p:strVal val="visible"/>
                                          </p:to>
                                        </p:set>
                                        <p:anim calcmode="lin" valueType="num" p14:bounceEnd="35000">
                                          <p:cBhvr additive="base">
                                            <p:cTn id="142" dur="200" fill="hold"/>
                                            <p:tgtEl>
                                              <p:spTgt spid="110"/>
                                            </p:tgtEl>
                                            <p:attrNameLst>
                                              <p:attrName>ppt_x</p:attrName>
                                            </p:attrNameLst>
                                          </p:cBhvr>
                                          <p:tavLst>
                                            <p:tav tm="0">
                                              <p:val>
                                                <p:strVal val="#ppt_x"/>
                                              </p:val>
                                            </p:tav>
                                            <p:tav tm="100000">
                                              <p:val>
                                                <p:strVal val="#ppt_x"/>
                                              </p:val>
                                            </p:tav>
                                          </p:tavLst>
                                        </p:anim>
                                        <p:anim calcmode="lin" valueType="num" p14:bounceEnd="35000">
                                          <p:cBhvr additive="base">
                                            <p:cTn id="143" dur="200" fill="hold"/>
                                            <p:tgtEl>
                                              <p:spTgt spid="110"/>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14:presetBounceEnd="35000">
                                      <p:stCondLst>
                                        <p:cond delay="0"/>
                                      </p:stCondLst>
                                      <p:childTnLst>
                                        <p:set>
                                          <p:cBhvr>
                                            <p:cTn id="146" dur="1" fill="hold">
                                              <p:stCondLst>
                                                <p:cond delay="0"/>
                                              </p:stCondLst>
                                            </p:cTn>
                                            <p:tgtEl>
                                              <p:spTgt spid="111"/>
                                            </p:tgtEl>
                                            <p:attrNameLst>
                                              <p:attrName>style.visibility</p:attrName>
                                            </p:attrNameLst>
                                          </p:cBhvr>
                                          <p:to>
                                            <p:strVal val="visible"/>
                                          </p:to>
                                        </p:set>
                                        <p:anim calcmode="lin" valueType="num" p14:bounceEnd="35000">
                                          <p:cBhvr additive="base">
                                            <p:cTn id="147" dur="200" fill="hold"/>
                                            <p:tgtEl>
                                              <p:spTgt spid="111"/>
                                            </p:tgtEl>
                                            <p:attrNameLst>
                                              <p:attrName>ppt_x</p:attrName>
                                            </p:attrNameLst>
                                          </p:cBhvr>
                                          <p:tavLst>
                                            <p:tav tm="0">
                                              <p:val>
                                                <p:strVal val="#ppt_x"/>
                                              </p:val>
                                            </p:tav>
                                            <p:tav tm="100000">
                                              <p:val>
                                                <p:strVal val="#ppt_x"/>
                                              </p:val>
                                            </p:tav>
                                          </p:tavLst>
                                        </p:anim>
                                        <p:anim calcmode="lin" valueType="num" p14:bounceEnd="35000">
                                          <p:cBhvr additive="base">
                                            <p:cTn id="148" dur="200" fill="hold"/>
                                            <p:tgtEl>
                                              <p:spTgt spid="111"/>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14:presetBounceEnd="35000">
                                      <p:stCondLst>
                                        <p:cond delay="0"/>
                                      </p:stCondLst>
                                      <p:childTnLst>
                                        <p:set>
                                          <p:cBhvr>
                                            <p:cTn id="151" dur="1" fill="hold">
                                              <p:stCondLst>
                                                <p:cond delay="0"/>
                                              </p:stCondLst>
                                            </p:cTn>
                                            <p:tgtEl>
                                              <p:spTgt spid="118"/>
                                            </p:tgtEl>
                                            <p:attrNameLst>
                                              <p:attrName>style.visibility</p:attrName>
                                            </p:attrNameLst>
                                          </p:cBhvr>
                                          <p:to>
                                            <p:strVal val="visible"/>
                                          </p:to>
                                        </p:set>
                                        <p:anim calcmode="lin" valueType="num" p14:bounceEnd="35000">
                                          <p:cBhvr additive="base">
                                            <p:cTn id="152" dur="200" fill="hold"/>
                                            <p:tgtEl>
                                              <p:spTgt spid="118"/>
                                            </p:tgtEl>
                                            <p:attrNameLst>
                                              <p:attrName>ppt_x</p:attrName>
                                            </p:attrNameLst>
                                          </p:cBhvr>
                                          <p:tavLst>
                                            <p:tav tm="0">
                                              <p:val>
                                                <p:strVal val="#ppt_x"/>
                                              </p:val>
                                            </p:tav>
                                            <p:tav tm="100000">
                                              <p:val>
                                                <p:strVal val="#ppt_x"/>
                                              </p:val>
                                            </p:tav>
                                          </p:tavLst>
                                        </p:anim>
                                        <p:anim calcmode="lin" valueType="num" p14:bounceEnd="35000">
                                          <p:cBhvr additive="base">
                                            <p:cTn id="153" dur="200" fill="hold"/>
                                            <p:tgtEl>
                                              <p:spTgt spid="118"/>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14:presetBounceEnd="35000">
                                      <p:stCondLst>
                                        <p:cond delay="0"/>
                                      </p:stCondLst>
                                      <p:childTnLst>
                                        <p:set>
                                          <p:cBhvr>
                                            <p:cTn id="156" dur="1" fill="hold">
                                              <p:stCondLst>
                                                <p:cond delay="0"/>
                                              </p:stCondLst>
                                            </p:cTn>
                                            <p:tgtEl>
                                              <p:spTgt spid="119"/>
                                            </p:tgtEl>
                                            <p:attrNameLst>
                                              <p:attrName>style.visibility</p:attrName>
                                            </p:attrNameLst>
                                          </p:cBhvr>
                                          <p:to>
                                            <p:strVal val="visible"/>
                                          </p:to>
                                        </p:set>
                                        <p:anim calcmode="lin" valueType="num" p14:bounceEnd="35000">
                                          <p:cBhvr additive="base">
                                            <p:cTn id="157" dur="200" fill="hold"/>
                                            <p:tgtEl>
                                              <p:spTgt spid="119"/>
                                            </p:tgtEl>
                                            <p:attrNameLst>
                                              <p:attrName>ppt_x</p:attrName>
                                            </p:attrNameLst>
                                          </p:cBhvr>
                                          <p:tavLst>
                                            <p:tav tm="0">
                                              <p:val>
                                                <p:strVal val="#ppt_x"/>
                                              </p:val>
                                            </p:tav>
                                            <p:tav tm="100000">
                                              <p:val>
                                                <p:strVal val="#ppt_x"/>
                                              </p:val>
                                            </p:tav>
                                          </p:tavLst>
                                        </p:anim>
                                        <p:anim calcmode="lin" valueType="num" p14:bounceEnd="35000">
                                          <p:cBhvr additive="base">
                                            <p:cTn id="158" dur="200" fill="hold"/>
                                            <p:tgtEl>
                                              <p:spTgt spid="119"/>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14:presetBounceEnd="35000">
                                      <p:stCondLst>
                                        <p:cond delay="0"/>
                                      </p:stCondLst>
                                      <p:childTnLst>
                                        <p:set>
                                          <p:cBhvr>
                                            <p:cTn id="161" dur="1" fill="hold">
                                              <p:stCondLst>
                                                <p:cond delay="0"/>
                                              </p:stCondLst>
                                            </p:cTn>
                                            <p:tgtEl>
                                              <p:spTgt spid="120"/>
                                            </p:tgtEl>
                                            <p:attrNameLst>
                                              <p:attrName>style.visibility</p:attrName>
                                            </p:attrNameLst>
                                          </p:cBhvr>
                                          <p:to>
                                            <p:strVal val="visible"/>
                                          </p:to>
                                        </p:set>
                                        <p:anim calcmode="lin" valueType="num" p14:bounceEnd="35000">
                                          <p:cBhvr additive="base">
                                            <p:cTn id="162" dur="200" fill="hold"/>
                                            <p:tgtEl>
                                              <p:spTgt spid="120"/>
                                            </p:tgtEl>
                                            <p:attrNameLst>
                                              <p:attrName>ppt_x</p:attrName>
                                            </p:attrNameLst>
                                          </p:cBhvr>
                                          <p:tavLst>
                                            <p:tav tm="0">
                                              <p:val>
                                                <p:strVal val="#ppt_x"/>
                                              </p:val>
                                            </p:tav>
                                            <p:tav tm="100000">
                                              <p:val>
                                                <p:strVal val="#ppt_x"/>
                                              </p:val>
                                            </p:tav>
                                          </p:tavLst>
                                        </p:anim>
                                        <p:anim calcmode="lin" valueType="num" p14:bounceEnd="35000">
                                          <p:cBhvr additive="base">
                                            <p:cTn id="163" dur="200" fill="hold"/>
                                            <p:tgtEl>
                                              <p:spTgt spid="120"/>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14:presetBounceEnd="35000">
                                      <p:stCondLst>
                                        <p:cond delay="0"/>
                                      </p:stCondLst>
                                      <p:childTnLst>
                                        <p:set>
                                          <p:cBhvr>
                                            <p:cTn id="166" dur="1" fill="hold">
                                              <p:stCondLst>
                                                <p:cond delay="0"/>
                                              </p:stCondLst>
                                            </p:cTn>
                                            <p:tgtEl>
                                              <p:spTgt spid="121"/>
                                            </p:tgtEl>
                                            <p:attrNameLst>
                                              <p:attrName>style.visibility</p:attrName>
                                            </p:attrNameLst>
                                          </p:cBhvr>
                                          <p:to>
                                            <p:strVal val="visible"/>
                                          </p:to>
                                        </p:set>
                                        <p:anim calcmode="lin" valueType="num" p14:bounceEnd="35000">
                                          <p:cBhvr additive="base">
                                            <p:cTn id="167" dur="200" fill="hold"/>
                                            <p:tgtEl>
                                              <p:spTgt spid="121"/>
                                            </p:tgtEl>
                                            <p:attrNameLst>
                                              <p:attrName>ppt_x</p:attrName>
                                            </p:attrNameLst>
                                          </p:cBhvr>
                                          <p:tavLst>
                                            <p:tav tm="0">
                                              <p:val>
                                                <p:strVal val="#ppt_x"/>
                                              </p:val>
                                            </p:tav>
                                            <p:tav tm="100000">
                                              <p:val>
                                                <p:strVal val="#ppt_x"/>
                                              </p:val>
                                            </p:tav>
                                          </p:tavLst>
                                        </p:anim>
                                        <p:anim calcmode="lin" valueType="num" p14:bounceEnd="35000">
                                          <p:cBhvr additive="base">
                                            <p:cTn id="168" dur="200" fill="hold"/>
                                            <p:tgtEl>
                                              <p:spTgt spid="121"/>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nodeType="afterEffect" p14:presetBounceEnd="35000">
                                      <p:stCondLst>
                                        <p:cond delay="0"/>
                                      </p:stCondLst>
                                      <p:childTnLst>
                                        <p:set>
                                          <p:cBhvr>
                                            <p:cTn id="171" dur="1" fill="hold">
                                              <p:stCondLst>
                                                <p:cond delay="0"/>
                                              </p:stCondLst>
                                            </p:cTn>
                                            <p:tgtEl>
                                              <p:spTgt spid="122"/>
                                            </p:tgtEl>
                                            <p:attrNameLst>
                                              <p:attrName>style.visibility</p:attrName>
                                            </p:attrNameLst>
                                          </p:cBhvr>
                                          <p:to>
                                            <p:strVal val="visible"/>
                                          </p:to>
                                        </p:set>
                                        <p:anim calcmode="lin" valueType="num" p14:bounceEnd="35000">
                                          <p:cBhvr additive="base">
                                            <p:cTn id="172" dur="200" fill="hold"/>
                                            <p:tgtEl>
                                              <p:spTgt spid="122"/>
                                            </p:tgtEl>
                                            <p:attrNameLst>
                                              <p:attrName>ppt_x</p:attrName>
                                            </p:attrNameLst>
                                          </p:cBhvr>
                                          <p:tavLst>
                                            <p:tav tm="0">
                                              <p:val>
                                                <p:strVal val="#ppt_x"/>
                                              </p:val>
                                            </p:tav>
                                            <p:tav tm="100000">
                                              <p:val>
                                                <p:strVal val="#ppt_x"/>
                                              </p:val>
                                            </p:tav>
                                          </p:tavLst>
                                        </p:anim>
                                        <p:anim calcmode="lin" valueType="num" p14:bounceEnd="35000">
                                          <p:cBhvr additive="base">
                                            <p:cTn id="173" dur="200" fill="hold"/>
                                            <p:tgtEl>
                                              <p:spTgt spid="122"/>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nodeType="afterEffect" p14:presetBounceEnd="35000">
                                      <p:stCondLst>
                                        <p:cond delay="0"/>
                                      </p:stCondLst>
                                      <p:childTnLst>
                                        <p:set>
                                          <p:cBhvr>
                                            <p:cTn id="176" dur="1" fill="hold">
                                              <p:stCondLst>
                                                <p:cond delay="0"/>
                                              </p:stCondLst>
                                            </p:cTn>
                                            <p:tgtEl>
                                              <p:spTgt spid="125"/>
                                            </p:tgtEl>
                                            <p:attrNameLst>
                                              <p:attrName>style.visibility</p:attrName>
                                            </p:attrNameLst>
                                          </p:cBhvr>
                                          <p:to>
                                            <p:strVal val="visible"/>
                                          </p:to>
                                        </p:set>
                                        <p:anim calcmode="lin" valueType="num" p14:bounceEnd="35000">
                                          <p:cBhvr additive="base">
                                            <p:cTn id="177" dur="200" fill="hold"/>
                                            <p:tgtEl>
                                              <p:spTgt spid="125"/>
                                            </p:tgtEl>
                                            <p:attrNameLst>
                                              <p:attrName>ppt_x</p:attrName>
                                            </p:attrNameLst>
                                          </p:cBhvr>
                                          <p:tavLst>
                                            <p:tav tm="0">
                                              <p:val>
                                                <p:strVal val="#ppt_x"/>
                                              </p:val>
                                            </p:tav>
                                            <p:tav tm="100000">
                                              <p:val>
                                                <p:strVal val="#ppt_x"/>
                                              </p:val>
                                            </p:tav>
                                          </p:tavLst>
                                        </p:anim>
                                        <p:anim calcmode="lin" valueType="num" p14:bounceEnd="35000">
                                          <p:cBhvr additive="base">
                                            <p:cTn id="178" dur="200" fill="hold"/>
                                            <p:tgtEl>
                                              <p:spTgt spid="125"/>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nodeType="afterEffect" p14:presetBounceEnd="35000">
                                      <p:stCondLst>
                                        <p:cond delay="0"/>
                                      </p:stCondLst>
                                      <p:childTnLst>
                                        <p:set>
                                          <p:cBhvr>
                                            <p:cTn id="181" dur="1" fill="hold">
                                              <p:stCondLst>
                                                <p:cond delay="0"/>
                                              </p:stCondLst>
                                            </p:cTn>
                                            <p:tgtEl>
                                              <p:spTgt spid="128"/>
                                            </p:tgtEl>
                                            <p:attrNameLst>
                                              <p:attrName>style.visibility</p:attrName>
                                            </p:attrNameLst>
                                          </p:cBhvr>
                                          <p:to>
                                            <p:strVal val="visible"/>
                                          </p:to>
                                        </p:set>
                                        <p:anim calcmode="lin" valueType="num" p14:bounceEnd="35000">
                                          <p:cBhvr additive="base">
                                            <p:cTn id="182" dur="200" fill="hold"/>
                                            <p:tgtEl>
                                              <p:spTgt spid="128"/>
                                            </p:tgtEl>
                                            <p:attrNameLst>
                                              <p:attrName>ppt_x</p:attrName>
                                            </p:attrNameLst>
                                          </p:cBhvr>
                                          <p:tavLst>
                                            <p:tav tm="0">
                                              <p:val>
                                                <p:strVal val="#ppt_x"/>
                                              </p:val>
                                            </p:tav>
                                            <p:tav tm="100000">
                                              <p:val>
                                                <p:strVal val="#ppt_x"/>
                                              </p:val>
                                            </p:tav>
                                          </p:tavLst>
                                        </p:anim>
                                        <p:anim calcmode="lin" valueType="num" p14:bounceEnd="35000">
                                          <p:cBhvr additive="base">
                                            <p:cTn id="183" dur="200" fill="hold"/>
                                            <p:tgtEl>
                                              <p:spTgt spid="128"/>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nodeType="afterEffect" p14:presetBounceEnd="35000">
                                      <p:stCondLst>
                                        <p:cond delay="0"/>
                                      </p:stCondLst>
                                      <p:childTnLst>
                                        <p:set>
                                          <p:cBhvr>
                                            <p:cTn id="186" dur="1" fill="hold">
                                              <p:stCondLst>
                                                <p:cond delay="0"/>
                                              </p:stCondLst>
                                            </p:cTn>
                                            <p:tgtEl>
                                              <p:spTgt spid="131"/>
                                            </p:tgtEl>
                                            <p:attrNameLst>
                                              <p:attrName>style.visibility</p:attrName>
                                            </p:attrNameLst>
                                          </p:cBhvr>
                                          <p:to>
                                            <p:strVal val="visible"/>
                                          </p:to>
                                        </p:set>
                                        <p:anim calcmode="lin" valueType="num" p14:bounceEnd="35000">
                                          <p:cBhvr additive="base">
                                            <p:cTn id="187" dur="200" fill="hold"/>
                                            <p:tgtEl>
                                              <p:spTgt spid="131"/>
                                            </p:tgtEl>
                                            <p:attrNameLst>
                                              <p:attrName>ppt_x</p:attrName>
                                            </p:attrNameLst>
                                          </p:cBhvr>
                                          <p:tavLst>
                                            <p:tav tm="0">
                                              <p:val>
                                                <p:strVal val="#ppt_x"/>
                                              </p:val>
                                            </p:tav>
                                            <p:tav tm="100000">
                                              <p:val>
                                                <p:strVal val="#ppt_x"/>
                                              </p:val>
                                            </p:tav>
                                          </p:tavLst>
                                        </p:anim>
                                        <p:anim calcmode="lin" valueType="num" p14:bounceEnd="35000">
                                          <p:cBhvr additive="base">
                                            <p:cTn id="188" dur="200" fill="hold"/>
                                            <p:tgtEl>
                                              <p:spTgt spid="131"/>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nodeType="afterEffect" p14:presetBounceEnd="35000">
                                      <p:stCondLst>
                                        <p:cond delay="0"/>
                                      </p:stCondLst>
                                      <p:childTnLst>
                                        <p:set>
                                          <p:cBhvr>
                                            <p:cTn id="191" dur="1" fill="hold">
                                              <p:stCondLst>
                                                <p:cond delay="0"/>
                                              </p:stCondLst>
                                            </p:cTn>
                                            <p:tgtEl>
                                              <p:spTgt spid="134"/>
                                            </p:tgtEl>
                                            <p:attrNameLst>
                                              <p:attrName>style.visibility</p:attrName>
                                            </p:attrNameLst>
                                          </p:cBhvr>
                                          <p:to>
                                            <p:strVal val="visible"/>
                                          </p:to>
                                        </p:set>
                                        <p:anim calcmode="lin" valueType="num" p14:bounceEnd="35000">
                                          <p:cBhvr additive="base">
                                            <p:cTn id="192" dur="200" fill="hold"/>
                                            <p:tgtEl>
                                              <p:spTgt spid="134"/>
                                            </p:tgtEl>
                                            <p:attrNameLst>
                                              <p:attrName>ppt_x</p:attrName>
                                            </p:attrNameLst>
                                          </p:cBhvr>
                                          <p:tavLst>
                                            <p:tav tm="0">
                                              <p:val>
                                                <p:strVal val="#ppt_x"/>
                                              </p:val>
                                            </p:tav>
                                            <p:tav tm="100000">
                                              <p:val>
                                                <p:strVal val="#ppt_x"/>
                                              </p:val>
                                            </p:tav>
                                          </p:tavLst>
                                        </p:anim>
                                        <p:anim calcmode="lin" valueType="num" p14:bounceEnd="35000">
                                          <p:cBhvr additive="base">
                                            <p:cTn id="193" dur="200" fill="hold"/>
                                            <p:tgtEl>
                                              <p:spTgt spid="134"/>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nodeType="afterEffect" p14:presetBounceEnd="35000">
                                      <p:stCondLst>
                                        <p:cond delay="0"/>
                                      </p:stCondLst>
                                      <p:childTnLst>
                                        <p:set>
                                          <p:cBhvr>
                                            <p:cTn id="196" dur="1" fill="hold">
                                              <p:stCondLst>
                                                <p:cond delay="0"/>
                                              </p:stCondLst>
                                            </p:cTn>
                                            <p:tgtEl>
                                              <p:spTgt spid="139"/>
                                            </p:tgtEl>
                                            <p:attrNameLst>
                                              <p:attrName>style.visibility</p:attrName>
                                            </p:attrNameLst>
                                          </p:cBhvr>
                                          <p:to>
                                            <p:strVal val="visible"/>
                                          </p:to>
                                        </p:set>
                                        <p:anim calcmode="lin" valueType="num" p14:bounceEnd="35000">
                                          <p:cBhvr additive="base">
                                            <p:cTn id="197" dur="200" fill="hold"/>
                                            <p:tgtEl>
                                              <p:spTgt spid="139"/>
                                            </p:tgtEl>
                                            <p:attrNameLst>
                                              <p:attrName>ppt_x</p:attrName>
                                            </p:attrNameLst>
                                          </p:cBhvr>
                                          <p:tavLst>
                                            <p:tav tm="0">
                                              <p:val>
                                                <p:strVal val="#ppt_x"/>
                                              </p:val>
                                            </p:tav>
                                            <p:tav tm="100000">
                                              <p:val>
                                                <p:strVal val="#ppt_x"/>
                                              </p:val>
                                            </p:tav>
                                          </p:tavLst>
                                        </p:anim>
                                        <p:anim calcmode="lin" valueType="num" p14:bounceEnd="35000">
                                          <p:cBhvr additive="base">
                                            <p:cTn id="198" dur="200" fill="hold"/>
                                            <p:tgtEl>
                                              <p:spTgt spid="139"/>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nodeType="afterEffect" p14:presetBounceEnd="35000">
                                      <p:stCondLst>
                                        <p:cond delay="0"/>
                                      </p:stCondLst>
                                      <p:childTnLst>
                                        <p:set>
                                          <p:cBhvr>
                                            <p:cTn id="201" dur="1" fill="hold">
                                              <p:stCondLst>
                                                <p:cond delay="0"/>
                                              </p:stCondLst>
                                            </p:cTn>
                                            <p:tgtEl>
                                              <p:spTgt spid="144"/>
                                            </p:tgtEl>
                                            <p:attrNameLst>
                                              <p:attrName>style.visibility</p:attrName>
                                            </p:attrNameLst>
                                          </p:cBhvr>
                                          <p:to>
                                            <p:strVal val="visible"/>
                                          </p:to>
                                        </p:set>
                                        <p:anim calcmode="lin" valueType="num" p14:bounceEnd="35000">
                                          <p:cBhvr additive="base">
                                            <p:cTn id="202" dur="200" fill="hold"/>
                                            <p:tgtEl>
                                              <p:spTgt spid="144"/>
                                            </p:tgtEl>
                                            <p:attrNameLst>
                                              <p:attrName>ppt_x</p:attrName>
                                            </p:attrNameLst>
                                          </p:cBhvr>
                                          <p:tavLst>
                                            <p:tav tm="0">
                                              <p:val>
                                                <p:strVal val="#ppt_x"/>
                                              </p:val>
                                            </p:tav>
                                            <p:tav tm="100000">
                                              <p:val>
                                                <p:strVal val="#ppt_x"/>
                                              </p:val>
                                            </p:tav>
                                          </p:tavLst>
                                        </p:anim>
                                        <p:anim calcmode="lin" valueType="num" p14:bounceEnd="35000">
                                          <p:cBhvr additive="base">
                                            <p:cTn id="203" dur="200" fill="hold"/>
                                            <p:tgtEl>
                                              <p:spTgt spid="144"/>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nodeType="afterEffect" p14:presetBounceEnd="35000">
                                      <p:stCondLst>
                                        <p:cond delay="0"/>
                                      </p:stCondLst>
                                      <p:childTnLst>
                                        <p:set>
                                          <p:cBhvr>
                                            <p:cTn id="206" dur="1" fill="hold">
                                              <p:stCondLst>
                                                <p:cond delay="0"/>
                                              </p:stCondLst>
                                            </p:cTn>
                                            <p:tgtEl>
                                              <p:spTgt spid="149"/>
                                            </p:tgtEl>
                                            <p:attrNameLst>
                                              <p:attrName>style.visibility</p:attrName>
                                            </p:attrNameLst>
                                          </p:cBhvr>
                                          <p:to>
                                            <p:strVal val="visible"/>
                                          </p:to>
                                        </p:set>
                                        <p:anim calcmode="lin" valueType="num" p14:bounceEnd="35000">
                                          <p:cBhvr additive="base">
                                            <p:cTn id="207" dur="200" fill="hold"/>
                                            <p:tgtEl>
                                              <p:spTgt spid="149"/>
                                            </p:tgtEl>
                                            <p:attrNameLst>
                                              <p:attrName>ppt_x</p:attrName>
                                            </p:attrNameLst>
                                          </p:cBhvr>
                                          <p:tavLst>
                                            <p:tav tm="0">
                                              <p:val>
                                                <p:strVal val="#ppt_x"/>
                                              </p:val>
                                            </p:tav>
                                            <p:tav tm="100000">
                                              <p:val>
                                                <p:strVal val="#ppt_x"/>
                                              </p:val>
                                            </p:tav>
                                          </p:tavLst>
                                        </p:anim>
                                        <p:anim calcmode="lin" valueType="num" p14:bounceEnd="35000">
                                          <p:cBhvr additive="base">
                                            <p:cTn id="208" dur="2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8" grpId="0" animBg="1"/>
          <p:bldP spid="109" grpId="0" animBg="1"/>
          <p:bldP spid="110" grpId="0" animBg="1"/>
          <p:bldP spid="118" grpId="0" animBg="1"/>
          <p:bldP spid="119" grpId="0" animBg="1"/>
          <p:bldP spid="120" grpId="0" animBg="1"/>
          <p:bldP spid="1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200" fill="hold"/>
                                            <p:tgtEl>
                                              <p:spTgt spid="78"/>
                                            </p:tgtEl>
                                            <p:attrNameLst>
                                              <p:attrName>ppt_x</p:attrName>
                                            </p:attrNameLst>
                                          </p:cBhvr>
                                          <p:tavLst>
                                            <p:tav tm="0">
                                              <p:val>
                                                <p:strVal val="#ppt_x"/>
                                              </p:val>
                                            </p:tav>
                                            <p:tav tm="100000">
                                              <p:val>
                                                <p:strVal val="#ppt_x"/>
                                              </p:val>
                                            </p:tav>
                                          </p:tavLst>
                                        </p:anim>
                                        <p:anim calcmode="lin" valueType="num">
                                          <p:cBhvr additive="base">
                                            <p:cTn id="8" dur="2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00" fill="hold"/>
                                            <p:tgtEl>
                                              <p:spTgt spid="79"/>
                                            </p:tgtEl>
                                            <p:attrNameLst>
                                              <p:attrName>ppt_x</p:attrName>
                                            </p:attrNameLst>
                                          </p:cBhvr>
                                          <p:tavLst>
                                            <p:tav tm="0">
                                              <p:val>
                                                <p:strVal val="#ppt_x"/>
                                              </p:val>
                                            </p:tav>
                                            <p:tav tm="100000">
                                              <p:val>
                                                <p:strVal val="#ppt_x"/>
                                              </p:val>
                                            </p:tav>
                                          </p:tavLst>
                                        </p:anim>
                                        <p:anim calcmode="lin" valueType="num">
                                          <p:cBhvr additive="base">
                                            <p:cTn id="13" dur="200" fill="hold"/>
                                            <p:tgtEl>
                                              <p:spTgt spid="7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200" fill="hold"/>
                                            <p:tgtEl>
                                              <p:spTgt spid="80"/>
                                            </p:tgtEl>
                                            <p:attrNameLst>
                                              <p:attrName>ppt_x</p:attrName>
                                            </p:attrNameLst>
                                          </p:cBhvr>
                                          <p:tavLst>
                                            <p:tav tm="0">
                                              <p:val>
                                                <p:strVal val="#ppt_x"/>
                                              </p:val>
                                            </p:tav>
                                            <p:tav tm="100000">
                                              <p:val>
                                                <p:strVal val="#ppt_x"/>
                                              </p:val>
                                            </p:tav>
                                          </p:tavLst>
                                        </p:anim>
                                        <p:anim calcmode="lin" valueType="num">
                                          <p:cBhvr additive="base">
                                            <p:cTn id="18" dur="200" fill="hold"/>
                                            <p:tgtEl>
                                              <p:spTgt spid="8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200" fill="hold"/>
                                            <p:tgtEl>
                                              <p:spTgt spid="81"/>
                                            </p:tgtEl>
                                            <p:attrNameLst>
                                              <p:attrName>ppt_x</p:attrName>
                                            </p:attrNameLst>
                                          </p:cBhvr>
                                          <p:tavLst>
                                            <p:tav tm="0">
                                              <p:val>
                                                <p:strVal val="#ppt_x"/>
                                              </p:val>
                                            </p:tav>
                                            <p:tav tm="100000">
                                              <p:val>
                                                <p:strVal val="#ppt_x"/>
                                              </p:val>
                                            </p:tav>
                                          </p:tavLst>
                                        </p:anim>
                                        <p:anim calcmode="lin" valueType="num">
                                          <p:cBhvr additive="base">
                                            <p:cTn id="23" dur="200" fill="hold"/>
                                            <p:tgtEl>
                                              <p:spTgt spid="8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200" fill="hold"/>
                                            <p:tgtEl>
                                              <p:spTgt spid="82"/>
                                            </p:tgtEl>
                                            <p:attrNameLst>
                                              <p:attrName>ppt_x</p:attrName>
                                            </p:attrNameLst>
                                          </p:cBhvr>
                                          <p:tavLst>
                                            <p:tav tm="0">
                                              <p:val>
                                                <p:strVal val="#ppt_x"/>
                                              </p:val>
                                            </p:tav>
                                            <p:tav tm="100000">
                                              <p:val>
                                                <p:strVal val="#ppt_x"/>
                                              </p:val>
                                            </p:tav>
                                          </p:tavLst>
                                        </p:anim>
                                        <p:anim calcmode="lin" valueType="num">
                                          <p:cBhvr additive="base">
                                            <p:cTn id="28" dur="200" fill="hold"/>
                                            <p:tgtEl>
                                              <p:spTgt spid="8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200" fill="hold"/>
                                            <p:tgtEl>
                                              <p:spTgt spid="83"/>
                                            </p:tgtEl>
                                            <p:attrNameLst>
                                              <p:attrName>ppt_x</p:attrName>
                                            </p:attrNameLst>
                                          </p:cBhvr>
                                          <p:tavLst>
                                            <p:tav tm="0">
                                              <p:val>
                                                <p:strVal val="#ppt_x"/>
                                              </p:val>
                                            </p:tav>
                                            <p:tav tm="100000">
                                              <p:val>
                                                <p:strVal val="#ppt_x"/>
                                              </p:val>
                                            </p:tav>
                                          </p:tavLst>
                                        </p:anim>
                                        <p:anim calcmode="lin" valueType="num">
                                          <p:cBhvr additive="base">
                                            <p:cTn id="33" dur="200" fill="hold"/>
                                            <p:tgtEl>
                                              <p:spTgt spid="8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additive="base">
                                            <p:cTn id="37" dur="200" fill="hold"/>
                                            <p:tgtEl>
                                              <p:spTgt spid="84"/>
                                            </p:tgtEl>
                                            <p:attrNameLst>
                                              <p:attrName>ppt_x</p:attrName>
                                            </p:attrNameLst>
                                          </p:cBhvr>
                                          <p:tavLst>
                                            <p:tav tm="0">
                                              <p:val>
                                                <p:strVal val="#ppt_x"/>
                                              </p:val>
                                            </p:tav>
                                            <p:tav tm="100000">
                                              <p:val>
                                                <p:strVal val="#ppt_x"/>
                                              </p:val>
                                            </p:tav>
                                          </p:tavLst>
                                        </p:anim>
                                        <p:anim calcmode="lin" valueType="num">
                                          <p:cBhvr additive="base">
                                            <p:cTn id="38" dur="200" fill="hold"/>
                                            <p:tgtEl>
                                              <p:spTgt spid="8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200" fill="hold"/>
                                            <p:tgtEl>
                                              <p:spTgt spid="85"/>
                                            </p:tgtEl>
                                            <p:attrNameLst>
                                              <p:attrName>ppt_x</p:attrName>
                                            </p:attrNameLst>
                                          </p:cBhvr>
                                          <p:tavLst>
                                            <p:tav tm="0">
                                              <p:val>
                                                <p:strVal val="#ppt_x"/>
                                              </p:val>
                                            </p:tav>
                                            <p:tav tm="100000">
                                              <p:val>
                                                <p:strVal val="#ppt_x"/>
                                              </p:val>
                                            </p:tav>
                                          </p:tavLst>
                                        </p:anim>
                                        <p:anim calcmode="lin" valueType="num">
                                          <p:cBhvr additive="base">
                                            <p:cTn id="43" dur="200" fill="hold"/>
                                            <p:tgtEl>
                                              <p:spTgt spid="8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200" fill="hold"/>
                                            <p:tgtEl>
                                              <p:spTgt spid="86"/>
                                            </p:tgtEl>
                                            <p:attrNameLst>
                                              <p:attrName>ppt_x</p:attrName>
                                            </p:attrNameLst>
                                          </p:cBhvr>
                                          <p:tavLst>
                                            <p:tav tm="0">
                                              <p:val>
                                                <p:strVal val="#ppt_x"/>
                                              </p:val>
                                            </p:tav>
                                            <p:tav tm="100000">
                                              <p:val>
                                                <p:strVal val="#ppt_x"/>
                                              </p:val>
                                            </p:tav>
                                          </p:tavLst>
                                        </p:anim>
                                        <p:anim calcmode="lin" valueType="num">
                                          <p:cBhvr additive="base">
                                            <p:cTn id="48" dur="200" fill="hold"/>
                                            <p:tgtEl>
                                              <p:spTgt spid="8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additive="base">
                                            <p:cTn id="52" dur="200" fill="hold"/>
                                            <p:tgtEl>
                                              <p:spTgt spid="87"/>
                                            </p:tgtEl>
                                            <p:attrNameLst>
                                              <p:attrName>ppt_x</p:attrName>
                                            </p:attrNameLst>
                                          </p:cBhvr>
                                          <p:tavLst>
                                            <p:tav tm="0">
                                              <p:val>
                                                <p:strVal val="#ppt_x"/>
                                              </p:val>
                                            </p:tav>
                                            <p:tav tm="100000">
                                              <p:val>
                                                <p:strVal val="#ppt_x"/>
                                              </p:val>
                                            </p:tav>
                                          </p:tavLst>
                                        </p:anim>
                                        <p:anim calcmode="lin" valueType="num">
                                          <p:cBhvr additive="base">
                                            <p:cTn id="53" dur="200" fill="hold"/>
                                            <p:tgtEl>
                                              <p:spTgt spid="8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200" fill="hold"/>
                                            <p:tgtEl>
                                              <p:spTgt spid="88"/>
                                            </p:tgtEl>
                                            <p:attrNameLst>
                                              <p:attrName>ppt_x</p:attrName>
                                            </p:attrNameLst>
                                          </p:cBhvr>
                                          <p:tavLst>
                                            <p:tav tm="0">
                                              <p:val>
                                                <p:strVal val="#ppt_x"/>
                                              </p:val>
                                            </p:tav>
                                            <p:tav tm="100000">
                                              <p:val>
                                                <p:strVal val="#ppt_x"/>
                                              </p:val>
                                            </p:tav>
                                          </p:tavLst>
                                        </p:anim>
                                        <p:anim calcmode="lin" valueType="num">
                                          <p:cBhvr additive="base">
                                            <p:cTn id="58" dur="2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89"/>
                                            </p:tgtEl>
                                            <p:attrNameLst>
                                              <p:attrName>style.visibility</p:attrName>
                                            </p:attrNameLst>
                                          </p:cBhvr>
                                          <p:to>
                                            <p:strVal val="visible"/>
                                          </p:to>
                                        </p:set>
                                        <p:anim calcmode="lin" valueType="num">
                                          <p:cBhvr additive="base">
                                            <p:cTn id="62" dur="200" fill="hold"/>
                                            <p:tgtEl>
                                              <p:spTgt spid="89"/>
                                            </p:tgtEl>
                                            <p:attrNameLst>
                                              <p:attrName>ppt_x</p:attrName>
                                            </p:attrNameLst>
                                          </p:cBhvr>
                                          <p:tavLst>
                                            <p:tav tm="0">
                                              <p:val>
                                                <p:strVal val="#ppt_x"/>
                                              </p:val>
                                            </p:tav>
                                            <p:tav tm="100000">
                                              <p:val>
                                                <p:strVal val="#ppt_x"/>
                                              </p:val>
                                            </p:tav>
                                          </p:tavLst>
                                        </p:anim>
                                        <p:anim calcmode="lin" valueType="num">
                                          <p:cBhvr additive="base">
                                            <p:cTn id="63" dur="200" fill="hold"/>
                                            <p:tgtEl>
                                              <p:spTgt spid="8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additive="base">
                                            <p:cTn id="67" dur="200" fill="hold"/>
                                            <p:tgtEl>
                                              <p:spTgt spid="93"/>
                                            </p:tgtEl>
                                            <p:attrNameLst>
                                              <p:attrName>ppt_x</p:attrName>
                                            </p:attrNameLst>
                                          </p:cBhvr>
                                          <p:tavLst>
                                            <p:tav tm="0">
                                              <p:val>
                                                <p:strVal val="#ppt_x"/>
                                              </p:val>
                                            </p:tav>
                                            <p:tav tm="100000">
                                              <p:val>
                                                <p:strVal val="#ppt_x"/>
                                              </p:val>
                                            </p:tav>
                                          </p:tavLst>
                                        </p:anim>
                                        <p:anim calcmode="lin" valueType="num">
                                          <p:cBhvr additive="base">
                                            <p:cTn id="68" dur="200" fill="hold"/>
                                            <p:tgtEl>
                                              <p:spTgt spid="9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 calcmode="lin" valueType="num">
                                          <p:cBhvr additive="base">
                                            <p:cTn id="72" dur="200" fill="hold"/>
                                            <p:tgtEl>
                                              <p:spTgt spid="94"/>
                                            </p:tgtEl>
                                            <p:attrNameLst>
                                              <p:attrName>ppt_x</p:attrName>
                                            </p:attrNameLst>
                                          </p:cBhvr>
                                          <p:tavLst>
                                            <p:tav tm="0">
                                              <p:val>
                                                <p:strVal val="#ppt_x"/>
                                              </p:val>
                                            </p:tav>
                                            <p:tav tm="100000">
                                              <p:val>
                                                <p:strVal val="#ppt_x"/>
                                              </p:val>
                                            </p:tav>
                                          </p:tavLst>
                                        </p:anim>
                                        <p:anim calcmode="lin" valueType="num">
                                          <p:cBhvr additive="base">
                                            <p:cTn id="73" dur="200" fill="hold"/>
                                            <p:tgtEl>
                                              <p:spTgt spid="9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95"/>
                                            </p:tgtEl>
                                            <p:attrNameLst>
                                              <p:attrName>style.visibility</p:attrName>
                                            </p:attrNameLst>
                                          </p:cBhvr>
                                          <p:to>
                                            <p:strVal val="visible"/>
                                          </p:to>
                                        </p:set>
                                        <p:anim calcmode="lin" valueType="num">
                                          <p:cBhvr additive="base">
                                            <p:cTn id="77" dur="200" fill="hold"/>
                                            <p:tgtEl>
                                              <p:spTgt spid="95"/>
                                            </p:tgtEl>
                                            <p:attrNameLst>
                                              <p:attrName>ppt_x</p:attrName>
                                            </p:attrNameLst>
                                          </p:cBhvr>
                                          <p:tavLst>
                                            <p:tav tm="0">
                                              <p:val>
                                                <p:strVal val="#ppt_x"/>
                                              </p:val>
                                            </p:tav>
                                            <p:tav tm="100000">
                                              <p:val>
                                                <p:strVal val="#ppt_x"/>
                                              </p:val>
                                            </p:tav>
                                          </p:tavLst>
                                        </p:anim>
                                        <p:anim calcmode="lin" valueType="num">
                                          <p:cBhvr additive="base">
                                            <p:cTn id="78" dur="200" fill="hold"/>
                                            <p:tgtEl>
                                              <p:spTgt spid="9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200" fill="hold"/>
                                            <p:tgtEl>
                                              <p:spTgt spid="96"/>
                                            </p:tgtEl>
                                            <p:attrNameLst>
                                              <p:attrName>ppt_x</p:attrName>
                                            </p:attrNameLst>
                                          </p:cBhvr>
                                          <p:tavLst>
                                            <p:tav tm="0">
                                              <p:val>
                                                <p:strVal val="#ppt_x"/>
                                              </p:val>
                                            </p:tav>
                                            <p:tav tm="100000">
                                              <p:val>
                                                <p:strVal val="#ppt_x"/>
                                              </p:val>
                                            </p:tav>
                                          </p:tavLst>
                                        </p:anim>
                                        <p:anim calcmode="lin" valueType="num">
                                          <p:cBhvr additive="base">
                                            <p:cTn id="83" dur="200" fill="hold"/>
                                            <p:tgtEl>
                                              <p:spTgt spid="9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cBhvr additive="base">
                                            <p:cTn id="87" dur="200" fill="hold"/>
                                            <p:tgtEl>
                                              <p:spTgt spid="97"/>
                                            </p:tgtEl>
                                            <p:attrNameLst>
                                              <p:attrName>ppt_x</p:attrName>
                                            </p:attrNameLst>
                                          </p:cBhvr>
                                          <p:tavLst>
                                            <p:tav tm="0">
                                              <p:val>
                                                <p:strVal val="#ppt_x"/>
                                              </p:val>
                                            </p:tav>
                                            <p:tav tm="100000">
                                              <p:val>
                                                <p:strVal val="#ppt_x"/>
                                              </p:val>
                                            </p:tav>
                                          </p:tavLst>
                                        </p:anim>
                                        <p:anim calcmode="lin" valueType="num">
                                          <p:cBhvr additive="base">
                                            <p:cTn id="88" dur="200" fill="hold"/>
                                            <p:tgtEl>
                                              <p:spTgt spid="9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98"/>
                                            </p:tgtEl>
                                            <p:attrNameLst>
                                              <p:attrName>style.visibility</p:attrName>
                                            </p:attrNameLst>
                                          </p:cBhvr>
                                          <p:to>
                                            <p:strVal val="visible"/>
                                          </p:to>
                                        </p:set>
                                        <p:anim calcmode="lin" valueType="num">
                                          <p:cBhvr additive="base">
                                            <p:cTn id="92" dur="200" fill="hold"/>
                                            <p:tgtEl>
                                              <p:spTgt spid="98"/>
                                            </p:tgtEl>
                                            <p:attrNameLst>
                                              <p:attrName>ppt_x</p:attrName>
                                            </p:attrNameLst>
                                          </p:cBhvr>
                                          <p:tavLst>
                                            <p:tav tm="0">
                                              <p:val>
                                                <p:strVal val="#ppt_x"/>
                                              </p:val>
                                            </p:tav>
                                            <p:tav tm="100000">
                                              <p:val>
                                                <p:strVal val="#ppt_x"/>
                                              </p:val>
                                            </p:tav>
                                          </p:tavLst>
                                        </p:anim>
                                        <p:anim calcmode="lin" valueType="num">
                                          <p:cBhvr additive="base">
                                            <p:cTn id="93" dur="200" fill="hold"/>
                                            <p:tgtEl>
                                              <p:spTgt spid="9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99"/>
                                            </p:tgtEl>
                                            <p:attrNameLst>
                                              <p:attrName>style.visibility</p:attrName>
                                            </p:attrNameLst>
                                          </p:cBhvr>
                                          <p:to>
                                            <p:strVal val="visible"/>
                                          </p:to>
                                        </p:set>
                                        <p:anim calcmode="lin" valueType="num">
                                          <p:cBhvr additive="base">
                                            <p:cTn id="97" dur="200" fill="hold"/>
                                            <p:tgtEl>
                                              <p:spTgt spid="99"/>
                                            </p:tgtEl>
                                            <p:attrNameLst>
                                              <p:attrName>ppt_x</p:attrName>
                                            </p:attrNameLst>
                                          </p:cBhvr>
                                          <p:tavLst>
                                            <p:tav tm="0">
                                              <p:val>
                                                <p:strVal val="#ppt_x"/>
                                              </p:val>
                                            </p:tav>
                                            <p:tav tm="100000">
                                              <p:val>
                                                <p:strVal val="#ppt_x"/>
                                              </p:val>
                                            </p:tav>
                                          </p:tavLst>
                                        </p:anim>
                                        <p:anim calcmode="lin" valueType="num">
                                          <p:cBhvr additive="base">
                                            <p:cTn id="98" dur="200" fill="hold"/>
                                            <p:tgtEl>
                                              <p:spTgt spid="99"/>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100"/>
                                            </p:tgtEl>
                                            <p:attrNameLst>
                                              <p:attrName>style.visibility</p:attrName>
                                            </p:attrNameLst>
                                          </p:cBhvr>
                                          <p:to>
                                            <p:strVal val="visible"/>
                                          </p:to>
                                        </p:set>
                                        <p:anim calcmode="lin" valueType="num">
                                          <p:cBhvr additive="base">
                                            <p:cTn id="102" dur="200" fill="hold"/>
                                            <p:tgtEl>
                                              <p:spTgt spid="100"/>
                                            </p:tgtEl>
                                            <p:attrNameLst>
                                              <p:attrName>ppt_x</p:attrName>
                                            </p:attrNameLst>
                                          </p:cBhvr>
                                          <p:tavLst>
                                            <p:tav tm="0">
                                              <p:val>
                                                <p:strVal val="#ppt_x"/>
                                              </p:val>
                                            </p:tav>
                                            <p:tav tm="100000">
                                              <p:val>
                                                <p:strVal val="#ppt_x"/>
                                              </p:val>
                                            </p:tav>
                                          </p:tavLst>
                                        </p:anim>
                                        <p:anim calcmode="lin" valueType="num">
                                          <p:cBhvr additive="base">
                                            <p:cTn id="103" dur="200" fill="hold"/>
                                            <p:tgtEl>
                                              <p:spTgt spid="10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200" fill="hold"/>
                                            <p:tgtEl>
                                              <p:spTgt spid="101"/>
                                            </p:tgtEl>
                                            <p:attrNameLst>
                                              <p:attrName>ppt_x</p:attrName>
                                            </p:attrNameLst>
                                          </p:cBhvr>
                                          <p:tavLst>
                                            <p:tav tm="0">
                                              <p:val>
                                                <p:strVal val="#ppt_x"/>
                                              </p:val>
                                            </p:tav>
                                            <p:tav tm="100000">
                                              <p:val>
                                                <p:strVal val="#ppt_x"/>
                                              </p:val>
                                            </p:tav>
                                          </p:tavLst>
                                        </p:anim>
                                        <p:anim calcmode="lin" valueType="num">
                                          <p:cBhvr additive="base">
                                            <p:cTn id="108" dur="200" fill="hold"/>
                                            <p:tgtEl>
                                              <p:spTgt spid="101"/>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102"/>
                                            </p:tgtEl>
                                            <p:attrNameLst>
                                              <p:attrName>style.visibility</p:attrName>
                                            </p:attrNameLst>
                                          </p:cBhvr>
                                          <p:to>
                                            <p:strVal val="visible"/>
                                          </p:to>
                                        </p:set>
                                        <p:anim calcmode="lin" valueType="num">
                                          <p:cBhvr additive="base">
                                            <p:cTn id="112" dur="200" fill="hold"/>
                                            <p:tgtEl>
                                              <p:spTgt spid="102"/>
                                            </p:tgtEl>
                                            <p:attrNameLst>
                                              <p:attrName>ppt_x</p:attrName>
                                            </p:attrNameLst>
                                          </p:cBhvr>
                                          <p:tavLst>
                                            <p:tav tm="0">
                                              <p:val>
                                                <p:strVal val="#ppt_x"/>
                                              </p:val>
                                            </p:tav>
                                            <p:tav tm="100000">
                                              <p:val>
                                                <p:strVal val="#ppt_x"/>
                                              </p:val>
                                            </p:tav>
                                          </p:tavLst>
                                        </p:anim>
                                        <p:anim calcmode="lin" valueType="num">
                                          <p:cBhvr additive="base">
                                            <p:cTn id="113" dur="200" fill="hold"/>
                                            <p:tgtEl>
                                              <p:spTgt spid="102"/>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103"/>
                                            </p:tgtEl>
                                            <p:attrNameLst>
                                              <p:attrName>style.visibility</p:attrName>
                                            </p:attrNameLst>
                                          </p:cBhvr>
                                          <p:to>
                                            <p:strVal val="visible"/>
                                          </p:to>
                                        </p:set>
                                        <p:anim calcmode="lin" valueType="num">
                                          <p:cBhvr additive="base">
                                            <p:cTn id="117" dur="200" fill="hold"/>
                                            <p:tgtEl>
                                              <p:spTgt spid="103"/>
                                            </p:tgtEl>
                                            <p:attrNameLst>
                                              <p:attrName>ppt_x</p:attrName>
                                            </p:attrNameLst>
                                          </p:cBhvr>
                                          <p:tavLst>
                                            <p:tav tm="0">
                                              <p:val>
                                                <p:strVal val="#ppt_x"/>
                                              </p:val>
                                            </p:tav>
                                            <p:tav tm="100000">
                                              <p:val>
                                                <p:strVal val="#ppt_x"/>
                                              </p:val>
                                            </p:tav>
                                          </p:tavLst>
                                        </p:anim>
                                        <p:anim calcmode="lin" valueType="num">
                                          <p:cBhvr additive="base">
                                            <p:cTn id="118" dur="200" fill="hold"/>
                                            <p:tgtEl>
                                              <p:spTgt spid="103"/>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104"/>
                                            </p:tgtEl>
                                            <p:attrNameLst>
                                              <p:attrName>style.visibility</p:attrName>
                                            </p:attrNameLst>
                                          </p:cBhvr>
                                          <p:to>
                                            <p:strVal val="visible"/>
                                          </p:to>
                                        </p:set>
                                        <p:anim calcmode="lin" valueType="num">
                                          <p:cBhvr additive="base">
                                            <p:cTn id="122" dur="200" fill="hold"/>
                                            <p:tgtEl>
                                              <p:spTgt spid="104"/>
                                            </p:tgtEl>
                                            <p:attrNameLst>
                                              <p:attrName>ppt_x</p:attrName>
                                            </p:attrNameLst>
                                          </p:cBhvr>
                                          <p:tavLst>
                                            <p:tav tm="0">
                                              <p:val>
                                                <p:strVal val="#ppt_x"/>
                                              </p:val>
                                            </p:tav>
                                            <p:tav tm="100000">
                                              <p:val>
                                                <p:strVal val="#ppt_x"/>
                                              </p:val>
                                            </p:tav>
                                          </p:tavLst>
                                        </p:anim>
                                        <p:anim calcmode="lin" valueType="num">
                                          <p:cBhvr additive="base">
                                            <p:cTn id="123" dur="200" fill="hold"/>
                                            <p:tgtEl>
                                              <p:spTgt spid="104"/>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nodeType="afterEffect">
                                      <p:stCondLst>
                                        <p:cond delay="0"/>
                                      </p:stCondLst>
                                      <p:childTnLst>
                                        <p:set>
                                          <p:cBhvr>
                                            <p:cTn id="126" dur="1" fill="hold">
                                              <p:stCondLst>
                                                <p:cond delay="0"/>
                                              </p:stCondLst>
                                            </p:cTn>
                                            <p:tgtEl>
                                              <p:spTgt spid="105"/>
                                            </p:tgtEl>
                                            <p:attrNameLst>
                                              <p:attrName>style.visibility</p:attrName>
                                            </p:attrNameLst>
                                          </p:cBhvr>
                                          <p:to>
                                            <p:strVal val="visible"/>
                                          </p:to>
                                        </p:set>
                                        <p:anim calcmode="lin" valueType="num">
                                          <p:cBhvr additive="base">
                                            <p:cTn id="127" dur="200" fill="hold"/>
                                            <p:tgtEl>
                                              <p:spTgt spid="105"/>
                                            </p:tgtEl>
                                            <p:attrNameLst>
                                              <p:attrName>ppt_x</p:attrName>
                                            </p:attrNameLst>
                                          </p:cBhvr>
                                          <p:tavLst>
                                            <p:tav tm="0">
                                              <p:val>
                                                <p:strVal val="#ppt_x"/>
                                              </p:val>
                                            </p:tav>
                                            <p:tav tm="100000">
                                              <p:val>
                                                <p:strVal val="#ppt_x"/>
                                              </p:val>
                                            </p:tav>
                                          </p:tavLst>
                                        </p:anim>
                                        <p:anim calcmode="lin" valueType="num">
                                          <p:cBhvr additive="base">
                                            <p:cTn id="128" dur="200" fill="hold"/>
                                            <p:tgtEl>
                                              <p:spTgt spid="105"/>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108"/>
                                            </p:tgtEl>
                                            <p:attrNameLst>
                                              <p:attrName>style.visibility</p:attrName>
                                            </p:attrNameLst>
                                          </p:cBhvr>
                                          <p:to>
                                            <p:strVal val="visible"/>
                                          </p:to>
                                        </p:set>
                                        <p:anim calcmode="lin" valueType="num">
                                          <p:cBhvr additive="base">
                                            <p:cTn id="132" dur="200" fill="hold"/>
                                            <p:tgtEl>
                                              <p:spTgt spid="108"/>
                                            </p:tgtEl>
                                            <p:attrNameLst>
                                              <p:attrName>ppt_x</p:attrName>
                                            </p:attrNameLst>
                                          </p:cBhvr>
                                          <p:tavLst>
                                            <p:tav tm="0">
                                              <p:val>
                                                <p:strVal val="#ppt_x"/>
                                              </p:val>
                                            </p:tav>
                                            <p:tav tm="100000">
                                              <p:val>
                                                <p:strVal val="#ppt_x"/>
                                              </p:val>
                                            </p:tav>
                                          </p:tavLst>
                                        </p:anim>
                                        <p:anim calcmode="lin" valueType="num">
                                          <p:cBhvr additive="base">
                                            <p:cTn id="133" dur="200" fill="hold"/>
                                            <p:tgtEl>
                                              <p:spTgt spid="108"/>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109"/>
                                            </p:tgtEl>
                                            <p:attrNameLst>
                                              <p:attrName>style.visibility</p:attrName>
                                            </p:attrNameLst>
                                          </p:cBhvr>
                                          <p:to>
                                            <p:strVal val="visible"/>
                                          </p:to>
                                        </p:set>
                                        <p:anim calcmode="lin" valueType="num">
                                          <p:cBhvr additive="base">
                                            <p:cTn id="137" dur="200" fill="hold"/>
                                            <p:tgtEl>
                                              <p:spTgt spid="109"/>
                                            </p:tgtEl>
                                            <p:attrNameLst>
                                              <p:attrName>ppt_x</p:attrName>
                                            </p:attrNameLst>
                                          </p:cBhvr>
                                          <p:tavLst>
                                            <p:tav tm="0">
                                              <p:val>
                                                <p:strVal val="#ppt_x"/>
                                              </p:val>
                                            </p:tav>
                                            <p:tav tm="100000">
                                              <p:val>
                                                <p:strVal val="#ppt_x"/>
                                              </p:val>
                                            </p:tav>
                                          </p:tavLst>
                                        </p:anim>
                                        <p:anim calcmode="lin" valueType="num">
                                          <p:cBhvr additive="base">
                                            <p:cTn id="138" dur="200" fill="hold"/>
                                            <p:tgtEl>
                                              <p:spTgt spid="109"/>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110"/>
                                            </p:tgtEl>
                                            <p:attrNameLst>
                                              <p:attrName>style.visibility</p:attrName>
                                            </p:attrNameLst>
                                          </p:cBhvr>
                                          <p:to>
                                            <p:strVal val="visible"/>
                                          </p:to>
                                        </p:set>
                                        <p:anim calcmode="lin" valueType="num">
                                          <p:cBhvr additive="base">
                                            <p:cTn id="142" dur="200" fill="hold"/>
                                            <p:tgtEl>
                                              <p:spTgt spid="110"/>
                                            </p:tgtEl>
                                            <p:attrNameLst>
                                              <p:attrName>ppt_x</p:attrName>
                                            </p:attrNameLst>
                                          </p:cBhvr>
                                          <p:tavLst>
                                            <p:tav tm="0">
                                              <p:val>
                                                <p:strVal val="#ppt_x"/>
                                              </p:val>
                                            </p:tav>
                                            <p:tav tm="100000">
                                              <p:val>
                                                <p:strVal val="#ppt_x"/>
                                              </p:val>
                                            </p:tav>
                                          </p:tavLst>
                                        </p:anim>
                                        <p:anim calcmode="lin" valueType="num">
                                          <p:cBhvr additive="base">
                                            <p:cTn id="143" dur="200" fill="hold"/>
                                            <p:tgtEl>
                                              <p:spTgt spid="110"/>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stCondLst>
                                        <p:cond delay="0"/>
                                      </p:stCondLst>
                                      <p:childTnLst>
                                        <p:set>
                                          <p:cBhvr>
                                            <p:cTn id="146" dur="1" fill="hold">
                                              <p:stCondLst>
                                                <p:cond delay="0"/>
                                              </p:stCondLst>
                                            </p:cTn>
                                            <p:tgtEl>
                                              <p:spTgt spid="111"/>
                                            </p:tgtEl>
                                            <p:attrNameLst>
                                              <p:attrName>style.visibility</p:attrName>
                                            </p:attrNameLst>
                                          </p:cBhvr>
                                          <p:to>
                                            <p:strVal val="visible"/>
                                          </p:to>
                                        </p:set>
                                        <p:anim calcmode="lin" valueType="num">
                                          <p:cBhvr additive="base">
                                            <p:cTn id="147" dur="200" fill="hold"/>
                                            <p:tgtEl>
                                              <p:spTgt spid="111"/>
                                            </p:tgtEl>
                                            <p:attrNameLst>
                                              <p:attrName>ppt_x</p:attrName>
                                            </p:attrNameLst>
                                          </p:cBhvr>
                                          <p:tavLst>
                                            <p:tav tm="0">
                                              <p:val>
                                                <p:strVal val="#ppt_x"/>
                                              </p:val>
                                            </p:tav>
                                            <p:tav tm="100000">
                                              <p:val>
                                                <p:strVal val="#ppt_x"/>
                                              </p:val>
                                            </p:tav>
                                          </p:tavLst>
                                        </p:anim>
                                        <p:anim calcmode="lin" valueType="num">
                                          <p:cBhvr additive="base">
                                            <p:cTn id="148" dur="200" fill="hold"/>
                                            <p:tgtEl>
                                              <p:spTgt spid="111"/>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118"/>
                                            </p:tgtEl>
                                            <p:attrNameLst>
                                              <p:attrName>style.visibility</p:attrName>
                                            </p:attrNameLst>
                                          </p:cBhvr>
                                          <p:to>
                                            <p:strVal val="visible"/>
                                          </p:to>
                                        </p:set>
                                        <p:anim calcmode="lin" valueType="num">
                                          <p:cBhvr additive="base">
                                            <p:cTn id="152" dur="200" fill="hold"/>
                                            <p:tgtEl>
                                              <p:spTgt spid="118"/>
                                            </p:tgtEl>
                                            <p:attrNameLst>
                                              <p:attrName>ppt_x</p:attrName>
                                            </p:attrNameLst>
                                          </p:cBhvr>
                                          <p:tavLst>
                                            <p:tav tm="0">
                                              <p:val>
                                                <p:strVal val="#ppt_x"/>
                                              </p:val>
                                            </p:tav>
                                            <p:tav tm="100000">
                                              <p:val>
                                                <p:strVal val="#ppt_x"/>
                                              </p:val>
                                            </p:tav>
                                          </p:tavLst>
                                        </p:anim>
                                        <p:anim calcmode="lin" valueType="num">
                                          <p:cBhvr additive="base">
                                            <p:cTn id="153" dur="200" fill="hold"/>
                                            <p:tgtEl>
                                              <p:spTgt spid="118"/>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119"/>
                                            </p:tgtEl>
                                            <p:attrNameLst>
                                              <p:attrName>style.visibility</p:attrName>
                                            </p:attrNameLst>
                                          </p:cBhvr>
                                          <p:to>
                                            <p:strVal val="visible"/>
                                          </p:to>
                                        </p:set>
                                        <p:anim calcmode="lin" valueType="num">
                                          <p:cBhvr additive="base">
                                            <p:cTn id="157" dur="200" fill="hold"/>
                                            <p:tgtEl>
                                              <p:spTgt spid="119"/>
                                            </p:tgtEl>
                                            <p:attrNameLst>
                                              <p:attrName>ppt_x</p:attrName>
                                            </p:attrNameLst>
                                          </p:cBhvr>
                                          <p:tavLst>
                                            <p:tav tm="0">
                                              <p:val>
                                                <p:strVal val="#ppt_x"/>
                                              </p:val>
                                            </p:tav>
                                            <p:tav tm="100000">
                                              <p:val>
                                                <p:strVal val="#ppt_x"/>
                                              </p:val>
                                            </p:tav>
                                          </p:tavLst>
                                        </p:anim>
                                        <p:anim calcmode="lin" valueType="num">
                                          <p:cBhvr additive="base">
                                            <p:cTn id="158" dur="200" fill="hold"/>
                                            <p:tgtEl>
                                              <p:spTgt spid="119"/>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120"/>
                                            </p:tgtEl>
                                            <p:attrNameLst>
                                              <p:attrName>style.visibility</p:attrName>
                                            </p:attrNameLst>
                                          </p:cBhvr>
                                          <p:to>
                                            <p:strVal val="visible"/>
                                          </p:to>
                                        </p:set>
                                        <p:anim calcmode="lin" valueType="num">
                                          <p:cBhvr additive="base">
                                            <p:cTn id="162" dur="200" fill="hold"/>
                                            <p:tgtEl>
                                              <p:spTgt spid="120"/>
                                            </p:tgtEl>
                                            <p:attrNameLst>
                                              <p:attrName>ppt_x</p:attrName>
                                            </p:attrNameLst>
                                          </p:cBhvr>
                                          <p:tavLst>
                                            <p:tav tm="0">
                                              <p:val>
                                                <p:strVal val="#ppt_x"/>
                                              </p:val>
                                            </p:tav>
                                            <p:tav tm="100000">
                                              <p:val>
                                                <p:strVal val="#ppt_x"/>
                                              </p:val>
                                            </p:tav>
                                          </p:tavLst>
                                        </p:anim>
                                        <p:anim calcmode="lin" valueType="num">
                                          <p:cBhvr additive="base">
                                            <p:cTn id="163" dur="200" fill="hold"/>
                                            <p:tgtEl>
                                              <p:spTgt spid="120"/>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stCondLst>
                                        <p:cond delay="0"/>
                                      </p:stCondLst>
                                      <p:childTnLst>
                                        <p:set>
                                          <p:cBhvr>
                                            <p:cTn id="166" dur="1" fill="hold">
                                              <p:stCondLst>
                                                <p:cond delay="0"/>
                                              </p:stCondLst>
                                            </p:cTn>
                                            <p:tgtEl>
                                              <p:spTgt spid="121"/>
                                            </p:tgtEl>
                                            <p:attrNameLst>
                                              <p:attrName>style.visibility</p:attrName>
                                            </p:attrNameLst>
                                          </p:cBhvr>
                                          <p:to>
                                            <p:strVal val="visible"/>
                                          </p:to>
                                        </p:set>
                                        <p:anim calcmode="lin" valueType="num">
                                          <p:cBhvr additive="base">
                                            <p:cTn id="167" dur="200" fill="hold"/>
                                            <p:tgtEl>
                                              <p:spTgt spid="121"/>
                                            </p:tgtEl>
                                            <p:attrNameLst>
                                              <p:attrName>ppt_x</p:attrName>
                                            </p:attrNameLst>
                                          </p:cBhvr>
                                          <p:tavLst>
                                            <p:tav tm="0">
                                              <p:val>
                                                <p:strVal val="#ppt_x"/>
                                              </p:val>
                                            </p:tav>
                                            <p:tav tm="100000">
                                              <p:val>
                                                <p:strVal val="#ppt_x"/>
                                              </p:val>
                                            </p:tav>
                                          </p:tavLst>
                                        </p:anim>
                                        <p:anim calcmode="lin" valueType="num">
                                          <p:cBhvr additive="base">
                                            <p:cTn id="168" dur="200" fill="hold"/>
                                            <p:tgtEl>
                                              <p:spTgt spid="121"/>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nodeType="afterEffect">
                                      <p:stCondLst>
                                        <p:cond delay="0"/>
                                      </p:stCondLst>
                                      <p:childTnLst>
                                        <p:set>
                                          <p:cBhvr>
                                            <p:cTn id="171" dur="1" fill="hold">
                                              <p:stCondLst>
                                                <p:cond delay="0"/>
                                              </p:stCondLst>
                                            </p:cTn>
                                            <p:tgtEl>
                                              <p:spTgt spid="122"/>
                                            </p:tgtEl>
                                            <p:attrNameLst>
                                              <p:attrName>style.visibility</p:attrName>
                                            </p:attrNameLst>
                                          </p:cBhvr>
                                          <p:to>
                                            <p:strVal val="visible"/>
                                          </p:to>
                                        </p:set>
                                        <p:anim calcmode="lin" valueType="num">
                                          <p:cBhvr additive="base">
                                            <p:cTn id="172" dur="200" fill="hold"/>
                                            <p:tgtEl>
                                              <p:spTgt spid="122"/>
                                            </p:tgtEl>
                                            <p:attrNameLst>
                                              <p:attrName>ppt_x</p:attrName>
                                            </p:attrNameLst>
                                          </p:cBhvr>
                                          <p:tavLst>
                                            <p:tav tm="0">
                                              <p:val>
                                                <p:strVal val="#ppt_x"/>
                                              </p:val>
                                            </p:tav>
                                            <p:tav tm="100000">
                                              <p:val>
                                                <p:strVal val="#ppt_x"/>
                                              </p:val>
                                            </p:tav>
                                          </p:tavLst>
                                        </p:anim>
                                        <p:anim calcmode="lin" valueType="num">
                                          <p:cBhvr additive="base">
                                            <p:cTn id="173" dur="200" fill="hold"/>
                                            <p:tgtEl>
                                              <p:spTgt spid="122"/>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nodeType="afterEffect">
                                      <p:stCondLst>
                                        <p:cond delay="0"/>
                                      </p:stCondLst>
                                      <p:childTnLst>
                                        <p:set>
                                          <p:cBhvr>
                                            <p:cTn id="176" dur="1" fill="hold">
                                              <p:stCondLst>
                                                <p:cond delay="0"/>
                                              </p:stCondLst>
                                            </p:cTn>
                                            <p:tgtEl>
                                              <p:spTgt spid="125"/>
                                            </p:tgtEl>
                                            <p:attrNameLst>
                                              <p:attrName>style.visibility</p:attrName>
                                            </p:attrNameLst>
                                          </p:cBhvr>
                                          <p:to>
                                            <p:strVal val="visible"/>
                                          </p:to>
                                        </p:set>
                                        <p:anim calcmode="lin" valueType="num">
                                          <p:cBhvr additive="base">
                                            <p:cTn id="177" dur="200" fill="hold"/>
                                            <p:tgtEl>
                                              <p:spTgt spid="125"/>
                                            </p:tgtEl>
                                            <p:attrNameLst>
                                              <p:attrName>ppt_x</p:attrName>
                                            </p:attrNameLst>
                                          </p:cBhvr>
                                          <p:tavLst>
                                            <p:tav tm="0">
                                              <p:val>
                                                <p:strVal val="#ppt_x"/>
                                              </p:val>
                                            </p:tav>
                                            <p:tav tm="100000">
                                              <p:val>
                                                <p:strVal val="#ppt_x"/>
                                              </p:val>
                                            </p:tav>
                                          </p:tavLst>
                                        </p:anim>
                                        <p:anim calcmode="lin" valueType="num">
                                          <p:cBhvr additive="base">
                                            <p:cTn id="178" dur="200" fill="hold"/>
                                            <p:tgtEl>
                                              <p:spTgt spid="125"/>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nodeType="afterEffect">
                                      <p:stCondLst>
                                        <p:cond delay="0"/>
                                      </p:stCondLst>
                                      <p:childTnLst>
                                        <p:set>
                                          <p:cBhvr>
                                            <p:cTn id="181" dur="1" fill="hold">
                                              <p:stCondLst>
                                                <p:cond delay="0"/>
                                              </p:stCondLst>
                                            </p:cTn>
                                            <p:tgtEl>
                                              <p:spTgt spid="128"/>
                                            </p:tgtEl>
                                            <p:attrNameLst>
                                              <p:attrName>style.visibility</p:attrName>
                                            </p:attrNameLst>
                                          </p:cBhvr>
                                          <p:to>
                                            <p:strVal val="visible"/>
                                          </p:to>
                                        </p:set>
                                        <p:anim calcmode="lin" valueType="num">
                                          <p:cBhvr additive="base">
                                            <p:cTn id="182" dur="200" fill="hold"/>
                                            <p:tgtEl>
                                              <p:spTgt spid="128"/>
                                            </p:tgtEl>
                                            <p:attrNameLst>
                                              <p:attrName>ppt_x</p:attrName>
                                            </p:attrNameLst>
                                          </p:cBhvr>
                                          <p:tavLst>
                                            <p:tav tm="0">
                                              <p:val>
                                                <p:strVal val="#ppt_x"/>
                                              </p:val>
                                            </p:tav>
                                            <p:tav tm="100000">
                                              <p:val>
                                                <p:strVal val="#ppt_x"/>
                                              </p:val>
                                            </p:tav>
                                          </p:tavLst>
                                        </p:anim>
                                        <p:anim calcmode="lin" valueType="num">
                                          <p:cBhvr additive="base">
                                            <p:cTn id="183" dur="200" fill="hold"/>
                                            <p:tgtEl>
                                              <p:spTgt spid="128"/>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nodeType="afterEffect">
                                      <p:stCondLst>
                                        <p:cond delay="0"/>
                                      </p:stCondLst>
                                      <p:childTnLst>
                                        <p:set>
                                          <p:cBhvr>
                                            <p:cTn id="186" dur="1" fill="hold">
                                              <p:stCondLst>
                                                <p:cond delay="0"/>
                                              </p:stCondLst>
                                            </p:cTn>
                                            <p:tgtEl>
                                              <p:spTgt spid="131"/>
                                            </p:tgtEl>
                                            <p:attrNameLst>
                                              <p:attrName>style.visibility</p:attrName>
                                            </p:attrNameLst>
                                          </p:cBhvr>
                                          <p:to>
                                            <p:strVal val="visible"/>
                                          </p:to>
                                        </p:set>
                                        <p:anim calcmode="lin" valueType="num">
                                          <p:cBhvr additive="base">
                                            <p:cTn id="187" dur="200" fill="hold"/>
                                            <p:tgtEl>
                                              <p:spTgt spid="131"/>
                                            </p:tgtEl>
                                            <p:attrNameLst>
                                              <p:attrName>ppt_x</p:attrName>
                                            </p:attrNameLst>
                                          </p:cBhvr>
                                          <p:tavLst>
                                            <p:tav tm="0">
                                              <p:val>
                                                <p:strVal val="#ppt_x"/>
                                              </p:val>
                                            </p:tav>
                                            <p:tav tm="100000">
                                              <p:val>
                                                <p:strVal val="#ppt_x"/>
                                              </p:val>
                                            </p:tav>
                                          </p:tavLst>
                                        </p:anim>
                                        <p:anim calcmode="lin" valueType="num">
                                          <p:cBhvr additive="base">
                                            <p:cTn id="188" dur="200" fill="hold"/>
                                            <p:tgtEl>
                                              <p:spTgt spid="131"/>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nodeType="afterEffect">
                                      <p:stCondLst>
                                        <p:cond delay="0"/>
                                      </p:stCondLst>
                                      <p:childTnLst>
                                        <p:set>
                                          <p:cBhvr>
                                            <p:cTn id="191" dur="1" fill="hold">
                                              <p:stCondLst>
                                                <p:cond delay="0"/>
                                              </p:stCondLst>
                                            </p:cTn>
                                            <p:tgtEl>
                                              <p:spTgt spid="134"/>
                                            </p:tgtEl>
                                            <p:attrNameLst>
                                              <p:attrName>style.visibility</p:attrName>
                                            </p:attrNameLst>
                                          </p:cBhvr>
                                          <p:to>
                                            <p:strVal val="visible"/>
                                          </p:to>
                                        </p:set>
                                        <p:anim calcmode="lin" valueType="num">
                                          <p:cBhvr additive="base">
                                            <p:cTn id="192" dur="200" fill="hold"/>
                                            <p:tgtEl>
                                              <p:spTgt spid="134"/>
                                            </p:tgtEl>
                                            <p:attrNameLst>
                                              <p:attrName>ppt_x</p:attrName>
                                            </p:attrNameLst>
                                          </p:cBhvr>
                                          <p:tavLst>
                                            <p:tav tm="0">
                                              <p:val>
                                                <p:strVal val="#ppt_x"/>
                                              </p:val>
                                            </p:tav>
                                            <p:tav tm="100000">
                                              <p:val>
                                                <p:strVal val="#ppt_x"/>
                                              </p:val>
                                            </p:tav>
                                          </p:tavLst>
                                        </p:anim>
                                        <p:anim calcmode="lin" valueType="num">
                                          <p:cBhvr additive="base">
                                            <p:cTn id="193" dur="200" fill="hold"/>
                                            <p:tgtEl>
                                              <p:spTgt spid="134"/>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nodeType="afterEffect">
                                      <p:stCondLst>
                                        <p:cond delay="0"/>
                                      </p:stCondLst>
                                      <p:childTnLst>
                                        <p:set>
                                          <p:cBhvr>
                                            <p:cTn id="196" dur="1" fill="hold">
                                              <p:stCondLst>
                                                <p:cond delay="0"/>
                                              </p:stCondLst>
                                            </p:cTn>
                                            <p:tgtEl>
                                              <p:spTgt spid="139"/>
                                            </p:tgtEl>
                                            <p:attrNameLst>
                                              <p:attrName>style.visibility</p:attrName>
                                            </p:attrNameLst>
                                          </p:cBhvr>
                                          <p:to>
                                            <p:strVal val="visible"/>
                                          </p:to>
                                        </p:set>
                                        <p:anim calcmode="lin" valueType="num">
                                          <p:cBhvr additive="base">
                                            <p:cTn id="197" dur="200" fill="hold"/>
                                            <p:tgtEl>
                                              <p:spTgt spid="139"/>
                                            </p:tgtEl>
                                            <p:attrNameLst>
                                              <p:attrName>ppt_x</p:attrName>
                                            </p:attrNameLst>
                                          </p:cBhvr>
                                          <p:tavLst>
                                            <p:tav tm="0">
                                              <p:val>
                                                <p:strVal val="#ppt_x"/>
                                              </p:val>
                                            </p:tav>
                                            <p:tav tm="100000">
                                              <p:val>
                                                <p:strVal val="#ppt_x"/>
                                              </p:val>
                                            </p:tav>
                                          </p:tavLst>
                                        </p:anim>
                                        <p:anim calcmode="lin" valueType="num">
                                          <p:cBhvr additive="base">
                                            <p:cTn id="198" dur="200" fill="hold"/>
                                            <p:tgtEl>
                                              <p:spTgt spid="139"/>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nodeType="afterEffect">
                                      <p:stCondLst>
                                        <p:cond delay="0"/>
                                      </p:stCondLst>
                                      <p:childTnLst>
                                        <p:set>
                                          <p:cBhvr>
                                            <p:cTn id="201" dur="1" fill="hold">
                                              <p:stCondLst>
                                                <p:cond delay="0"/>
                                              </p:stCondLst>
                                            </p:cTn>
                                            <p:tgtEl>
                                              <p:spTgt spid="144"/>
                                            </p:tgtEl>
                                            <p:attrNameLst>
                                              <p:attrName>style.visibility</p:attrName>
                                            </p:attrNameLst>
                                          </p:cBhvr>
                                          <p:to>
                                            <p:strVal val="visible"/>
                                          </p:to>
                                        </p:set>
                                        <p:anim calcmode="lin" valueType="num">
                                          <p:cBhvr additive="base">
                                            <p:cTn id="202" dur="200" fill="hold"/>
                                            <p:tgtEl>
                                              <p:spTgt spid="144"/>
                                            </p:tgtEl>
                                            <p:attrNameLst>
                                              <p:attrName>ppt_x</p:attrName>
                                            </p:attrNameLst>
                                          </p:cBhvr>
                                          <p:tavLst>
                                            <p:tav tm="0">
                                              <p:val>
                                                <p:strVal val="#ppt_x"/>
                                              </p:val>
                                            </p:tav>
                                            <p:tav tm="100000">
                                              <p:val>
                                                <p:strVal val="#ppt_x"/>
                                              </p:val>
                                            </p:tav>
                                          </p:tavLst>
                                        </p:anim>
                                        <p:anim calcmode="lin" valueType="num">
                                          <p:cBhvr additive="base">
                                            <p:cTn id="203" dur="200" fill="hold"/>
                                            <p:tgtEl>
                                              <p:spTgt spid="144"/>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nodeType="afterEffect">
                                      <p:stCondLst>
                                        <p:cond delay="0"/>
                                      </p:stCondLst>
                                      <p:childTnLst>
                                        <p:set>
                                          <p:cBhvr>
                                            <p:cTn id="206" dur="1" fill="hold">
                                              <p:stCondLst>
                                                <p:cond delay="0"/>
                                              </p:stCondLst>
                                            </p:cTn>
                                            <p:tgtEl>
                                              <p:spTgt spid="149"/>
                                            </p:tgtEl>
                                            <p:attrNameLst>
                                              <p:attrName>style.visibility</p:attrName>
                                            </p:attrNameLst>
                                          </p:cBhvr>
                                          <p:to>
                                            <p:strVal val="visible"/>
                                          </p:to>
                                        </p:set>
                                        <p:anim calcmode="lin" valueType="num">
                                          <p:cBhvr additive="base">
                                            <p:cTn id="207" dur="200" fill="hold"/>
                                            <p:tgtEl>
                                              <p:spTgt spid="149"/>
                                            </p:tgtEl>
                                            <p:attrNameLst>
                                              <p:attrName>ppt_x</p:attrName>
                                            </p:attrNameLst>
                                          </p:cBhvr>
                                          <p:tavLst>
                                            <p:tav tm="0">
                                              <p:val>
                                                <p:strVal val="#ppt_x"/>
                                              </p:val>
                                            </p:tav>
                                            <p:tav tm="100000">
                                              <p:val>
                                                <p:strVal val="#ppt_x"/>
                                              </p:val>
                                            </p:tav>
                                          </p:tavLst>
                                        </p:anim>
                                        <p:anim calcmode="lin" valueType="num">
                                          <p:cBhvr additive="base">
                                            <p:cTn id="208" dur="2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8" grpId="0" animBg="1"/>
          <p:bldP spid="109" grpId="0" animBg="1"/>
          <p:bldP spid="110" grpId="0" animBg="1"/>
          <p:bldP spid="118" grpId="0" animBg="1"/>
          <p:bldP spid="119" grpId="0" animBg="1"/>
          <p:bldP spid="120" grpId="0" animBg="1"/>
          <p:bldP spid="12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15243" y="1680217"/>
            <a:ext cx="2548767" cy="1422080"/>
            <a:chOff x="5831396" y="1495025"/>
            <a:chExt cx="1911575" cy="1066560"/>
          </a:xfrm>
        </p:grpSpPr>
        <p:sp>
          <p:nvSpPr>
            <p:cNvPr id="3" name="文本框 2"/>
            <p:cNvSpPr txBox="1"/>
            <p:nvPr/>
          </p:nvSpPr>
          <p:spPr>
            <a:xfrm>
              <a:off x="5831396" y="1495025"/>
              <a:ext cx="1466418" cy="238575"/>
            </a:xfrm>
            <a:prstGeom prst="rect">
              <a:avLst/>
            </a:prstGeom>
            <a:noFill/>
          </p:spPr>
          <p:txBody>
            <a:bodyPr wrap="square" rtlCol="0">
              <a:spAutoFit/>
            </a:bodyPr>
            <a:lstStyle/>
            <a:p>
              <a:pPr defTabSz="1449705"/>
              <a:r>
                <a:rPr lang="en-US" altLang="zh-CN" sz="1465" dirty="0">
                  <a:solidFill>
                    <a:schemeClr val="tx1">
                      <a:lumMod val="75000"/>
                      <a:lumOff val="25000"/>
                    </a:schemeClr>
                  </a:solidFill>
                  <a:cs typeface="+mn-ea"/>
                  <a:sym typeface="+mn-lt"/>
                </a:rPr>
                <a:t>Howard Allen.</a:t>
              </a:r>
            </a:p>
          </p:txBody>
        </p:sp>
        <p:sp>
          <p:nvSpPr>
            <p:cNvPr id="4" name="文本框 3"/>
            <p:cNvSpPr txBox="1"/>
            <p:nvPr/>
          </p:nvSpPr>
          <p:spPr>
            <a:xfrm>
              <a:off x="5831396" y="1655897"/>
              <a:ext cx="1297224" cy="230833"/>
            </a:xfrm>
            <a:prstGeom prst="rect">
              <a:avLst/>
            </a:prstGeom>
            <a:noFill/>
          </p:spPr>
          <p:txBody>
            <a:bodyPr wrap="square" rtlCol="0">
              <a:spAutoFit/>
            </a:bodyPr>
            <a:lstStyle/>
            <a:p>
              <a:pPr defTabSz="1449705"/>
              <a:r>
                <a:rPr lang="en-US" altLang="zh-CN" sz="1400" dirty="0">
                  <a:solidFill>
                    <a:schemeClr val="tx1">
                      <a:lumMod val="75000"/>
                      <a:lumOff val="25000"/>
                    </a:schemeClr>
                  </a:solidFill>
                  <a:cs typeface="+mn-ea"/>
                  <a:sym typeface="+mn-lt"/>
                </a:rPr>
                <a:t>Ceo.</a:t>
              </a:r>
            </a:p>
          </p:txBody>
        </p:sp>
        <p:sp>
          <p:nvSpPr>
            <p:cNvPr id="5" name="文本框 4"/>
            <p:cNvSpPr txBox="1"/>
            <p:nvPr/>
          </p:nvSpPr>
          <p:spPr>
            <a:xfrm>
              <a:off x="5831396" y="1834895"/>
              <a:ext cx="1911575" cy="512593"/>
            </a:xfrm>
            <a:prstGeom prst="rect">
              <a:avLst/>
            </a:prstGeom>
          </p:spPr>
          <p:txBody>
            <a:bodyPr wrap="square">
              <a:noAutofit/>
            </a:bodyPr>
            <a:lstStyle>
              <a:defPPr>
                <a:defRPr lang="zh-CN"/>
              </a:defPPr>
              <a:lvl1pPr algn="r">
                <a:lnSpc>
                  <a:spcPct val="120000"/>
                </a:lnSpc>
                <a:defRPr sz="1200">
                  <a:solidFill>
                    <a:srgbClr val="FFFFFF"/>
                  </a:solidFill>
                  <a:latin typeface="Impact" panose="020B0806030902050204"/>
                  <a:ea typeface="造字工房悦黑体验版常规体"/>
                  <a:cs typeface="+mn-ea"/>
                </a:defRPr>
              </a:lvl1pPr>
            </a:lstStyle>
            <a:p>
              <a:pPr algn="l"/>
              <a:r>
                <a:rPr lang="zh-CN" altLang="en-US" dirty="0">
                  <a:solidFill>
                    <a:schemeClr val="tx1">
                      <a:lumMod val="75000"/>
                      <a:lumOff val="25000"/>
                    </a:schemeClr>
                  </a:solidFill>
                  <a:latin typeface="+mn-lt"/>
                  <a:ea typeface="+mn-ea"/>
                  <a:sym typeface="+mn-lt"/>
                </a:rPr>
                <a:t>After your content is typed here, or after you copy your text, select Paste in this box and choose to keep only the text.</a:t>
              </a:r>
            </a:p>
          </p:txBody>
        </p:sp>
      </p:grpSp>
      <p:sp>
        <p:nvSpPr>
          <p:cNvPr id="6" name="椭圆 5"/>
          <p:cNvSpPr/>
          <p:nvPr/>
        </p:nvSpPr>
        <p:spPr>
          <a:xfrm>
            <a:off x="6683663" y="1680217"/>
            <a:ext cx="1210388" cy="1210388"/>
          </a:xfrm>
          <a:prstGeom prst="ellipse">
            <a:avLst/>
          </a:prstGeom>
          <a:blipFill>
            <a:blip r:embed="rId3"/>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grpSp>
        <p:nvGrpSpPr>
          <p:cNvPr id="7" name="组合 6"/>
          <p:cNvGrpSpPr/>
          <p:nvPr/>
        </p:nvGrpSpPr>
        <p:grpSpPr>
          <a:xfrm>
            <a:off x="8115243" y="3231087"/>
            <a:ext cx="2548767" cy="1422080"/>
            <a:chOff x="5831396" y="2658177"/>
            <a:chExt cx="1911575" cy="1066560"/>
          </a:xfrm>
        </p:grpSpPr>
        <p:sp>
          <p:nvSpPr>
            <p:cNvPr id="8" name="文本框 7"/>
            <p:cNvSpPr txBox="1"/>
            <p:nvPr/>
          </p:nvSpPr>
          <p:spPr>
            <a:xfrm>
              <a:off x="5831396" y="2658177"/>
              <a:ext cx="1466418" cy="238575"/>
            </a:xfrm>
            <a:prstGeom prst="rect">
              <a:avLst/>
            </a:prstGeom>
            <a:noFill/>
          </p:spPr>
          <p:txBody>
            <a:bodyPr wrap="square" rtlCol="0">
              <a:spAutoFit/>
            </a:bodyPr>
            <a:lstStyle/>
            <a:p>
              <a:pPr defTabSz="1449705"/>
              <a:r>
                <a:rPr lang="en-US" altLang="zh-CN" sz="1465" dirty="0">
                  <a:solidFill>
                    <a:schemeClr val="tx1">
                      <a:lumMod val="75000"/>
                      <a:lumOff val="25000"/>
                    </a:schemeClr>
                  </a:solidFill>
                  <a:cs typeface="+mn-ea"/>
                  <a:sym typeface="+mn-lt"/>
                </a:rPr>
                <a:t>Jim Burner.</a:t>
              </a:r>
            </a:p>
          </p:txBody>
        </p:sp>
        <p:sp>
          <p:nvSpPr>
            <p:cNvPr id="9" name="文本框 8"/>
            <p:cNvSpPr txBox="1"/>
            <p:nvPr/>
          </p:nvSpPr>
          <p:spPr>
            <a:xfrm>
              <a:off x="5831396" y="2819049"/>
              <a:ext cx="1297224" cy="230833"/>
            </a:xfrm>
            <a:prstGeom prst="rect">
              <a:avLst/>
            </a:prstGeom>
            <a:noFill/>
          </p:spPr>
          <p:txBody>
            <a:bodyPr wrap="square" rtlCol="0">
              <a:spAutoFit/>
            </a:bodyPr>
            <a:lstStyle/>
            <a:p>
              <a:pPr defTabSz="1449705"/>
              <a:r>
                <a:rPr lang="en-US" altLang="zh-CN" sz="1400" dirty="0">
                  <a:solidFill>
                    <a:schemeClr val="tx1">
                      <a:lumMod val="75000"/>
                      <a:lumOff val="25000"/>
                    </a:schemeClr>
                  </a:solidFill>
                  <a:cs typeface="+mn-ea"/>
                  <a:sym typeface="+mn-lt"/>
                </a:rPr>
                <a:t>Designer.</a:t>
              </a:r>
            </a:p>
          </p:txBody>
        </p:sp>
        <p:sp>
          <p:nvSpPr>
            <p:cNvPr id="10" name="文本框 9"/>
            <p:cNvSpPr txBox="1"/>
            <p:nvPr/>
          </p:nvSpPr>
          <p:spPr>
            <a:xfrm>
              <a:off x="5831396" y="2998047"/>
              <a:ext cx="1911575" cy="512593"/>
            </a:xfrm>
            <a:prstGeom prst="rect">
              <a:avLst/>
            </a:prstGeom>
          </p:spPr>
          <p:txBody>
            <a:bodyPr wrap="square">
              <a:noAutofit/>
            </a:bodyPr>
            <a:lstStyle>
              <a:defPPr>
                <a:defRPr lang="zh-CN"/>
              </a:defPPr>
              <a:lvl1pPr algn="r">
                <a:lnSpc>
                  <a:spcPct val="120000"/>
                </a:lnSpc>
                <a:defRPr sz="1200">
                  <a:solidFill>
                    <a:srgbClr val="FFFFFF"/>
                  </a:solidFill>
                  <a:latin typeface="Impact" panose="020B0806030902050204"/>
                  <a:ea typeface="造字工房悦黑体验版常规体"/>
                  <a:cs typeface="+mn-ea"/>
                </a:defRPr>
              </a:lvl1pPr>
            </a:lstStyle>
            <a:p>
              <a:pPr algn="l"/>
              <a:r>
                <a:rPr lang="zh-CN" altLang="en-US" dirty="0">
                  <a:solidFill>
                    <a:schemeClr val="tx1">
                      <a:lumMod val="75000"/>
                      <a:lumOff val="25000"/>
                    </a:schemeClr>
                  </a:solidFill>
                  <a:latin typeface="+mn-lt"/>
                  <a:ea typeface="+mn-ea"/>
                  <a:sym typeface="+mn-lt"/>
                </a:rPr>
                <a:t>After your content is typed here, or after you copy your text, select Paste in this box and choose to keep only the text.</a:t>
              </a:r>
            </a:p>
          </p:txBody>
        </p:sp>
      </p:grpSp>
      <p:sp>
        <p:nvSpPr>
          <p:cNvPr id="11" name="椭圆 10"/>
          <p:cNvSpPr/>
          <p:nvPr/>
        </p:nvSpPr>
        <p:spPr>
          <a:xfrm>
            <a:off x="6683663" y="3231087"/>
            <a:ext cx="1210388" cy="1210388"/>
          </a:xfrm>
          <a:prstGeom prst="ellipse">
            <a:avLst/>
          </a:prstGeom>
          <a:blipFill>
            <a:blip r:embed="rId4" cstate="screen">
              <a:extLst>
                <a:ext uri="{28A0092B-C50C-407E-A947-70E740481C1C}">
                  <a14:useLocalDpi xmlns:a14="http://schemas.microsoft.com/office/drawing/2010/main"/>
                </a:ext>
              </a:extLst>
            </a:blip>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grpSp>
        <p:nvGrpSpPr>
          <p:cNvPr id="12" name="组合 11"/>
          <p:cNvGrpSpPr/>
          <p:nvPr/>
        </p:nvGrpSpPr>
        <p:grpSpPr>
          <a:xfrm>
            <a:off x="8115243" y="4736233"/>
            <a:ext cx="2548767" cy="1422080"/>
            <a:chOff x="5831396" y="3787037"/>
            <a:chExt cx="1911575" cy="1066560"/>
          </a:xfrm>
        </p:grpSpPr>
        <p:sp>
          <p:nvSpPr>
            <p:cNvPr id="13" name="文本框 12"/>
            <p:cNvSpPr txBox="1"/>
            <p:nvPr/>
          </p:nvSpPr>
          <p:spPr>
            <a:xfrm>
              <a:off x="5831396" y="3787037"/>
              <a:ext cx="1466418" cy="238575"/>
            </a:xfrm>
            <a:prstGeom prst="rect">
              <a:avLst/>
            </a:prstGeom>
            <a:noFill/>
          </p:spPr>
          <p:txBody>
            <a:bodyPr wrap="square" rtlCol="0">
              <a:spAutoFit/>
            </a:bodyPr>
            <a:lstStyle/>
            <a:p>
              <a:pPr defTabSz="1449705"/>
              <a:r>
                <a:rPr lang="en-US" altLang="zh-CN" sz="1465" dirty="0">
                  <a:solidFill>
                    <a:schemeClr val="tx1">
                      <a:lumMod val="75000"/>
                      <a:lumOff val="25000"/>
                    </a:schemeClr>
                  </a:solidFill>
                  <a:cs typeface="+mn-ea"/>
                  <a:sym typeface="+mn-lt"/>
                </a:rPr>
                <a:t>Shila Akter.</a:t>
              </a:r>
            </a:p>
          </p:txBody>
        </p:sp>
        <p:sp>
          <p:nvSpPr>
            <p:cNvPr id="14" name="文本框 13"/>
            <p:cNvSpPr txBox="1"/>
            <p:nvPr/>
          </p:nvSpPr>
          <p:spPr>
            <a:xfrm>
              <a:off x="5831396" y="3947909"/>
              <a:ext cx="1297224" cy="230833"/>
            </a:xfrm>
            <a:prstGeom prst="rect">
              <a:avLst/>
            </a:prstGeom>
            <a:noFill/>
          </p:spPr>
          <p:txBody>
            <a:bodyPr wrap="square" rtlCol="0">
              <a:spAutoFit/>
            </a:bodyPr>
            <a:lstStyle/>
            <a:p>
              <a:pPr defTabSz="1449705"/>
              <a:r>
                <a:rPr lang="en-US" altLang="zh-CN" sz="1400" dirty="0">
                  <a:solidFill>
                    <a:schemeClr val="tx1">
                      <a:lumMod val="75000"/>
                      <a:lumOff val="25000"/>
                    </a:schemeClr>
                  </a:solidFill>
                  <a:cs typeface="+mn-ea"/>
                  <a:sym typeface="+mn-lt"/>
                </a:rPr>
                <a:t>The Group.</a:t>
              </a:r>
            </a:p>
          </p:txBody>
        </p:sp>
        <p:sp>
          <p:nvSpPr>
            <p:cNvPr id="15" name="文本框 14"/>
            <p:cNvSpPr txBox="1"/>
            <p:nvPr/>
          </p:nvSpPr>
          <p:spPr>
            <a:xfrm>
              <a:off x="5831396" y="4126907"/>
              <a:ext cx="1911575" cy="512593"/>
            </a:xfrm>
            <a:prstGeom prst="rect">
              <a:avLst/>
            </a:prstGeom>
          </p:spPr>
          <p:txBody>
            <a:bodyPr wrap="square">
              <a:noAutofit/>
            </a:bodyPr>
            <a:lstStyle>
              <a:defPPr>
                <a:defRPr lang="zh-CN"/>
              </a:defPPr>
              <a:lvl1pPr algn="r">
                <a:lnSpc>
                  <a:spcPct val="120000"/>
                </a:lnSpc>
                <a:defRPr sz="1200">
                  <a:solidFill>
                    <a:srgbClr val="FFFFFF"/>
                  </a:solidFill>
                  <a:latin typeface="Impact" panose="020B0806030902050204"/>
                  <a:ea typeface="造字工房悦黑体验版常规体"/>
                  <a:cs typeface="+mn-ea"/>
                </a:defRPr>
              </a:lvl1pPr>
            </a:lstStyle>
            <a:p>
              <a:pPr algn="l"/>
              <a:r>
                <a:rPr lang="zh-CN" altLang="en-US" dirty="0">
                  <a:solidFill>
                    <a:schemeClr val="tx1">
                      <a:lumMod val="75000"/>
                      <a:lumOff val="25000"/>
                    </a:schemeClr>
                  </a:solidFill>
                  <a:latin typeface="+mn-lt"/>
                  <a:ea typeface="+mn-ea"/>
                  <a:sym typeface="+mn-lt"/>
                </a:rPr>
                <a:t>After your content is typed here, or after you copy your text, select Paste in this box and choose to keep only the text.</a:t>
              </a:r>
            </a:p>
          </p:txBody>
        </p:sp>
      </p:grpSp>
      <p:sp>
        <p:nvSpPr>
          <p:cNvPr id="16" name="椭圆 15"/>
          <p:cNvSpPr/>
          <p:nvPr/>
        </p:nvSpPr>
        <p:spPr>
          <a:xfrm>
            <a:off x="6683663" y="4736233"/>
            <a:ext cx="1210388" cy="1210388"/>
          </a:xfrm>
          <a:prstGeom prst="ellipse">
            <a:avLst/>
          </a:prstGeom>
          <a:blipFill>
            <a:blip r:embed="rId5"/>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grpSp>
        <p:nvGrpSpPr>
          <p:cNvPr id="17" name="组合 16"/>
          <p:cNvGrpSpPr/>
          <p:nvPr/>
        </p:nvGrpSpPr>
        <p:grpSpPr>
          <a:xfrm>
            <a:off x="1706140" y="1688789"/>
            <a:ext cx="2548768" cy="1595852"/>
            <a:chOff x="1024569" y="1501454"/>
            <a:chExt cx="1911576" cy="1196889"/>
          </a:xfrm>
        </p:grpSpPr>
        <p:sp>
          <p:nvSpPr>
            <p:cNvPr id="18" name="文本框 17"/>
            <p:cNvSpPr txBox="1"/>
            <p:nvPr/>
          </p:nvSpPr>
          <p:spPr>
            <a:xfrm>
              <a:off x="1024569" y="1501454"/>
              <a:ext cx="1911575" cy="238575"/>
            </a:xfrm>
            <a:prstGeom prst="rect">
              <a:avLst/>
            </a:prstGeom>
            <a:noFill/>
          </p:spPr>
          <p:txBody>
            <a:bodyPr wrap="square" rtlCol="0">
              <a:spAutoFit/>
            </a:bodyPr>
            <a:lstStyle/>
            <a:p>
              <a:pPr algn="r" defTabSz="1449705"/>
              <a:r>
                <a:rPr lang="en-US" altLang="zh-CN" sz="1465" dirty="0">
                  <a:solidFill>
                    <a:schemeClr val="tx1">
                      <a:lumMod val="75000"/>
                      <a:lumOff val="25000"/>
                    </a:schemeClr>
                  </a:solidFill>
                  <a:cs typeface="+mn-ea"/>
                  <a:sym typeface="+mn-lt"/>
                </a:rPr>
                <a:t>Alex White.</a:t>
              </a:r>
            </a:p>
          </p:txBody>
        </p:sp>
        <p:sp>
          <p:nvSpPr>
            <p:cNvPr id="19" name="文本框 18"/>
            <p:cNvSpPr txBox="1"/>
            <p:nvPr/>
          </p:nvSpPr>
          <p:spPr>
            <a:xfrm>
              <a:off x="1024570" y="1683107"/>
              <a:ext cx="1911574" cy="230833"/>
            </a:xfrm>
            <a:prstGeom prst="rect">
              <a:avLst/>
            </a:prstGeom>
            <a:noFill/>
          </p:spPr>
          <p:txBody>
            <a:bodyPr wrap="square" rtlCol="0">
              <a:spAutoFit/>
            </a:bodyPr>
            <a:lstStyle/>
            <a:p>
              <a:pPr algn="r" defTabSz="1449705"/>
              <a:r>
                <a:rPr lang="en-US" altLang="zh-CN" sz="1400" dirty="0">
                  <a:solidFill>
                    <a:schemeClr val="tx1">
                      <a:lumMod val="75000"/>
                      <a:lumOff val="25000"/>
                    </a:schemeClr>
                  </a:solidFill>
                  <a:cs typeface="+mn-ea"/>
                  <a:sym typeface="+mn-lt"/>
                </a:rPr>
                <a:t>Director.</a:t>
              </a:r>
            </a:p>
          </p:txBody>
        </p:sp>
        <p:sp>
          <p:nvSpPr>
            <p:cNvPr id="20" name="文本框 19"/>
            <p:cNvSpPr txBox="1"/>
            <p:nvPr/>
          </p:nvSpPr>
          <p:spPr>
            <a:xfrm>
              <a:off x="1024571" y="1862104"/>
              <a:ext cx="1911574" cy="512593"/>
            </a:xfrm>
            <a:prstGeom prst="rect">
              <a:avLst/>
            </a:prstGeom>
          </p:spPr>
          <p:txBody>
            <a:bodyPr wrap="square">
              <a:noAutofit/>
            </a:bodyPr>
            <a:lstStyle>
              <a:defPPr>
                <a:defRPr lang="zh-CN"/>
              </a:defPPr>
              <a:lvl1pPr>
                <a:lnSpc>
                  <a:spcPct val="120000"/>
                </a:lnSpc>
                <a:defRPr sz="1400">
                  <a:solidFill>
                    <a:srgbClr val="FFFFFF"/>
                  </a:solidFill>
                  <a:latin typeface="Impact" panose="020B0806030902050204"/>
                  <a:ea typeface="造字工房悦黑体验版常规体"/>
                  <a:cs typeface="+mn-ea"/>
                </a:defRPr>
              </a:lvl1pPr>
            </a:lstStyle>
            <a:p>
              <a:pPr algn="r"/>
              <a:r>
                <a:rPr lang="zh-CN" altLang="en-US" sz="1200" dirty="0">
                  <a:solidFill>
                    <a:schemeClr val="tx1">
                      <a:lumMod val="75000"/>
                      <a:lumOff val="25000"/>
                    </a:schemeClr>
                  </a:solidFill>
                  <a:latin typeface="+mn-lt"/>
                  <a:ea typeface="+mn-ea"/>
                  <a:sym typeface="+mn-lt"/>
                </a:rPr>
                <a:t>After your content is typed here, or after you copy your text, select Paste in this box and choose to keep only the text.</a:t>
              </a:r>
            </a:p>
          </p:txBody>
        </p:sp>
      </p:grpSp>
      <p:sp>
        <p:nvSpPr>
          <p:cNvPr id="21" name="椭圆 20"/>
          <p:cNvSpPr/>
          <p:nvPr/>
        </p:nvSpPr>
        <p:spPr>
          <a:xfrm>
            <a:off x="4393979" y="1701029"/>
            <a:ext cx="1210388" cy="1210388"/>
          </a:xfrm>
          <a:prstGeom prst="ellipse">
            <a:avLst/>
          </a:prstGeom>
          <a:blipFill>
            <a:blip r:embed="rId6"/>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grpSp>
        <p:nvGrpSpPr>
          <p:cNvPr id="22" name="组合 21"/>
          <p:cNvGrpSpPr/>
          <p:nvPr/>
        </p:nvGrpSpPr>
        <p:grpSpPr>
          <a:xfrm>
            <a:off x="1706140" y="3236916"/>
            <a:ext cx="2548768" cy="1227356"/>
            <a:chOff x="1024569" y="2662550"/>
            <a:chExt cx="1911576" cy="920517"/>
          </a:xfrm>
        </p:grpSpPr>
        <p:sp>
          <p:nvSpPr>
            <p:cNvPr id="23" name="文本框 22"/>
            <p:cNvSpPr txBox="1"/>
            <p:nvPr/>
          </p:nvSpPr>
          <p:spPr>
            <a:xfrm>
              <a:off x="1024569" y="2662550"/>
              <a:ext cx="1911575" cy="238575"/>
            </a:xfrm>
            <a:prstGeom prst="rect">
              <a:avLst/>
            </a:prstGeom>
            <a:noFill/>
          </p:spPr>
          <p:txBody>
            <a:bodyPr wrap="square" rtlCol="0">
              <a:spAutoFit/>
            </a:bodyPr>
            <a:lstStyle/>
            <a:p>
              <a:pPr algn="r" defTabSz="1449705"/>
              <a:r>
                <a:rPr lang="en-US" altLang="zh-CN" sz="1465" dirty="0">
                  <a:solidFill>
                    <a:schemeClr val="tx1">
                      <a:lumMod val="75000"/>
                      <a:lumOff val="25000"/>
                    </a:schemeClr>
                  </a:solidFill>
                  <a:cs typeface="+mn-ea"/>
                  <a:sym typeface="+mn-lt"/>
                </a:rPr>
                <a:t>Amanda Spring.</a:t>
              </a:r>
            </a:p>
          </p:txBody>
        </p:sp>
        <p:sp>
          <p:nvSpPr>
            <p:cNvPr id="24" name="文本框 23"/>
            <p:cNvSpPr txBox="1"/>
            <p:nvPr/>
          </p:nvSpPr>
          <p:spPr>
            <a:xfrm>
              <a:off x="1024570" y="2844203"/>
              <a:ext cx="1911574" cy="230833"/>
            </a:xfrm>
            <a:prstGeom prst="rect">
              <a:avLst/>
            </a:prstGeom>
            <a:noFill/>
          </p:spPr>
          <p:txBody>
            <a:bodyPr wrap="square" rtlCol="0">
              <a:spAutoFit/>
            </a:bodyPr>
            <a:lstStyle/>
            <a:p>
              <a:pPr algn="r" defTabSz="1449705"/>
              <a:r>
                <a:rPr lang="en-US" altLang="zh-CN" sz="1400" dirty="0">
                  <a:solidFill>
                    <a:schemeClr val="tx1">
                      <a:lumMod val="75000"/>
                      <a:lumOff val="25000"/>
                    </a:schemeClr>
                  </a:solidFill>
                  <a:cs typeface="+mn-ea"/>
                  <a:sym typeface="+mn-lt"/>
                </a:rPr>
                <a:t>Manager.</a:t>
              </a:r>
            </a:p>
          </p:txBody>
        </p:sp>
        <p:sp>
          <p:nvSpPr>
            <p:cNvPr id="25" name="文本框 24"/>
            <p:cNvSpPr txBox="1"/>
            <p:nvPr/>
          </p:nvSpPr>
          <p:spPr>
            <a:xfrm>
              <a:off x="1024571" y="3023202"/>
              <a:ext cx="1911574" cy="484749"/>
            </a:xfrm>
            <a:prstGeom prst="rect">
              <a:avLst/>
            </a:prstGeom>
          </p:spPr>
          <p:txBody>
            <a:bodyPr wrap="square">
              <a:noAutofit/>
            </a:bodyPr>
            <a:lstStyle>
              <a:defPPr>
                <a:defRPr lang="zh-CN"/>
              </a:defPPr>
              <a:lvl1pPr algn="r">
                <a:lnSpc>
                  <a:spcPct val="120000"/>
                </a:lnSpc>
                <a:defRPr sz="1200">
                  <a:solidFill>
                    <a:srgbClr val="FFFFFF"/>
                  </a:solidFill>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After your content is typed here, or after you copy your text, select Paste in this box and choose to keep only the text.</a:t>
              </a:r>
            </a:p>
          </p:txBody>
        </p:sp>
      </p:grpSp>
      <p:sp>
        <p:nvSpPr>
          <p:cNvPr id="26" name="椭圆 25"/>
          <p:cNvSpPr/>
          <p:nvPr/>
        </p:nvSpPr>
        <p:spPr>
          <a:xfrm>
            <a:off x="4393979" y="3249157"/>
            <a:ext cx="1210388" cy="1210388"/>
          </a:xfrm>
          <a:prstGeom prst="ellipse">
            <a:avLst/>
          </a:prstGeom>
          <a:blipFill>
            <a:blip r:embed="rId7" cstate="screen">
              <a:extLst>
                <a:ext uri="{28A0092B-C50C-407E-A947-70E740481C1C}">
                  <a14:useLocalDpi xmlns:a14="http://schemas.microsoft.com/office/drawing/2010/main"/>
                </a:ext>
              </a:extLst>
            </a:blip>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grpSp>
        <p:nvGrpSpPr>
          <p:cNvPr id="27" name="组合 26"/>
          <p:cNvGrpSpPr/>
          <p:nvPr/>
        </p:nvGrpSpPr>
        <p:grpSpPr>
          <a:xfrm>
            <a:off x="1706140" y="4736233"/>
            <a:ext cx="2548768" cy="1449787"/>
            <a:chOff x="1024569" y="3787037"/>
            <a:chExt cx="1911576" cy="1087340"/>
          </a:xfrm>
        </p:grpSpPr>
        <p:sp>
          <p:nvSpPr>
            <p:cNvPr id="28" name="文本框 27"/>
            <p:cNvSpPr txBox="1"/>
            <p:nvPr/>
          </p:nvSpPr>
          <p:spPr>
            <a:xfrm>
              <a:off x="1024569" y="3787037"/>
              <a:ext cx="1911575" cy="238575"/>
            </a:xfrm>
            <a:prstGeom prst="rect">
              <a:avLst/>
            </a:prstGeom>
            <a:noFill/>
          </p:spPr>
          <p:txBody>
            <a:bodyPr wrap="square" rtlCol="0">
              <a:spAutoFit/>
            </a:bodyPr>
            <a:lstStyle/>
            <a:p>
              <a:pPr algn="r" defTabSz="1449705"/>
              <a:r>
                <a:rPr lang="en-US" altLang="zh-CN" sz="1465" dirty="0">
                  <a:solidFill>
                    <a:schemeClr val="tx1">
                      <a:lumMod val="75000"/>
                      <a:lumOff val="25000"/>
                    </a:schemeClr>
                  </a:solidFill>
                  <a:cs typeface="+mn-ea"/>
                  <a:sym typeface="+mn-lt"/>
                </a:rPr>
                <a:t>Millie Whitney.</a:t>
              </a:r>
            </a:p>
          </p:txBody>
        </p:sp>
        <p:sp>
          <p:nvSpPr>
            <p:cNvPr id="29" name="文本框 28"/>
            <p:cNvSpPr txBox="1"/>
            <p:nvPr/>
          </p:nvSpPr>
          <p:spPr>
            <a:xfrm>
              <a:off x="1024570" y="3968690"/>
              <a:ext cx="1911574" cy="230833"/>
            </a:xfrm>
            <a:prstGeom prst="rect">
              <a:avLst/>
            </a:prstGeom>
            <a:noFill/>
          </p:spPr>
          <p:txBody>
            <a:bodyPr wrap="square" rtlCol="0">
              <a:spAutoFit/>
            </a:bodyPr>
            <a:lstStyle/>
            <a:p>
              <a:pPr algn="r" defTabSz="1449705"/>
              <a:r>
                <a:rPr lang="en-US" altLang="zh-CN" sz="1400" dirty="0">
                  <a:solidFill>
                    <a:schemeClr val="tx1">
                      <a:lumMod val="75000"/>
                      <a:lumOff val="25000"/>
                    </a:schemeClr>
                  </a:solidFill>
                  <a:cs typeface="+mn-ea"/>
                  <a:sym typeface="+mn-lt"/>
                </a:rPr>
                <a:t>Designer.</a:t>
              </a:r>
            </a:p>
          </p:txBody>
        </p:sp>
        <p:sp>
          <p:nvSpPr>
            <p:cNvPr id="30" name="文本框 29"/>
            <p:cNvSpPr txBox="1"/>
            <p:nvPr/>
          </p:nvSpPr>
          <p:spPr>
            <a:xfrm>
              <a:off x="1024571" y="4147687"/>
              <a:ext cx="1911574" cy="512593"/>
            </a:xfrm>
            <a:prstGeom prst="rect">
              <a:avLst/>
            </a:prstGeom>
          </p:spPr>
          <p:txBody>
            <a:bodyPr wrap="square">
              <a:noAutofit/>
            </a:bodyPr>
            <a:lstStyle>
              <a:defPPr>
                <a:defRPr lang="zh-CN"/>
              </a:defPPr>
              <a:lvl1pPr algn="r">
                <a:lnSpc>
                  <a:spcPct val="120000"/>
                </a:lnSpc>
                <a:defRPr sz="1200">
                  <a:solidFill>
                    <a:srgbClr val="FFFFFF"/>
                  </a:solidFill>
                  <a:latin typeface="Impact" panose="020B0806030902050204"/>
                  <a:ea typeface="造字工房悦黑体验版常规体"/>
                  <a:cs typeface="+mn-ea"/>
                </a:defRPr>
              </a:lvl1pPr>
            </a:lstStyle>
            <a:p>
              <a:r>
                <a:rPr lang="zh-CN" altLang="en-US" dirty="0">
                  <a:solidFill>
                    <a:schemeClr val="tx1">
                      <a:lumMod val="75000"/>
                      <a:lumOff val="25000"/>
                    </a:schemeClr>
                  </a:solidFill>
                  <a:latin typeface="+mn-lt"/>
                  <a:ea typeface="+mn-ea"/>
                  <a:sym typeface="+mn-lt"/>
                </a:rPr>
                <a:t>After your content is typed here, or after you copy your text, select Paste in this box and choose to keep only the text.</a:t>
              </a:r>
            </a:p>
          </p:txBody>
        </p:sp>
      </p:grpSp>
      <p:sp>
        <p:nvSpPr>
          <p:cNvPr id="31" name="椭圆 30"/>
          <p:cNvSpPr/>
          <p:nvPr/>
        </p:nvSpPr>
        <p:spPr>
          <a:xfrm>
            <a:off x="4393979" y="4748473"/>
            <a:ext cx="1210388" cy="1210388"/>
          </a:xfrm>
          <a:prstGeom prst="ellipse">
            <a:avLst/>
          </a:prstGeom>
          <a:blipFill>
            <a:blip r:embed="rId8" cstate="screen">
              <a:extLst>
                <a:ext uri="{28A0092B-C50C-407E-A947-70E740481C1C}">
                  <a14:useLocalDpi xmlns:a14="http://schemas.microsoft.com/office/drawing/2010/main"/>
                </a:ext>
              </a:extLst>
            </a:blip>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cxnSp>
        <p:nvCxnSpPr>
          <p:cNvPr id="32" name="直接连接符 31"/>
          <p:cNvCxnSpPr/>
          <p:nvPr/>
        </p:nvCxnSpPr>
        <p:spPr>
          <a:xfrm>
            <a:off x="6140484" y="1701029"/>
            <a:ext cx="0" cy="41931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1"/>
          <p:cNvSpPr txBox="1"/>
          <p:nvPr/>
        </p:nvSpPr>
        <p:spPr>
          <a:xfrm>
            <a:off x="532570" y="208262"/>
            <a:ext cx="3765711"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1.3</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Team introduction.</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50" fill="hold"/>
                                        <p:tgtEl>
                                          <p:spTgt spid="6"/>
                                        </p:tgtEl>
                                        <p:attrNameLst>
                                          <p:attrName>ppt_w</p:attrName>
                                        </p:attrNameLst>
                                      </p:cBhvr>
                                      <p:tavLst>
                                        <p:tav tm="0">
                                          <p:val>
                                            <p:fltVal val="0"/>
                                          </p:val>
                                        </p:tav>
                                        <p:tav tm="100000">
                                          <p:val>
                                            <p:strVal val="#ppt_w"/>
                                          </p:val>
                                        </p:tav>
                                      </p:tavLst>
                                    </p:anim>
                                    <p:anim calcmode="lin" valueType="num">
                                      <p:cBhvr>
                                        <p:cTn id="12" dur="250" fill="hold"/>
                                        <p:tgtEl>
                                          <p:spTgt spid="6"/>
                                        </p:tgtEl>
                                        <p:attrNameLst>
                                          <p:attrName>ppt_h</p:attrName>
                                        </p:attrNameLst>
                                      </p:cBhvr>
                                      <p:tavLst>
                                        <p:tav tm="0">
                                          <p:val>
                                            <p:fltVal val="0"/>
                                          </p:val>
                                        </p:tav>
                                        <p:tav tm="100000">
                                          <p:val>
                                            <p:strVal val="#ppt_h"/>
                                          </p:val>
                                        </p:tav>
                                      </p:tavLst>
                                    </p:anim>
                                    <p:animEffect transition="in" filter="fade">
                                      <p:cBhvr>
                                        <p:cTn id="13" dur="250"/>
                                        <p:tgtEl>
                                          <p:spTgt spid="6"/>
                                        </p:tgtEl>
                                      </p:cBhvr>
                                    </p:animEffect>
                                  </p:childTnLst>
                                </p:cTn>
                              </p:par>
                              <p:par>
                                <p:cTn id="14" presetID="6" presetClass="emph" presetSubtype="0" decel="100000" fill="hold" grpId="1" nodeType="withEffect">
                                  <p:stCondLst>
                                    <p:cond delay="200"/>
                                  </p:stCondLst>
                                  <p:childTnLst>
                                    <p:animScale>
                                      <p:cBhvr>
                                        <p:cTn id="15" dur="250" fill="hold"/>
                                        <p:tgtEl>
                                          <p:spTgt spid="6"/>
                                        </p:tgtEl>
                                      </p:cBhvr>
                                      <p:by x="110000" y="110000"/>
                                    </p:animScale>
                                  </p:childTnLst>
                                </p:cTn>
                              </p:par>
                              <p:par>
                                <p:cTn id="16" presetID="6" presetClass="emph" presetSubtype="0" decel="100000" fill="hold" grpId="2" nodeType="withEffect">
                                  <p:stCondLst>
                                    <p:cond delay="300"/>
                                  </p:stCondLst>
                                  <p:childTnLst>
                                    <p:animScale>
                                      <p:cBhvr>
                                        <p:cTn id="17" dur="250" fill="hold"/>
                                        <p:tgtEl>
                                          <p:spTgt spid="6"/>
                                        </p:tgtEl>
                                      </p:cBhvr>
                                      <p:by x="91000" y="91000"/>
                                    </p:animScale>
                                  </p:childTnLst>
                                </p:cTn>
                              </p:par>
                            </p:childTnLst>
                          </p:cTn>
                        </p:par>
                        <p:par>
                          <p:cTn id="18" fill="hold">
                            <p:stCondLst>
                              <p:cond delay="1000"/>
                            </p:stCondLst>
                            <p:childTnLst>
                              <p:par>
                                <p:cTn id="19" presetID="2" presetClass="entr" presetSubtype="2" decel="10000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50" fill="hold"/>
                                        <p:tgtEl>
                                          <p:spTgt spid="11"/>
                                        </p:tgtEl>
                                        <p:attrNameLst>
                                          <p:attrName>ppt_w</p:attrName>
                                        </p:attrNameLst>
                                      </p:cBhvr>
                                      <p:tavLst>
                                        <p:tav tm="0">
                                          <p:val>
                                            <p:fltVal val="0"/>
                                          </p:val>
                                        </p:tav>
                                        <p:tav tm="100000">
                                          <p:val>
                                            <p:strVal val="#ppt_w"/>
                                          </p:val>
                                        </p:tav>
                                      </p:tavLst>
                                    </p:anim>
                                    <p:anim calcmode="lin" valueType="num">
                                      <p:cBhvr>
                                        <p:cTn id="27" dur="250" fill="hold"/>
                                        <p:tgtEl>
                                          <p:spTgt spid="11"/>
                                        </p:tgtEl>
                                        <p:attrNameLst>
                                          <p:attrName>ppt_h</p:attrName>
                                        </p:attrNameLst>
                                      </p:cBhvr>
                                      <p:tavLst>
                                        <p:tav tm="0">
                                          <p:val>
                                            <p:fltVal val="0"/>
                                          </p:val>
                                        </p:tav>
                                        <p:tav tm="100000">
                                          <p:val>
                                            <p:strVal val="#ppt_h"/>
                                          </p:val>
                                        </p:tav>
                                      </p:tavLst>
                                    </p:anim>
                                    <p:animEffect transition="in" filter="fade">
                                      <p:cBhvr>
                                        <p:cTn id="28" dur="250"/>
                                        <p:tgtEl>
                                          <p:spTgt spid="11"/>
                                        </p:tgtEl>
                                      </p:cBhvr>
                                    </p:animEffect>
                                  </p:childTnLst>
                                </p:cTn>
                              </p:par>
                              <p:par>
                                <p:cTn id="29" presetID="6" presetClass="emph" presetSubtype="0" decel="100000" fill="hold" grpId="1" nodeType="withEffect">
                                  <p:stCondLst>
                                    <p:cond delay="200"/>
                                  </p:stCondLst>
                                  <p:childTnLst>
                                    <p:animScale>
                                      <p:cBhvr>
                                        <p:cTn id="30" dur="250" fill="hold"/>
                                        <p:tgtEl>
                                          <p:spTgt spid="11"/>
                                        </p:tgtEl>
                                      </p:cBhvr>
                                      <p:by x="110000" y="110000"/>
                                    </p:animScale>
                                  </p:childTnLst>
                                </p:cTn>
                              </p:par>
                              <p:par>
                                <p:cTn id="31" presetID="6" presetClass="emph" presetSubtype="0" decel="100000" fill="hold" grpId="2" nodeType="withEffect">
                                  <p:stCondLst>
                                    <p:cond delay="300"/>
                                  </p:stCondLst>
                                  <p:childTnLst>
                                    <p:animScale>
                                      <p:cBhvr>
                                        <p:cTn id="32" dur="250" fill="hold"/>
                                        <p:tgtEl>
                                          <p:spTgt spid="11"/>
                                        </p:tgtEl>
                                      </p:cBhvr>
                                      <p:by x="91000" y="91000"/>
                                    </p:animScale>
                                  </p:childTnLst>
                                </p:cTn>
                              </p:par>
                            </p:childTnLst>
                          </p:cTn>
                        </p:par>
                        <p:par>
                          <p:cTn id="33" fill="hold">
                            <p:stCondLst>
                              <p:cond delay="2000"/>
                            </p:stCondLst>
                            <p:childTnLst>
                              <p:par>
                                <p:cTn id="34" presetID="2" presetClass="entr" presetSubtype="2" decel="10000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250" fill="hold"/>
                                        <p:tgtEl>
                                          <p:spTgt spid="16"/>
                                        </p:tgtEl>
                                        <p:attrNameLst>
                                          <p:attrName>ppt_w</p:attrName>
                                        </p:attrNameLst>
                                      </p:cBhvr>
                                      <p:tavLst>
                                        <p:tav tm="0">
                                          <p:val>
                                            <p:fltVal val="0"/>
                                          </p:val>
                                        </p:tav>
                                        <p:tav tm="100000">
                                          <p:val>
                                            <p:strVal val="#ppt_w"/>
                                          </p:val>
                                        </p:tav>
                                      </p:tavLst>
                                    </p:anim>
                                    <p:anim calcmode="lin" valueType="num">
                                      <p:cBhvr>
                                        <p:cTn id="42" dur="250" fill="hold"/>
                                        <p:tgtEl>
                                          <p:spTgt spid="16"/>
                                        </p:tgtEl>
                                        <p:attrNameLst>
                                          <p:attrName>ppt_h</p:attrName>
                                        </p:attrNameLst>
                                      </p:cBhvr>
                                      <p:tavLst>
                                        <p:tav tm="0">
                                          <p:val>
                                            <p:fltVal val="0"/>
                                          </p:val>
                                        </p:tav>
                                        <p:tav tm="100000">
                                          <p:val>
                                            <p:strVal val="#ppt_h"/>
                                          </p:val>
                                        </p:tav>
                                      </p:tavLst>
                                    </p:anim>
                                    <p:animEffect transition="in" filter="fade">
                                      <p:cBhvr>
                                        <p:cTn id="43" dur="250"/>
                                        <p:tgtEl>
                                          <p:spTgt spid="16"/>
                                        </p:tgtEl>
                                      </p:cBhvr>
                                    </p:animEffect>
                                  </p:childTnLst>
                                </p:cTn>
                              </p:par>
                              <p:par>
                                <p:cTn id="44" presetID="6" presetClass="emph" presetSubtype="0" decel="100000" fill="hold" grpId="1" nodeType="withEffect">
                                  <p:stCondLst>
                                    <p:cond delay="200"/>
                                  </p:stCondLst>
                                  <p:childTnLst>
                                    <p:animScale>
                                      <p:cBhvr>
                                        <p:cTn id="45" dur="250" fill="hold"/>
                                        <p:tgtEl>
                                          <p:spTgt spid="16"/>
                                        </p:tgtEl>
                                      </p:cBhvr>
                                      <p:by x="110000" y="110000"/>
                                    </p:animScale>
                                  </p:childTnLst>
                                </p:cTn>
                              </p:par>
                              <p:par>
                                <p:cTn id="46" presetID="6" presetClass="emph" presetSubtype="0" decel="100000" fill="hold" grpId="2" nodeType="withEffect">
                                  <p:stCondLst>
                                    <p:cond delay="300"/>
                                  </p:stCondLst>
                                  <p:childTnLst>
                                    <p:animScale>
                                      <p:cBhvr>
                                        <p:cTn id="47" dur="250" fill="hold"/>
                                        <p:tgtEl>
                                          <p:spTgt spid="16"/>
                                        </p:tgtEl>
                                      </p:cBhvr>
                                      <p:by x="91000" y="91000"/>
                                    </p:animScale>
                                  </p:childTnLst>
                                </p:cTn>
                              </p:par>
                            </p:childTnLst>
                          </p:cTn>
                        </p:par>
                        <p:par>
                          <p:cTn id="48" fill="hold">
                            <p:stCondLst>
                              <p:cond delay="3000"/>
                            </p:stCondLst>
                            <p:childTnLst>
                              <p:par>
                                <p:cTn id="49" presetID="2" presetClass="entr" presetSubtype="2" decel="10000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250" fill="hold"/>
                                        <p:tgtEl>
                                          <p:spTgt spid="21"/>
                                        </p:tgtEl>
                                        <p:attrNameLst>
                                          <p:attrName>ppt_w</p:attrName>
                                        </p:attrNameLst>
                                      </p:cBhvr>
                                      <p:tavLst>
                                        <p:tav tm="0">
                                          <p:val>
                                            <p:fltVal val="0"/>
                                          </p:val>
                                        </p:tav>
                                        <p:tav tm="100000">
                                          <p:val>
                                            <p:strVal val="#ppt_w"/>
                                          </p:val>
                                        </p:tav>
                                      </p:tavLst>
                                    </p:anim>
                                    <p:anim calcmode="lin" valueType="num">
                                      <p:cBhvr>
                                        <p:cTn id="57" dur="250" fill="hold"/>
                                        <p:tgtEl>
                                          <p:spTgt spid="21"/>
                                        </p:tgtEl>
                                        <p:attrNameLst>
                                          <p:attrName>ppt_h</p:attrName>
                                        </p:attrNameLst>
                                      </p:cBhvr>
                                      <p:tavLst>
                                        <p:tav tm="0">
                                          <p:val>
                                            <p:fltVal val="0"/>
                                          </p:val>
                                        </p:tav>
                                        <p:tav tm="100000">
                                          <p:val>
                                            <p:strVal val="#ppt_h"/>
                                          </p:val>
                                        </p:tav>
                                      </p:tavLst>
                                    </p:anim>
                                    <p:animEffect transition="in" filter="fade">
                                      <p:cBhvr>
                                        <p:cTn id="58" dur="250"/>
                                        <p:tgtEl>
                                          <p:spTgt spid="21"/>
                                        </p:tgtEl>
                                      </p:cBhvr>
                                    </p:animEffect>
                                  </p:childTnLst>
                                </p:cTn>
                              </p:par>
                              <p:par>
                                <p:cTn id="59" presetID="6" presetClass="emph" presetSubtype="0" decel="100000" fill="hold" grpId="1" nodeType="withEffect">
                                  <p:stCondLst>
                                    <p:cond delay="200"/>
                                  </p:stCondLst>
                                  <p:childTnLst>
                                    <p:animScale>
                                      <p:cBhvr>
                                        <p:cTn id="60" dur="250" fill="hold"/>
                                        <p:tgtEl>
                                          <p:spTgt spid="21"/>
                                        </p:tgtEl>
                                      </p:cBhvr>
                                      <p:by x="110000" y="110000"/>
                                    </p:animScale>
                                  </p:childTnLst>
                                </p:cTn>
                              </p:par>
                              <p:par>
                                <p:cTn id="61" presetID="6" presetClass="emph" presetSubtype="0" decel="100000" fill="hold" grpId="2" nodeType="withEffect">
                                  <p:stCondLst>
                                    <p:cond delay="300"/>
                                  </p:stCondLst>
                                  <p:childTnLst>
                                    <p:animScale>
                                      <p:cBhvr>
                                        <p:cTn id="62" dur="250" fill="hold"/>
                                        <p:tgtEl>
                                          <p:spTgt spid="21"/>
                                        </p:tgtEl>
                                      </p:cBhvr>
                                      <p:by x="91000" y="91000"/>
                                    </p:animScale>
                                  </p:childTnLst>
                                </p:cTn>
                              </p:par>
                            </p:childTnLst>
                          </p:cTn>
                        </p:par>
                        <p:par>
                          <p:cTn id="63" fill="hold">
                            <p:stCondLst>
                              <p:cond delay="4000"/>
                            </p:stCondLst>
                            <p:childTnLst>
                              <p:par>
                                <p:cTn id="64" presetID="2" presetClass="entr" presetSubtype="8" decel="10000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0-#ppt_w/2"/>
                                          </p:val>
                                        </p:tav>
                                        <p:tav tm="100000">
                                          <p:val>
                                            <p:strVal val="#ppt_x"/>
                                          </p:val>
                                        </p:tav>
                                      </p:tavLst>
                                    </p:anim>
                                    <p:anim calcmode="lin" valueType="num">
                                      <p:cBhvr additive="base">
                                        <p:cTn id="67" dur="500" fill="hold"/>
                                        <p:tgtEl>
                                          <p:spTgt spid="17"/>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250" fill="hold"/>
                                        <p:tgtEl>
                                          <p:spTgt spid="26"/>
                                        </p:tgtEl>
                                        <p:attrNameLst>
                                          <p:attrName>ppt_w</p:attrName>
                                        </p:attrNameLst>
                                      </p:cBhvr>
                                      <p:tavLst>
                                        <p:tav tm="0">
                                          <p:val>
                                            <p:fltVal val="0"/>
                                          </p:val>
                                        </p:tav>
                                        <p:tav tm="100000">
                                          <p:val>
                                            <p:strVal val="#ppt_w"/>
                                          </p:val>
                                        </p:tav>
                                      </p:tavLst>
                                    </p:anim>
                                    <p:anim calcmode="lin" valueType="num">
                                      <p:cBhvr>
                                        <p:cTn id="72" dur="250" fill="hold"/>
                                        <p:tgtEl>
                                          <p:spTgt spid="26"/>
                                        </p:tgtEl>
                                        <p:attrNameLst>
                                          <p:attrName>ppt_h</p:attrName>
                                        </p:attrNameLst>
                                      </p:cBhvr>
                                      <p:tavLst>
                                        <p:tav tm="0">
                                          <p:val>
                                            <p:fltVal val="0"/>
                                          </p:val>
                                        </p:tav>
                                        <p:tav tm="100000">
                                          <p:val>
                                            <p:strVal val="#ppt_h"/>
                                          </p:val>
                                        </p:tav>
                                      </p:tavLst>
                                    </p:anim>
                                    <p:animEffect transition="in" filter="fade">
                                      <p:cBhvr>
                                        <p:cTn id="73" dur="250"/>
                                        <p:tgtEl>
                                          <p:spTgt spid="26"/>
                                        </p:tgtEl>
                                      </p:cBhvr>
                                    </p:animEffect>
                                  </p:childTnLst>
                                </p:cTn>
                              </p:par>
                              <p:par>
                                <p:cTn id="74" presetID="6" presetClass="emph" presetSubtype="0" decel="100000" fill="hold" grpId="1" nodeType="withEffect">
                                  <p:stCondLst>
                                    <p:cond delay="200"/>
                                  </p:stCondLst>
                                  <p:childTnLst>
                                    <p:animScale>
                                      <p:cBhvr>
                                        <p:cTn id="75" dur="250" fill="hold"/>
                                        <p:tgtEl>
                                          <p:spTgt spid="26"/>
                                        </p:tgtEl>
                                      </p:cBhvr>
                                      <p:by x="110000" y="110000"/>
                                    </p:animScale>
                                  </p:childTnLst>
                                </p:cTn>
                              </p:par>
                              <p:par>
                                <p:cTn id="76" presetID="6" presetClass="emph" presetSubtype="0" decel="100000" fill="hold" grpId="2" nodeType="withEffect">
                                  <p:stCondLst>
                                    <p:cond delay="300"/>
                                  </p:stCondLst>
                                  <p:childTnLst>
                                    <p:animScale>
                                      <p:cBhvr>
                                        <p:cTn id="77" dur="250" fill="hold"/>
                                        <p:tgtEl>
                                          <p:spTgt spid="26"/>
                                        </p:tgtEl>
                                      </p:cBhvr>
                                      <p:by x="91000" y="91000"/>
                                    </p:animScale>
                                  </p:childTnLst>
                                </p:cTn>
                              </p:par>
                            </p:childTnLst>
                          </p:cTn>
                        </p:par>
                        <p:par>
                          <p:cTn id="78" fill="hold">
                            <p:stCondLst>
                              <p:cond delay="5000"/>
                            </p:stCondLst>
                            <p:childTnLst>
                              <p:par>
                                <p:cTn id="79" presetID="2" presetClass="entr" presetSubtype="8" decel="10000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0-#ppt_w/2"/>
                                          </p:val>
                                        </p:tav>
                                        <p:tav tm="100000">
                                          <p:val>
                                            <p:strVal val="#ppt_x"/>
                                          </p:val>
                                        </p:tav>
                                      </p:tavLst>
                                    </p:anim>
                                    <p:anim calcmode="lin" valueType="num">
                                      <p:cBhvr additive="base">
                                        <p:cTn id="82" dur="500" fill="hold"/>
                                        <p:tgtEl>
                                          <p:spTgt spid="22"/>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250" fill="hold"/>
                                        <p:tgtEl>
                                          <p:spTgt spid="31"/>
                                        </p:tgtEl>
                                        <p:attrNameLst>
                                          <p:attrName>ppt_w</p:attrName>
                                        </p:attrNameLst>
                                      </p:cBhvr>
                                      <p:tavLst>
                                        <p:tav tm="0">
                                          <p:val>
                                            <p:fltVal val="0"/>
                                          </p:val>
                                        </p:tav>
                                        <p:tav tm="100000">
                                          <p:val>
                                            <p:strVal val="#ppt_w"/>
                                          </p:val>
                                        </p:tav>
                                      </p:tavLst>
                                    </p:anim>
                                    <p:anim calcmode="lin" valueType="num">
                                      <p:cBhvr>
                                        <p:cTn id="87" dur="250" fill="hold"/>
                                        <p:tgtEl>
                                          <p:spTgt spid="31"/>
                                        </p:tgtEl>
                                        <p:attrNameLst>
                                          <p:attrName>ppt_h</p:attrName>
                                        </p:attrNameLst>
                                      </p:cBhvr>
                                      <p:tavLst>
                                        <p:tav tm="0">
                                          <p:val>
                                            <p:fltVal val="0"/>
                                          </p:val>
                                        </p:tav>
                                        <p:tav tm="100000">
                                          <p:val>
                                            <p:strVal val="#ppt_h"/>
                                          </p:val>
                                        </p:tav>
                                      </p:tavLst>
                                    </p:anim>
                                    <p:animEffect transition="in" filter="fade">
                                      <p:cBhvr>
                                        <p:cTn id="88" dur="250"/>
                                        <p:tgtEl>
                                          <p:spTgt spid="31"/>
                                        </p:tgtEl>
                                      </p:cBhvr>
                                    </p:animEffect>
                                  </p:childTnLst>
                                </p:cTn>
                              </p:par>
                              <p:par>
                                <p:cTn id="89" presetID="6" presetClass="emph" presetSubtype="0" decel="100000" fill="hold" grpId="1" nodeType="withEffect">
                                  <p:stCondLst>
                                    <p:cond delay="200"/>
                                  </p:stCondLst>
                                  <p:childTnLst>
                                    <p:animScale>
                                      <p:cBhvr>
                                        <p:cTn id="90" dur="250" fill="hold"/>
                                        <p:tgtEl>
                                          <p:spTgt spid="31"/>
                                        </p:tgtEl>
                                      </p:cBhvr>
                                      <p:by x="110000" y="110000"/>
                                    </p:animScale>
                                  </p:childTnLst>
                                </p:cTn>
                              </p:par>
                              <p:par>
                                <p:cTn id="91" presetID="6" presetClass="emph" presetSubtype="0" decel="100000" fill="hold" grpId="2" nodeType="withEffect">
                                  <p:stCondLst>
                                    <p:cond delay="300"/>
                                  </p:stCondLst>
                                  <p:childTnLst>
                                    <p:animScale>
                                      <p:cBhvr>
                                        <p:cTn id="92" dur="250" fill="hold"/>
                                        <p:tgtEl>
                                          <p:spTgt spid="31"/>
                                        </p:tgtEl>
                                      </p:cBhvr>
                                      <p:by x="91000" y="91000"/>
                                    </p:animScale>
                                  </p:childTnLst>
                                </p:cTn>
                              </p:par>
                            </p:childTnLst>
                          </p:cTn>
                        </p:par>
                        <p:par>
                          <p:cTn id="93" fill="hold">
                            <p:stCondLst>
                              <p:cond delay="6000"/>
                            </p:stCondLst>
                            <p:childTnLst>
                              <p:par>
                                <p:cTn id="94" presetID="2" presetClass="entr" presetSubtype="8" decel="100000"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fill="hold"/>
                                        <p:tgtEl>
                                          <p:spTgt spid="27"/>
                                        </p:tgtEl>
                                        <p:attrNameLst>
                                          <p:attrName>ppt_x</p:attrName>
                                        </p:attrNameLst>
                                      </p:cBhvr>
                                      <p:tavLst>
                                        <p:tav tm="0">
                                          <p:val>
                                            <p:strVal val="0-#ppt_w/2"/>
                                          </p:val>
                                        </p:tav>
                                        <p:tav tm="100000">
                                          <p:val>
                                            <p:strVal val="#ppt_x"/>
                                          </p:val>
                                        </p:tav>
                                      </p:tavLst>
                                    </p:anim>
                                    <p:anim calcmode="lin" valueType="num">
                                      <p:cBhvr additive="base">
                                        <p:cTn id="9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1" grpId="0" animBg="1"/>
      <p:bldP spid="11" grpId="1" animBg="1"/>
      <p:bldP spid="11" grpId="2" animBg="1"/>
      <p:bldP spid="16" grpId="0" animBg="1"/>
      <p:bldP spid="16" grpId="1" animBg="1"/>
      <p:bldP spid="16" grpId="2" animBg="1"/>
      <p:bldP spid="21" grpId="0" animBg="1"/>
      <p:bldP spid="21" grpId="1" animBg="1"/>
      <p:bldP spid="21" grpId="2" animBg="1"/>
      <p:bldP spid="26" grpId="0" animBg="1"/>
      <p:bldP spid="26" grpId="1" animBg="1"/>
      <p:bldP spid="26" grpId="2" animBg="1"/>
      <p:bldP spid="31" grpId="0" animBg="1"/>
      <p:bldP spid="31" grpId="1" animBg="1"/>
      <p:bldP spid="3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_矩形 146"/>
          <p:cNvSpPr/>
          <p:nvPr>
            <p:custDataLst>
              <p:tags r:id="rId1"/>
            </p:custDataLst>
          </p:nvPr>
        </p:nvSpPr>
        <p:spPr>
          <a:xfrm>
            <a:off x="1290764" y="1988840"/>
            <a:ext cx="3193617" cy="1022527"/>
          </a:xfrm>
          <a:prstGeom prst="rect">
            <a:avLst/>
          </a:prstGeom>
          <a:solidFill>
            <a:schemeClr val="tx1">
              <a:lumMod val="75000"/>
              <a:lumOff val="25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27" name="PA_文本框 3"/>
          <p:cNvSpPr txBox="1"/>
          <p:nvPr>
            <p:custDataLst>
              <p:tags r:id="rId2"/>
            </p:custDataLst>
          </p:nvPr>
        </p:nvSpPr>
        <p:spPr>
          <a:xfrm>
            <a:off x="839416" y="1988840"/>
            <a:ext cx="475887" cy="1022527"/>
          </a:xfrm>
          <a:prstGeom prst="rect">
            <a:avLst/>
          </a:prstGeom>
          <a:noFill/>
          <a:effectLst>
            <a:outerShdw dist="38100" algn="l" rotWithShape="0">
              <a:srgbClr val="FFFFFF"/>
            </a:outerShdw>
          </a:effectLst>
        </p:spPr>
        <p:txBody>
          <a:bodyPr wrap="none">
            <a:prstTxWarp prst="textPlain">
              <a:avLst/>
            </a:prstTxWarp>
            <a:normAutofit fontScale="47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900" b="1" i="0" u="none" strike="noStrike" kern="0" cap="none" spc="0" normalizeH="0" baseline="0" noProof="0" dirty="0">
                <a:ln>
                  <a:noFill/>
                </a:ln>
                <a:solidFill>
                  <a:schemeClr val="tx1">
                    <a:lumMod val="75000"/>
                    <a:lumOff val="25000"/>
                  </a:schemeClr>
                </a:solidFill>
                <a:effectLst/>
                <a:uLnTx/>
                <a:uFillTx/>
                <a:cs typeface="+mn-ea"/>
                <a:sym typeface="+mn-lt"/>
              </a:rPr>
              <a:t>1</a:t>
            </a:r>
          </a:p>
        </p:txBody>
      </p:sp>
      <p:sp>
        <p:nvSpPr>
          <p:cNvPr id="28" name="PA_任意多边形 148"/>
          <p:cNvSpPr/>
          <p:nvPr>
            <p:custDataLst>
              <p:tags r:id="rId3"/>
            </p:custDataLst>
          </p:nvPr>
        </p:nvSpPr>
        <p:spPr>
          <a:xfrm>
            <a:off x="1397636" y="3125994"/>
            <a:ext cx="3111218" cy="1022527"/>
          </a:xfrm>
          <a:custGeom>
            <a:avLst/>
            <a:gdLst>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0 w 9900690"/>
              <a:gd name="connsiteY4" fmla="*/ 0 h 1368152"/>
              <a:gd name="connsiteX0-1" fmla="*/ 0 w 9900690"/>
              <a:gd name="connsiteY0-2" fmla="*/ 0 h 1368152"/>
              <a:gd name="connsiteX1-3" fmla="*/ 9900690 w 9900690"/>
              <a:gd name="connsiteY1-4" fmla="*/ 0 h 1368152"/>
              <a:gd name="connsiteX2-5" fmla="*/ 9900690 w 9900690"/>
              <a:gd name="connsiteY2-6" fmla="*/ 1368152 h 1368152"/>
              <a:gd name="connsiteX3-7" fmla="*/ 0 w 9900690"/>
              <a:gd name="connsiteY3-8" fmla="*/ 1368152 h 1368152"/>
              <a:gd name="connsiteX4-9" fmla="*/ 22887 w 9900690"/>
              <a:gd name="connsiteY4-10" fmla="*/ 1345298 h 1368152"/>
              <a:gd name="connsiteX5" fmla="*/ 0 w 9900690"/>
              <a:gd name="connsiteY5" fmla="*/ 0 h 1368152"/>
              <a:gd name="connsiteX0-11" fmla="*/ 0 w 9900690"/>
              <a:gd name="connsiteY0-12" fmla="*/ 0 h 1368152"/>
              <a:gd name="connsiteX1-13" fmla="*/ 9900690 w 9900690"/>
              <a:gd name="connsiteY1-14" fmla="*/ 0 h 1368152"/>
              <a:gd name="connsiteX2-15" fmla="*/ 9900690 w 9900690"/>
              <a:gd name="connsiteY2-16" fmla="*/ 1368152 h 1368152"/>
              <a:gd name="connsiteX3-17" fmla="*/ 0 w 9900690"/>
              <a:gd name="connsiteY3-18" fmla="*/ 1368152 h 1368152"/>
              <a:gd name="connsiteX4-19" fmla="*/ 22887 w 9900690"/>
              <a:gd name="connsiteY4-20" fmla="*/ 784189 h 1368152"/>
              <a:gd name="connsiteX5-21" fmla="*/ 0 w 9900690"/>
              <a:gd name="connsiteY5-22" fmla="*/ 0 h 1368152"/>
              <a:gd name="connsiteX0-23" fmla="*/ 249382 w 10150072"/>
              <a:gd name="connsiteY0-24" fmla="*/ 0 h 1368152"/>
              <a:gd name="connsiteX1-25" fmla="*/ 10150072 w 10150072"/>
              <a:gd name="connsiteY1-26" fmla="*/ 0 h 1368152"/>
              <a:gd name="connsiteX2-27" fmla="*/ 10150072 w 10150072"/>
              <a:gd name="connsiteY2-28" fmla="*/ 1368152 h 1368152"/>
              <a:gd name="connsiteX3-29" fmla="*/ 0 w 10150072"/>
              <a:gd name="connsiteY3-30" fmla="*/ 1326588 h 1368152"/>
              <a:gd name="connsiteX4-31" fmla="*/ 272269 w 10150072"/>
              <a:gd name="connsiteY4-32" fmla="*/ 784189 h 1368152"/>
              <a:gd name="connsiteX5-33" fmla="*/ 249382 w 10150072"/>
              <a:gd name="connsiteY5-34" fmla="*/ 0 h 1368152"/>
              <a:gd name="connsiteX0-35" fmla="*/ 270164 w 10170854"/>
              <a:gd name="connsiteY0-36" fmla="*/ 0 h 1368152"/>
              <a:gd name="connsiteX1-37" fmla="*/ 10170854 w 10170854"/>
              <a:gd name="connsiteY1-38" fmla="*/ 0 h 1368152"/>
              <a:gd name="connsiteX2-39" fmla="*/ 10170854 w 10170854"/>
              <a:gd name="connsiteY2-40" fmla="*/ 1368152 h 1368152"/>
              <a:gd name="connsiteX3-41" fmla="*/ 0 w 10170854"/>
              <a:gd name="connsiteY3-42" fmla="*/ 1368151 h 1368152"/>
              <a:gd name="connsiteX4-43" fmla="*/ 293051 w 10170854"/>
              <a:gd name="connsiteY4-44" fmla="*/ 784189 h 1368152"/>
              <a:gd name="connsiteX5-45" fmla="*/ 270164 w 10170854"/>
              <a:gd name="connsiteY5-46" fmla="*/ 0 h 1368152"/>
              <a:gd name="connsiteX0-47" fmla="*/ 270164 w 10170854"/>
              <a:gd name="connsiteY0-48" fmla="*/ 0 h 1368152"/>
              <a:gd name="connsiteX1-49" fmla="*/ 10170854 w 10170854"/>
              <a:gd name="connsiteY1-50" fmla="*/ 0 h 1368152"/>
              <a:gd name="connsiteX2-51" fmla="*/ 10170854 w 10170854"/>
              <a:gd name="connsiteY2-52" fmla="*/ 1368152 h 1368152"/>
              <a:gd name="connsiteX3-53" fmla="*/ 0 w 10170854"/>
              <a:gd name="connsiteY3-54" fmla="*/ 1368151 h 1368152"/>
              <a:gd name="connsiteX4-55" fmla="*/ 532042 w 10170854"/>
              <a:gd name="connsiteY4-56" fmla="*/ 669889 h 1368152"/>
              <a:gd name="connsiteX5-57" fmla="*/ 270164 w 10170854"/>
              <a:gd name="connsiteY5-58" fmla="*/ 0 h 1368152"/>
              <a:gd name="connsiteX0-59" fmla="*/ 270164 w 10170854"/>
              <a:gd name="connsiteY0-60" fmla="*/ 0 h 1368152"/>
              <a:gd name="connsiteX1-61" fmla="*/ 10170854 w 10170854"/>
              <a:gd name="connsiteY1-62" fmla="*/ 0 h 1368152"/>
              <a:gd name="connsiteX2-63" fmla="*/ 10170854 w 10170854"/>
              <a:gd name="connsiteY2-64" fmla="*/ 1368152 h 1368152"/>
              <a:gd name="connsiteX3-65" fmla="*/ 0 w 10170854"/>
              <a:gd name="connsiteY3-66" fmla="*/ 1368151 h 1368152"/>
              <a:gd name="connsiteX4-67" fmla="*/ 698297 w 10170854"/>
              <a:gd name="connsiteY4-68" fmla="*/ 534807 h 1368152"/>
              <a:gd name="connsiteX5-69" fmla="*/ 270164 w 10170854"/>
              <a:gd name="connsiteY5-70" fmla="*/ 0 h 1368152"/>
              <a:gd name="connsiteX0-71" fmla="*/ 270164 w 10170854"/>
              <a:gd name="connsiteY0-72" fmla="*/ 0 h 1368152"/>
              <a:gd name="connsiteX1-73" fmla="*/ 10170854 w 10170854"/>
              <a:gd name="connsiteY1-74" fmla="*/ 0 h 1368152"/>
              <a:gd name="connsiteX2-75" fmla="*/ 10170854 w 10170854"/>
              <a:gd name="connsiteY2-76" fmla="*/ 1368152 h 1368152"/>
              <a:gd name="connsiteX3-77" fmla="*/ 0 w 10170854"/>
              <a:gd name="connsiteY3-78" fmla="*/ 1368151 h 1368152"/>
              <a:gd name="connsiteX4-79" fmla="*/ 625561 w 10170854"/>
              <a:gd name="connsiteY4-80" fmla="*/ 482852 h 1368152"/>
              <a:gd name="connsiteX5-81" fmla="*/ 270164 w 10170854"/>
              <a:gd name="connsiteY5-82" fmla="*/ 0 h 1368152"/>
              <a:gd name="connsiteX0-83" fmla="*/ 270164 w 10170854"/>
              <a:gd name="connsiteY0-84" fmla="*/ 0 h 1368152"/>
              <a:gd name="connsiteX1-85" fmla="*/ 10170854 w 10170854"/>
              <a:gd name="connsiteY1-86" fmla="*/ 0 h 1368152"/>
              <a:gd name="connsiteX2-87" fmla="*/ 10170854 w 10170854"/>
              <a:gd name="connsiteY2-88" fmla="*/ 1368152 h 1368152"/>
              <a:gd name="connsiteX3-89" fmla="*/ 0 w 10170854"/>
              <a:gd name="connsiteY3-90" fmla="*/ 1368151 h 1368152"/>
              <a:gd name="connsiteX4-91" fmla="*/ 860769 w 10170854"/>
              <a:gd name="connsiteY4-92" fmla="*/ 455664 h 1368152"/>
              <a:gd name="connsiteX5-93" fmla="*/ 270164 w 10170854"/>
              <a:gd name="connsiteY5-94" fmla="*/ 0 h 1368152"/>
              <a:gd name="connsiteX0-95" fmla="*/ 479238 w 10379928"/>
              <a:gd name="connsiteY0-96" fmla="*/ 0 h 1368152"/>
              <a:gd name="connsiteX1-97" fmla="*/ 10379928 w 10379928"/>
              <a:gd name="connsiteY1-98" fmla="*/ 0 h 1368152"/>
              <a:gd name="connsiteX2-99" fmla="*/ 10379928 w 10379928"/>
              <a:gd name="connsiteY2-100" fmla="*/ 1368152 h 1368152"/>
              <a:gd name="connsiteX3-101" fmla="*/ 0 w 10379928"/>
              <a:gd name="connsiteY3-102" fmla="*/ 1368151 h 1368152"/>
              <a:gd name="connsiteX4-103" fmla="*/ 1069843 w 10379928"/>
              <a:gd name="connsiteY4-104" fmla="*/ 455664 h 1368152"/>
              <a:gd name="connsiteX5-105" fmla="*/ 479238 w 10379928"/>
              <a:gd name="connsiteY5-106" fmla="*/ 0 h 1368152"/>
              <a:gd name="connsiteX0-107" fmla="*/ 479238 w 10379928"/>
              <a:gd name="connsiteY0-108" fmla="*/ 0 h 1368152"/>
              <a:gd name="connsiteX1-109" fmla="*/ 10379928 w 10379928"/>
              <a:gd name="connsiteY1-110" fmla="*/ 0 h 1368152"/>
              <a:gd name="connsiteX2-111" fmla="*/ 10379928 w 10379928"/>
              <a:gd name="connsiteY2-112" fmla="*/ 1368152 h 1368152"/>
              <a:gd name="connsiteX3-113" fmla="*/ 0 w 10379928"/>
              <a:gd name="connsiteY3-114" fmla="*/ 1368151 h 1368152"/>
              <a:gd name="connsiteX4-115" fmla="*/ 1408809 w 10379928"/>
              <a:gd name="connsiteY4-116" fmla="*/ 374098 h 1368152"/>
              <a:gd name="connsiteX5-117" fmla="*/ 479238 w 10379928"/>
              <a:gd name="connsiteY5-118"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379928" h="1368152">
                <a:moveTo>
                  <a:pt x="479238" y="0"/>
                </a:moveTo>
                <a:lnTo>
                  <a:pt x="10379928" y="0"/>
                </a:lnTo>
                <a:lnTo>
                  <a:pt x="10379928" y="1368152"/>
                </a:lnTo>
                <a:lnTo>
                  <a:pt x="0" y="1368151"/>
                </a:lnTo>
                <a:lnTo>
                  <a:pt x="1408809" y="374098"/>
                </a:lnTo>
                <a:lnTo>
                  <a:pt x="479238" y="0"/>
                </a:lnTo>
                <a:close/>
              </a:path>
            </a:pathLst>
          </a:custGeom>
          <a:solidFill>
            <a:srgbClr val="22364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22364B"/>
              </a:solidFill>
              <a:effectLst/>
              <a:uLnTx/>
              <a:uFillTx/>
              <a:cs typeface="+mn-ea"/>
              <a:sym typeface="+mn-lt"/>
            </a:endParaRPr>
          </a:p>
        </p:txBody>
      </p:sp>
      <p:sp>
        <p:nvSpPr>
          <p:cNvPr id="29" name="PA_任意多边形 149"/>
          <p:cNvSpPr/>
          <p:nvPr>
            <p:custDataLst>
              <p:tags r:id="rId4"/>
            </p:custDataLst>
          </p:nvPr>
        </p:nvSpPr>
        <p:spPr>
          <a:xfrm>
            <a:off x="2039491" y="4278681"/>
            <a:ext cx="2469363" cy="1022527"/>
          </a:xfrm>
          <a:custGeom>
            <a:avLst/>
            <a:gdLst>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0 w 9900690"/>
              <a:gd name="connsiteY4" fmla="*/ 0 h 1368152"/>
              <a:gd name="connsiteX0-1" fmla="*/ 29068 w 9929758"/>
              <a:gd name="connsiteY0-2" fmla="*/ 0 h 1368152"/>
              <a:gd name="connsiteX1-3" fmla="*/ 9929758 w 9929758"/>
              <a:gd name="connsiteY1-4" fmla="*/ 0 h 1368152"/>
              <a:gd name="connsiteX2-5" fmla="*/ 9929758 w 9929758"/>
              <a:gd name="connsiteY2-6" fmla="*/ 1368152 h 1368152"/>
              <a:gd name="connsiteX3-7" fmla="*/ 29068 w 9929758"/>
              <a:gd name="connsiteY3-8" fmla="*/ 1368152 h 1368152"/>
              <a:gd name="connsiteX4-9" fmla="*/ 0 w 9929758"/>
              <a:gd name="connsiteY4-10" fmla="*/ 1361628 h 1368152"/>
              <a:gd name="connsiteX5" fmla="*/ 29068 w 9929758"/>
              <a:gd name="connsiteY5" fmla="*/ 0 h 1368152"/>
              <a:gd name="connsiteX0-11" fmla="*/ 0 w 9900690"/>
              <a:gd name="connsiteY0-12" fmla="*/ 0 h 1368152"/>
              <a:gd name="connsiteX1-13" fmla="*/ 9900690 w 9900690"/>
              <a:gd name="connsiteY1-14" fmla="*/ 0 h 1368152"/>
              <a:gd name="connsiteX2-15" fmla="*/ 9900690 w 9900690"/>
              <a:gd name="connsiteY2-16" fmla="*/ 1368152 h 1368152"/>
              <a:gd name="connsiteX3-17" fmla="*/ 0 w 9900690"/>
              <a:gd name="connsiteY3-18" fmla="*/ 1368152 h 1368152"/>
              <a:gd name="connsiteX4-19" fmla="*/ 147578 w 9900690"/>
              <a:gd name="connsiteY4-20" fmla="*/ 519965 h 1368152"/>
              <a:gd name="connsiteX5-21" fmla="*/ 0 w 9900690"/>
              <a:gd name="connsiteY5-22" fmla="*/ 0 h 1368152"/>
              <a:gd name="connsiteX0-23" fmla="*/ 0 w 9900690"/>
              <a:gd name="connsiteY0-24" fmla="*/ 0 h 1368152"/>
              <a:gd name="connsiteX1-25" fmla="*/ 9900690 w 9900690"/>
              <a:gd name="connsiteY1-26" fmla="*/ 0 h 1368152"/>
              <a:gd name="connsiteX2-27" fmla="*/ 9900690 w 9900690"/>
              <a:gd name="connsiteY2-28" fmla="*/ 1368152 h 1368152"/>
              <a:gd name="connsiteX3-29" fmla="*/ 0 w 9900690"/>
              <a:gd name="connsiteY3-30" fmla="*/ 1368152 h 1368152"/>
              <a:gd name="connsiteX4-31" fmla="*/ 293051 w 9900690"/>
              <a:gd name="connsiteY4-32" fmla="*/ 499183 h 1368152"/>
              <a:gd name="connsiteX5-33" fmla="*/ 0 w 9900690"/>
              <a:gd name="connsiteY5-34" fmla="*/ 0 h 1368152"/>
              <a:gd name="connsiteX0-35" fmla="*/ 0 w 9900690"/>
              <a:gd name="connsiteY0-36" fmla="*/ 0 h 1368152"/>
              <a:gd name="connsiteX1-37" fmla="*/ 9900690 w 9900690"/>
              <a:gd name="connsiteY1-38" fmla="*/ 0 h 1368152"/>
              <a:gd name="connsiteX2-39" fmla="*/ 9900690 w 9900690"/>
              <a:gd name="connsiteY2-40" fmla="*/ 1368152 h 1368152"/>
              <a:gd name="connsiteX3-41" fmla="*/ 0 w 9900690"/>
              <a:gd name="connsiteY3-42" fmla="*/ 1368152 h 1368152"/>
              <a:gd name="connsiteX4-43" fmla="*/ 178751 w 9900690"/>
              <a:gd name="connsiteY4-44" fmla="*/ 603092 h 1368152"/>
              <a:gd name="connsiteX5-45" fmla="*/ 0 w 9900690"/>
              <a:gd name="connsiteY5-46" fmla="*/ 0 h 1368152"/>
              <a:gd name="connsiteX0-47" fmla="*/ 0 w 9900690"/>
              <a:gd name="connsiteY0-48" fmla="*/ 0 h 1368152"/>
              <a:gd name="connsiteX1-49" fmla="*/ 9900690 w 9900690"/>
              <a:gd name="connsiteY1-50" fmla="*/ 0 h 1368152"/>
              <a:gd name="connsiteX2-51" fmla="*/ 9900690 w 9900690"/>
              <a:gd name="connsiteY2-52" fmla="*/ 1368152 h 1368152"/>
              <a:gd name="connsiteX3-53" fmla="*/ 0 w 9900690"/>
              <a:gd name="connsiteY3-54" fmla="*/ 1368152 h 1368152"/>
              <a:gd name="connsiteX4-55" fmla="*/ 116406 w 9900690"/>
              <a:gd name="connsiteY4-56" fmla="*/ 655047 h 1368152"/>
              <a:gd name="connsiteX5-57" fmla="*/ 0 w 9900690"/>
              <a:gd name="connsiteY5-58" fmla="*/ 0 h 1368152"/>
              <a:gd name="connsiteX0-59" fmla="*/ 0 w 9900690"/>
              <a:gd name="connsiteY0-60" fmla="*/ 0 h 1368152"/>
              <a:gd name="connsiteX1-61" fmla="*/ 9900690 w 9900690"/>
              <a:gd name="connsiteY1-62" fmla="*/ 0 h 1368152"/>
              <a:gd name="connsiteX2-63" fmla="*/ 9900690 w 9900690"/>
              <a:gd name="connsiteY2-64" fmla="*/ 1368152 h 1368152"/>
              <a:gd name="connsiteX3-65" fmla="*/ 0 w 9900690"/>
              <a:gd name="connsiteY3-66" fmla="*/ 1368152 h 1368152"/>
              <a:gd name="connsiteX4-67" fmla="*/ 147579 w 9900690"/>
              <a:gd name="connsiteY4-68" fmla="*/ 675828 h 1368152"/>
              <a:gd name="connsiteX5-69" fmla="*/ 0 w 9900690"/>
              <a:gd name="connsiteY5-70" fmla="*/ 0 h 1368152"/>
              <a:gd name="connsiteX0-71" fmla="*/ 0 w 9900690"/>
              <a:gd name="connsiteY0-72" fmla="*/ 0 h 1368152"/>
              <a:gd name="connsiteX1-73" fmla="*/ 9900690 w 9900690"/>
              <a:gd name="connsiteY1-74" fmla="*/ 0 h 1368152"/>
              <a:gd name="connsiteX2-75" fmla="*/ 9900690 w 9900690"/>
              <a:gd name="connsiteY2-76" fmla="*/ 1368152 h 1368152"/>
              <a:gd name="connsiteX3-77" fmla="*/ 0 w 9900690"/>
              <a:gd name="connsiteY3-78" fmla="*/ 1368152 h 1368152"/>
              <a:gd name="connsiteX4-79" fmla="*/ 147579 w 9900690"/>
              <a:gd name="connsiteY4-80" fmla="*/ 675828 h 1368152"/>
              <a:gd name="connsiteX5-81" fmla="*/ 147578 w 9900690"/>
              <a:gd name="connsiteY5-82" fmla="*/ 644655 h 1368152"/>
              <a:gd name="connsiteX6" fmla="*/ 0 w 9900690"/>
              <a:gd name="connsiteY6" fmla="*/ 0 h 1368152"/>
              <a:gd name="connsiteX0-83" fmla="*/ 0 w 9900690"/>
              <a:gd name="connsiteY0-84" fmla="*/ 0 h 1368152"/>
              <a:gd name="connsiteX1-85" fmla="*/ 9900690 w 9900690"/>
              <a:gd name="connsiteY1-86" fmla="*/ 0 h 1368152"/>
              <a:gd name="connsiteX2-87" fmla="*/ 9900690 w 9900690"/>
              <a:gd name="connsiteY2-88" fmla="*/ 1368152 h 1368152"/>
              <a:gd name="connsiteX3-89" fmla="*/ 0 w 9900690"/>
              <a:gd name="connsiteY3-90" fmla="*/ 1368152 h 1368152"/>
              <a:gd name="connsiteX4-91" fmla="*/ 147579 w 9900690"/>
              <a:gd name="connsiteY4-92" fmla="*/ 675828 h 1368152"/>
              <a:gd name="connsiteX5-93" fmla="*/ 272269 w 9900690"/>
              <a:gd name="connsiteY5-94" fmla="*/ 488792 h 1368152"/>
              <a:gd name="connsiteX6-95" fmla="*/ 0 w 9900690"/>
              <a:gd name="connsiteY6-96" fmla="*/ 0 h 1368152"/>
              <a:gd name="connsiteX0-97" fmla="*/ 18677 w 9919367"/>
              <a:gd name="connsiteY0-98" fmla="*/ 0 h 1368152"/>
              <a:gd name="connsiteX1-99" fmla="*/ 9919367 w 9919367"/>
              <a:gd name="connsiteY1-100" fmla="*/ 0 h 1368152"/>
              <a:gd name="connsiteX2-101" fmla="*/ 9919367 w 9919367"/>
              <a:gd name="connsiteY2-102" fmla="*/ 1368152 h 1368152"/>
              <a:gd name="connsiteX3-103" fmla="*/ 18677 w 9919367"/>
              <a:gd name="connsiteY3-104" fmla="*/ 1368152 h 1368152"/>
              <a:gd name="connsiteX4-105" fmla="*/ 0 w 9919367"/>
              <a:gd name="connsiteY4-106" fmla="*/ 1340846 h 1368152"/>
              <a:gd name="connsiteX5-107" fmla="*/ 166256 w 9919367"/>
              <a:gd name="connsiteY5-108" fmla="*/ 675828 h 1368152"/>
              <a:gd name="connsiteX6-109" fmla="*/ 290946 w 9919367"/>
              <a:gd name="connsiteY6-110" fmla="*/ 488792 h 1368152"/>
              <a:gd name="connsiteX7" fmla="*/ 18677 w 9919367"/>
              <a:gd name="connsiteY7" fmla="*/ 0 h 1368152"/>
              <a:gd name="connsiteX0-111" fmla="*/ 0 w 9900690"/>
              <a:gd name="connsiteY0-112" fmla="*/ 0 h 1368152"/>
              <a:gd name="connsiteX1-113" fmla="*/ 9900690 w 9900690"/>
              <a:gd name="connsiteY1-114" fmla="*/ 0 h 1368152"/>
              <a:gd name="connsiteX2-115" fmla="*/ 9900690 w 9900690"/>
              <a:gd name="connsiteY2-116" fmla="*/ 1368152 h 1368152"/>
              <a:gd name="connsiteX3-117" fmla="*/ 0 w 9900690"/>
              <a:gd name="connsiteY3-118" fmla="*/ 1368152 h 1368152"/>
              <a:gd name="connsiteX4-119" fmla="*/ 324223 w 9900690"/>
              <a:gd name="connsiteY4-120" fmla="*/ 1049901 h 1368152"/>
              <a:gd name="connsiteX5-121" fmla="*/ 147579 w 9900690"/>
              <a:gd name="connsiteY5-122" fmla="*/ 675828 h 1368152"/>
              <a:gd name="connsiteX6-123" fmla="*/ 272269 w 9900690"/>
              <a:gd name="connsiteY6-124" fmla="*/ 488792 h 1368152"/>
              <a:gd name="connsiteX7-125" fmla="*/ 0 w 9900690"/>
              <a:gd name="connsiteY7-126" fmla="*/ 0 h 1368152"/>
              <a:gd name="connsiteX0-127" fmla="*/ 0 w 9900690"/>
              <a:gd name="connsiteY0-128" fmla="*/ 0 h 1368152"/>
              <a:gd name="connsiteX1-129" fmla="*/ 9900690 w 9900690"/>
              <a:gd name="connsiteY1-130" fmla="*/ 0 h 1368152"/>
              <a:gd name="connsiteX2-131" fmla="*/ 9900690 w 9900690"/>
              <a:gd name="connsiteY2-132" fmla="*/ 1368152 h 1368152"/>
              <a:gd name="connsiteX3-133" fmla="*/ 0 w 9900690"/>
              <a:gd name="connsiteY3-134" fmla="*/ 1368152 h 1368152"/>
              <a:gd name="connsiteX4-135" fmla="*/ 324223 w 9900690"/>
              <a:gd name="connsiteY4-136" fmla="*/ 1049901 h 1368152"/>
              <a:gd name="connsiteX5-137" fmla="*/ 54060 w 9900690"/>
              <a:gd name="connsiteY5-138" fmla="*/ 675828 h 1368152"/>
              <a:gd name="connsiteX6-139" fmla="*/ 272269 w 9900690"/>
              <a:gd name="connsiteY6-140" fmla="*/ 488792 h 1368152"/>
              <a:gd name="connsiteX7-141" fmla="*/ 0 w 9900690"/>
              <a:gd name="connsiteY7-142" fmla="*/ 0 h 1368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95" y="connsiteY6-96"/>
              </a:cxn>
              <a:cxn ang="0">
                <a:pos x="connsiteX7-125" y="connsiteY7-126"/>
              </a:cxn>
            </a:cxnLst>
            <a:rect l="l" t="t" r="r" b="b"/>
            <a:pathLst>
              <a:path w="9900690" h="1368152">
                <a:moveTo>
                  <a:pt x="0" y="0"/>
                </a:moveTo>
                <a:lnTo>
                  <a:pt x="9900690" y="0"/>
                </a:lnTo>
                <a:lnTo>
                  <a:pt x="9900690" y="1368152"/>
                </a:lnTo>
                <a:lnTo>
                  <a:pt x="0" y="1368152"/>
                </a:lnTo>
                <a:lnTo>
                  <a:pt x="324223" y="1049901"/>
                </a:lnTo>
                <a:lnTo>
                  <a:pt x="54060" y="675828"/>
                </a:lnTo>
                <a:cubicBezTo>
                  <a:pt x="54060" y="665437"/>
                  <a:pt x="272269" y="499183"/>
                  <a:pt x="272269" y="488792"/>
                </a:cubicBezTo>
                <a:lnTo>
                  <a:pt x="0" y="0"/>
                </a:lnTo>
                <a:close/>
              </a:path>
            </a:pathLst>
          </a:custGeom>
          <a:solidFill>
            <a:srgbClr val="FFD14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30" name="PA_矩形 150"/>
          <p:cNvSpPr/>
          <p:nvPr>
            <p:custDataLst>
              <p:tags r:id="rId5"/>
            </p:custDataLst>
          </p:nvPr>
        </p:nvSpPr>
        <p:spPr>
          <a:xfrm>
            <a:off x="1671733" y="2357965"/>
            <a:ext cx="1897193" cy="184020"/>
          </a:xfrm>
          <a:prstGeom prst="rect">
            <a:avLst/>
          </a:prstGeom>
        </p:spPr>
        <p:txBody>
          <a:bodyPr wrap="none" lIns="144000" tIns="0" rIns="144000" bIns="0">
            <a:noAutofit/>
          </a:bodyPr>
          <a:lstStyle/>
          <a:p>
            <a:pPr>
              <a:lnSpc>
                <a:spcPct val="110000"/>
              </a:lnSpc>
            </a:pPr>
            <a:r>
              <a:rPr lang="zh-CN" altLang="en-US" b="1" dirty="0">
                <a:solidFill>
                  <a:srgbClr val="FFFFFF"/>
                </a:solidFill>
                <a:cs typeface="+mn-ea"/>
                <a:sym typeface="+mn-lt"/>
              </a:rPr>
              <a:t>Title text presets.</a:t>
            </a:r>
          </a:p>
        </p:txBody>
      </p:sp>
      <p:sp>
        <p:nvSpPr>
          <p:cNvPr id="31" name="PA_矩形 151"/>
          <p:cNvSpPr/>
          <p:nvPr>
            <p:custDataLst>
              <p:tags r:id="rId6"/>
            </p:custDataLst>
          </p:nvPr>
        </p:nvSpPr>
        <p:spPr>
          <a:xfrm>
            <a:off x="4605570" y="2147709"/>
            <a:ext cx="2772242" cy="586096"/>
          </a:xfrm>
          <a:prstGeom prst="rect">
            <a:avLst/>
          </a:prstGeom>
        </p:spPr>
        <p:txBody>
          <a:bodyPr wrap="square" lIns="144000" tIns="0" rIns="144000" bIns="0">
            <a:normAutofit fontScale="85000" lnSpcReduction="20000"/>
          </a:bodyPr>
          <a:lstStyle/>
          <a:p>
            <a:pPr>
              <a:lnSpc>
                <a:spcPct val="120000"/>
              </a:lnSpc>
            </a:pPr>
            <a:r>
              <a:rPr lang="zh-CN" altLang="en-US" sz="1400" dirty="0">
                <a:solidFill>
                  <a:schemeClr val="tx1">
                    <a:lumMod val="75000"/>
                    <a:lumOff val="25000"/>
                  </a:schemeClr>
                </a:solidFill>
                <a:cs typeface="+mn-ea"/>
                <a:sym typeface="+mn-lt"/>
              </a:rPr>
              <a:t>This section is displayed as a typography location (subject fonts are recommended)</a:t>
            </a:r>
          </a:p>
        </p:txBody>
      </p:sp>
      <p:sp>
        <p:nvSpPr>
          <p:cNvPr id="32" name="PA_矩形 152"/>
          <p:cNvSpPr/>
          <p:nvPr>
            <p:custDataLst>
              <p:tags r:id="rId7"/>
            </p:custDataLst>
          </p:nvPr>
        </p:nvSpPr>
        <p:spPr>
          <a:xfrm>
            <a:off x="2039491" y="3519360"/>
            <a:ext cx="1897193" cy="184020"/>
          </a:xfrm>
          <a:prstGeom prst="rect">
            <a:avLst/>
          </a:prstGeom>
        </p:spPr>
        <p:txBody>
          <a:bodyPr wrap="none" lIns="144000" tIns="0" rIns="144000" bIns="0">
            <a:noAutofit/>
          </a:bodyPr>
          <a:lstStyle/>
          <a:p>
            <a:pPr>
              <a:lnSpc>
                <a:spcPct val="110000"/>
              </a:lnSpc>
            </a:pPr>
            <a:r>
              <a:rPr lang="zh-CN" altLang="en-US" b="1" dirty="0">
                <a:solidFill>
                  <a:srgbClr val="FFFFFF"/>
                </a:solidFill>
                <a:cs typeface="+mn-ea"/>
                <a:sym typeface="+mn-lt"/>
              </a:rPr>
              <a:t>Title text presets.</a:t>
            </a:r>
          </a:p>
        </p:txBody>
      </p:sp>
      <p:sp>
        <p:nvSpPr>
          <p:cNvPr id="33" name="PA_矩形 153"/>
          <p:cNvSpPr/>
          <p:nvPr>
            <p:custDataLst>
              <p:tags r:id="rId8"/>
            </p:custDataLst>
          </p:nvPr>
        </p:nvSpPr>
        <p:spPr>
          <a:xfrm>
            <a:off x="4605569" y="3309104"/>
            <a:ext cx="2772241" cy="586096"/>
          </a:xfrm>
          <a:prstGeom prst="rect">
            <a:avLst/>
          </a:prstGeom>
        </p:spPr>
        <p:txBody>
          <a:bodyPr wrap="square" lIns="144000" tIns="0" rIns="144000" bIns="0">
            <a:normAutofit fontScale="85000" lnSpcReduction="20000"/>
          </a:bodyPr>
          <a:lstStyle/>
          <a:p>
            <a:pPr>
              <a:lnSpc>
                <a:spcPct val="120000"/>
              </a:lnSpc>
            </a:pPr>
            <a:r>
              <a:rPr lang="zh-CN" altLang="en-US" sz="1400">
                <a:solidFill>
                  <a:schemeClr val="tx1">
                    <a:lumMod val="75000"/>
                    <a:lumOff val="25000"/>
                  </a:schemeClr>
                </a:solidFill>
                <a:cs typeface="+mn-ea"/>
                <a:sym typeface="+mn-lt"/>
              </a:rPr>
              <a:t>This section is displayed as a typography location (subject fonts are recommended)</a:t>
            </a:r>
            <a:endParaRPr lang="zh-CN" altLang="en-US" sz="1400" dirty="0">
              <a:solidFill>
                <a:schemeClr val="tx1">
                  <a:lumMod val="75000"/>
                  <a:lumOff val="25000"/>
                </a:schemeClr>
              </a:solidFill>
              <a:cs typeface="+mn-ea"/>
              <a:sym typeface="+mn-lt"/>
            </a:endParaRPr>
          </a:p>
        </p:txBody>
      </p:sp>
      <p:sp>
        <p:nvSpPr>
          <p:cNvPr id="34" name="PA_矩形 154"/>
          <p:cNvSpPr/>
          <p:nvPr>
            <p:custDataLst>
              <p:tags r:id="rId9"/>
            </p:custDataLst>
          </p:nvPr>
        </p:nvSpPr>
        <p:spPr>
          <a:xfrm>
            <a:off x="2286225" y="4639910"/>
            <a:ext cx="1897193" cy="184020"/>
          </a:xfrm>
          <a:prstGeom prst="rect">
            <a:avLst/>
          </a:prstGeom>
        </p:spPr>
        <p:txBody>
          <a:bodyPr wrap="none" lIns="144000" tIns="0" rIns="144000" bIns="0">
            <a:noAutofit/>
          </a:bodyPr>
          <a:lstStyle/>
          <a:p>
            <a:pPr>
              <a:lnSpc>
                <a:spcPct val="110000"/>
              </a:lnSpc>
            </a:pPr>
            <a:r>
              <a:rPr lang="zh-CN" altLang="en-US" b="1">
                <a:solidFill>
                  <a:srgbClr val="FFFFFF"/>
                </a:solidFill>
                <a:cs typeface="+mn-ea"/>
                <a:sym typeface="+mn-lt"/>
              </a:rPr>
              <a:t>Title text presets.</a:t>
            </a:r>
            <a:endParaRPr lang="zh-CN" altLang="en-US" b="1" dirty="0">
              <a:solidFill>
                <a:srgbClr val="FFFFFF"/>
              </a:solidFill>
              <a:cs typeface="+mn-ea"/>
              <a:sym typeface="+mn-lt"/>
            </a:endParaRPr>
          </a:p>
        </p:txBody>
      </p:sp>
      <p:sp>
        <p:nvSpPr>
          <p:cNvPr id="35" name="PA_矩形 155"/>
          <p:cNvSpPr/>
          <p:nvPr>
            <p:custDataLst>
              <p:tags r:id="rId10"/>
            </p:custDataLst>
          </p:nvPr>
        </p:nvSpPr>
        <p:spPr>
          <a:xfrm>
            <a:off x="4605570" y="4429654"/>
            <a:ext cx="2772242" cy="586096"/>
          </a:xfrm>
          <a:prstGeom prst="rect">
            <a:avLst/>
          </a:prstGeom>
        </p:spPr>
        <p:txBody>
          <a:bodyPr wrap="square" lIns="144000" tIns="0" rIns="144000" bIns="0">
            <a:normAutofit fontScale="85000" lnSpcReduction="20000"/>
          </a:bodyPr>
          <a:lstStyle/>
          <a:p>
            <a:pPr>
              <a:lnSpc>
                <a:spcPct val="120000"/>
              </a:lnSpc>
            </a:pPr>
            <a:r>
              <a:rPr lang="zh-CN" altLang="en-US" sz="1400">
                <a:solidFill>
                  <a:schemeClr val="tx1">
                    <a:lumMod val="75000"/>
                    <a:lumOff val="25000"/>
                  </a:schemeClr>
                </a:solidFill>
                <a:cs typeface="+mn-ea"/>
                <a:sym typeface="+mn-lt"/>
              </a:rPr>
              <a:t>This section is displayed as a typography location (subject fonts are recommended)</a:t>
            </a:r>
            <a:endParaRPr lang="zh-CN" altLang="en-US" sz="1400" dirty="0">
              <a:solidFill>
                <a:schemeClr val="tx1">
                  <a:lumMod val="75000"/>
                  <a:lumOff val="25000"/>
                </a:schemeClr>
              </a:solidFill>
              <a:cs typeface="+mn-ea"/>
              <a:sym typeface="+mn-lt"/>
            </a:endParaRPr>
          </a:p>
        </p:txBody>
      </p:sp>
      <p:sp>
        <p:nvSpPr>
          <p:cNvPr id="36" name="PA_文本框 9"/>
          <p:cNvSpPr txBox="1"/>
          <p:nvPr>
            <p:custDataLst>
              <p:tags r:id="rId11"/>
            </p:custDataLst>
          </p:nvPr>
        </p:nvSpPr>
        <p:spPr>
          <a:xfrm>
            <a:off x="1245569" y="3125994"/>
            <a:ext cx="645806" cy="1018202"/>
          </a:xfrm>
          <a:prstGeom prst="rect">
            <a:avLst/>
          </a:prstGeom>
          <a:noFill/>
          <a:effectLst>
            <a:outerShdw dist="38100" algn="l" rotWithShape="0">
              <a:srgbClr val="FFFFFF"/>
            </a:outerShdw>
          </a:effectLst>
        </p:spPr>
        <p:txBody>
          <a:bodyPr wrap="none">
            <a:prstTxWarp prst="textPlain">
              <a:avLst/>
            </a:prstTxWarp>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2364B"/>
                </a:solidFill>
                <a:effectLst/>
                <a:uLnTx/>
                <a:uFillTx/>
                <a:cs typeface="+mn-ea"/>
                <a:sym typeface="+mn-lt"/>
              </a:rPr>
              <a:t>2</a:t>
            </a:r>
          </a:p>
        </p:txBody>
      </p:sp>
      <p:sp>
        <p:nvSpPr>
          <p:cNvPr id="37" name="PA_文本框 10"/>
          <p:cNvSpPr txBox="1"/>
          <p:nvPr>
            <p:custDataLst>
              <p:tags r:id="rId12"/>
            </p:custDataLst>
          </p:nvPr>
        </p:nvSpPr>
        <p:spPr>
          <a:xfrm>
            <a:off x="1640419" y="4282411"/>
            <a:ext cx="645806" cy="1018202"/>
          </a:xfrm>
          <a:prstGeom prst="rect">
            <a:avLst/>
          </a:prstGeom>
          <a:noFill/>
          <a:effectLst>
            <a:outerShdw dist="38100" algn="l" rotWithShape="0">
              <a:srgbClr val="FFFFFF"/>
            </a:outerShdw>
          </a:effectLst>
        </p:spPr>
        <p:txBody>
          <a:bodyPr wrap="none">
            <a:prstTxWarp prst="textPlain">
              <a:avLst/>
            </a:prstTxWarp>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D145"/>
                </a:solidFill>
                <a:effectLst/>
                <a:uLnTx/>
                <a:uFillTx/>
                <a:cs typeface="+mn-ea"/>
                <a:sym typeface="+mn-lt"/>
              </a:rPr>
              <a:t>3</a:t>
            </a:r>
          </a:p>
        </p:txBody>
      </p:sp>
      <p:cxnSp>
        <p:nvCxnSpPr>
          <p:cNvPr id="38" name="PA_直接连接符 158"/>
          <p:cNvCxnSpPr/>
          <p:nvPr>
            <p:custDataLst>
              <p:tags r:id="rId13"/>
            </p:custDataLst>
          </p:nvPr>
        </p:nvCxnSpPr>
        <p:spPr>
          <a:xfrm>
            <a:off x="4655840" y="2996952"/>
            <a:ext cx="3240360" cy="0"/>
          </a:xfrm>
          <a:prstGeom prst="line">
            <a:avLst/>
          </a:prstGeom>
          <a:noFill/>
          <a:ln w="6350" cap="flat" cmpd="sng" algn="ctr">
            <a:solidFill>
              <a:srgbClr val="000000">
                <a:lumMod val="40000"/>
                <a:lumOff val="60000"/>
              </a:srgbClr>
            </a:solidFill>
            <a:prstDash val="solid"/>
            <a:miter lim="800000"/>
          </a:ln>
          <a:effectLst/>
        </p:spPr>
      </p:cxnSp>
      <p:cxnSp>
        <p:nvCxnSpPr>
          <p:cNvPr id="39" name="PA_直接连接符 159"/>
          <p:cNvCxnSpPr/>
          <p:nvPr>
            <p:custDataLst>
              <p:tags r:id="rId14"/>
            </p:custDataLst>
          </p:nvPr>
        </p:nvCxnSpPr>
        <p:spPr>
          <a:xfrm>
            <a:off x="4655840" y="4145032"/>
            <a:ext cx="3240360" cy="0"/>
          </a:xfrm>
          <a:prstGeom prst="line">
            <a:avLst/>
          </a:prstGeom>
          <a:noFill/>
          <a:ln w="6350" cap="flat" cmpd="sng" algn="ctr">
            <a:solidFill>
              <a:srgbClr val="000000">
                <a:lumMod val="40000"/>
                <a:lumOff val="60000"/>
              </a:srgbClr>
            </a:solidFill>
            <a:prstDash val="solid"/>
            <a:miter lim="800000"/>
          </a:ln>
          <a:effectLst/>
        </p:spPr>
      </p:cxnSp>
      <p:sp>
        <p:nvSpPr>
          <p:cNvPr id="40" name="PA_矩形 160"/>
          <p:cNvSpPr/>
          <p:nvPr>
            <p:custDataLst>
              <p:tags r:id="rId15"/>
            </p:custDataLst>
          </p:nvPr>
        </p:nvSpPr>
        <p:spPr>
          <a:xfrm>
            <a:off x="8054940" y="2147709"/>
            <a:ext cx="2772242" cy="586096"/>
          </a:xfrm>
          <a:prstGeom prst="rect">
            <a:avLst/>
          </a:prstGeom>
        </p:spPr>
        <p:txBody>
          <a:bodyPr wrap="square" lIns="144000" tIns="0" rIns="144000" bIns="0">
            <a:normAutofit fontScale="85000" lnSpcReduction="20000"/>
          </a:bodyPr>
          <a:lstStyle/>
          <a:p>
            <a:pPr>
              <a:lnSpc>
                <a:spcPct val="120000"/>
              </a:lnSpc>
            </a:pPr>
            <a:r>
              <a:rPr lang="zh-CN" altLang="en-US" sz="1400" dirty="0">
                <a:solidFill>
                  <a:schemeClr val="tx1">
                    <a:lumMod val="75000"/>
                    <a:lumOff val="25000"/>
                  </a:schemeClr>
                </a:solidFill>
                <a:cs typeface="+mn-ea"/>
                <a:sym typeface="+mn-lt"/>
              </a:rPr>
              <a:t>This section is displayed as a typography location (subject fonts are recommended)</a:t>
            </a:r>
          </a:p>
        </p:txBody>
      </p:sp>
      <p:sp>
        <p:nvSpPr>
          <p:cNvPr id="41" name="PA_矩形 161"/>
          <p:cNvSpPr/>
          <p:nvPr>
            <p:custDataLst>
              <p:tags r:id="rId16"/>
            </p:custDataLst>
          </p:nvPr>
        </p:nvSpPr>
        <p:spPr>
          <a:xfrm>
            <a:off x="8054939" y="3309104"/>
            <a:ext cx="2772241" cy="586096"/>
          </a:xfrm>
          <a:prstGeom prst="rect">
            <a:avLst/>
          </a:prstGeom>
        </p:spPr>
        <p:txBody>
          <a:bodyPr wrap="square" lIns="144000" tIns="0" rIns="144000" bIns="0">
            <a:normAutofit fontScale="85000" lnSpcReduction="20000"/>
          </a:bodyPr>
          <a:lstStyle/>
          <a:p>
            <a:pPr>
              <a:lnSpc>
                <a:spcPct val="120000"/>
              </a:lnSpc>
            </a:pPr>
            <a:r>
              <a:rPr lang="zh-CN" altLang="en-US" sz="1400">
                <a:solidFill>
                  <a:schemeClr val="tx1">
                    <a:lumMod val="75000"/>
                    <a:lumOff val="25000"/>
                  </a:schemeClr>
                </a:solidFill>
                <a:cs typeface="+mn-ea"/>
                <a:sym typeface="+mn-lt"/>
              </a:rPr>
              <a:t>This section is displayed as a typography location (subject fonts are recommended)</a:t>
            </a:r>
            <a:endParaRPr lang="zh-CN" altLang="en-US" sz="1400" dirty="0">
              <a:solidFill>
                <a:schemeClr val="tx1">
                  <a:lumMod val="75000"/>
                  <a:lumOff val="25000"/>
                </a:schemeClr>
              </a:solidFill>
              <a:cs typeface="+mn-ea"/>
              <a:sym typeface="+mn-lt"/>
            </a:endParaRPr>
          </a:p>
        </p:txBody>
      </p:sp>
      <p:sp>
        <p:nvSpPr>
          <p:cNvPr id="42" name="PA_矩形 162"/>
          <p:cNvSpPr/>
          <p:nvPr>
            <p:custDataLst>
              <p:tags r:id="rId17"/>
            </p:custDataLst>
          </p:nvPr>
        </p:nvSpPr>
        <p:spPr>
          <a:xfrm>
            <a:off x="8054940" y="4429654"/>
            <a:ext cx="2772242" cy="586096"/>
          </a:xfrm>
          <a:prstGeom prst="rect">
            <a:avLst/>
          </a:prstGeom>
        </p:spPr>
        <p:txBody>
          <a:bodyPr wrap="square" lIns="144000" tIns="0" rIns="144000" bIns="0">
            <a:normAutofit fontScale="85000" lnSpcReduction="20000"/>
          </a:bodyPr>
          <a:lstStyle/>
          <a:p>
            <a:pPr>
              <a:lnSpc>
                <a:spcPct val="120000"/>
              </a:lnSpc>
            </a:pPr>
            <a:r>
              <a:rPr lang="zh-CN" altLang="en-US" sz="1400">
                <a:solidFill>
                  <a:schemeClr val="tx1">
                    <a:lumMod val="75000"/>
                    <a:lumOff val="25000"/>
                  </a:schemeClr>
                </a:solidFill>
                <a:cs typeface="+mn-ea"/>
                <a:sym typeface="+mn-lt"/>
              </a:rPr>
              <a:t>This section is displayed as a typography location (subject fonts are recommended)</a:t>
            </a:r>
            <a:endParaRPr lang="zh-CN" altLang="en-US" sz="1400" dirty="0">
              <a:solidFill>
                <a:schemeClr val="tx1">
                  <a:lumMod val="75000"/>
                  <a:lumOff val="25000"/>
                </a:schemeClr>
              </a:solidFill>
              <a:cs typeface="+mn-ea"/>
              <a:sym typeface="+mn-lt"/>
            </a:endParaRPr>
          </a:p>
        </p:txBody>
      </p:sp>
      <p:cxnSp>
        <p:nvCxnSpPr>
          <p:cNvPr id="43" name="PA_直接连接符 163"/>
          <p:cNvCxnSpPr/>
          <p:nvPr>
            <p:custDataLst>
              <p:tags r:id="rId18"/>
            </p:custDataLst>
          </p:nvPr>
        </p:nvCxnSpPr>
        <p:spPr>
          <a:xfrm>
            <a:off x="8105210" y="2996952"/>
            <a:ext cx="3240360" cy="0"/>
          </a:xfrm>
          <a:prstGeom prst="line">
            <a:avLst/>
          </a:prstGeom>
          <a:noFill/>
          <a:ln w="6350" cap="flat" cmpd="sng" algn="ctr">
            <a:solidFill>
              <a:srgbClr val="000000">
                <a:lumMod val="40000"/>
                <a:lumOff val="60000"/>
              </a:srgbClr>
            </a:solidFill>
            <a:prstDash val="solid"/>
            <a:miter lim="800000"/>
          </a:ln>
          <a:effectLst/>
        </p:spPr>
      </p:cxnSp>
      <p:cxnSp>
        <p:nvCxnSpPr>
          <p:cNvPr id="44" name="PA_直接连接符 164"/>
          <p:cNvCxnSpPr/>
          <p:nvPr>
            <p:custDataLst>
              <p:tags r:id="rId19"/>
            </p:custDataLst>
          </p:nvPr>
        </p:nvCxnSpPr>
        <p:spPr>
          <a:xfrm>
            <a:off x="8105210" y="4145032"/>
            <a:ext cx="3240360" cy="0"/>
          </a:xfrm>
          <a:prstGeom prst="line">
            <a:avLst/>
          </a:prstGeom>
          <a:noFill/>
          <a:ln w="6350" cap="flat" cmpd="sng" algn="ctr">
            <a:solidFill>
              <a:srgbClr val="000000">
                <a:lumMod val="40000"/>
                <a:lumOff val="60000"/>
              </a:srgbClr>
            </a:solidFill>
            <a:prstDash val="solid"/>
            <a:miter lim="800000"/>
          </a:ln>
          <a:effectLst/>
        </p:spPr>
      </p:cxnSp>
      <p:sp>
        <p:nvSpPr>
          <p:cNvPr id="45" name="PA_任意多边形 165"/>
          <p:cNvSpPr/>
          <p:nvPr>
            <p:custDataLst>
              <p:tags r:id="rId20"/>
            </p:custDataLst>
          </p:nvPr>
        </p:nvSpPr>
        <p:spPr>
          <a:xfrm rot="10800000">
            <a:off x="7570414" y="2303554"/>
            <a:ext cx="293283" cy="292841"/>
          </a:xfrm>
          <a:custGeom>
            <a:avLst/>
            <a:gdLst>
              <a:gd name="T0" fmla="*/ 2000 w 4000"/>
              <a:gd name="T1" fmla="*/ 0 h 4000"/>
              <a:gd name="T2" fmla="*/ 0 w 4000"/>
              <a:gd name="T3" fmla="*/ 2000 h 4000"/>
              <a:gd name="T4" fmla="*/ 2000 w 4000"/>
              <a:gd name="T5" fmla="*/ 4000 h 4000"/>
              <a:gd name="T6" fmla="*/ 4000 w 4000"/>
              <a:gd name="T7" fmla="*/ 2000 h 4000"/>
              <a:gd name="T8" fmla="*/ 2000 w 4000"/>
              <a:gd name="T9" fmla="*/ 0 h 4000"/>
              <a:gd name="T10" fmla="*/ 2523 w 4000"/>
              <a:gd name="T11" fmla="*/ 2909 h 4000"/>
              <a:gd name="T12" fmla="*/ 2391 w 4000"/>
              <a:gd name="T13" fmla="*/ 2964 h 4000"/>
              <a:gd name="T14" fmla="*/ 2259 w 4000"/>
              <a:gd name="T15" fmla="*/ 2909 h 4000"/>
              <a:gd name="T16" fmla="*/ 1508 w 4000"/>
              <a:gd name="T17" fmla="*/ 2159 h 4000"/>
              <a:gd name="T18" fmla="*/ 1477 w 4000"/>
              <a:gd name="T19" fmla="*/ 2134 h 4000"/>
              <a:gd name="T20" fmla="*/ 1422 w 4000"/>
              <a:gd name="T21" fmla="*/ 1998 h 4000"/>
              <a:gd name="T22" fmla="*/ 1477 w 4000"/>
              <a:gd name="T23" fmla="*/ 1863 h 4000"/>
              <a:gd name="T24" fmla="*/ 1508 w 4000"/>
              <a:gd name="T25" fmla="*/ 1838 h 4000"/>
              <a:gd name="T26" fmla="*/ 2256 w 4000"/>
              <a:gd name="T27" fmla="*/ 1091 h 4000"/>
              <a:gd name="T28" fmla="*/ 2520 w 4000"/>
              <a:gd name="T29" fmla="*/ 1091 h 4000"/>
              <a:gd name="T30" fmla="*/ 2520 w 4000"/>
              <a:gd name="T31" fmla="*/ 1355 h 4000"/>
              <a:gd name="T32" fmla="*/ 1876 w 4000"/>
              <a:gd name="T33" fmla="*/ 1998 h 4000"/>
              <a:gd name="T34" fmla="*/ 2523 w 4000"/>
              <a:gd name="T35" fmla="*/ 2645 h 4000"/>
              <a:gd name="T36" fmla="*/ 2523 w 4000"/>
              <a:gd name="T37" fmla="*/ 290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0" h="4000">
                <a:moveTo>
                  <a:pt x="2000" y="0"/>
                </a:moveTo>
                <a:cubicBezTo>
                  <a:pt x="895" y="0"/>
                  <a:pt x="0" y="895"/>
                  <a:pt x="0" y="2000"/>
                </a:cubicBezTo>
                <a:cubicBezTo>
                  <a:pt x="0" y="3105"/>
                  <a:pt x="895" y="4000"/>
                  <a:pt x="2000" y="4000"/>
                </a:cubicBezTo>
                <a:cubicBezTo>
                  <a:pt x="3105" y="4000"/>
                  <a:pt x="4000" y="3105"/>
                  <a:pt x="4000" y="2000"/>
                </a:cubicBezTo>
                <a:cubicBezTo>
                  <a:pt x="4000" y="895"/>
                  <a:pt x="3105" y="0"/>
                  <a:pt x="2000" y="0"/>
                </a:cubicBezTo>
                <a:close/>
                <a:moveTo>
                  <a:pt x="2523" y="2909"/>
                </a:moveTo>
                <a:cubicBezTo>
                  <a:pt x="2487" y="2946"/>
                  <a:pt x="2439" y="2964"/>
                  <a:pt x="2391" y="2964"/>
                </a:cubicBezTo>
                <a:cubicBezTo>
                  <a:pt x="2343" y="2964"/>
                  <a:pt x="2295" y="2946"/>
                  <a:pt x="2259" y="2909"/>
                </a:cubicBezTo>
                <a:lnTo>
                  <a:pt x="1508" y="2159"/>
                </a:lnTo>
                <a:cubicBezTo>
                  <a:pt x="1497" y="2152"/>
                  <a:pt x="1487" y="2143"/>
                  <a:pt x="1477" y="2134"/>
                </a:cubicBezTo>
                <a:cubicBezTo>
                  <a:pt x="1440" y="2096"/>
                  <a:pt x="1422" y="2047"/>
                  <a:pt x="1422" y="1998"/>
                </a:cubicBezTo>
                <a:cubicBezTo>
                  <a:pt x="1422" y="1949"/>
                  <a:pt x="1440" y="1900"/>
                  <a:pt x="1477" y="1863"/>
                </a:cubicBezTo>
                <a:cubicBezTo>
                  <a:pt x="1487" y="1853"/>
                  <a:pt x="1497" y="1845"/>
                  <a:pt x="1508" y="1838"/>
                </a:cubicBezTo>
                <a:lnTo>
                  <a:pt x="2256" y="1091"/>
                </a:lnTo>
                <a:cubicBezTo>
                  <a:pt x="2329" y="1018"/>
                  <a:pt x="2447" y="1018"/>
                  <a:pt x="2520" y="1091"/>
                </a:cubicBezTo>
                <a:cubicBezTo>
                  <a:pt x="2593" y="1164"/>
                  <a:pt x="2593" y="1282"/>
                  <a:pt x="2520" y="1355"/>
                </a:cubicBezTo>
                <a:lnTo>
                  <a:pt x="1876" y="1998"/>
                </a:lnTo>
                <a:lnTo>
                  <a:pt x="2523" y="2645"/>
                </a:lnTo>
                <a:cubicBezTo>
                  <a:pt x="2596" y="2718"/>
                  <a:pt x="2596" y="2836"/>
                  <a:pt x="2523" y="2909"/>
                </a:cubicBezTo>
                <a:close/>
              </a:path>
            </a:pathLst>
          </a:custGeom>
          <a:solidFill>
            <a:schemeClr val="tx1">
              <a:lumMod val="75000"/>
              <a:lumOff val="25000"/>
            </a:scheme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6" name="PA_任意多边形 166"/>
          <p:cNvSpPr/>
          <p:nvPr>
            <p:custDataLst>
              <p:tags r:id="rId21"/>
            </p:custDataLst>
          </p:nvPr>
        </p:nvSpPr>
        <p:spPr>
          <a:xfrm rot="10800000">
            <a:off x="7570414" y="3488674"/>
            <a:ext cx="293283" cy="292841"/>
          </a:xfrm>
          <a:custGeom>
            <a:avLst/>
            <a:gdLst>
              <a:gd name="T0" fmla="*/ 2000 w 4000"/>
              <a:gd name="T1" fmla="*/ 0 h 4000"/>
              <a:gd name="T2" fmla="*/ 0 w 4000"/>
              <a:gd name="T3" fmla="*/ 2000 h 4000"/>
              <a:gd name="T4" fmla="*/ 2000 w 4000"/>
              <a:gd name="T5" fmla="*/ 4000 h 4000"/>
              <a:gd name="T6" fmla="*/ 4000 w 4000"/>
              <a:gd name="T7" fmla="*/ 2000 h 4000"/>
              <a:gd name="T8" fmla="*/ 2000 w 4000"/>
              <a:gd name="T9" fmla="*/ 0 h 4000"/>
              <a:gd name="T10" fmla="*/ 2523 w 4000"/>
              <a:gd name="T11" fmla="*/ 2909 h 4000"/>
              <a:gd name="T12" fmla="*/ 2391 w 4000"/>
              <a:gd name="T13" fmla="*/ 2964 h 4000"/>
              <a:gd name="T14" fmla="*/ 2259 w 4000"/>
              <a:gd name="T15" fmla="*/ 2909 h 4000"/>
              <a:gd name="T16" fmla="*/ 1508 w 4000"/>
              <a:gd name="T17" fmla="*/ 2159 h 4000"/>
              <a:gd name="T18" fmla="*/ 1477 w 4000"/>
              <a:gd name="T19" fmla="*/ 2134 h 4000"/>
              <a:gd name="T20" fmla="*/ 1422 w 4000"/>
              <a:gd name="T21" fmla="*/ 1998 h 4000"/>
              <a:gd name="T22" fmla="*/ 1477 w 4000"/>
              <a:gd name="T23" fmla="*/ 1863 h 4000"/>
              <a:gd name="T24" fmla="*/ 1508 w 4000"/>
              <a:gd name="T25" fmla="*/ 1838 h 4000"/>
              <a:gd name="T26" fmla="*/ 2256 w 4000"/>
              <a:gd name="T27" fmla="*/ 1091 h 4000"/>
              <a:gd name="T28" fmla="*/ 2520 w 4000"/>
              <a:gd name="T29" fmla="*/ 1091 h 4000"/>
              <a:gd name="T30" fmla="*/ 2520 w 4000"/>
              <a:gd name="T31" fmla="*/ 1355 h 4000"/>
              <a:gd name="T32" fmla="*/ 1876 w 4000"/>
              <a:gd name="T33" fmla="*/ 1998 h 4000"/>
              <a:gd name="T34" fmla="*/ 2523 w 4000"/>
              <a:gd name="T35" fmla="*/ 2645 h 4000"/>
              <a:gd name="T36" fmla="*/ 2523 w 4000"/>
              <a:gd name="T37" fmla="*/ 290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0" h="4000">
                <a:moveTo>
                  <a:pt x="2000" y="0"/>
                </a:moveTo>
                <a:cubicBezTo>
                  <a:pt x="895" y="0"/>
                  <a:pt x="0" y="895"/>
                  <a:pt x="0" y="2000"/>
                </a:cubicBezTo>
                <a:cubicBezTo>
                  <a:pt x="0" y="3105"/>
                  <a:pt x="895" y="4000"/>
                  <a:pt x="2000" y="4000"/>
                </a:cubicBezTo>
                <a:cubicBezTo>
                  <a:pt x="3105" y="4000"/>
                  <a:pt x="4000" y="3105"/>
                  <a:pt x="4000" y="2000"/>
                </a:cubicBezTo>
                <a:cubicBezTo>
                  <a:pt x="4000" y="895"/>
                  <a:pt x="3105" y="0"/>
                  <a:pt x="2000" y="0"/>
                </a:cubicBezTo>
                <a:close/>
                <a:moveTo>
                  <a:pt x="2523" y="2909"/>
                </a:moveTo>
                <a:cubicBezTo>
                  <a:pt x="2487" y="2946"/>
                  <a:pt x="2439" y="2964"/>
                  <a:pt x="2391" y="2964"/>
                </a:cubicBezTo>
                <a:cubicBezTo>
                  <a:pt x="2343" y="2964"/>
                  <a:pt x="2295" y="2946"/>
                  <a:pt x="2259" y="2909"/>
                </a:cubicBezTo>
                <a:lnTo>
                  <a:pt x="1508" y="2159"/>
                </a:lnTo>
                <a:cubicBezTo>
                  <a:pt x="1497" y="2152"/>
                  <a:pt x="1487" y="2143"/>
                  <a:pt x="1477" y="2134"/>
                </a:cubicBezTo>
                <a:cubicBezTo>
                  <a:pt x="1440" y="2096"/>
                  <a:pt x="1422" y="2047"/>
                  <a:pt x="1422" y="1998"/>
                </a:cubicBezTo>
                <a:cubicBezTo>
                  <a:pt x="1422" y="1949"/>
                  <a:pt x="1440" y="1900"/>
                  <a:pt x="1477" y="1863"/>
                </a:cubicBezTo>
                <a:cubicBezTo>
                  <a:pt x="1487" y="1853"/>
                  <a:pt x="1497" y="1845"/>
                  <a:pt x="1508" y="1838"/>
                </a:cubicBezTo>
                <a:lnTo>
                  <a:pt x="2256" y="1091"/>
                </a:lnTo>
                <a:cubicBezTo>
                  <a:pt x="2329" y="1018"/>
                  <a:pt x="2447" y="1018"/>
                  <a:pt x="2520" y="1091"/>
                </a:cubicBezTo>
                <a:cubicBezTo>
                  <a:pt x="2593" y="1164"/>
                  <a:pt x="2593" y="1282"/>
                  <a:pt x="2520" y="1355"/>
                </a:cubicBezTo>
                <a:lnTo>
                  <a:pt x="1876" y="1998"/>
                </a:lnTo>
                <a:lnTo>
                  <a:pt x="2523" y="2645"/>
                </a:lnTo>
                <a:cubicBezTo>
                  <a:pt x="2596" y="2718"/>
                  <a:pt x="2596" y="2836"/>
                  <a:pt x="2523" y="2909"/>
                </a:cubicBezTo>
                <a:close/>
              </a:path>
            </a:pathLst>
          </a:custGeom>
          <a:solidFill>
            <a:srgbClr val="22364B"/>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7" name="PA_任意多边形 167"/>
          <p:cNvSpPr/>
          <p:nvPr>
            <p:custDataLst>
              <p:tags r:id="rId22"/>
            </p:custDataLst>
          </p:nvPr>
        </p:nvSpPr>
        <p:spPr>
          <a:xfrm rot="10800000">
            <a:off x="7570414" y="4531089"/>
            <a:ext cx="293283" cy="292841"/>
          </a:xfrm>
          <a:custGeom>
            <a:avLst/>
            <a:gdLst>
              <a:gd name="T0" fmla="*/ 2000 w 4000"/>
              <a:gd name="T1" fmla="*/ 0 h 4000"/>
              <a:gd name="T2" fmla="*/ 0 w 4000"/>
              <a:gd name="T3" fmla="*/ 2000 h 4000"/>
              <a:gd name="T4" fmla="*/ 2000 w 4000"/>
              <a:gd name="T5" fmla="*/ 4000 h 4000"/>
              <a:gd name="T6" fmla="*/ 4000 w 4000"/>
              <a:gd name="T7" fmla="*/ 2000 h 4000"/>
              <a:gd name="T8" fmla="*/ 2000 w 4000"/>
              <a:gd name="T9" fmla="*/ 0 h 4000"/>
              <a:gd name="T10" fmla="*/ 2523 w 4000"/>
              <a:gd name="T11" fmla="*/ 2909 h 4000"/>
              <a:gd name="T12" fmla="*/ 2391 w 4000"/>
              <a:gd name="T13" fmla="*/ 2964 h 4000"/>
              <a:gd name="T14" fmla="*/ 2259 w 4000"/>
              <a:gd name="T15" fmla="*/ 2909 h 4000"/>
              <a:gd name="T16" fmla="*/ 1508 w 4000"/>
              <a:gd name="T17" fmla="*/ 2159 h 4000"/>
              <a:gd name="T18" fmla="*/ 1477 w 4000"/>
              <a:gd name="T19" fmla="*/ 2134 h 4000"/>
              <a:gd name="T20" fmla="*/ 1422 w 4000"/>
              <a:gd name="T21" fmla="*/ 1998 h 4000"/>
              <a:gd name="T22" fmla="*/ 1477 w 4000"/>
              <a:gd name="T23" fmla="*/ 1863 h 4000"/>
              <a:gd name="T24" fmla="*/ 1508 w 4000"/>
              <a:gd name="T25" fmla="*/ 1838 h 4000"/>
              <a:gd name="T26" fmla="*/ 2256 w 4000"/>
              <a:gd name="T27" fmla="*/ 1091 h 4000"/>
              <a:gd name="T28" fmla="*/ 2520 w 4000"/>
              <a:gd name="T29" fmla="*/ 1091 h 4000"/>
              <a:gd name="T30" fmla="*/ 2520 w 4000"/>
              <a:gd name="T31" fmla="*/ 1355 h 4000"/>
              <a:gd name="T32" fmla="*/ 1876 w 4000"/>
              <a:gd name="T33" fmla="*/ 1998 h 4000"/>
              <a:gd name="T34" fmla="*/ 2523 w 4000"/>
              <a:gd name="T35" fmla="*/ 2645 h 4000"/>
              <a:gd name="T36" fmla="*/ 2523 w 4000"/>
              <a:gd name="T37" fmla="*/ 290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0" h="4000">
                <a:moveTo>
                  <a:pt x="2000" y="0"/>
                </a:moveTo>
                <a:cubicBezTo>
                  <a:pt x="895" y="0"/>
                  <a:pt x="0" y="895"/>
                  <a:pt x="0" y="2000"/>
                </a:cubicBezTo>
                <a:cubicBezTo>
                  <a:pt x="0" y="3105"/>
                  <a:pt x="895" y="4000"/>
                  <a:pt x="2000" y="4000"/>
                </a:cubicBezTo>
                <a:cubicBezTo>
                  <a:pt x="3105" y="4000"/>
                  <a:pt x="4000" y="3105"/>
                  <a:pt x="4000" y="2000"/>
                </a:cubicBezTo>
                <a:cubicBezTo>
                  <a:pt x="4000" y="895"/>
                  <a:pt x="3105" y="0"/>
                  <a:pt x="2000" y="0"/>
                </a:cubicBezTo>
                <a:close/>
                <a:moveTo>
                  <a:pt x="2523" y="2909"/>
                </a:moveTo>
                <a:cubicBezTo>
                  <a:pt x="2487" y="2946"/>
                  <a:pt x="2439" y="2964"/>
                  <a:pt x="2391" y="2964"/>
                </a:cubicBezTo>
                <a:cubicBezTo>
                  <a:pt x="2343" y="2964"/>
                  <a:pt x="2295" y="2946"/>
                  <a:pt x="2259" y="2909"/>
                </a:cubicBezTo>
                <a:lnTo>
                  <a:pt x="1508" y="2159"/>
                </a:lnTo>
                <a:cubicBezTo>
                  <a:pt x="1497" y="2152"/>
                  <a:pt x="1487" y="2143"/>
                  <a:pt x="1477" y="2134"/>
                </a:cubicBezTo>
                <a:cubicBezTo>
                  <a:pt x="1440" y="2096"/>
                  <a:pt x="1422" y="2047"/>
                  <a:pt x="1422" y="1998"/>
                </a:cubicBezTo>
                <a:cubicBezTo>
                  <a:pt x="1422" y="1949"/>
                  <a:pt x="1440" y="1900"/>
                  <a:pt x="1477" y="1863"/>
                </a:cubicBezTo>
                <a:cubicBezTo>
                  <a:pt x="1487" y="1853"/>
                  <a:pt x="1497" y="1845"/>
                  <a:pt x="1508" y="1838"/>
                </a:cubicBezTo>
                <a:lnTo>
                  <a:pt x="2256" y="1091"/>
                </a:lnTo>
                <a:cubicBezTo>
                  <a:pt x="2329" y="1018"/>
                  <a:pt x="2447" y="1018"/>
                  <a:pt x="2520" y="1091"/>
                </a:cubicBezTo>
                <a:cubicBezTo>
                  <a:pt x="2593" y="1164"/>
                  <a:pt x="2593" y="1282"/>
                  <a:pt x="2520" y="1355"/>
                </a:cubicBezTo>
                <a:lnTo>
                  <a:pt x="1876" y="1998"/>
                </a:lnTo>
                <a:lnTo>
                  <a:pt x="2523" y="2645"/>
                </a:lnTo>
                <a:cubicBezTo>
                  <a:pt x="2596" y="2718"/>
                  <a:pt x="2596" y="2836"/>
                  <a:pt x="2523" y="2909"/>
                </a:cubicBezTo>
                <a:close/>
              </a:path>
            </a:pathLst>
          </a:custGeom>
          <a:solidFill>
            <a:srgbClr val="FFD145"/>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5" name="TextBox 1"/>
          <p:cNvSpPr txBox="1"/>
          <p:nvPr/>
        </p:nvSpPr>
        <p:spPr>
          <a:xfrm>
            <a:off x="532570" y="208262"/>
            <a:ext cx="3016403"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1.4</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Project vision.</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8000">
                                      <p:stCondLst>
                                        <p:cond delay="200"/>
                                      </p:stCondLst>
                                      <p:childTnLst>
                                        <p:set>
                                          <p:cBhvr>
                                            <p:cTn id="6" dur="1" fill="hold">
                                              <p:stCondLst>
                                                <p:cond delay="0"/>
                                              </p:stCondLst>
                                            </p:cTn>
                                            <p:tgtEl>
                                              <p:spTgt spid="26"/>
                                            </p:tgtEl>
                                            <p:attrNameLst>
                                              <p:attrName>style.visibility</p:attrName>
                                            </p:attrNameLst>
                                          </p:cBhvr>
                                          <p:to>
                                            <p:strVal val="visible"/>
                                          </p:to>
                                        </p:set>
                                        <p:anim calcmode="lin" valueType="num" p14:bounceEnd="88000">
                                          <p:cBhvr additive="base">
                                            <p:cTn id="7" dur="500" fill="hold"/>
                                            <p:tgtEl>
                                              <p:spTgt spid="26"/>
                                            </p:tgtEl>
                                            <p:attrNameLst>
                                              <p:attrName>ppt_x</p:attrName>
                                            </p:attrNameLst>
                                          </p:cBhvr>
                                          <p:tavLst>
                                            <p:tav tm="0">
                                              <p:val>
                                                <p:strVal val="#ppt_x"/>
                                              </p:val>
                                            </p:tav>
                                            <p:tav tm="100000">
                                              <p:val>
                                                <p:strVal val="#ppt_x"/>
                                              </p:val>
                                            </p:tav>
                                          </p:tavLst>
                                        </p:anim>
                                        <p:anim calcmode="lin" valueType="num" p14:bounceEnd="88000">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88000">
                                      <p:stCondLst>
                                        <p:cond delay="400"/>
                                      </p:stCondLst>
                                      <p:childTnLst>
                                        <p:set>
                                          <p:cBhvr>
                                            <p:cTn id="10" dur="1" fill="hold">
                                              <p:stCondLst>
                                                <p:cond delay="0"/>
                                              </p:stCondLst>
                                            </p:cTn>
                                            <p:tgtEl>
                                              <p:spTgt spid="27"/>
                                            </p:tgtEl>
                                            <p:attrNameLst>
                                              <p:attrName>style.visibility</p:attrName>
                                            </p:attrNameLst>
                                          </p:cBhvr>
                                          <p:to>
                                            <p:strVal val="visible"/>
                                          </p:to>
                                        </p:set>
                                        <p:anim calcmode="lin" valueType="num" p14:bounceEnd="88000">
                                          <p:cBhvr additive="base">
                                            <p:cTn id="11" dur="500" fill="hold"/>
                                            <p:tgtEl>
                                              <p:spTgt spid="27"/>
                                            </p:tgtEl>
                                            <p:attrNameLst>
                                              <p:attrName>ppt_x</p:attrName>
                                            </p:attrNameLst>
                                          </p:cBhvr>
                                          <p:tavLst>
                                            <p:tav tm="0">
                                              <p:val>
                                                <p:strVal val="#ppt_x"/>
                                              </p:val>
                                            </p:tav>
                                            <p:tav tm="100000">
                                              <p:val>
                                                <p:strVal val="#ppt_x"/>
                                              </p:val>
                                            </p:tav>
                                          </p:tavLst>
                                        </p:anim>
                                        <p:anim calcmode="lin" valueType="num" p14:bounceEnd="88000">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88000">
                                      <p:stCondLst>
                                        <p:cond delay="600"/>
                                      </p:stCondLst>
                                      <p:childTnLst>
                                        <p:set>
                                          <p:cBhvr>
                                            <p:cTn id="14" dur="1" fill="hold">
                                              <p:stCondLst>
                                                <p:cond delay="0"/>
                                              </p:stCondLst>
                                            </p:cTn>
                                            <p:tgtEl>
                                              <p:spTgt spid="28"/>
                                            </p:tgtEl>
                                            <p:attrNameLst>
                                              <p:attrName>style.visibility</p:attrName>
                                            </p:attrNameLst>
                                          </p:cBhvr>
                                          <p:to>
                                            <p:strVal val="visible"/>
                                          </p:to>
                                        </p:set>
                                        <p:anim calcmode="lin" valueType="num" p14:bounceEnd="88000">
                                          <p:cBhvr additive="base">
                                            <p:cTn id="15" dur="500" fill="hold"/>
                                            <p:tgtEl>
                                              <p:spTgt spid="28"/>
                                            </p:tgtEl>
                                            <p:attrNameLst>
                                              <p:attrName>ppt_x</p:attrName>
                                            </p:attrNameLst>
                                          </p:cBhvr>
                                          <p:tavLst>
                                            <p:tav tm="0">
                                              <p:val>
                                                <p:strVal val="#ppt_x"/>
                                              </p:val>
                                            </p:tav>
                                            <p:tav tm="100000">
                                              <p:val>
                                                <p:strVal val="#ppt_x"/>
                                              </p:val>
                                            </p:tav>
                                          </p:tavLst>
                                        </p:anim>
                                        <p:anim calcmode="lin" valueType="num" p14:bounceEnd="88000">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88000">
                                      <p:stCondLst>
                                        <p:cond delay="800"/>
                                      </p:stCondLst>
                                      <p:childTnLst>
                                        <p:set>
                                          <p:cBhvr>
                                            <p:cTn id="18" dur="1" fill="hold">
                                              <p:stCondLst>
                                                <p:cond delay="0"/>
                                              </p:stCondLst>
                                            </p:cTn>
                                            <p:tgtEl>
                                              <p:spTgt spid="29"/>
                                            </p:tgtEl>
                                            <p:attrNameLst>
                                              <p:attrName>style.visibility</p:attrName>
                                            </p:attrNameLst>
                                          </p:cBhvr>
                                          <p:to>
                                            <p:strVal val="visible"/>
                                          </p:to>
                                        </p:set>
                                        <p:anim calcmode="lin" valueType="num" p14:bounceEnd="88000">
                                          <p:cBhvr additive="base">
                                            <p:cTn id="19" dur="500" fill="hold"/>
                                            <p:tgtEl>
                                              <p:spTgt spid="29"/>
                                            </p:tgtEl>
                                            <p:attrNameLst>
                                              <p:attrName>ppt_x</p:attrName>
                                            </p:attrNameLst>
                                          </p:cBhvr>
                                          <p:tavLst>
                                            <p:tav tm="0">
                                              <p:val>
                                                <p:strVal val="#ppt_x"/>
                                              </p:val>
                                            </p:tav>
                                            <p:tav tm="100000">
                                              <p:val>
                                                <p:strVal val="#ppt_x"/>
                                              </p:val>
                                            </p:tav>
                                          </p:tavLst>
                                        </p:anim>
                                        <p:anim calcmode="lin" valueType="num" p14:bounceEnd="88000">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88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88000">
                                          <p:cBhvr additive="base">
                                            <p:cTn id="23" dur="500" fill="hold"/>
                                            <p:tgtEl>
                                              <p:spTgt spid="30"/>
                                            </p:tgtEl>
                                            <p:attrNameLst>
                                              <p:attrName>ppt_x</p:attrName>
                                            </p:attrNameLst>
                                          </p:cBhvr>
                                          <p:tavLst>
                                            <p:tav tm="0">
                                              <p:val>
                                                <p:strVal val="#ppt_x"/>
                                              </p:val>
                                            </p:tav>
                                            <p:tav tm="100000">
                                              <p:val>
                                                <p:strVal val="#ppt_x"/>
                                              </p:val>
                                            </p:tav>
                                          </p:tavLst>
                                        </p:anim>
                                        <p:anim calcmode="lin" valueType="num" p14:bounceEnd="88000">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88000">
                                      <p:stCondLst>
                                        <p:cond delay="1200"/>
                                      </p:stCondLst>
                                      <p:childTnLst>
                                        <p:set>
                                          <p:cBhvr>
                                            <p:cTn id="26" dur="1" fill="hold">
                                              <p:stCondLst>
                                                <p:cond delay="0"/>
                                              </p:stCondLst>
                                            </p:cTn>
                                            <p:tgtEl>
                                              <p:spTgt spid="31"/>
                                            </p:tgtEl>
                                            <p:attrNameLst>
                                              <p:attrName>style.visibility</p:attrName>
                                            </p:attrNameLst>
                                          </p:cBhvr>
                                          <p:to>
                                            <p:strVal val="visible"/>
                                          </p:to>
                                        </p:set>
                                        <p:anim calcmode="lin" valueType="num" p14:bounceEnd="88000">
                                          <p:cBhvr additive="base">
                                            <p:cTn id="27" dur="500" fill="hold"/>
                                            <p:tgtEl>
                                              <p:spTgt spid="31"/>
                                            </p:tgtEl>
                                            <p:attrNameLst>
                                              <p:attrName>ppt_x</p:attrName>
                                            </p:attrNameLst>
                                          </p:cBhvr>
                                          <p:tavLst>
                                            <p:tav tm="0">
                                              <p:val>
                                                <p:strVal val="#ppt_x"/>
                                              </p:val>
                                            </p:tav>
                                            <p:tav tm="100000">
                                              <p:val>
                                                <p:strVal val="#ppt_x"/>
                                              </p:val>
                                            </p:tav>
                                          </p:tavLst>
                                        </p:anim>
                                        <p:anim calcmode="lin" valueType="num" p14:bounceEnd="88000">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88000">
                                      <p:stCondLst>
                                        <p:cond delay="1400"/>
                                      </p:stCondLst>
                                      <p:childTnLst>
                                        <p:set>
                                          <p:cBhvr>
                                            <p:cTn id="30" dur="1" fill="hold">
                                              <p:stCondLst>
                                                <p:cond delay="0"/>
                                              </p:stCondLst>
                                            </p:cTn>
                                            <p:tgtEl>
                                              <p:spTgt spid="32"/>
                                            </p:tgtEl>
                                            <p:attrNameLst>
                                              <p:attrName>style.visibility</p:attrName>
                                            </p:attrNameLst>
                                          </p:cBhvr>
                                          <p:to>
                                            <p:strVal val="visible"/>
                                          </p:to>
                                        </p:set>
                                        <p:anim calcmode="lin" valueType="num" p14:bounceEnd="88000">
                                          <p:cBhvr additive="base">
                                            <p:cTn id="31" dur="500" fill="hold"/>
                                            <p:tgtEl>
                                              <p:spTgt spid="32"/>
                                            </p:tgtEl>
                                            <p:attrNameLst>
                                              <p:attrName>ppt_x</p:attrName>
                                            </p:attrNameLst>
                                          </p:cBhvr>
                                          <p:tavLst>
                                            <p:tav tm="0">
                                              <p:val>
                                                <p:strVal val="#ppt_x"/>
                                              </p:val>
                                            </p:tav>
                                            <p:tav tm="100000">
                                              <p:val>
                                                <p:strVal val="#ppt_x"/>
                                              </p:val>
                                            </p:tav>
                                          </p:tavLst>
                                        </p:anim>
                                        <p:anim calcmode="lin" valueType="num" p14:bounceEnd="88000">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88000">
                                      <p:stCondLst>
                                        <p:cond delay="1600"/>
                                      </p:stCondLst>
                                      <p:childTnLst>
                                        <p:set>
                                          <p:cBhvr>
                                            <p:cTn id="34" dur="1" fill="hold">
                                              <p:stCondLst>
                                                <p:cond delay="0"/>
                                              </p:stCondLst>
                                            </p:cTn>
                                            <p:tgtEl>
                                              <p:spTgt spid="33"/>
                                            </p:tgtEl>
                                            <p:attrNameLst>
                                              <p:attrName>style.visibility</p:attrName>
                                            </p:attrNameLst>
                                          </p:cBhvr>
                                          <p:to>
                                            <p:strVal val="visible"/>
                                          </p:to>
                                        </p:set>
                                        <p:anim calcmode="lin" valueType="num" p14:bounceEnd="88000">
                                          <p:cBhvr additive="base">
                                            <p:cTn id="35" dur="500" fill="hold"/>
                                            <p:tgtEl>
                                              <p:spTgt spid="33"/>
                                            </p:tgtEl>
                                            <p:attrNameLst>
                                              <p:attrName>ppt_x</p:attrName>
                                            </p:attrNameLst>
                                          </p:cBhvr>
                                          <p:tavLst>
                                            <p:tav tm="0">
                                              <p:val>
                                                <p:strVal val="#ppt_x"/>
                                              </p:val>
                                            </p:tav>
                                            <p:tav tm="100000">
                                              <p:val>
                                                <p:strVal val="#ppt_x"/>
                                              </p:val>
                                            </p:tav>
                                          </p:tavLst>
                                        </p:anim>
                                        <p:anim calcmode="lin" valueType="num" p14:bounceEnd="88000">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88000">
                                      <p:stCondLst>
                                        <p:cond delay="1800"/>
                                      </p:stCondLst>
                                      <p:childTnLst>
                                        <p:set>
                                          <p:cBhvr>
                                            <p:cTn id="38" dur="1" fill="hold">
                                              <p:stCondLst>
                                                <p:cond delay="0"/>
                                              </p:stCondLst>
                                            </p:cTn>
                                            <p:tgtEl>
                                              <p:spTgt spid="34"/>
                                            </p:tgtEl>
                                            <p:attrNameLst>
                                              <p:attrName>style.visibility</p:attrName>
                                            </p:attrNameLst>
                                          </p:cBhvr>
                                          <p:to>
                                            <p:strVal val="visible"/>
                                          </p:to>
                                        </p:set>
                                        <p:anim calcmode="lin" valueType="num" p14:bounceEnd="88000">
                                          <p:cBhvr additive="base">
                                            <p:cTn id="39" dur="500" fill="hold"/>
                                            <p:tgtEl>
                                              <p:spTgt spid="34"/>
                                            </p:tgtEl>
                                            <p:attrNameLst>
                                              <p:attrName>ppt_x</p:attrName>
                                            </p:attrNameLst>
                                          </p:cBhvr>
                                          <p:tavLst>
                                            <p:tav tm="0">
                                              <p:val>
                                                <p:strVal val="#ppt_x"/>
                                              </p:val>
                                            </p:tav>
                                            <p:tav tm="100000">
                                              <p:val>
                                                <p:strVal val="#ppt_x"/>
                                              </p:val>
                                            </p:tav>
                                          </p:tavLst>
                                        </p:anim>
                                        <p:anim calcmode="lin" valueType="num" p14:bounceEnd="88000">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88000">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14:bounceEnd="88000">
                                          <p:cBhvr additive="base">
                                            <p:cTn id="43" dur="500" fill="hold"/>
                                            <p:tgtEl>
                                              <p:spTgt spid="35"/>
                                            </p:tgtEl>
                                            <p:attrNameLst>
                                              <p:attrName>ppt_x</p:attrName>
                                            </p:attrNameLst>
                                          </p:cBhvr>
                                          <p:tavLst>
                                            <p:tav tm="0">
                                              <p:val>
                                                <p:strVal val="#ppt_x"/>
                                              </p:val>
                                            </p:tav>
                                            <p:tav tm="100000">
                                              <p:val>
                                                <p:strVal val="#ppt_x"/>
                                              </p:val>
                                            </p:tav>
                                          </p:tavLst>
                                        </p:anim>
                                        <p:anim calcmode="lin" valueType="num" p14:bounceEnd="88000">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88000">
                                      <p:stCondLst>
                                        <p:cond delay="2200"/>
                                      </p:stCondLst>
                                      <p:childTnLst>
                                        <p:set>
                                          <p:cBhvr>
                                            <p:cTn id="46" dur="1" fill="hold">
                                              <p:stCondLst>
                                                <p:cond delay="0"/>
                                              </p:stCondLst>
                                            </p:cTn>
                                            <p:tgtEl>
                                              <p:spTgt spid="36"/>
                                            </p:tgtEl>
                                            <p:attrNameLst>
                                              <p:attrName>style.visibility</p:attrName>
                                            </p:attrNameLst>
                                          </p:cBhvr>
                                          <p:to>
                                            <p:strVal val="visible"/>
                                          </p:to>
                                        </p:set>
                                        <p:anim calcmode="lin" valueType="num" p14:bounceEnd="88000">
                                          <p:cBhvr additive="base">
                                            <p:cTn id="47" dur="500" fill="hold"/>
                                            <p:tgtEl>
                                              <p:spTgt spid="36"/>
                                            </p:tgtEl>
                                            <p:attrNameLst>
                                              <p:attrName>ppt_x</p:attrName>
                                            </p:attrNameLst>
                                          </p:cBhvr>
                                          <p:tavLst>
                                            <p:tav tm="0">
                                              <p:val>
                                                <p:strVal val="#ppt_x"/>
                                              </p:val>
                                            </p:tav>
                                            <p:tav tm="100000">
                                              <p:val>
                                                <p:strVal val="#ppt_x"/>
                                              </p:val>
                                            </p:tav>
                                          </p:tavLst>
                                        </p:anim>
                                        <p:anim calcmode="lin" valueType="num" p14:bounceEnd="88000">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88000">
                                      <p:stCondLst>
                                        <p:cond delay="2400"/>
                                      </p:stCondLst>
                                      <p:childTnLst>
                                        <p:set>
                                          <p:cBhvr>
                                            <p:cTn id="50" dur="1" fill="hold">
                                              <p:stCondLst>
                                                <p:cond delay="0"/>
                                              </p:stCondLst>
                                            </p:cTn>
                                            <p:tgtEl>
                                              <p:spTgt spid="37"/>
                                            </p:tgtEl>
                                            <p:attrNameLst>
                                              <p:attrName>style.visibility</p:attrName>
                                            </p:attrNameLst>
                                          </p:cBhvr>
                                          <p:to>
                                            <p:strVal val="visible"/>
                                          </p:to>
                                        </p:set>
                                        <p:anim calcmode="lin" valueType="num" p14:bounceEnd="88000">
                                          <p:cBhvr additive="base">
                                            <p:cTn id="51" dur="500" fill="hold"/>
                                            <p:tgtEl>
                                              <p:spTgt spid="37"/>
                                            </p:tgtEl>
                                            <p:attrNameLst>
                                              <p:attrName>ppt_x</p:attrName>
                                            </p:attrNameLst>
                                          </p:cBhvr>
                                          <p:tavLst>
                                            <p:tav tm="0">
                                              <p:val>
                                                <p:strVal val="#ppt_x"/>
                                              </p:val>
                                            </p:tav>
                                            <p:tav tm="100000">
                                              <p:val>
                                                <p:strVal val="#ppt_x"/>
                                              </p:val>
                                            </p:tav>
                                          </p:tavLst>
                                        </p:anim>
                                        <p:anim calcmode="lin" valueType="num" p14:bounceEnd="88000">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88000">
                                      <p:stCondLst>
                                        <p:cond delay="2600"/>
                                      </p:stCondLst>
                                      <p:childTnLst>
                                        <p:set>
                                          <p:cBhvr>
                                            <p:cTn id="54" dur="1" fill="hold">
                                              <p:stCondLst>
                                                <p:cond delay="0"/>
                                              </p:stCondLst>
                                            </p:cTn>
                                            <p:tgtEl>
                                              <p:spTgt spid="38"/>
                                            </p:tgtEl>
                                            <p:attrNameLst>
                                              <p:attrName>style.visibility</p:attrName>
                                            </p:attrNameLst>
                                          </p:cBhvr>
                                          <p:to>
                                            <p:strVal val="visible"/>
                                          </p:to>
                                        </p:set>
                                        <p:anim calcmode="lin" valueType="num" p14:bounceEnd="88000">
                                          <p:cBhvr additive="base">
                                            <p:cTn id="55" dur="500" fill="hold"/>
                                            <p:tgtEl>
                                              <p:spTgt spid="38"/>
                                            </p:tgtEl>
                                            <p:attrNameLst>
                                              <p:attrName>ppt_x</p:attrName>
                                            </p:attrNameLst>
                                          </p:cBhvr>
                                          <p:tavLst>
                                            <p:tav tm="0">
                                              <p:val>
                                                <p:strVal val="#ppt_x"/>
                                              </p:val>
                                            </p:tav>
                                            <p:tav tm="100000">
                                              <p:val>
                                                <p:strVal val="#ppt_x"/>
                                              </p:val>
                                            </p:tav>
                                          </p:tavLst>
                                        </p:anim>
                                        <p:anim calcmode="lin" valueType="num" p14:bounceEnd="88000">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88000">
                                      <p:stCondLst>
                                        <p:cond delay="2800"/>
                                      </p:stCondLst>
                                      <p:childTnLst>
                                        <p:set>
                                          <p:cBhvr>
                                            <p:cTn id="58" dur="1" fill="hold">
                                              <p:stCondLst>
                                                <p:cond delay="0"/>
                                              </p:stCondLst>
                                            </p:cTn>
                                            <p:tgtEl>
                                              <p:spTgt spid="39"/>
                                            </p:tgtEl>
                                            <p:attrNameLst>
                                              <p:attrName>style.visibility</p:attrName>
                                            </p:attrNameLst>
                                          </p:cBhvr>
                                          <p:to>
                                            <p:strVal val="visible"/>
                                          </p:to>
                                        </p:set>
                                        <p:anim calcmode="lin" valueType="num" p14:bounceEnd="88000">
                                          <p:cBhvr additive="base">
                                            <p:cTn id="59" dur="500" fill="hold"/>
                                            <p:tgtEl>
                                              <p:spTgt spid="39"/>
                                            </p:tgtEl>
                                            <p:attrNameLst>
                                              <p:attrName>ppt_x</p:attrName>
                                            </p:attrNameLst>
                                          </p:cBhvr>
                                          <p:tavLst>
                                            <p:tav tm="0">
                                              <p:val>
                                                <p:strVal val="#ppt_x"/>
                                              </p:val>
                                            </p:tav>
                                            <p:tav tm="100000">
                                              <p:val>
                                                <p:strVal val="#ppt_x"/>
                                              </p:val>
                                            </p:tav>
                                          </p:tavLst>
                                        </p:anim>
                                        <p:anim calcmode="lin" valueType="num" p14:bounceEnd="88000">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14:presetBounceEnd="88000">
                                      <p:stCondLst>
                                        <p:cond delay="3000"/>
                                      </p:stCondLst>
                                      <p:childTnLst>
                                        <p:set>
                                          <p:cBhvr>
                                            <p:cTn id="62" dur="1" fill="hold">
                                              <p:stCondLst>
                                                <p:cond delay="0"/>
                                              </p:stCondLst>
                                            </p:cTn>
                                            <p:tgtEl>
                                              <p:spTgt spid="40"/>
                                            </p:tgtEl>
                                            <p:attrNameLst>
                                              <p:attrName>style.visibility</p:attrName>
                                            </p:attrNameLst>
                                          </p:cBhvr>
                                          <p:to>
                                            <p:strVal val="visible"/>
                                          </p:to>
                                        </p:set>
                                        <p:anim calcmode="lin" valueType="num" p14:bounceEnd="88000">
                                          <p:cBhvr additive="base">
                                            <p:cTn id="63" dur="500" fill="hold"/>
                                            <p:tgtEl>
                                              <p:spTgt spid="40"/>
                                            </p:tgtEl>
                                            <p:attrNameLst>
                                              <p:attrName>ppt_x</p:attrName>
                                            </p:attrNameLst>
                                          </p:cBhvr>
                                          <p:tavLst>
                                            <p:tav tm="0">
                                              <p:val>
                                                <p:strVal val="#ppt_x"/>
                                              </p:val>
                                            </p:tav>
                                            <p:tav tm="100000">
                                              <p:val>
                                                <p:strVal val="#ppt_x"/>
                                              </p:val>
                                            </p:tav>
                                          </p:tavLst>
                                        </p:anim>
                                        <p:anim calcmode="lin" valueType="num" p14:bounceEnd="88000">
                                          <p:cBhvr additive="base">
                                            <p:cTn id="64" dur="500" fill="hold"/>
                                            <p:tgtEl>
                                              <p:spTgt spid="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88000">
                                      <p:stCondLst>
                                        <p:cond delay="3200"/>
                                      </p:stCondLst>
                                      <p:childTnLst>
                                        <p:set>
                                          <p:cBhvr>
                                            <p:cTn id="66" dur="1" fill="hold">
                                              <p:stCondLst>
                                                <p:cond delay="0"/>
                                              </p:stCondLst>
                                            </p:cTn>
                                            <p:tgtEl>
                                              <p:spTgt spid="41"/>
                                            </p:tgtEl>
                                            <p:attrNameLst>
                                              <p:attrName>style.visibility</p:attrName>
                                            </p:attrNameLst>
                                          </p:cBhvr>
                                          <p:to>
                                            <p:strVal val="visible"/>
                                          </p:to>
                                        </p:set>
                                        <p:anim calcmode="lin" valueType="num" p14:bounceEnd="88000">
                                          <p:cBhvr additive="base">
                                            <p:cTn id="67" dur="500" fill="hold"/>
                                            <p:tgtEl>
                                              <p:spTgt spid="41"/>
                                            </p:tgtEl>
                                            <p:attrNameLst>
                                              <p:attrName>ppt_x</p:attrName>
                                            </p:attrNameLst>
                                          </p:cBhvr>
                                          <p:tavLst>
                                            <p:tav tm="0">
                                              <p:val>
                                                <p:strVal val="#ppt_x"/>
                                              </p:val>
                                            </p:tav>
                                            <p:tav tm="100000">
                                              <p:val>
                                                <p:strVal val="#ppt_x"/>
                                              </p:val>
                                            </p:tav>
                                          </p:tavLst>
                                        </p:anim>
                                        <p:anim calcmode="lin" valueType="num" p14:bounceEnd="88000">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88000">
                                      <p:stCondLst>
                                        <p:cond delay="3400"/>
                                      </p:stCondLst>
                                      <p:childTnLst>
                                        <p:set>
                                          <p:cBhvr>
                                            <p:cTn id="70" dur="1" fill="hold">
                                              <p:stCondLst>
                                                <p:cond delay="0"/>
                                              </p:stCondLst>
                                            </p:cTn>
                                            <p:tgtEl>
                                              <p:spTgt spid="42"/>
                                            </p:tgtEl>
                                            <p:attrNameLst>
                                              <p:attrName>style.visibility</p:attrName>
                                            </p:attrNameLst>
                                          </p:cBhvr>
                                          <p:to>
                                            <p:strVal val="visible"/>
                                          </p:to>
                                        </p:set>
                                        <p:anim calcmode="lin" valueType="num" p14:bounceEnd="88000">
                                          <p:cBhvr additive="base">
                                            <p:cTn id="71" dur="500" fill="hold"/>
                                            <p:tgtEl>
                                              <p:spTgt spid="42"/>
                                            </p:tgtEl>
                                            <p:attrNameLst>
                                              <p:attrName>ppt_x</p:attrName>
                                            </p:attrNameLst>
                                          </p:cBhvr>
                                          <p:tavLst>
                                            <p:tav tm="0">
                                              <p:val>
                                                <p:strVal val="#ppt_x"/>
                                              </p:val>
                                            </p:tav>
                                            <p:tav tm="100000">
                                              <p:val>
                                                <p:strVal val="#ppt_x"/>
                                              </p:val>
                                            </p:tav>
                                          </p:tavLst>
                                        </p:anim>
                                        <p:anim calcmode="lin" valueType="num" p14:bounceEnd="88000">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14:presetBounceEnd="88000">
                                      <p:stCondLst>
                                        <p:cond delay="3600"/>
                                      </p:stCondLst>
                                      <p:childTnLst>
                                        <p:set>
                                          <p:cBhvr>
                                            <p:cTn id="74" dur="1" fill="hold">
                                              <p:stCondLst>
                                                <p:cond delay="0"/>
                                              </p:stCondLst>
                                            </p:cTn>
                                            <p:tgtEl>
                                              <p:spTgt spid="43"/>
                                            </p:tgtEl>
                                            <p:attrNameLst>
                                              <p:attrName>style.visibility</p:attrName>
                                            </p:attrNameLst>
                                          </p:cBhvr>
                                          <p:to>
                                            <p:strVal val="visible"/>
                                          </p:to>
                                        </p:set>
                                        <p:anim calcmode="lin" valueType="num" p14:bounceEnd="88000">
                                          <p:cBhvr additive="base">
                                            <p:cTn id="75" dur="500" fill="hold"/>
                                            <p:tgtEl>
                                              <p:spTgt spid="43"/>
                                            </p:tgtEl>
                                            <p:attrNameLst>
                                              <p:attrName>ppt_x</p:attrName>
                                            </p:attrNameLst>
                                          </p:cBhvr>
                                          <p:tavLst>
                                            <p:tav tm="0">
                                              <p:val>
                                                <p:strVal val="#ppt_x"/>
                                              </p:val>
                                            </p:tav>
                                            <p:tav tm="100000">
                                              <p:val>
                                                <p:strVal val="#ppt_x"/>
                                              </p:val>
                                            </p:tav>
                                          </p:tavLst>
                                        </p:anim>
                                        <p:anim calcmode="lin" valueType="num" p14:bounceEnd="88000">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14:presetBounceEnd="88000">
                                      <p:stCondLst>
                                        <p:cond delay="3800"/>
                                      </p:stCondLst>
                                      <p:childTnLst>
                                        <p:set>
                                          <p:cBhvr>
                                            <p:cTn id="78" dur="1" fill="hold">
                                              <p:stCondLst>
                                                <p:cond delay="0"/>
                                              </p:stCondLst>
                                            </p:cTn>
                                            <p:tgtEl>
                                              <p:spTgt spid="44"/>
                                            </p:tgtEl>
                                            <p:attrNameLst>
                                              <p:attrName>style.visibility</p:attrName>
                                            </p:attrNameLst>
                                          </p:cBhvr>
                                          <p:to>
                                            <p:strVal val="visible"/>
                                          </p:to>
                                        </p:set>
                                        <p:anim calcmode="lin" valueType="num" p14:bounceEnd="88000">
                                          <p:cBhvr additive="base">
                                            <p:cTn id="79" dur="500" fill="hold"/>
                                            <p:tgtEl>
                                              <p:spTgt spid="44"/>
                                            </p:tgtEl>
                                            <p:attrNameLst>
                                              <p:attrName>ppt_x</p:attrName>
                                            </p:attrNameLst>
                                          </p:cBhvr>
                                          <p:tavLst>
                                            <p:tav tm="0">
                                              <p:val>
                                                <p:strVal val="#ppt_x"/>
                                              </p:val>
                                            </p:tav>
                                            <p:tav tm="100000">
                                              <p:val>
                                                <p:strVal val="#ppt_x"/>
                                              </p:val>
                                            </p:tav>
                                          </p:tavLst>
                                        </p:anim>
                                        <p:anim calcmode="lin" valueType="num" p14:bounceEnd="88000">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88000">
                                      <p:stCondLst>
                                        <p:cond delay="4000"/>
                                      </p:stCondLst>
                                      <p:childTnLst>
                                        <p:set>
                                          <p:cBhvr>
                                            <p:cTn id="82" dur="1" fill="hold">
                                              <p:stCondLst>
                                                <p:cond delay="0"/>
                                              </p:stCondLst>
                                            </p:cTn>
                                            <p:tgtEl>
                                              <p:spTgt spid="45"/>
                                            </p:tgtEl>
                                            <p:attrNameLst>
                                              <p:attrName>style.visibility</p:attrName>
                                            </p:attrNameLst>
                                          </p:cBhvr>
                                          <p:to>
                                            <p:strVal val="visible"/>
                                          </p:to>
                                        </p:set>
                                        <p:anim calcmode="lin" valueType="num" p14:bounceEnd="88000">
                                          <p:cBhvr additive="base">
                                            <p:cTn id="83" dur="500" fill="hold"/>
                                            <p:tgtEl>
                                              <p:spTgt spid="45"/>
                                            </p:tgtEl>
                                            <p:attrNameLst>
                                              <p:attrName>ppt_x</p:attrName>
                                            </p:attrNameLst>
                                          </p:cBhvr>
                                          <p:tavLst>
                                            <p:tav tm="0">
                                              <p:val>
                                                <p:strVal val="#ppt_x"/>
                                              </p:val>
                                            </p:tav>
                                            <p:tav tm="100000">
                                              <p:val>
                                                <p:strVal val="#ppt_x"/>
                                              </p:val>
                                            </p:tav>
                                          </p:tavLst>
                                        </p:anim>
                                        <p:anim calcmode="lin" valueType="num" p14:bounceEnd="88000">
                                          <p:cBhvr additive="base">
                                            <p:cTn id="84" dur="500" fill="hold"/>
                                            <p:tgtEl>
                                              <p:spTgt spid="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88000">
                                      <p:stCondLst>
                                        <p:cond delay="4200"/>
                                      </p:stCondLst>
                                      <p:childTnLst>
                                        <p:set>
                                          <p:cBhvr>
                                            <p:cTn id="86" dur="1" fill="hold">
                                              <p:stCondLst>
                                                <p:cond delay="0"/>
                                              </p:stCondLst>
                                            </p:cTn>
                                            <p:tgtEl>
                                              <p:spTgt spid="46"/>
                                            </p:tgtEl>
                                            <p:attrNameLst>
                                              <p:attrName>style.visibility</p:attrName>
                                            </p:attrNameLst>
                                          </p:cBhvr>
                                          <p:to>
                                            <p:strVal val="visible"/>
                                          </p:to>
                                        </p:set>
                                        <p:anim calcmode="lin" valueType="num" p14:bounceEnd="88000">
                                          <p:cBhvr additive="base">
                                            <p:cTn id="87" dur="500" fill="hold"/>
                                            <p:tgtEl>
                                              <p:spTgt spid="46"/>
                                            </p:tgtEl>
                                            <p:attrNameLst>
                                              <p:attrName>ppt_x</p:attrName>
                                            </p:attrNameLst>
                                          </p:cBhvr>
                                          <p:tavLst>
                                            <p:tav tm="0">
                                              <p:val>
                                                <p:strVal val="#ppt_x"/>
                                              </p:val>
                                            </p:tav>
                                            <p:tav tm="100000">
                                              <p:val>
                                                <p:strVal val="#ppt_x"/>
                                              </p:val>
                                            </p:tav>
                                          </p:tavLst>
                                        </p:anim>
                                        <p:anim calcmode="lin" valueType="num" p14:bounceEnd="88000">
                                          <p:cBhvr additive="base">
                                            <p:cTn id="88" dur="500" fill="hold"/>
                                            <p:tgtEl>
                                              <p:spTgt spid="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14:presetBounceEnd="88000">
                                      <p:stCondLst>
                                        <p:cond delay="4400"/>
                                      </p:stCondLst>
                                      <p:childTnLst>
                                        <p:set>
                                          <p:cBhvr>
                                            <p:cTn id="90" dur="1" fill="hold">
                                              <p:stCondLst>
                                                <p:cond delay="0"/>
                                              </p:stCondLst>
                                            </p:cTn>
                                            <p:tgtEl>
                                              <p:spTgt spid="47"/>
                                            </p:tgtEl>
                                            <p:attrNameLst>
                                              <p:attrName>style.visibility</p:attrName>
                                            </p:attrNameLst>
                                          </p:cBhvr>
                                          <p:to>
                                            <p:strVal val="visible"/>
                                          </p:to>
                                        </p:set>
                                        <p:anim calcmode="lin" valueType="num" p14:bounceEnd="88000">
                                          <p:cBhvr additive="base">
                                            <p:cTn id="91" dur="500" fill="hold"/>
                                            <p:tgtEl>
                                              <p:spTgt spid="47"/>
                                            </p:tgtEl>
                                            <p:attrNameLst>
                                              <p:attrName>ppt_x</p:attrName>
                                            </p:attrNameLst>
                                          </p:cBhvr>
                                          <p:tavLst>
                                            <p:tav tm="0">
                                              <p:val>
                                                <p:strVal val="#ppt_x"/>
                                              </p:val>
                                            </p:tav>
                                            <p:tav tm="100000">
                                              <p:val>
                                                <p:strVal val="#ppt_x"/>
                                              </p:val>
                                            </p:tav>
                                          </p:tavLst>
                                        </p:anim>
                                        <p:anim calcmode="lin" valueType="num" p14:bounceEnd="88000">
                                          <p:cBhvr additive="base">
                                            <p:cTn id="9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animBg="1"/>
          <p:bldP spid="30" grpId="0"/>
          <p:bldP spid="31" grpId="0"/>
          <p:bldP spid="32" grpId="0"/>
          <p:bldP spid="33" grpId="0"/>
          <p:bldP spid="34" grpId="0"/>
          <p:bldP spid="35" grpId="0"/>
          <p:bldP spid="36" grpId="0"/>
          <p:bldP spid="37" grpId="0"/>
          <p:bldP spid="40" grpId="0"/>
          <p:bldP spid="41" grpId="0"/>
          <p:bldP spid="42" grpId="0"/>
          <p:bldP spid="45" grpId="0" animBg="1"/>
          <p:bldP spid="46"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8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2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4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6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8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40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260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80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300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ppt_x"/>
                                              </p:val>
                                            </p:tav>
                                            <p:tav tm="100000">
                                              <p:val>
                                                <p:strVal val="#ppt_x"/>
                                              </p:val>
                                            </p:tav>
                                          </p:tavLst>
                                        </p:anim>
                                        <p:anim calcmode="lin" valueType="num">
                                          <p:cBhvr additive="base">
                                            <p:cTn id="64" dur="500" fill="hold"/>
                                            <p:tgtEl>
                                              <p:spTgt spid="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320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340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360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380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400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420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ppt_x"/>
                                              </p:val>
                                            </p:tav>
                                            <p:tav tm="100000">
                                              <p:val>
                                                <p:strVal val="#ppt_x"/>
                                              </p:val>
                                            </p:tav>
                                          </p:tavLst>
                                        </p:anim>
                                        <p:anim calcmode="lin" valueType="num">
                                          <p:cBhvr additive="base">
                                            <p:cTn id="88" dur="500" fill="hold"/>
                                            <p:tgtEl>
                                              <p:spTgt spid="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440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animBg="1"/>
          <p:bldP spid="30" grpId="0"/>
          <p:bldP spid="31" grpId="0"/>
          <p:bldP spid="32" grpId="0"/>
          <p:bldP spid="33" grpId="0"/>
          <p:bldP spid="34" grpId="0"/>
          <p:bldP spid="35" grpId="0"/>
          <p:bldP spid="36" grpId="0"/>
          <p:bldP spid="37" grpId="0"/>
          <p:bldP spid="40" grpId="0"/>
          <p:bldP spid="41" grpId="0"/>
          <p:bldP spid="42" grpId="0"/>
          <p:bldP spid="45" grpId="0" animBg="1"/>
          <p:bldP spid="46" grpId="0" animBg="1"/>
          <p:bldP spid="4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p:nvPr/>
        </p:nvSpPr>
        <p:spPr>
          <a:xfrm>
            <a:off x="1136754" y="1411300"/>
            <a:ext cx="5787656" cy="42672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solidFill>
                <a:schemeClr val="tx1">
                  <a:lumMod val="85000"/>
                  <a:lumOff val="15000"/>
                </a:schemeClr>
              </a:solidFill>
              <a:cs typeface="+mn-ea"/>
              <a:sym typeface="+mn-lt"/>
            </a:endParaRPr>
          </a:p>
        </p:txBody>
      </p:sp>
      <p:grpSp>
        <p:nvGrpSpPr>
          <p:cNvPr id="3" name="组合 2"/>
          <p:cNvGrpSpPr/>
          <p:nvPr/>
        </p:nvGrpSpPr>
        <p:grpSpPr>
          <a:xfrm>
            <a:off x="5084979" y="2331015"/>
            <a:ext cx="5805377" cy="1499189"/>
            <a:chOff x="3875568" y="2208594"/>
            <a:chExt cx="4354033" cy="1124393"/>
          </a:xfrm>
        </p:grpSpPr>
        <p:sp>
          <p:nvSpPr>
            <p:cNvPr id="4" name="Rectangle 22"/>
            <p:cNvSpPr/>
            <p:nvPr/>
          </p:nvSpPr>
          <p:spPr>
            <a:xfrm>
              <a:off x="3875568" y="2208594"/>
              <a:ext cx="4354033" cy="1124393"/>
            </a:xfrm>
            <a:prstGeom prst="rect">
              <a:avLst/>
            </a:prstGeom>
            <a:solidFill>
              <a:srgbClr val="2236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cs typeface="+mn-ea"/>
                <a:sym typeface="+mn-lt"/>
              </a:endParaRPr>
            </a:p>
          </p:txBody>
        </p:sp>
        <p:grpSp>
          <p:nvGrpSpPr>
            <p:cNvPr id="5" name="Group 25"/>
            <p:cNvGrpSpPr/>
            <p:nvPr/>
          </p:nvGrpSpPr>
          <p:grpSpPr>
            <a:xfrm>
              <a:off x="4201880" y="2368969"/>
              <a:ext cx="3701410" cy="789663"/>
              <a:chOff x="5559125" y="2630492"/>
              <a:chExt cx="4935212" cy="1052886"/>
            </a:xfrm>
          </p:grpSpPr>
          <p:sp>
            <p:nvSpPr>
              <p:cNvPr id="6" name="TextBox 23"/>
              <p:cNvSpPr txBox="1"/>
              <p:nvPr/>
            </p:nvSpPr>
            <p:spPr>
              <a:xfrm>
                <a:off x="5559125" y="2630492"/>
                <a:ext cx="2103461" cy="420565"/>
              </a:xfrm>
              <a:prstGeom prst="rect">
                <a:avLst/>
              </a:prstGeom>
              <a:noFill/>
            </p:spPr>
            <p:txBody>
              <a:bodyPr wrap="none" rtlCol="0">
                <a:spAutoFit/>
              </a:bodyPr>
              <a:lstStyle/>
              <a:p>
                <a:r>
                  <a:rPr lang="zh-CN" altLang="en-US" sz="2135" b="1" dirty="0">
                    <a:solidFill>
                      <a:schemeClr val="bg1"/>
                    </a:solidFill>
                    <a:cs typeface="+mn-ea"/>
                    <a:sym typeface="+mn-lt"/>
                  </a:rPr>
                  <a:t>Add the title text:</a:t>
                </a:r>
                <a:endParaRPr lang="en-US" sz="2000" b="1" dirty="0">
                  <a:solidFill>
                    <a:schemeClr val="bg1">
                      <a:lumMod val="95000"/>
                    </a:schemeClr>
                  </a:solidFill>
                  <a:cs typeface="+mn-ea"/>
                  <a:sym typeface="+mn-lt"/>
                </a:endParaRPr>
              </a:p>
            </p:txBody>
          </p:sp>
          <p:sp>
            <p:nvSpPr>
              <p:cNvPr id="7" name="TextBox 24"/>
              <p:cNvSpPr txBox="1"/>
              <p:nvPr/>
            </p:nvSpPr>
            <p:spPr>
              <a:xfrm>
                <a:off x="5559127" y="3069682"/>
                <a:ext cx="4935210" cy="613696"/>
              </a:xfrm>
              <a:prstGeom prst="rect">
                <a:avLst/>
              </a:prstGeom>
              <a:noFill/>
            </p:spPr>
            <p:txBody>
              <a:bodyPr wrap="square" rtlCol="0">
                <a:spAutoFit/>
              </a:bodyPr>
              <a:lstStyle/>
              <a:p>
                <a:pPr algn="just">
                  <a:lnSpc>
                    <a:spcPct val="150000"/>
                  </a:lnSpc>
                  <a:defRPr/>
                </a:pPr>
                <a:r>
                  <a:rPr lang="zh-CN" altLang="en-US" sz="1200" dirty="0">
                    <a:solidFill>
                      <a:schemeClr val="bg1"/>
                    </a:solidFill>
                    <a:cs typeface="+mn-ea"/>
                    <a:sym typeface="+mn-lt"/>
                  </a:rPr>
                  <a:t>Click here to add text, add specific text content, your caption is added here, enter detailed captions here, click here to add text, add specific text content.</a:t>
                </a:r>
                <a:endParaRPr lang="en-US" altLang="zh-CN" sz="1200" dirty="0">
                  <a:solidFill>
                    <a:schemeClr val="bg1"/>
                  </a:solidFill>
                  <a:cs typeface="+mn-ea"/>
                  <a:sym typeface="+mn-lt"/>
                </a:endParaRPr>
              </a:p>
            </p:txBody>
          </p:sp>
        </p:grpSp>
      </p:grpSp>
      <p:sp>
        <p:nvSpPr>
          <p:cNvPr id="8" name="TextBox 26"/>
          <p:cNvSpPr txBox="1"/>
          <p:nvPr/>
        </p:nvSpPr>
        <p:spPr>
          <a:xfrm>
            <a:off x="7085668" y="4021012"/>
            <a:ext cx="4513434" cy="613694"/>
          </a:xfrm>
          <a:prstGeom prst="rect">
            <a:avLst/>
          </a:prstGeom>
          <a:noFill/>
        </p:spPr>
        <p:txBody>
          <a:bodyPr wrap="square" rtlCol="0">
            <a:spAutoFit/>
          </a:bodyPr>
          <a:lstStyle/>
          <a:p>
            <a:pPr algn="just">
              <a:lnSpc>
                <a:spcPct val="150000"/>
              </a:lnSpc>
              <a:defRPr/>
            </a:pPr>
            <a:r>
              <a:rPr lang="zh-CN" altLang="en-US" sz="1200" dirty="0">
                <a:solidFill>
                  <a:schemeClr val="tx1">
                    <a:lumMod val="75000"/>
                    <a:lumOff val="25000"/>
                  </a:schemeClr>
                </a:solidFill>
                <a:cs typeface="+mn-ea"/>
                <a:sym typeface="+mn-lt"/>
              </a:rPr>
              <a:t>Click here to add text, add specific text, your caption is added here, and here's enter a detailed caption.</a:t>
            </a:r>
            <a:endParaRPr lang="en-US" altLang="zh-CN" sz="1200" dirty="0">
              <a:solidFill>
                <a:schemeClr val="tx1">
                  <a:lumMod val="75000"/>
                  <a:lumOff val="25000"/>
                </a:schemeClr>
              </a:solidFill>
              <a:cs typeface="+mn-ea"/>
              <a:sym typeface="+mn-lt"/>
            </a:endParaRPr>
          </a:p>
        </p:txBody>
      </p:sp>
      <p:sp>
        <p:nvSpPr>
          <p:cNvPr id="9" name="Rectangle 27"/>
          <p:cNvSpPr/>
          <p:nvPr/>
        </p:nvSpPr>
        <p:spPr>
          <a:xfrm>
            <a:off x="7203049" y="5247250"/>
            <a:ext cx="1603326" cy="256224"/>
          </a:xfrm>
          <a:prstGeom prst="rect">
            <a:avLst/>
          </a:prstGeom>
          <a:ln>
            <a:solidFill>
              <a:srgbClr val="22364B"/>
            </a:solidFill>
          </a:ln>
        </p:spPr>
        <p:txBody>
          <a:bodyPr wrap="square">
            <a:spAutoFit/>
          </a:bodyPr>
          <a:lstStyle/>
          <a:p>
            <a:r>
              <a:rPr lang="zh-CN" altLang="en-US" sz="1065" dirty="0">
                <a:solidFill>
                  <a:schemeClr val="tx1">
                    <a:lumMod val="75000"/>
                    <a:lumOff val="25000"/>
                  </a:schemeClr>
                </a:solidFill>
                <a:cs typeface="+mn-ea"/>
                <a:sym typeface="+mn-lt"/>
              </a:rPr>
              <a:t>Add text messages.</a:t>
            </a:r>
            <a:endParaRPr lang="en-US" altLang="zh-CN" sz="1065" dirty="0">
              <a:solidFill>
                <a:schemeClr val="tx1">
                  <a:lumMod val="75000"/>
                  <a:lumOff val="25000"/>
                </a:schemeClr>
              </a:solidFill>
              <a:cs typeface="+mn-ea"/>
              <a:sym typeface="+mn-lt"/>
            </a:endParaRPr>
          </a:p>
        </p:txBody>
      </p:sp>
      <p:sp>
        <p:nvSpPr>
          <p:cNvPr id="11" name="TextBox 1"/>
          <p:cNvSpPr txBox="1"/>
          <p:nvPr/>
        </p:nvSpPr>
        <p:spPr>
          <a:xfrm>
            <a:off x="532570" y="208262"/>
            <a:ext cx="3016403"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1.4</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Project vision.</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017" y="1483017"/>
            <a:ext cx="2089178" cy="1285530"/>
          </a:xfrm>
          <a:prstGeom prst="rect">
            <a:avLst/>
          </a:prstGeom>
          <a:ln>
            <a:noFill/>
          </a:ln>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4813" y="1478756"/>
            <a:ext cx="5116238" cy="3051693"/>
          </a:xfrm>
          <a:prstGeom prst="rect">
            <a:avLst/>
          </a:prstGeom>
        </p:spPr>
      </p:pic>
      <p:grpSp>
        <p:nvGrpSpPr>
          <p:cNvPr id="5" name="组合 4"/>
          <p:cNvGrpSpPr/>
          <p:nvPr/>
        </p:nvGrpSpPr>
        <p:grpSpPr>
          <a:xfrm>
            <a:off x="546029" y="2800049"/>
            <a:ext cx="2171727" cy="1730402"/>
            <a:chOff x="444500" y="2840725"/>
            <a:chExt cx="2172010" cy="1730001"/>
          </a:xfrm>
        </p:grpSpPr>
        <p:sp>
          <p:nvSpPr>
            <p:cNvPr id="6" name="矩形 5"/>
            <p:cNvSpPr/>
            <p:nvPr/>
          </p:nvSpPr>
          <p:spPr>
            <a:xfrm>
              <a:off x="444500" y="2840725"/>
              <a:ext cx="2093439" cy="1730001"/>
            </a:xfrm>
            <a:prstGeom prst="rect">
              <a:avLst/>
            </a:prstGeom>
            <a:solidFill>
              <a:srgbClr val="FF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7" name="文本框 6"/>
            <p:cNvSpPr txBox="1"/>
            <p:nvPr/>
          </p:nvSpPr>
          <p:spPr>
            <a:xfrm flipH="1">
              <a:off x="526539" y="3016364"/>
              <a:ext cx="2089971" cy="874204"/>
            </a:xfrm>
            <a:prstGeom prst="rect">
              <a:avLst/>
            </a:prstGeom>
            <a:noFill/>
          </p:spPr>
          <p:txBody>
            <a:bodyPr wrap="square" rtlCol="0">
              <a:spAutoFit/>
            </a:bodyPr>
            <a:lstStyle/>
            <a:p>
              <a:pPr>
                <a:lnSpc>
                  <a:spcPct val="150000"/>
                </a:lnSpc>
              </a:pPr>
              <a:r>
                <a:rPr lang="zh-CN" altLang="en-US" dirty="0">
                  <a:solidFill>
                    <a:prstClr val="white"/>
                  </a:solidFill>
                  <a:cs typeface="+mn-ea"/>
                  <a:sym typeface="+mn-lt"/>
                </a:rPr>
                <a:t>The text here is replaced with specific content.</a:t>
              </a:r>
              <a:endParaRPr lang="zh-CN" altLang="en-US" sz="1800" dirty="0">
                <a:solidFill>
                  <a:prstClr val="white"/>
                </a:solidFill>
                <a:effectLst>
                  <a:outerShdw blurRad="63500" algn="ctr" rotWithShape="0">
                    <a:prstClr val="black">
                      <a:alpha val="20000"/>
                    </a:prstClr>
                  </a:outerShdw>
                </a:effectLst>
                <a:cs typeface="+mn-ea"/>
                <a:sym typeface="+mn-lt"/>
              </a:endParaRPr>
            </a:p>
          </p:txBody>
        </p:sp>
      </p:grpSp>
      <p:grpSp>
        <p:nvGrpSpPr>
          <p:cNvPr id="8" name="组合 7"/>
          <p:cNvGrpSpPr/>
          <p:nvPr/>
        </p:nvGrpSpPr>
        <p:grpSpPr>
          <a:xfrm>
            <a:off x="2705447" y="1478757"/>
            <a:ext cx="3889366" cy="1853042"/>
            <a:chOff x="2013649" y="1519739"/>
            <a:chExt cx="3889872" cy="1852613"/>
          </a:xfrm>
        </p:grpSpPr>
        <p:sp>
          <p:nvSpPr>
            <p:cNvPr id="9" name="矩形 8"/>
            <p:cNvSpPr/>
            <p:nvPr/>
          </p:nvSpPr>
          <p:spPr>
            <a:xfrm>
              <a:off x="2013649" y="1519739"/>
              <a:ext cx="3823612" cy="1852613"/>
            </a:xfrm>
            <a:prstGeom prst="rect">
              <a:avLst/>
            </a:prstGeom>
            <a:solidFill>
              <a:srgbClr val="22364B"/>
            </a:solidFill>
            <a:ln w="0">
              <a:noFill/>
              <a:prstDash val="solid"/>
              <a:round/>
            </a:ln>
          </p:spPr>
          <p:txBody>
            <a:bodyPr vert="horz" wrap="square" lIns="91440" tIns="45720" rIns="91440" bIns="45720" numCol="1" anchor="t" anchorCtr="0" compatLnSpc="1"/>
            <a:lstStyle/>
            <a:p>
              <a:pPr defTabSz="914400"/>
              <a:endParaRPr lang="zh-CN" altLang="en-US" sz="1800" dirty="0">
                <a:solidFill>
                  <a:prstClr val="black"/>
                </a:solidFill>
                <a:cs typeface="+mn-ea"/>
                <a:sym typeface="+mn-lt"/>
              </a:endParaRPr>
            </a:p>
          </p:txBody>
        </p:sp>
        <p:sp>
          <p:nvSpPr>
            <p:cNvPr id="10" name="矩形 9"/>
            <p:cNvSpPr/>
            <p:nvPr/>
          </p:nvSpPr>
          <p:spPr>
            <a:xfrm>
              <a:off x="2013649" y="1578284"/>
              <a:ext cx="3889872" cy="458802"/>
            </a:xfrm>
            <a:prstGeom prst="rect">
              <a:avLst/>
            </a:prstGeom>
          </p:spPr>
          <p:txBody>
            <a:bodyPr wrap="square">
              <a:spAutoFit/>
            </a:bodyPr>
            <a:lstStyle/>
            <a:p>
              <a:pPr>
                <a:lnSpc>
                  <a:spcPct val="150000"/>
                </a:lnSpc>
              </a:pPr>
              <a:r>
                <a:rPr lang="zh-CN" altLang="en-US" dirty="0">
                  <a:solidFill>
                    <a:prstClr val="white"/>
                  </a:solidFill>
                  <a:cs typeface="+mn-ea"/>
                  <a:sym typeface="+mn-lt"/>
                </a:rPr>
                <a:t>The text here is replaced with specific content.</a:t>
              </a:r>
              <a:endParaRPr lang="zh-CN" altLang="en-US" sz="1800" dirty="0">
                <a:solidFill>
                  <a:prstClr val="white"/>
                </a:solidFill>
                <a:cs typeface="+mn-ea"/>
                <a:sym typeface="+mn-lt"/>
              </a:endParaRPr>
            </a:p>
          </p:txBody>
        </p:sp>
      </p:grpSp>
      <p:grpSp>
        <p:nvGrpSpPr>
          <p:cNvPr id="11" name="组合 10"/>
          <p:cNvGrpSpPr/>
          <p:nvPr/>
        </p:nvGrpSpPr>
        <p:grpSpPr>
          <a:xfrm>
            <a:off x="2705447" y="3361611"/>
            <a:ext cx="3889366" cy="1168840"/>
            <a:chOff x="2013649" y="3402157"/>
            <a:chExt cx="3889872" cy="1168569"/>
          </a:xfrm>
        </p:grpSpPr>
        <p:sp>
          <p:nvSpPr>
            <p:cNvPr id="12" name="矩形 11"/>
            <p:cNvSpPr/>
            <p:nvPr/>
          </p:nvSpPr>
          <p:spPr>
            <a:xfrm>
              <a:off x="2013649" y="3402157"/>
              <a:ext cx="3823612" cy="116856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3" name="矩形 12"/>
            <p:cNvSpPr/>
            <p:nvPr/>
          </p:nvSpPr>
          <p:spPr>
            <a:xfrm>
              <a:off x="2013649" y="3489405"/>
              <a:ext cx="3889872" cy="458802"/>
            </a:xfrm>
            <a:prstGeom prst="rect">
              <a:avLst/>
            </a:prstGeom>
          </p:spPr>
          <p:txBody>
            <a:bodyPr wrap="square">
              <a:spAutoFit/>
            </a:bodyPr>
            <a:lstStyle/>
            <a:p>
              <a:pPr>
                <a:lnSpc>
                  <a:spcPct val="150000"/>
                </a:lnSpc>
              </a:pPr>
              <a:r>
                <a:rPr lang="zh-CN" altLang="en-US" dirty="0">
                  <a:solidFill>
                    <a:prstClr val="white"/>
                  </a:solidFill>
                  <a:cs typeface="+mn-ea"/>
                  <a:sym typeface="+mn-lt"/>
                </a:rPr>
                <a:t>The text here is replaced with specific content.</a:t>
              </a:r>
              <a:endParaRPr lang="en-US" altLang="zh-CN" sz="1800" dirty="0">
                <a:solidFill>
                  <a:prstClr val="white"/>
                </a:solidFill>
                <a:cs typeface="+mn-ea"/>
                <a:sym typeface="+mn-lt"/>
              </a:endParaRPr>
            </a:p>
          </p:txBody>
        </p:sp>
      </p:grpSp>
      <p:grpSp>
        <p:nvGrpSpPr>
          <p:cNvPr id="14" name="组合 13"/>
          <p:cNvGrpSpPr/>
          <p:nvPr/>
        </p:nvGrpSpPr>
        <p:grpSpPr>
          <a:xfrm>
            <a:off x="505042" y="5475739"/>
            <a:ext cx="10934297" cy="343399"/>
            <a:chOff x="505108" y="5455494"/>
            <a:chExt cx="10935720" cy="343320"/>
          </a:xfrm>
        </p:grpSpPr>
        <p:sp>
          <p:nvSpPr>
            <p:cNvPr id="15" name="Freeform 177"/>
            <p:cNvSpPr>
              <a:spLocks noEditPoints="1"/>
            </p:cNvSpPr>
            <p:nvPr/>
          </p:nvSpPr>
          <p:spPr bwMode="auto">
            <a:xfrm>
              <a:off x="505108" y="5586498"/>
              <a:ext cx="246062" cy="212316"/>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22364B"/>
            </a:solidFill>
            <a:ln>
              <a:noFill/>
            </a:ln>
          </p:spPr>
          <p:txBody>
            <a:bodyPr vert="horz" wrap="square" lIns="91440" tIns="45720" rIns="91440" bIns="45720" numCol="1" anchor="t" anchorCtr="0" compatLnSpc="1"/>
            <a:lstStyle/>
            <a:p>
              <a:pPr defTabSz="914400"/>
              <a:endParaRPr lang="zh-CN" altLang="en-US" sz="1600">
                <a:solidFill>
                  <a:schemeClr val="tx1">
                    <a:lumMod val="75000"/>
                    <a:lumOff val="25000"/>
                  </a:schemeClr>
                </a:solidFill>
                <a:cs typeface="+mn-ea"/>
                <a:sym typeface="+mn-lt"/>
              </a:endParaRPr>
            </a:p>
          </p:txBody>
        </p:sp>
        <p:sp>
          <p:nvSpPr>
            <p:cNvPr id="16" name="文本框 15"/>
            <p:cNvSpPr txBox="1"/>
            <p:nvPr/>
          </p:nvSpPr>
          <p:spPr>
            <a:xfrm>
              <a:off x="751172" y="5455494"/>
              <a:ext cx="10689656" cy="328860"/>
            </a:xfrm>
            <a:prstGeom prst="rect">
              <a:avLst/>
            </a:prstGeom>
            <a:noFill/>
          </p:spPr>
          <p:txBody>
            <a:bodyPr wrap="square" rtlCol="0">
              <a:spAutoFit/>
            </a:bodyPr>
            <a:lstStyle/>
            <a:p>
              <a:pPr lvl="0">
                <a:lnSpc>
                  <a:spcPct val="120000"/>
                </a:lnSpc>
              </a:pPr>
              <a:r>
                <a:rPr lang="en-US" altLang="zh-CN" sz="1400" dirty="0" err="1">
                  <a:solidFill>
                    <a:schemeClr val="tx1">
                      <a:lumMod val="75000"/>
                      <a:lumOff val="25000"/>
                    </a:schemeClr>
                  </a:solidFill>
                  <a:cs typeface="+mn-ea"/>
                  <a:sym typeface="+mn-lt"/>
                </a:rPr>
                <a:t>The text here is replaced with specific content. The text here is replaced with specific content. The text here is replaced with specific content.</a:t>
              </a:r>
              <a:r>
                <a:rPr lang="en-US" altLang="zh-CN" sz="1400" dirty="0">
                  <a:solidFill>
                    <a:schemeClr val="tx1">
                      <a:lumMod val="75000"/>
                      <a:lumOff val="25000"/>
                    </a:schemeClr>
                  </a:solidFill>
                  <a:cs typeface="+mn-ea"/>
                  <a:sym typeface="+mn-lt"/>
                </a:rPr>
                <a:t>。</a:t>
              </a:r>
            </a:p>
          </p:txBody>
        </p:sp>
      </p:grpSp>
      <p:grpSp>
        <p:nvGrpSpPr>
          <p:cNvPr id="17" name="组合 16"/>
          <p:cNvGrpSpPr/>
          <p:nvPr/>
        </p:nvGrpSpPr>
        <p:grpSpPr>
          <a:xfrm>
            <a:off x="505042" y="4917431"/>
            <a:ext cx="11812280" cy="307777"/>
            <a:chOff x="505108" y="4909692"/>
            <a:chExt cx="11813818" cy="307706"/>
          </a:xfrm>
        </p:grpSpPr>
        <p:sp>
          <p:nvSpPr>
            <p:cNvPr id="18" name="文本框 17"/>
            <p:cNvSpPr txBox="1"/>
            <p:nvPr/>
          </p:nvSpPr>
          <p:spPr>
            <a:xfrm>
              <a:off x="751172" y="4909692"/>
              <a:ext cx="11567754" cy="307706"/>
            </a:xfrm>
            <a:prstGeom prst="rect">
              <a:avLst/>
            </a:prstGeom>
            <a:noFill/>
          </p:spPr>
          <p:txBody>
            <a:bodyPr wrap="square" rtlCol="0">
              <a:spAutoFit/>
            </a:bodyPr>
            <a:lstStyle/>
            <a:p>
              <a:r>
                <a:rPr lang="en-US" altLang="zh-CN" sz="1400" dirty="0" err="1">
                  <a:solidFill>
                    <a:schemeClr val="tx1">
                      <a:lumMod val="75000"/>
                      <a:lumOff val="25000"/>
                    </a:schemeClr>
                  </a:solidFill>
                  <a:cs typeface="+mn-ea"/>
                  <a:sym typeface="+mn-lt"/>
                </a:rPr>
                <a:t>The text here is replaced with specific content. The text here is replaced with specific content. The text here is replaced with specific content.</a:t>
              </a:r>
              <a:r>
                <a:rPr lang="en-US" altLang="zh-CN" sz="1400" dirty="0">
                  <a:solidFill>
                    <a:schemeClr val="tx1">
                      <a:lumMod val="75000"/>
                      <a:lumOff val="25000"/>
                    </a:schemeClr>
                  </a:solidFill>
                  <a:cs typeface="+mn-ea"/>
                  <a:sym typeface="+mn-lt"/>
                </a:rPr>
                <a:t>。</a:t>
              </a:r>
              <a:endParaRPr kumimoji="1" lang="en-US" altLang="zh-CN" sz="1400" dirty="0">
                <a:solidFill>
                  <a:schemeClr val="tx1">
                    <a:lumMod val="75000"/>
                    <a:lumOff val="25000"/>
                  </a:schemeClr>
                </a:solidFill>
                <a:cs typeface="+mn-ea"/>
                <a:sym typeface="+mn-lt"/>
              </a:endParaRPr>
            </a:p>
          </p:txBody>
        </p:sp>
        <p:sp>
          <p:nvSpPr>
            <p:cNvPr id="19" name="Freeform 177"/>
            <p:cNvSpPr>
              <a:spLocks noEditPoints="1"/>
            </p:cNvSpPr>
            <p:nvPr/>
          </p:nvSpPr>
          <p:spPr bwMode="auto">
            <a:xfrm>
              <a:off x="505108" y="4943135"/>
              <a:ext cx="246062" cy="212316"/>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22364B"/>
            </a:solidFill>
            <a:ln>
              <a:noFill/>
            </a:ln>
          </p:spPr>
          <p:txBody>
            <a:bodyPr vert="horz" wrap="square" lIns="91440" tIns="45720" rIns="91440" bIns="45720" numCol="1" anchor="t" anchorCtr="0" compatLnSpc="1"/>
            <a:lstStyle/>
            <a:p>
              <a:pPr defTabSz="914400"/>
              <a:endParaRPr lang="zh-CN" altLang="en-US" sz="1600" dirty="0">
                <a:solidFill>
                  <a:schemeClr val="tx1">
                    <a:lumMod val="75000"/>
                    <a:lumOff val="25000"/>
                  </a:schemeClr>
                </a:solidFill>
                <a:cs typeface="+mn-ea"/>
                <a:sym typeface="+mn-lt"/>
              </a:endParaRPr>
            </a:p>
          </p:txBody>
        </p:sp>
      </p:grpSp>
      <p:sp>
        <p:nvSpPr>
          <p:cNvPr id="20" name="TextBox 1"/>
          <p:cNvSpPr txBox="1"/>
          <p:nvPr/>
        </p:nvSpPr>
        <p:spPr>
          <a:xfrm>
            <a:off x="532570" y="208262"/>
            <a:ext cx="3495572" cy="484876"/>
          </a:xfrm>
          <a:prstGeom prst="rect">
            <a:avLst/>
          </a:prstGeom>
          <a:noFill/>
        </p:spPr>
        <p:txBody>
          <a:bodyPr wrap="none" lIns="0" tIns="0" rIns="0" rtlCol="0">
            <a:spAutoFit/>
          </a:bodyPr>
          <a:lstStyle/>
          <a:p>
            <a:pPr>
              <a:lnSpc>
                <a:spcPts val="3810"/>
              </a:lnSpc>
            </a:pPr>
            <a:r>
              <a:rPr lang="en-US" altLang="zh-CN" sz="2400" b="1" dirty="0">
                <a:solidFill>
                  <a:schemeClr val="bg1"/>
                </a:solidFill>
                <a:cs typeface="+mn-ea"/>
                <a:sym typeface="+mn-lt"/>
              </a:rPr>
              <a:t>1.5</a:t>
            </a:r>
            <a:r>
              <a:rPr lang="en-US" altLang="zh-CN" sz="2400" b="1"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Company profile.</a:t>
            </a:r>
            <a:endParaRPr lang="en-US" altLang="zh-CN" sz="24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a14="http://schemas.microsoft.com/office/drawing/2010/main"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5"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0.7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55"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0.7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par>
                                <p:cTn id="20" presetID="55" presetClass="entr" presetSubtype="0" fill="hold"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strVal val="#ppt_w*0.70"/>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animEffect transition="in" filter="fade">
                                      <p:cBhvr>
                                        <p:cTn id="24" dur="500"/>
                                        <p:tgtEl>
                                          <p:spTgt spid="11"/>
                                        </p:tgtEl>
                                      </p:cBhvr>
                                    </p:animEffect>
                                  </p:childTnLst>
                                </p:cTn>
                              </p:par>
                              <p:par>
                                <p:cTn id="25" presetID="55" presetClass="entr" presetSubtype="0" fill="hold" nodeType="with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ppt_w*0.7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animEffect transition="in" filter="fade">
                                      <p:cBhvr>
                                        <p:cTn id="29" dur="500"/>
                                        <p:tgtEl>
                                          <p:spTgt spid="4"/>
                                        </p:tgtEl>
                                      </p:cBhvr>
                                    </p:animEffect>
                                  </p:childTnLst>
                                </p:cTn>
                              </p:par>
                              <p:par>
                                <p:cTn id="30" presetID="2" presetClass="entr" presetSubtype="4" fill="hold" nodeType="withEffect">
                                  <p:stCondLst>
                                    <p:cond delay="15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175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黄商务科技计划求职招聘培训PPT模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inwsho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1976</Words>
  <Application>Microsoft Office PowerPoint</Application>
  <PresentationFormat>宽屏</PresentationFormat>
  <Paragraphs>267</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方正细谭黑简体</vt:lpstr>
      <vt:lpstr>微软雅黑</vt:lpstr>
      <vt:lpstr>Arial</vt:lpstr>
      <vt:lpstr>Calibri</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49</cp:revision>
  <dcterms:created xsi:type="dcterms:W3CDTF">2017-09-26T01:33:00Z</dcterms:created>
  <dcterms:modified xsi:type="dcterms:W3CDTF">2020-08-13T14:38:37Z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