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7"/>
  </p:notesMasterIdLst>
  <p:sldIdLst>
    <p:sldId id="287" r:id="rId2"/>
    <p:sldId id="282" r:id="rId3"/>
    <p:sldId id="281" r:id="rId4"/>
    <p:sldId id="261" r:id="rId5"/>
    <p:sldId id="262" r:id="rId6"/>
    <p:sldId id="265" r:id="rId7"/>
    <p:sldId id="263" r:id="rId8"/>
    <p:sldId id="279" r:id="rId9"/>
    <p:sldId id="283" r:id="rId10"/>
    <p:sldId id="264" r:id="rId11"/>
    <p:sldId id="266" r:id="rId12"/>
    <p:sldId id="267" r:id="rId13"/>
    <p:sldId id="269" r:id="rId14"/>
    <p:sldId id="284" r:id="rId15"/>
    <p:sldId id="268" r:id="rId16"/>
    <p:sldId id="270" r:id="rId17"/>
    <p:sldId id="271" r:id="rId18"/>
    <p:sldId id="273" r:id="rId19"/>
    <p:sldId id="274" r:id="rId20"/>
    <p:sldId id="285" r:id="rId21"/>
    <p:sldId id="275" r:id="rId22"/>
    <p:sldId id="276" r:id="rId23"/>
    <p:sldId id="272" r:id="rId24"/>
    <p:sldId id="278" r:id="rId25"/>
    <p:sldId id="28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CF4"/>
    <a:srgbClr val="1295F6"/>
    <a:srgbClr val="F8F6F9"/>
    <a:srgbClr val="6B54F1"/>
    <a:srgbClr val="5556ED"/>
    <a:srgbClr val="262324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06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778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317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045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93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403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685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418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592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90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4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313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04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809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523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95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712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9906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23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10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68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65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3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615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18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02456B39-12C1-4AA5-BB85-2F4ED34B56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1559" y="2592096"/>
            <a:ext cx="2070100" cy="1764476"/>
          </a:xfrm>
          <a:custGeom>
            <a:avLst/>
            <a:gdLst>
              <a:gd name="connsiteX0" fmla="*/ 0 w 2070100"/>
              <a:gd name="connsiteY0" fmla="*/ 0 h 1764476"/>
              <a:gd name="connsiteX1" fmla="*/ 2070100 w 2070100"/>
              <a:gd name="connsiteY1" fmla="*/ 0 h 1764476"/>
              <a:gd name="connsiteX2" fmla="*/ 2070100 w 2070100"/>
              <a:gd name="connsiteY2" fmla="*/ 1764476 h 1764476"/>
              <a:gd name="connsiteX3" fmla="*/ 0 w 2070100"/>
              <a:gd name="connsiteY3" fmla="*/ 1764476 h 17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0100" h="1764476">
                <a:moveTo>
                  <a:pt x="0" y="0"/>
                </a:moveTo>
                <a:lnTo>
                  <a:pt x="2070100" y="0"/>
                </a:lnTo>
                <a:lnTo>
                  <a:pt x="2070100" y="1764476"/>
                </a:lnTo>
                <a:lnTo>
                  <a:pt x="0" y="17644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6E8E133B-487D-419C-8BFB-06C94F5802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37822" y="2592096"/>
            <a:ext cx="2070100" cy="1764476"/>
          </a:xfrm>
          <a:custGeom>
            <a:avLst/>
            <a:gdLst>
              <a:gd name="connsiteX0" fmla="*/ 0 w 2070100"/>
              <a:gd name="connsiteY0" fmla="*/ 0 h 1764476"/>
              <a:gd name="connsiteX1" fmla="*/ 2070100 w 2070100"/>
              <a:gd name="connsiteY1" fmla="*/ 0 h 1764476"/>
              <a:gd name="connsiteX2" fmla="*/ 2070100 w 2070100"/>
              <a:gd name="connsiteY2" fmla="*/ 1764476 h 1764476"/>
              <a:gd name="connsiteX3" fmla="*/ 0 w 2070100"/>
              <a:gd name="connsiteY3" fmla="*/ 1764476 h 17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0100" h="1764476">
                <a:moveTo>
                  <a:pt x="0" y="0"/>
                </a:moveTo>
                <a:lnTo>
                  <a:pt x="2070100" y="0"/>
                </a:lnTo>
                <a:lnTo>
                  <a:pt x="2070100" y="1764476"/>
                </a:lnTo>
                <a:lnTo>
                  <a:pt x="0" y="17644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7CD41359-637E-4DCA-B0FE-F98CE6E653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4082" y="2592096"/>
            <a:ext cx="2070100" cy="1764476"/>
          </a:xfrm>
          <a:custGeom>
            <a:avLst/>
            <a:gdLst>
              <a:gd name="connsiteX0" fmla="*/ 0 w 2070100"/>
              <a:gd name="connsiteY0" fmla="*/ 0 h 1764476"/>
              <a:gd name="connsiteX1" fmla="*/ 2070100 w 2070100"/>
              <a:gd name="connsiteY1" fmla="*/ 0 h 1764476"/>
              <a:gd name="connsiteX2" fmla="*/ 2070100 w 2070100"/>
              <a:gd name="connsiteY2" fmla="*/ 1764476 h 1764476"/>
              <a:gd name="connsiteX3" fmla="*/ 0 w 2070100"/>
              <a:gd name="connsiteY3" fmla="*/ 1764476 h 17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0100" h="1764476">
                <a:moveTo>
                  <a:pt x="0" y="0"/>
                </a:moveTo>
                <a:lnTo>
                  <a:pt x="2070100" y="0"/>
                </a:lnTo>
                <a:lnTo>
                  <a:pt x="2070100" y="1764476"/>
                </a:lnTo>
                <a:lnTo>
                  <a:pt x="0" y="17644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A9BC5607-3A73-493E-8B53-BC8EE028D5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0343" y="2592096"/>
            <a:ext cx="2070100" cy="1764476"/>
          </a:xfrm>
          <a:custGeom>
            <a:avLst/>
            <a:gdLst>
              <a:gd name="connsiteX0" fmla="*/ 0 w 2070100"/>
              <a:gd name="connsiteY0" fmla="*/ 0 h 1764476"/>
              <a:gd name="connsiteX1" fmla="*/ 2070100 w 2070100"/>
              <a:gd name="connsiteY1" fmla="*/ 0 h 1764476"/>
              <a:gd name="connsiteX2" fmla="*/ 2070100 w 2070100"/>
              <a:gd name="connsiteY2" fmla="*/ 1764476 h 1764476"/>
              <a:gd name="connsiteX3" fmla="*/ 0 w 2070100"/>
              <a:gd name="connsiteY3" fmla="*/ 1764476 h 17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0100" h="1764476">
                <a:moveTo>
                  <a:pt x="0" y="0"/>
                </a:moveTo>
                <a:lnTo>
                  <a:pt x="2070100" y="0"/>
                </a:lnTo>
                <a:lnTo>
                  <a:pt x="2070100" y="1764476"/>
                </a:lnTo>
                <a:lnTo>
                  <a:pt x="0" y="17644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93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3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761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47214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1576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237545" y="652241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393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0268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6084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:a16="http://schemas.microsoft.com/office/drawing/2014/main" id="{06EB26E2-E0BF-4E42-A900-488D349518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5617" y="1989138"/>
            <a:ext cx="2484664" cy="3374550"/>
          </a:xfrm>
          <a:custGeom>
            <a:avLst/>
            <a:gdLst>
              <a:gd name="connsiteX0" fmla="*/ 0 w 2484664"/>
              <a:gd name="connsiteY0" fmla="*/ 0 h 3374550"/>
              <a:gd name="connsiteX1" fmla="*/ 2484664 w 2484664"/>
              <a:gd name="connsiteY1" fmla="*/ 0 h 3374550"/>
              <a:gd name="connsiteX2" fmla="*/ 2484664 w 2484664"/>
              <a:gd name="connsiteY2" fmla="*/ 3374550 h 3374550"/>
              <a:gd name="connsiteX3" fmla="*/ 0 w 2484664"/>
              <a:gd name="connsiteY3" fmla="*/ 3374550 h 337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4664" h="3374550">
                <a:moveTo>
                  <a:pt x="0" y="0"/>
                </a:moveTo>
                <a:lnTo>
                  <a:pt x="2484664" y="0"/>
                </a:lnTo>
                <a:lnTo>
                  <a:pt x="2484664" y="3374550"/>
                </a:lnTo>
                <a:lnTo>
                  <a:pt x="0" y="3374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perspectiveRelaxedModerately">
              <a:rot lat="19490639" lon="2400000" rev="19200000"/>
            </a:camera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37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A790645F-43F8-48FA-A717-A0547AA9BC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12192000" cy="6308725"/>
          </a:xfrm>
          <a:custGeom>
            <a:avLst/>
            <a:gdLst>
              <a:gd name="connsiteX0" fmla="*/ 0 w 12192000"/>
              <a:gd name="connsiteY0" fmla="*/ 0 h 6308725"/>
              <a:gd name="connsiteX1" fmla="*/ 12192000 w 12192000"/>
              <a:gd name="connsiteY1" fmla="*/ 0 h 6308725"/>
              <a:gd name="connsiteX2" fmla="*/ 12192000 w 12192000"/>
              <a:gd name="connsiteY2" fmla="*/ 6308725 h 6308725"/>
              <a:gd name="connsiteX3" fmla="*/ 0 w 12192000"/>
              <a:gd name="connsiteY3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308725">
                <a:moveTo>
                  <a:pt x="0" y="0"/>
                </a:moveTo>
                <a:lnTo>
                  <a:pt x="12192000" y="0"/>
                </a:lnTo>
                <a:lnTo>
                  <a:pt x="12192000" y="6308725"/>
                </a:lnTo>
                <a:lnTo>
                  <a:pt x="0" y="6308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72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2C3FA7A5-4940-4350-B139-79E9CD45CD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9564" y="2491838"/>
            <a:ext cx="2656995" cy="2264724"/>
          </a:xfrm>
          <a:custGeom>
            <a:avLst/>
            <a:gdLst>
              <a:gd name="connsiteX0" fmla="*/ 0 w 2656995"/>
              <a:gd name="connsiteY0" fmla="*/ 0 h 2264724"/>
              <a:gd name="connsiteX1" fmla="*/ 2656995 w 2656995"/>
              <a:gd name="connsiteY1" fmla="*/ 0 h 2264724"/>
              <a:gd name="connsiteX2" fmla="*/ 2656995 w 2656995"/>
              <a:gd name="connsiteY2" fmla="*/ 2264724 h 2264724"/>
              <a:gd name="connsiteX3" fmla="*/ 0 w 2656995"/>
              <a:gd name="connsiteY3" fmla="*/ 2264724 h 226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6995" h="2264724">
                <a:moveTo>
                  <a:pt x="0" y="0"/>
                </a:moveTo>
                <a:lnTo>
                  <a:pt x="2656995" y="0"/>
                </a:lnTo>
                <a:lnTo>
                  <a:pt x="2656995" y="2264724"/>
                </a:lnTo>
                <a:lnTo>
                  <a:pt x="0" y="22647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766D0ACF-60C9-4F16-BFF0-1567BC4116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7505" y="2491838"/>
            <a:ext cx="2656995" cy="2264724"/>
          </a:xfrm>
          <a:custGeom>
            <a:avLst/>
            <a:gdLst>
              <a:gd name="connsiteX0" fmla="*/ 0 w 2656995"/>
              <a:gd name="connsiteY0" fmla="*/ 0 h 2264724"/>
              <a:gd name="connsiteX1" fmla="*/ 2656995 w 2656995"/>
              <a:gd name="connsiteY1" fmla="*/ 0 h 2264724"/>
              <a:gd name="connsiteX2" fmla="*/ 2656995 w 2656995"/>
              <a:gd name="connsiteY2" fmla="*/ 2264724 h 2264724"/>
              <a:gd name="connsiteX3" fmla="*/ 0 w 2656995"/>
              <a:gd name="connsiteY3" fmla="*/ 2264724 h 226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6995" h="2264724">
                <a:moveTo>
                  <a:pt x="0" y="0"/>
                </a:moveTo>
                <a:lnTo>
                  <a:pt x="2656995" y="0"/>
                </a:lnTo>
                <a:lnTo>
                  <a:pt x="2656995" y="2264724"/>
                </a:lnTo>
                <a:lnTo>
                  <a:pt x="0" y="22647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A818F2A5-9DB5-4465-86B1-26E05BEADB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88277" y="2491838"/>
            <a:ext cx="2656995" cy="2264724"/>
          </a:xfrm>
          <a:custGeom>
            <a:avLst/>
            <a:gdLst>
              <a:gd name="connsiteX0" fmla="*/ 0 w 2656995"/>
              <a:gd name="connsiteY0" fmla="*/ 0 h 2264724"/>
              <a:gd name="connsiteX1" fmla="*/ 2656995 w 2656995"/>
              <a:gd name="connsiteY1" fmla="*/ 0 h 2264724"/>
              <a:gd name="connsiteX2" fmla="*/ 2656995 w 2656995"/>
              <a:gd name="connsiteY2" fmla="*/ 2264724 h 2264724"/>
              <a:gd name="connsiteX3" fmla="*/ 0 w 2656995"/>
              <a:gd name="connsiteY3" fmla="*/ 2264724 h 226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6995" h="2264724">
                <a:moveTo>
                  <a:pt x="0" y="0"/>
                </a:moveTo>
                <a:lnTo>
                  <a:pt x="2656995" y="0"/>
                </a:lnTo>
                <a:lnTo>
                  <a:pt x="2656995" y="2264724"/>
                </a:lnTo>
                <a:lnTo>
                  <a:pt x="0" y="22647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3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E51B6182-63C0-4550-91ED-757865FB0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30400" y="3278771"/>
            <a:ext cx="8331200" cy="1853423"/>
          </a:xfrm>
          <a:custGeom>
            <a:avLst/>
            <a:gdLst>
              <a:gd name="connsiteX0" fmla="*/ 0 w 8331200"/>
              <a:gd name="connsiteY0" fmla="*/ 0 h 1853423"/>
              <a:gd name="connsiteX1" fmla="*/ 8331200 w 8331200"/>
              <a:gd name="connsiteY1" fmla="*/ 0 h 1853423"/>
              <a:gd name="connsiteX2" fmla="*/ 8331200 w 8331200"/>
              <a:gd name="connsiteY2" fmla="*/ 1853423 h 1853423"/>
              <a:gd name="connsiteX3" fmla="*/ 0 w 8331200"/>
              <a:gd name="connsiteY3" fmla="*/ 1853423 h 185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1200" h="1853423">
                <a:moveTo>
                  <a:pt x="0" y="0"/>
                </a:moveTo>
                <a:lnTo>
                  <a:pt x="8331200" y="0"/>
                </a:lnTo>
                <a:lnTo>
                  <a:pt x="8331200" y="1853423"/>
                </a:lnTo>
                <a:lnTo>
                  <a:pt x="0" y="18534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2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9D573093-0544-45D0-B0C3-A4963B7DDD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" y="3429006"/>
            <a:ext cx="12191999" cy="2049469"/>
          </a:xfrm>
          <a:custGeom>
            <a:avLst/>
            <a:gdLst>
              <a:gd name="connsiteX0" fmla="*/ 10763188 w 12191999"/>
              <a:gd name="connsiteY0" fmla="*/ 0 h 2049469"/>
              <a:gd name="connsiteX1" fmla="*/ 12191999 w 12191999"/>
              <a:gd name="connsiteY1" fmla="*/ 0 h 2049469"/>
              <a:gd name="connsiteX2" fmla="*/ 12191999 w 12191999"/>
              <a:gd name="connsiteY2" fmla="*/ 2049469 h 2049469"/>
              <a:gd name="connsiteX3" fmla="*/ 10763188 w 12191999"/>
              <a:gd name="connsiteY3" fmla="*/ 2049469 h 2049469"/>
              <a:gd name="connsiteX4" fmla="*/ 7703413 w 12191999"/>
              <a:gd name="connsiteY4" fmla="*/ 0 h 2049469"/>
              <a:gd name="connsiteX5" fmla="*/ 10608139 w 12191999"/>
              <a:gd name="connsiteY5" fmla="*/ 0 h 2049469"/>
              <a:gd name="connsiteX6" fmla="*/ 10608139 w 12191999"/>
              <a:gd name="connsiteY6" fmla="*/ 2049469 h 2049469"/>
              <a:gd name="connsiteX7" fmla="*/ 7703413 w 12191999"/>
              <a:gd name="connsiteY7" fmla="*/ 2049469 h 2049469"/>
              <a:gd name="connsiteX8" fmla="*/ 4643637 w 12191999"/>
              <a:gd name="connsiteY8" fmla="*/ 0 h 2049469"/>
              <a:gd name="connsiteX9" fmla="*/ 7548362 w 12191999"/>
              <a:gd name="connsiteY9" fmla="*/ 0 h 2049469"/>
              <a:gd name="connsiteX10" fmla="*/ 7548362 w 12191999"/>
              <a:gd name="connsiteY10" fmla="*/ 2049469 h 2049469"/>
              <a:gd name="connsiteX11" fmla="*/ 4643637 w 12191999"/>
              <a:gd name="connsiteY11" fmla="*/ 2049469 h 2049469"/>
              <a:gd name="connsiteX12" fmla="*/ 1583860 w 12191999"/>
              <a:gd name="connsiteY12" fmla="*/ 0 h 2049469"/>
              <a:gd name="connsiteX13" fmla="*/ 4488586 w 12191999"/>
              <a:gd name="connsiteY13" fmla="*/ 0 h 2049469"/>
              <a:gd name="connsiteX14" fmla="*/ 4488586 w 12191999"/>
              <a:gd name="connsiteY14" fmla="*/ 2049469 h 2049469"/>
              <a:gd name="connsiteX15" fmla="*/ 1583860 w 12191999"/>
              <a:gd name="connsiteY15" fmla="*/ 2049469 h 2049469"/>
              <a:gd name="connsiteX16" fmla="*/ 0 w 12191999"/>
              <a:gd name="connsiteY16" fmla="*/ 0 h 2049469"/>
              <a:gd name="connsiteX17" fmla="*/ 1428811 w 12191999"/>
              <a:gd name="connsiteY17" fmla="*/ 0 h 2049469"/>
              <a:gd name="connsiteX18" fmla="*/ 1428811 w 12191999"/>
              <a:gd name="connsiteY18" fmla="*/ 2049469 h 2049469"/>
              <a:gd name="connsiteX19" fmla="*/ 0 w 12191999"/>
              <a:gd name="connsiteY19" fmla="*/ 2049469 h 204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1999" h="2049469">
                <a:moveTo>
                  <a:pt x="10763188" y="0"/>
                </a:moveTo>
                <a:lnTo>
                  <a:pt x="12191999" y="0"/>
                </a:lnTo>
                <a:lnTo>
                  <a:pt x="12191999" y="2049469"/>
                </a:lnTo>
                <a:lnTo>
                  <a:pt x="10763188" y="2049469"/>
                </a:lnTo>
                <a:close/>
                <a:moveTo>
                  <a:pt x="7703413" y="0"/>
                </a:moveTo>
                <a:lnTo>
                  <a:pt x="10608139" y="0"/>
                </a:lnTo>
                <a:lnTo>
                  <a:pt x="10608139" y="2049469"/>
                </a:lnTo>
                <a:lnTo>
                  <a:pt x="7703413" y="2049469"/>
                </a:lnTo>
                <a:close/>
                <a:moveTo>
                  <a:pt x="4643637" y="0"/>
                </a:moveTo>
                <a:lnTo>
                  <a:pt x="7548362" y="0"/>
                </a:lnTo>
                <a:lnTo>
                  <a:pt x="7548362" y="2049469"/>
                </a:lnTo>
                <a:lnTo>
                  <a:pt x="4643637" y="2049469"/>
                </a:lnTo>
                <a:close/>
                <a:moveTo>
                  <a:pt x="1583860" y="0"/>
                </a:moveTo>
                <a:lnTo>
                  <a:pt x="4488586" y="0"/>
                </a:lnTo>
                <a:lnTo>
                  <a:pt x="4488586" y="2049469"/>
                </a:lnTo>
                <a:lnTo>
                  <a:pt x="1583860" y="2049469"/>
                </a:lnTo>
                <a:close/>
                <a:moveTo>
                  <a:pt x="0" y="0"/>
                </a:moveTo>
                <a:lnTo>
                  <a:pt x="1428811" y="0"/>
                </a:lnTo>
                <a:lnTo>
                  <a:pt x="1428811" y="2049469"/>
                </a:lnTo>
                <a:lnTo>
                  <a:pt x="0" y="20494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34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D3DD2234-A126-4824-80AA-F8F6CB378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1523" y="2760675"/>
            <a:ext cx="3492500" cy="2684450"/>
          </a:xfrm>
          <a:custGeom>
            <a:avLst/>
            <a:gdLst>
              <a:gd name="connsiteX0" fmla="*/ 0 w 3492500"/>
              <a:gd name="connsiteY0" fmla="*/ 0 h 2684450"/>
              <a:gd name="connsiteX1" fmla="*/ 3492500 w 3492500"/>
              <a:gd name="connsiteY1" fmla="*/ 0 h 2684450"/>
              <a:gd name="connsiteX2" fmla="*/ 3492500 w 3492500"/>
              <a:gd name="connsiteY2" fmla="*/ 2684450 h 2684450"/>
              <a:gd name="connsiteX3" fmla="*/ 0 w 3492500"/>
              <a:gd name="connsiteY3" fmla="*/ 2684450 h 26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500" h="2684450">
                <a:moveTo>
                  <a:pt x="0" y="0"/>
                </a:moveTo>
                <a:lnTo>
                  <a:pt x="3492500" y="0"/>
                </a:lnTo>
                <a:lnTo>
                  <a:pt x="3492500" y="2684450"/>
                </a:lnTo>
                <a:lnTo>
                  <a:pt x="0" y="2684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1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7">
            <a:extLst>
              <a:ext uri="{FF2B5EF4-FFF2-40B4-BE49-F238E27FC236}">
                <a16:creationId xmlns:a16="http://schemas.microsoft.com/office/drawing/2014/main" id="{DA8E7BAE-F8F4-4793-B004-21DFCCDEE6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16191" y="3265721"/>
            <a:ext cx="4313639" cy="3043004"/>
          </a:xfrm>
          <a:custGeom>
            <a:avLst/>
            <a:gdLst>
              <a:gd name="connsiteX0" fmla="*/ 0 w 4313638"/>
              <a:gd name="connsiteY0" fmla="*/ 0 h 3043004"/>
              <a:gd name="connsiteX1" fmla="*/ 4313638 w 4313638"/>
              <a:gd name="connsiteY1" fmla="*/ 0 h 3043004"/>
              <a:gd name="connsiteX2" fmla="*/ 4313638 w 4313638"/>
              <a:gd name="connsiteY2" fmla="*/ 3043004 h 3043004"/>
              <a:gd name="connsiteX3" fmla="*/ 0 w 4313638"/>
              <a:gd name="connsiteY3" fmla="*/ 3043004 h 30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638" h="3043004">
                <a:moveTo>
                  <a:pt x="0" y="0"/>
                </a:moveTo>
                <a:lnTo>
                  <a:pt x="4313638" y="0"/>
                </a:lnTo>
                <a:lnTo>
                  <a:pt x="4313638" y="3043004"/>
                </a:lnTo>
                <a:lnTo>
                  <a:pt x="0" y="30430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B291F0EB-1E14-4D30-A62E-ADFB464095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3968" y="3265721"/>
            <a:ext cx="4313637" cy="3043004"/>
          </a:xfrm>
          <a:custGeom>
            <a:avLst/>
            <a:gdLst>
              <a:gd name="connsiteX0" fmla="*/ 0 w 4313637"/>
              <a:gd name="connsiteY0" fmla="*/ 0 h 3043004"/>
              <a:gd name="connsiteX1" fmla="*/ 4313637 w 4313637"/>
              <a:gd name="connsiteY1" fmla="*/ 0 h 3043004"/>
              <a:gd name="connsiteX2" fmla="*/ 4313637 w 4313637"/>
              <a:gd name="connsiteY2" fmla="*/ 3043004 h 3043004"/>
              <a:gd name="connsiteX3" fmla="*/ 0 w 4313637"/>
              <a:gd name="connsiteY3" fmla="*/ 3043004 h 30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637" h="3043004">
                <a:moveTo>
                  <a:pt x="0" y="0"/>
                </a:moveTo>
                <a:lnTo>
                  <a:pt x="4313637" y="0"/>
                </a:lnTo>
                <a:lnTo>
                  <a:pt x="4313637" y="3043004"/>
                </a:lnTo>
                <a:lnTo>
                  <a:pt x="0" y="30430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318BE4C4-0D9B-4472-8752-9CA43636C2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8696" y="2438404"/>
            <a:ext cx="5486400" cy="1553032"/>
          </a:xfrm>
          <a:custGeom>
            <a:avLst/>
            <a:gdLst>
              <a:gd name="connsiteX0" fmla="*/ 0 w 5486400"/>
              <a:gd name="connsiteY0" fmla="*/ 0 h 1553032"/>
              <a:gd name="connsiteX1" fmla="*/ 5486400 w 5486400"/>
              <a:gd name="connsiteY1" fmla="*/ 0 h 1553032"/>
              <a:gd name="connsiteX2" fmla="*/ 5486400 w 5486400"/>
              <a:gd name="connsiteY2" fmla="*/ 1553032 h 1553032"/>
              <a:gd name="connsiteX3" fmla="*/ 0 w 5486400"/>
              <a:gd name="connsiteY3" fmla="*/ 1553032 h 155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1553032">
                <a:moveTo>
                  <a:pt x="0" y="0"/>
                </a:moveTo>
                <a:lnTo>
                  <a:pt x="5486400" y="0"/>
                </a:lnTo>
                <a:lnTo>
                  <a:pt x="5486400" y="1553032"/>
                </a:lnTo>
                <a:lnTo>
                  <a:pt x="0" y="15530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2713E8D0-6512-43EA-B5A4-7BC2DAEFE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12192000" cy="6308725"/>
          </a:xfrm>
          <a:custGeom>
            <a:avLst/>
            <a:gdLst>
              <a:gd name="connsiteX0" fmla="*/ 0 w 12192000"/>
              <a:gd name="connsiteY0" fmla="*/ 0 h 6308725"/>
              <a:gd name="connsiteX1" fmla="*/ 12192000 w 12192000"/>
              <a:gd name="connsiteY1" fmla="*/ 0 h 6308725"/>
              <a:gd name="connsiteX2" fmla="*/ 12192000 w 12192000"/>
              <a:gd name="connsiteY2" fmla="*/ 6308725 h 6308725"/>
              <a:gd name="connsiteX3" fmla="*/ 0 w 12192000"/>
              <a:gd name="connsiteY3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308725">
                <a:moveTo>
                  <a:pt x="0" y="0"/>
                </a:moveTo>
                <a:lnTo>
                  <a:pt x="12192000" y="0"/>
                </a:lnTo>
                <a:lnTo>
                  <a:pt x="12192000" y="6308725"/>
                </a:lnTo>
                <a:lnTo>
                  <a:pt x="0" y="6308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59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3" r:id="rId3"/>
    <p:sldLayoutId id="2147483662" r:id="rId4"/>
    <p:sldLayoutId id="2147483661" r:id="rId5"/>
    <p:sldLayoutId id="2147483660" r:id="rId6"/>
    <p:sldLayoutId id="2147483656" r:id="rId7"/>
    <p:sldLayoutId id="2147483657" r:id="rId8"/>
    <p:sldLayoutId id="2147483658" r:id="rId9"/>
    <p:sldLayoutId id="2147483659" r:id="rId10"/>
    <p:sldLayoutId id="2147483654" r:id="rId11"/>
    <p:sldLayoutId id="2147483655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AAABC00-14C9-431E-AFB2-763CF379FA5E}"/>
              </a:ext>
            </a:extLst>
          </p:cNvPr>
          <p:cNvSpPr/>
          <p:nvPr/>
        </p:nvSpPr>
        <p:spPr>
          <a:xfrm>
            <a:off x="0" y="1989138"/>
            <a:ext cx="12192000" cy="4868862"/>
          </a:xfrm>
          <a:custGeom>
            <a:avLst/>
            <a:gdLst>
              <a:gd name="connsiteX0" fmla="*/ 12192000 w 12192000"/>
              <a:gd name="connsiteY0" fmla="*/ 0 h 4868862"/>
              <a:gd name="connsiteX1" fmla="*/ 12192000 w 12192000"/>
              <a:gd name="connsiteY1" fmla="*/ 1727200 h 4868862"/>
              <a:gd name="connsiteX2" fmla="*/ 12192000 w 12192000"/>
              <a:gd name="connsiteY2" fmla="*/ 4868862 h 4868862"/>
              <a:gd name="connsiteX3" fmla="*/ 0 w 12192000"/>
              <a:gd name="connsiteY3" fmla="*/ 4868862 h 4868862"/>
              <a:gd name="connsiteX4" fmla="*/ 0 w 12192000"/>
              <a:gd name="connsiteY4" fmla="*/ 1727200 h 4868862"/>
              <a:gd name="connsiteX0" fmla="*/ 12192000 w 12192000"/>
              <a:gd name="connsiteY0" fmla="*/ 0 h 4868862"/>
              <a:gd name="connsiteX1" fmla="*/ 12192000 w 12192000"/>
              <a:gd name="connsiteY1" fmla="*/ 4868862 h 4868862"/>
              <a:gd name="connsiteX2" fmla="*/ 0 w 12192000"/>
              <a:gd name="connsiteY2" fmla="*/ 4868862 h 4868862"/>
              <a:gd name="connsiteX3" fmla="*/ 0 w 12192000"/>
              <a:gd name="connsiteY3" fmla="*/ 1727200 h 4868862"/>
              <a:gd name="connsiteX4" fmla="*/ 12192000 w 12192000"/>
              <a:gd name="connsiteY4" fmla="*/ 0 h 486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868862">
                <a:moveTo>
                  <a:pt x="12192000" y="0"/>
                </a:moveTo>
                <a:lnTo>
                  <a:pt x="12192000" y="4868862"/>
                </a:lnTo>
                <a:lnTo>
                  <a:pt x="0" y="4868862"/>
                </a:lnTo>
                <a:lnTo>
                  <a:pt x="0" y="1727200"/>
                </a:lnTo>
                <a:lnTo>
                  <a:pt x="12192000" y="0"/>
                </a:lnTo>
                <a:close/>
              </a:path>
            </a:pathLst>
          </a:custGeom>
          <a:gradFill>
            <a:gsLst>
              <a:gs pos="0">
                <a:srgbClr val="5556ED"/>
              </a:gs>
              <a:gs pos="100000">
                <a:srgbClr val="6B54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9A419D4-21F3-445A-9CEA-959683529A23}"/>
              </a:ext>
            </a:extLst>
          </p:cNvPr>
          <p:cNvSpPr/>
          <p:nvPr/>
        </p:nvSpPr>
        <p:spPr>
          <a:xfrm>
            <a:off x="1428750" y="1413669"/>
            <a:ext cx="9334500" cy="4030662"/>
          </a:xfrm>
          <a:prstGeom prst="roundRect">
            <a:avLst>
              <a:gd name="adj" fmla="val 4379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A87BBB2-E15C-41D6-A822-FBC9760A32EF}"/>
              </a:ext>
            </a:extLst>
          </p:cNvPr>
          <p:cNvSpPr/>
          <p:nvPr/>
        </p:nvSpPr>
        <p:spPr>
          <a:xfrm>
            <a:off x="1438264" y="1413674"/>
            <a:ext cx="9315472" cy="129381"/>
          </a:xfrm>
          <a:custGeom>
            <a:avLst/>
            <a:gdLst>
              <a:gd name="connsiteX0" fmla="*/ 166989 w 9315472"/>
              <a:gd name="connsiteY0" fmla="*/ 0 h 129381"/>
              <a:gd name="connsiteX1" fmla="*/ 9148483 w 9315472"/>
              <a:gd name="connsiteY1" fmla="*/ 0 h 129381"/>
              <a:gd name="connsiteX2" fmla="*/ 9311115 w 9315472"/>
              <a:gd name="connsiteY2" fmla="*/ 107800 h 129381"/>
              <a:gd name="connsiteX3" fmla="*/ 9315472 w 9315472"/>
              <a:gd name="connsiteY3" fmla="*/ 129381 h 129381"/>
              <a:gd name="connsiteX4" fmla="*/ 0 w 9315472"/>
              <a:gd name="connsiteY4" fmla="*/ 129381 h 129381"/>
              <a:gd name="connsiteX5" fmla="*/ 4357 w 9315472"/>
              <a:gd name="connsiteY5" fmla="*/ 107800 h 129381"/>
              <a:gd name="connsiteX6" fmla="*/ 166989 w 9315472"/>
              <a:gd name="connsiteY6" fmla="*/ 0 h 1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5472" h="129381">
                <a:moveTo>
                  <a:pt x="166989" y="0"/>
                </a:moveTo>
                <a:lnTo>
                  <a:pt x="9148483" y="0"/>
                </a:lnTo>
                <a:cubicBezTo>
                  <a:pt x="9221593" y="0"/>
                  <a:pt x="9284321" y="44451"/>
                  <a:pt x="9311115" y="107800"/>
                </a:cubicBezTo>
                <a:lnTo>
                  <a:pt x="9315472" y="129381"/>
                </a:lnTo>
                <a:lnTo>
                  <a:pt x="0" y="129381"/>
                </a:lnTo>
                <a:lnTo>
                  <a:pt x="4357" y="107800"/>
                </a:lnTo>
                <a:cubicBezTo>
                  <a:pt x="31151" y="44451"/>
                  <a:pt x="93879" y="0"/>
                  <a:pt x="166989" y="0"/>
                </a:cubicBezTo>
                <a:close/>
              </a:path>
            </a:pathLst>
          </a:custGeom>
          <a:solidFill>
            <a:srgbClr val="1295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CCE2B2-DE01-4BEC-80D0-875DF8C307CF}"/>
              </a:ext>
            </a:extLst>
          </p:cNvPr>
          <p:cNvSpPr txBox="1"/>
          <p:nvPr/>
        </p:nvSpPr>
        <p:spPr>
          <a:xfrm>
            <a:off x="2832103" y="2045468"/>
            <a:ext cx="652779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6600" b="1" dirty="0">
                <a:latin typeface="Century Gothic" panose="020B0502020202020204" pitchFamily="34" charset="0"/>
              </a:rPr>
              <a:t>BUSINESS PLAN</a:t>
            </a:r>
            <a:endParaRPr lang="zh-CN" altLang="en-US" sz="6600" b="1" dirty="0">
              <a:latin typeface="Century Gothic" panose="020B0502020202020204" pitchFamily="34" charset="0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1230753-A5CC-4D89-9464-41EE89C60202}"/>
              </a:ext>
            </a:extLst>
          </p:cNvPr>
          <p:cNvGrpSpPr/>
          <p:nvPr/>
        </p:nvGrpSpPr>
        <p:grpSpPr>
          <a:xfrm>
            <a:off x="1428750" y="3098378"/>
            <a:ext cx="3904049" cy="2345957"/>
            <a:chOff x="1428748" y="3098374"/>
            <a:chExt cx="3904049" cy="2345957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CD2EF2B-7678-4CE0-92DA-24E72314096B}"/>
                </a:ext>
              </a:extLst>
            </p:cNvPr>
            <p:cNvSpPr/>
            <p:nvPr/>
          </p:nvSpPr>
          <p:spPr>
            <a:xfrm>
              <a:off x="1428748" y="3098374"/>
              <a:ext cx="993777" cy="398104"/>
            </a:xfrm>
            <a:custGeom>
              <a:avLst/>
              <a:gdLst>
                <a:gd name="connsiteX0" fmla="*/ 0 w 993777"/>
                <a:gd name="connsiteY0" fmla="*/ 0 h 398104"/>
                <a:gd name="connsiteX1" fmla="*/ 794725 w 993777"/>
                <a:gd name="connsiteY1" fmla="*/ 0 h 398104"/>
                <a:gd name="connsiteX2" fmla="*/ 993777 w 993777"/>
                <a:gd name="connsiteY2" fmla="*/ 199052 h 398104"/>
                <a:gd name="connsiteX3" fmla="*/ 794725 w 993777"/>
                <a:gd name="connsiteY3" fmla="*/ 398104 h 398104"/>
                <a:gd name="connsiteX4" fmla="*/ 0 w 993777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777" h="398104">
                  <a:moveTo>
                    <a:pt x="0" y="0"/>
                  </a:moveTo>
                  <a:lnTo>
                    <a:pt x="794725" y="0"/>
                  </a:lnTo>
                  <a:cubicBezTo>
                    <a:pt x="904658" y="0"/>
                    <a:pt x="993777" y="89119"/>
                    <a:pt x="993777" y="199052"/>
                  </a:cubicBezTo>
                  <a:cubicBezTo>
                    <a:pt x="993777" y="308985"/>
                    <a:pt x="904658" y="398104"/>
                    <a:pt x="794725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8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2782AD3-28F5-4458-AAA8-08AA0F41CA24}"/>
                </a:ext>
              </a:extLst>
            </p:cNvPr>
            <p:cNvSpPr/>
            <p:nvPr/>
          </p:nvSpPr>
          <p:spPr>
            <a:xfrm>
              <a:off x="1428748" y="3495308"/>
              <a:ext cx="690338" cy="398104"/>
            </a:xfrm>
            <a:custGeom>
              <a:avLst/>
              <a:gdLst>
                <a:gd name="connsiteX0" fmla="*/ 0 w 690338"/>
                <a:gd name="connsiteY0" fmla="*/ 0 h 398104"/>
                <a:gd name="connsiteX1" fmla="*/ 491286 w 690338"/>
                <a:gd name="connsiteY1" fmla="*/ 0 h 398104"/>
                <a:gd name="connsiteX2" fmla="*/ 690338 w 690338"/>
                <a:gd name="connsiteY2" fmla="*/ 199052 h 398104"/>
                <a:gd name="connsiteX3" fmla="*/ 491286 w 690338"/>
                <a:gd name="connsiteY3" fmla="*/ 398104 h 398104"/>
                <a:gd name="connsiteX4" fmla="*/ 0 w 690338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38" h="398104">
                  <a:moveTo>
                    <a:pt x="0" y="0"/>
                  </a:moveTo>
                  <a:lnTo>
                    <a:pt x="491286" y="0"/>
                  </a:lnTo>
                  <a:cubicBezTo>
                    <a:pt x="601219" y="0"/>
                    <a:pt x="690338" y="89119"/>
                    <a:pt x="690338" y="199052"/>
                  </a:cubicBezTo>
                  <a:cubicBezTo>
                    <a:pt x="690338" y="308985"/>
                    <a:pt x="601219" y="398104"/>
                    <a:pt x="491286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70000"/>
                  </a:srgbClr>
                </a:gs>
                <a:gs pos="100000">
                  <a:srgbClr val="6B54F1">
                    <a:alpha val="5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F9E6A8C1-AD8B-4C2F-B221-B54C010789D3}"/>
                </a:ext>
              </a:extLst>
            </p:cNvPr>
            <p:cNvSpPr/>
            <p:nvPr/>
          </p:nvSpPr>
          <p:spPr>
            <a:xfrm>
              <a:off x="1428748" y="4266352"/>
              <a:ext cx="690338" cy="398104"/>
            </a:xfrm>
            <a:custGeom>
              <a:avLst/>
              <a:gdLst>
                <a:gd name="connsiteX0" fmla="*/ 0 w 690338"/>
                <a:gd name="connsiteY0" fmla="*/ 0 h 398104"/>
                <a:gd name="connsiteX1" fmla="*/ 491286 w 690338"/>
                <a:gd name="connsiteY1" fmla="*/ 0 h 398104"/>
                <a:gd name="connsiteX2" fmla="*/ 690338 w 690338"/>
                <a:gd name="connsiteY2" fmla="*/ 199052 h 398104"/>
                <a:gd name="connsiteX3" fmla="*/ 491286 w 690338"/>
                <a:gd name="connsiteY3" fmla="*/ 398104 h 398104"/>
                <a:gd name="connsiteX4" fmla="*/ 0 w 690338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38" h="398104">
                  <a:moveTo>
                    <a:pt x="0" y="0"/>
                  </a:moveTo>
                  <a:lnTo>
                    <a:pt x="491286" y="0"/>
                  </a:lnTo>
                  <a:cubicBezTo>
                    <a:pt x="601219" y="0"/>
                    <a:pt x="690338" y="89119"/>
                    <a:pt x="690338" y="199052"/>
                  </a:cubicBezTo>
                  <a:cubicBezTo>
                    <a:pt x="690338" y="308985"/>
                    <a:pt x="601219" y="398104"/>
                    <a:pt x="491286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/>
                </a:gs>
                <a:gs pos="100000">
                  <a:srgbClr val="6B54F1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A1516F-037B-4CEF-8BAC-32DA87B11DE7}"/>
                </a:ext>
              </a:extLst>
            </p:cNvPr>
            <p:cNvSpPr/>
            <p:nvPr/>
          </p:nvSpPr>
          <p:spPr>
            <a:xfrm>
              <a:off x="1428748" y="4662451"/>
              <a:ext cx="2974977" cy="398104"/>
            </a:xfrm>
            <a:custGeom>
              <a:avLst/>
              <a:gdLst>
                <a:gd name="connsiteX0" fmla="*/ 0 w 2974977"/>
                <a:gd name="connsiteY0" fmla="*/ 0 h 398104"/>
                <a:gd name="connsiteX1" fmla="*/ 2775925 w 2974977"/>
                <a:gd name="connsiteY1" fmla="*/ 0 h 398104"/>
                <a:gd name="connsiteX2" fmla="*/ 2974977 w 2974977"/>
                <a:gd name="connsiteY2" fmla="*/ 199052 h 398104"/>
                <a:gd name="connsiteX3" fmla="*/ 2775925 w 2974977"/>
                <a:gd name="connsiteY3" fmla="*/ 398104 h 398104"/>
                <a:gd name="connsiteX4" fmla="*/ 0 w 2974977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977" h="398104">
                  <a:moveTo>
                    <a:pt x="0" y="0"/>
                  </a:moveTo>
                  <a:lnTo>
                    <a:pt x="2775925" y="0"/>
                  </a:lnTo>
                  <a:cubicBezTo>
                    <a:pt x="2885858" y="0"/>
                    <a:pt x="2974977" y="89119"/>
                    <a:pt x="2974977" y="199052"/>
                  </a:cubicBezTo>
                  <a:cubicBezTo>
                    <a:pt x="2974977" y="308985"/>
                    <a:pt x="2885858" y="398104"/>
                    <a:pt x="2775925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70000"/>
                  </a:srgbClr>
                </a:gs>
                <a:gs pos="100000">
                  <a:srgbClr val="6B54F1">
                    <a:alpha val="8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C48B1C7-3A14-4CB2-A534-F8486332B8EA}"/>
                </a:ext>
              </a:extLst>
            </p:cNvPr>
            <p:cNvSpPr/>
            <p:nvPr/>
          </p:nvSpPr>
          <p:spPr>
            <a:xfrm>
              <a:off x="1428748" y="5051765"/>
              <a:ext cx="3904049" cy="392566"/>
            </a:xfrm>
            <a:custGeom>
              <a:avLst/>
              <a:gdLst>
                <a:gd name="connsiteX0" fmla="*/ 0 w 3904049"/>
                <a:gd name="connsiteY0" fmla="*/ 0 h 392566"/>
                <a:gd name="connsiteX1" fmla="*/ 3704997 w 3904049"/>
                <a:gd name="connsiteY1" fmla="*/ 0 h 392566"/>
                <a:gd name="connsiteX2" fmla="*/ 3904049 w 3904049"/>
                <a:gd name="connsiteY2" fmla="*/ 199052 h 392566"/>
                <a:gd name="connsiteX3" fmla="*/ 3782477 w 3904049"/>
                <a:gd name="connsiteY3" fmla="*/ 382462 h 392566"/>
                <a:gd name="connsiteX4" fmla="*/ 3749926 w 3904049"/>
                <a:gd name="connsiteY4" fmla="*/ 392566 h 392566"/>
                <a:gd name="connsiteX5" fmla="*/ 176503 w 3904049"/>
                <a:gd name="connsiteY5" fmla="*/ 392566 h 392566"/>
                <a:gd name="connsiteX6" fmla="*/ 0 w 3904049"/>
                <a:gd name="connsiteY6" fmla="*/ 216063 h 39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4049" h="392566">
                  <a:moveTo>
                    <a:pt x="0" y="0"/>
                  </a:moveTo>
                  <a:lnTo>
                    <a:pt x="3704997" y="0"/>
                  </a:lnTo>
                  <a:cubicBezTo>
                    <a:pt x="3814930" y="0"/>
                    <a:pt x="3904049" y="89119"/>
                    <a:pt x="3904049" y="199052"/>
                  </a:cubicBezTo>
                  <a:cubicBezTo>
                    <a:pt x="3904049" y="281502"/>
                    <a:pt x="3853920" y="352244"/>
                    <a:pt x="3782477" y="382462"/>
                  </a:cubicBezTo>
                  <a:lnTo>
                    <a:pt x="3749926" y="392566"/>
                  </a:lnTo>
                  <a:lnTo>
                    <a:pt x="176503" y="392566"/>
                  </a:lnTo>
                  <a:cubicBezTo>
                    <a:pt x="79023" y="392566"/>
                    <a:pt x="0" y="313543"/>
                    <a:pt x="0" y="216063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40000"/>
                  </a:srgbClr>
                </a:gs>
                <a:gs pos="100000">
                  <a:srgbClr val="6B54F1">
                    <a:alpha val="88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E0E95F64-EE50-49F2-939F-89FC304130EE}"/>
              </a:ext>
            </a:extLst>
          </p:cNvPr>
          <p:cNvGrpSpPr/>
          <p:nvPr/>
        </p:nvGrpSpPr>
        <p:grpSpPr>
          <a:xfrm>
            <a:off x="6966861" y="2171077"/>
            <a:ext cx="3796393" cy="3275337"/>
            <a:chOff x="6966858" y="2171076"/>
            <a:chExt cx="3796393" cy="3275337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1595BF0-BEE4-46BD-B719-0082F219F997}"/>
                </a:ext>
              </a:extLst>
            </p:cNvPr>
            <p:cNvSpPr/>
            <p:nvPr/>
          </p:nvSpPr>
          <p:spPr>
            <a:xfrm>
              <a:off x="9350409" y="3472687"/>
              <a:ext cx="1412841" cy="493546"/>
            </a:xfrm>
            <a:custGeom>
              <a:avLst/>
              <a:gdLst>
                <a:gd name="connsiteX0" fmla="*/ 246773 w 1412841"/>
                <a:gd name="connsiteY0" fmla="*/ 0 h 493546"/>
                <a:gd name="connsiteX1" fmla="*/ 1412841 w 1412841"/>
                <a:gd name="connsiteY1" fmla="*/ 0 h 493546"/>
                <a:gd name="connsiteX2" fmla="*/ 1412841 w 1412841"/>
                <a:gd name="connsiteY2" fmla="*/ 493546 h 493546"/>
                <a:gd name="connsiteX3" fmla="*/ 246773 w 1412841"/>
                <a:gd name="connsiteY3" fmla="*/ 493546 h 493546"/>
                <a:gd name="connsiteX4" fmla="*/ 0 w 1412841"/>
                <a:gd name="connsiteY4" fmla="*/ 246773 h 493546"/>
                <a:gd name="connsiteX5" fmla="*/ 246773 w 1412841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2841" h="493546">
                  <a:moveTo>
                    <a:pt x="246773" y="0"/>
                  </a:moveTo>
                  <a:lnTo>
                    <a:pt x="1412841" y="0"/>
                  </a:lnTo>
                  <a:lnTo>
                    <a:pt x="1412841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D46A4BE-2062-47A3-8932-78AB75183CEA}"/>
                </a:ext>
              </a:extLst>
            </p:cNvPr>
            <p:cNvSpPr/>
            <p:nvPr/>
          </p:nvSpPr>
          <p:spPr>
            <a:xfrm>
              <a:off x="8389258" y="3966172"/>
              <a:ext cx="2373993" cy="493546"/>
            </a:xfrm>
            <a:custGeom>
              <a:avLst/>
              <a:gdLst>
                <a:gd name="connsiteX0" fmla="*/ 246773 w 2373993"/>
                <a:gd name="connsiteY0" fmla="*/ 0 h 493546"/>
                <a:gd name="connsiteX1" fmla="*/ 2373993 w 2373993"/>
                <a:gd name="connsiteY1" fmla="*/ 0 h 493546"/>
                <a:gd name="connsiteX2" fmla="*/ 2373993 w 2373993"/>
                <a:gd name="connsiteY2" fmla="*/ 493546 h 493546"/>
                <a:gd name="connsiteX3" fmla="*/ 246773 w 2373993"/>
                <a:gd name="connsiteY3" fmla="*/ 493546 h 493546"/>
                <a:gd name="connsiteX4" fmla="*/ 0 w 2373993"/>
                <a:gd name="connsiteY4" fmla="*/ 246773 h 493546"/>
                <a:gd name="connsiteX5" fmla="*/ 246773 w 2373993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3993" h="493546">
                  <a:moveTo>
                    <a:pt x="246773" y="0"/>
                  </a:moveTo>
                  <a:lnTo>
                    <a:pt x="2373993" y="0"/>
                  </a:lnTo>
                  <a:lnTo>
                    <a:pt x="2373993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/>
                </a:gs>
                <a:gs pos="100000">
                  <a:srgbClr val="6B54F1">
                    <a:alpha val="8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1DA8BD4-4C05-41DC-96FD-CF93C6AD7957}"/>
                </a:ext>
              </a:extLst>
            </p:cNvPr>
            <p:cNvSpPr/>
            <p:nvPr/>
          </p:nvSpPr>
          <p:spPr>
            <a:xfrm>
              <a:off x="6966858" y="4459596"/>
              <a:ext cx="3796392" cy="493546"/>
            </a:xfrm>
            <a:custGeom>
              <a:avLst/>
              <a:gdLst>
                <a:gd name="connsiteX0" fmla="*/ 246773 w 3796392"/>
                <a:gd name="connsiteY0" fmla="*/ 0 h 493546"/>
                <a:gd name="connsiteX1" fmla="*/ 3796392 w 3796392"/>
                <a:gd name="connsiteY1" fmla="*/ 0 h 493546"/>
                <a:gd name="connsiteX2" fmla="*/ 3796392 w 3796392"/>
                <a:gd name="connsiteY2" fmla="*/ 493546 h 493546"/>
                <a:gd name="connsiteX3" fmla="*/ 246773 w 3796392"/>
                <a:gd name="connsiteY3" fmla="*/ 493546 h 493546"/>
                <a:gd name="connsiteX4" fmla="*/ 0 w 3796392"/>
                <a:gd name="connsiteY4" fmla="*/ 246773 h 493546"/>
                <a:gd name="connsiteX5" fmla="*/ 246773 w 3796392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6392" h="493546">
                  <a:moveTo>
                    <a:pt x="246773" y="0"/>
                  </a:moveTo>
                  <a:lnTo>
                    <a:pt x="3796392" y="0"/>
                  </a:lnTo>
                  <a:lnTo>
                    <a:pt x="3796392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7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929E284-AF89-4605-A3FF-EE7C49A93DC7}"/>
                </a:ext>
              </a:extLst>
            </p:cNvPr>
            <p:cNvSpPr/>
            <p:nvPr/>
          </p:nvSpPr>
          <p:spPr>
            <a:xfrm>
              <a:off x="8389259" y="4952899"/>
              <a:ext cx="2372231" cy="493514"/>
            </a:xfrm>
            <a:custGeom>
              <a:avLst/>
              <a:gdLst>
                <a:gd name="connsiteX0" fmla="*/ 246773 w 2372231"/>
                <a:gd name="connsiteY0" fmla="*/ 0 h 493514"/>
                <a:gd name="connsiteX1" fmla="*/ 2372231 w 2372231"/>
                <a:gd name="connsiteY1" fmla="*/ 0 h 493514"/>
                <a:gd name="connsiteX2" fmla="*/ 2372231 w 2372231"/>
                <a:gd name="connsiteY2" fmla="*/ 317011 h 493514"/>
                <a:gd name="connsiteX3" fmla="*/ 2195728 w 2372231"/>
                <a:gd name="connsiteY3" fmla="*/ 493514 h 493514"/>
                <a:gd name="connsiteX4" fmla="*/ 246456 w 2372231"/>
                <a:gd name="connsiteY4" fmla="*/ 493514 h 493514"/>
                <a:gd name="connsiteX5" fmla="*/ 197040 w 2372231"/>
                <a:gd name="connsiteY5" fmla="*/ 488533 h 493514"/>
                <a:gd name="connsiteX6" fmla="*/ 0 w 2372231"/>
                <a:gd name="connsiteY6" fmla="*/ 246773 h 493514"/>
                <a:gd name="connsiteX7" fmla="*/ 246773 w 2372231"/>
                <a:gd name="connsiteY7" fmla="*/ 0 h 49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2231" h="493514">
                  <a:moveTo>
                    <a:pt x="246773" y="0"/>
                  </a:moveTo>
                  <a:lnTo>
                    <a:pt x="2372231" y="0"/>
                  </a:lnTo>
                  <a:lnTo>
                    <a:pt x="2372231" y="317011"/>
                  </a:lnTo>
                  <a:cubicBezTo>
                    <a:pt x="2372231" y="414491"/>
                    <a:pt x="2293208" y="493514"/>
                    <a:pt x="2195728" y="493514"/>
                  </a:cubicBezTo>
                  <a:lnTo>
                    <a:pt x="246456" y="493514"/>
                  </a:lnTo>
                  <a:lnTo>
                    <a:pt x="197040" y="488533"/>
                  </a:lnTo>
                  <a:cubicBezTo>
                    <a:pt x="84589" y="465522"/>
                    <a:pt x="0" y="366026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85000"/>
                  </a:srgbClr>
                </a:gs>
                <a:gs pos="100000">
                  <a:srgbClr val="6B54F1">
                    <a:alpha val="2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D6EEED1-502D-411C-A2E2-00BE08D30C1C}"/>
                </a:ext>
              </a:extLst>
            </p:cNvPr>
            <p:cNvSpPr/>
            <p:nvPr/>
          </p:nvSpPr>
          <p:spPr>
            <a:xfrm>
              <a:off x="9769476" y="2171076"/>
              <a:ext cx="993775" cy="493546"/>
            </a:xfrm>
            <a:custGeom>
              <a:avLst/>
              <a:gdLst>
                <a:gd name="connsiteX0" fmla="*/ 246773 w 993775"/>
                <a:gd name="connsiteY0" fmla="*/ 0 h 493546"/>
                <a:gd name="connsiteX1" fmla="*/ 993775 w 993775"/>
                <a:gd name="connsiteY1" fmla="*/ 0 h 493546"/>
                <a:gd name="connsiteX2" fmla="*/ 993775 w 993775"/>
                <a:gd name="connsiteY2" fmla="*/ 493546 h 493546"/>
                <a:gd name="connsiteX3" fmla="*/ 246773 w 993775"/>
                <a:gd name="connsiteY3" fmla="*/ 493546 h 493546"/>
                <a:gd name="connsiteX4" fmla="*/ 0 w 993775"/>
                <a:gd name="connsiteY4" fmla="*/ 246773 h 493546"/>
                <a:gd name="connsiteX5" fmla="*/ 246773 w 993775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775" h="493546">
                  <a:moveTo>
                    <a:pt x="246773" y="0"/>
                  </a:moveTo>
                  <a:lnTo>
                    <a:pt x="993775" y="0"/>
                  </a:lnTo>
                  <a:lnTo>
                    <a:pt x="993775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80000"/>
                  </a:srgbClr>
                </a:gs>
                <a:gs pos="100000">
                  <a:srgbClr val="6B54F1">
                    <a:alpha val="5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4F5E4D56-FEBD-4EED-8335-E753219B3E09}"/>
              </a:ext>
            </a:extLst>
          </p:cNvPr>
          <p:cNvGrpSpPr/>
          <p:nvPr/>
        </p:nvGrpSpPr>
        <p:grpSpPr>
          <a:xfrm>
            <a:off x="4963887" y="3842789"/>
            <a:ext cx="2264228" cy="430241"/>
            <a:chOff x="4963886" y="3842789"/>
            <a:chExt cx="2264228" cy="430241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BAEC3E6A-4F10-4C74-AC13-CD53592F13F4}"/>
                </a:ext>
              </a:extLst>
            </p:cNvPr>
            <p:cNvSpPr/>
            <p:nvPr/>
          </p:nvSpPr>
          <p:spPr>
            <a:xfrm>
              <a:off x="5135420" y="3842789"/>
              <a:ext cx="1921162" cy="43024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29A6C2C-68AA-4426-95E2-DF5058B7A7E0}"/>
                </a:ext>
              </a:extLst>
            </p:cNvPr>
            <p:cNvSpPr txBox="1"/>
            <p:nvPr/>
          </p:nvSpPr>
          <p:spPr>
            <a:xfrm>
              <a:off x="4963886" y="3873243"/>
              <a:ext cx="2264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Jpppt.com</a:t>
              </a:r>
              <a:endParaRPr lang="zh-CN" alt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666FFD28-F9A0-4384-ACC1-5150340FC7E3}"/>
              </a:ext>
            </a:extLst>
          </p:cNvPr>
          <p:cNvSpPr/>
          <p:nvPr/>
        </p:nvSpPr>
        <p:spPr bwMode="auto">
          <a:xfrm>
            <a:off x="10593100" y="6195319"/>
            <a:ext cx="1369003" cy="3077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+mn-ea"/>
              </a:rPr>
              <a:t>2030.12.20</a:t>
            </a:r>
            <a:endParaRPr lang="zh-CN" altLang="en-US" sz="1400" i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1EA3464C-1100-45AC-BE6C-4DDF322C8264}"/>
              </a:ext>
            </a:extLst>
          </p:cNvPr>
          <p:cNvGrpSpPr/>
          <p:nvPr/>
        </p:nvGrpSpPr>
        <p:grpSpPr>
          <a:xfrm>
            <a:off x="11585578" y="1406525"/>
            <a:ext cx="17463" cy="4140200"/>
            <a:chOff x="11585575" y="1406525"/>
            <a:chExt cx="17463" cy="4140200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531F8D4D-A435-4FD5-8FB3-E309DF251A25}"/>
                </a:ext>
              </a:extLst>
            </p:cNvPr>
            <p:cNvSpPr/>
            <p:nvPr/>
          </p:nvSpPr>
          <p:spPr>
            <a:xfrm>
              <a:off x="11585575" y="1406525"/>
              <a:ext cx="17463" cy="68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6A134C3D-302C-49C9-A2B1-A36CA911BB09}"/>
                </a:ext>
              </a:extLst>
            </p:cNvPr>
            <p:cNvSpPr/>
            <p:nvPr/>
          </p:nvSpPr>
          <p:spPr>
            <a:xfrm>
              <a:off x="11585575" y="2071199"/>
              <a:ext cx="17463" cy="3475526"/>
            </a:xfrm>
            <a:custGeom>
              <a:avLst/>
              <a:gdLst>
                <a:gd name="connsiteX0" fmla="*/ 17463 w 17463"/>
                <a:gd name="connsiteY0" fmla="*/ 0 h 3475526"/>
                <a:gd name="connsiteX1" fmla="*/ 17463 w 17463"/>
                <a:gd name="connsiteY1" fmla="*/ 3475526 h 3475526"/>
                <a:gd name="connsiteX2" fmla="*/ 0 w 17463"/>
                <a:gd name="connsiteY2" fmla="*/ 3475526 h 3475526"/>
                <a:gd name="connsiteX3" fmla="*/ 0 w 17463"/>
                <a:gd name="connsiteY3" fmla="*/ 2474 h 347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63" h="3475526">
                  <a:moveTo>
                    <a:pt x="17463" y="0"/>
                  </a:moveTo>
                  <a:lnTo>
                    <a:pt x="17463" y="3475526"/>
                  </a:lnTo>
                  <a:lnTo>
                    <a:pt x="0" y="3475526"/>
                  </a:lnTo>
                  <a:lnTo>
                    <a:pt x="0" y="2474"/>
                  </a:lnTo>
                  <a:close/>
                </a:path>
              </a:pathLst>
            </a:custGeom>
            <a:solidFill>
              <a:srgbClr val="F8F6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EB26F21B-0018-4B43-9038-4B2483E7FC4A}"/>
              </a:ext>
            </a:extLst>
          </p:cNvPr>
          <p:cNvSpPr/>
          <p:nvPr/>
        </p:nvSpPr>
        <p:spPr>
          <a:xfrm>
            <a:off x="11641139" y="427039"/>
            <a:ext cx="234951" cy="155575"/>
          </a:xfrm>
          <a:prstGeom prst="rect">
            <a:avLst/>
          </a:prstGeom>
          <a:solidFill>
            <a:srgbClr val="129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8C76CC44-FFE9-4125-959E-AA59E75B72A8}"/>
              </a:ext>
            </a:extLst>
          </p:cNvPr>
          <p:cNvGrpSpPr/>
          <p:nvPr/>
        </p:nvGrpSpPr>
        <p:grpSpPr>
          <a:xfrm>
            <a:off x="315914" y="348408"/>
            <a:ext cx="794327" cy="5154556"/>
            <a:chOff x="315912" y="348404"/>
            <a:chExt cx="794326" cy="5154556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A27151A1-BD1A-4FCD-9EF1-C97A5C9B7044}"/>
                </a:ext>
              </a:extLst>
            </p:cNvPr>
            <p:cNvSpPr/>
            <p:nvPr/>
          </p:nvSpPr>
          <p:spPr bwMode="auto">
            <a:xfrm>
              <a:off x="315912" y="348404"/>
              <a:ext cx="794326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i="1" dirty="0">
                  <a:solidFill>
                    <a:srgbClr val="1295F6"/>
                  </a:solidFill>
                  <a:latin typeface="Century Gothic" panose="020B0502020202020204" pitchFamily="34" charset="0"/>
                  <a:ea typeface="+mn-ea"/>
                </a:rPr>
                <a:t>YOU LOGO</a:t>
              </a:r>
              <a:endParaRPr lang="zh-CN" altLang="en-US" sz="1400" i="1" dirty="0">
                <a:solidFill>
                  <a:srgbClr val="1295F6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0A316E70-FD3C-4659-A6CD-1E7DA6BDDDB0}"/>
                </a:ext>
              </a:extLst>
            </p:cNvPr>
            <p:cNvSpPr/>
            <p:nvPr/>
          </p:nvSpPr>
          <p:spPr bwMode="auto">
            <a:xfrm rot="5400000">
              <a:off x="-1515546" y="3218160"/>
              <a:ext cx="4292601" cy="27699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designed by 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JP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PPT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.com </a:t>
              </a:r>
              <a:r>
                <a:rPr lang="en-US" altLang="zh-CN" sz="1200" dirty="0">
                  <a:solidFill>
                    <a:srgbClr val="F8F6F9"/>
                  </a:solidFill>
                  <a:latin typeface="Century Gothic" panose="020B0502020202020204" pitchFamily="34" charset="0"/>
                  <a:ea typeface="+mn-ea"/>
                </a:rPr>
                <a:t>creative</a:t>
              </a:r>
              <a:endParaRPr lang="zh-CN" altLang="en-US" sz="1200" dirty="0">
                <a:solidFill>
                  <a:srgbClr val="F8F6F9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id="{C662DE6C-C3A4-4580-96A5-A77E6E43559C}"/>
              </a:ext>
            </a:extLst>
          </p:cNvPr>
          <p:cNvSpPr/>
          <p:nvPr/>
        </p:nvSpPr>
        <p:spPr>
          <a:xfrm>
            <a:off x="11582402" y="493717"/>
            <a:ext cx="184151" cy="122237"/>
          </a:xfrm>
          <a:prstGeom prst="rect">
            <a:avLst/>
          </a:prstGeom>
          <a:solidFill>
            <a:srgbClr val="F8F6F9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D1F5ACE-4EC5-4597-9783-9E596241F3CA}"/>
              </a:ext>
            </a:extLst>
          </p:cNvPr>
          <p:cNvSpPr/>
          <p:nvPr/>
        </p:nvSpPr>
        <p:spPr bwMode="auto">
          <a:xfrm>
            <a:off x="10574623" y="366327"/>
            <a:ext cx="794327" cy="2769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</a:rPr>
              <a:t>BANK</a:t>
            </a:r>
            <a:endParaRPr lang="zh-CN" altLang="en-US" sz="1200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5B84A4F-C260-45DF-BDA7-0782C7BA6769}"/>
              </a:ext>
            </a:extLst>
          </p:cNvPr>
          <p:cNvSpPr/>
          <p:nvPr/>
        </p:nvSpPr>
        <p:spPr bwMode="auto">
          <a:xfrm>
            <a:off x="9729423" y="366328"/>
            <a:ext cx="794327" cy="2769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</a:rPr>
              <a:t>CARD</a:t>
            </a:r>
            <a:endParaRPr lang="zh-CN" altLang="en-US" sz="1200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FB8FC71-37AC-4AFB-A900-BEC7A64E0B83}"/>
              </a:ext>
            </a:extLst>
          </p:cNvPr>
          <p:cNvSpPr/>
          <p:nvPr/>
        </p:nvSpPr>
        <p:spPr bwMode="auto">
          <a:xfrm>
            <a:off x="8884226" y="366328"/>
            <a:ext cx="794327" cy="2769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</a:rPr>
              <a:t>ABOUT</a:t>
            </a:r>
            <a:endParaRPr lang="zh-CN" altLang="en-US" sz="1200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3CF3E793-0A18-4F4C-A795-B58BDEDC9EE8}"/>
              </a:ext>
            </a:extLst>
          </p:cNvPr>
          <p:cNvSpPr/>
          <p:nvPr/>
        </p:nvSpPr>
        <p:spPr bwMode="auto">
          <a:xfrm>
            <a:off x="8039027" y="366328"/>
            <a:ext cx="794327" cy="2769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</a:rPr>
              <a:t>HOME</a:t>
            </a:r>
            <a:endParaRPr lang="zh-CN" altLang="en-US" sz="1200" b="1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78F910B9-2EAE-4AA3-AAE8-6B10B9B53159}"/>
              </a:ext>
            </a:extLst>
          </p:cNvPr>
          <p:cNvSpPr txBox="1"/>
          <p:nvPr/>
        </p:nvSpPr>
        <p:spPr>
          <a:xfrm>
            <a:off x="3784603" y="3125832"/>
            <a:ext cx="46227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creative, and copyrights belong to jpppt.com internet.</a:t>
            </a: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01784F50-9329-4708-92FF-31F0D8A4CB70}"/>
              </a:ext>
            </a:extLst>
          </p:cNvPr>
          <p:cNvCxnSpPr>
            <a:cxnSpLocks/>
          </p:cNvCxnSpPr>
          <p:nvPr/>
        </p:nvCxnSpPr>
        <p:spPr>
          <a:xfrm>
            <a:off x="8209477" y="645888"/>
            <a:ext cx="432000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3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/>
      <p:bldP spid="60" grpId="0"/>
      <p:bldP spid="62" grpId="0" animBg="1"/>
      <p:bldP spid="64" grpId="0" animBg="1"/>
      <p:bldP spid="65" grpId="0"/>
      <p:bldP spid="66" grpId="0"/>
      <p:bldP spid="67" grpId="0"/>
      <p:bldP spid="68" grpId="0"/>
      <p:bldP spid="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CD4454E-6CE1-40E4-9FAE-B8AA222E29F4}"/>
              </a:ext>
            </a:extLst>
          </p:cNvPr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rgbClr val="F8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42B7F04-49E8-4C63-9139-A6E193C3D1BE}"/>
              </a:ext>
            </a:extLst>
          </p:cNvPr>
          <p:cNvSpPr/>
          <p:nvPr/>
        </p:nvSpPr>
        <p:spPr>
          <a:xfrm>
            <a:off x="3837822" y="2572009"/>
            <a:ext cx="2070100" cy="32505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占位符 67">
            <a:extLst>
              <a:ext uri="{FF2B5EF4-FFF2-40B4-BE49-F238E27FC236}">
                <a16:creationId xmlns:a16="http://schemas.microsoft.com/office/drawing/2014/main" id="{401ABB7B-C011-46EA-BF1A-69031C86BD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21F9E78-07B8-4700-8962-F86486C416A4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D2FFC8-9027-4F55-BE8B-776937283488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B59B5664-6225-4E80-8A21-C6F326427314}"/>
              </a:ext>
            </a:extLst>
          </p:cNvPr>
          <p:cNvSpPr/>
          <p:nvPr/>
        </p:nvSpPr>
        <p:spPr>
          <a:xfrm>
            <a:off x="1391559" y="2572009"/>
            <a:ext cx="2070100" cy="32505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1F4686F-C257-416B-83CC-58639982932B}"/>
              </a:ext>
            </a:extLst>
          </p:cNvPr>
          <p:cNvSpPr/>
          <p:nvPr/>
        </p:nvSpPr>
        <p:spPr>
          <a:xfrm>
            <a:off x="6284082" y="2572009"/>
            <a:ext cx="2070100" cy="32505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B55BA55-BC80-47CC-AB85-F7676CB30722}"/>
              </a:ext>
            </a:extLst>
          </p:cNvPr>
          <p:cNvSpPr/>
          <p:nvPr/>
        </p:nvSpPr>
        <p:spPr>
          <a:xfrm>
            <a:off x="8730343" y="2572009"/>
            <a:ext cx="2070100" cy="32505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1FF4E55-F71F-4167-A5C2-9A5C1DADCEA8}"/>
              </a:ext>
            </a:extLst>
          </p:cNvPr>
          <p:cNvSpPr txBox="1"/>
          <p:nvPr/>
        </p:nvSpPr>
        <p:spPr>
          <a:xfrm>
            <a:off x="3784603" y="1532854"/>
            <a:ext cx="46227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793A452-EB71-4346-A86A-21963AC89052}"/>
              </a:ext>
            </a:extLst>
          </p:cNvPr>
          <p:cNvSpPr/>
          <p:nvPr/>
        </p:nvSpPr>
        <p:spPr>
          <a:xfrm>
            <a:off x="3837822" y="2572013"/>
            <a:ext cx="2070100" cy="1784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6468F7C3-5AC5-423B-97A3-C57F7FA7CF57}"/>
              </a:ext>
            </a:extLst>
          </p:cNvPr>
          <p:cNvGrpSpPr/>
          <p:nvPr/>
        </p:nvGrpSpPr>
        <p:grpSpPr>
          <a:xfrm>
            <a:off x="1729735" y="5445129"/>
            <a:ext cx="1393748" cy="196963"/>
            <a:chOff x="1617135" y="5384800"/>
            <a:chExt cx="1393748" cy="196963"/>
          </a:xfrm>
        </p:grpSpPr>
        <p:sp>
          <p:nvSpPr>
            <p:cNvPr id="106" name="椭圆 5">
              <a:extLst>
                <a:ext uri="{FF2B5EF4-FFF2-40B4-BE49-F238E27FC236}">
                  <a16:creationId xmlns:a16="http://schemas.microsoft.com/office/drawing/2014/main" id="{A86F8714-970D-4C95-AFB9-FB31E63A9647}"/>
                </a:ext>
              </a:extLst>
            </p:cNvPr>
            <p:cNvSpPr/>
            <p:nvPr/>
          </p:nvSpPr>
          <p:spPr>
            <a:xfrm>
              <a:off x="1617135" y="5392335"/>
              <a:ext cx="196963" cy="181892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7" name="椭圆 74">
              <a:extLst>
                <a:ext uri="{FF2B5EF4-FFF2-40B4-BE49-F238E27FC236}">
                  <a16:creationId xmlns:a16="http://schemas.microsoft.com/office/drawing/2014/main" id="{3731975F-B226-4C47-BF4A-2F759E5445A6}"/>
                </a:ext>
              </a:extLst>
            </p:cNvPr>
            <p:cNvSpPr/>
            <p:nvPr/>
          </p:nvSpPr>
          <p:spPr>
            <a:xfrm>
              <a:off x="2216929" y="5384800"/>
              <a:ext cx="194159" cy="196963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8" name="椭圆 91">
              <a:extLst>
                <a:ext uri="{FF2B5EF4-FFF2-40B4-BE49-F238E27FC236}">
                  <a16:creationId xmlns:a16="http://schemas.microsoft.com/office/drawing/2014/main" id="{A344E2C4-9BD2-44FD-870B-12E3B3792BC7}"/>
                </a:ext>
              </a:extLst>
            </p:cNvPr>
            <p:cNvSpPr/>
            <p:nvPr/>
          </p:nvSpPr>
          <p:spPr>
            <a:xfrm>
              <a:off x="2813920" y="5387764"/>
              <a:ext cx="196963" cy="191033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7D055B3A-8F5E-4F5F-BAA5-DA2D6955CCD9}"/>
              </a:ext>
            </a:extLst>
          </p:cNvPr>
          <p:cNvGrpSpPr/>
          <p:nvPr/>
        </p:nvGrpSpPr>
        <p:grpSpPr>
          <a:xfrm>
            <a:off x="4175998" y="5445129"/>
            <a:ext cx="1393748" cy="196963"/>
            <a:chOff x="1617135" y="5384800"/>
            <a:chExt cx="1393748" cy="196963"/>
          </a:xfrm>
        </p:grpSpPr>
        <p:sp>
          <p:nvSpPr>
            <p:cNvPr id="110" name="椭圆 31">
              <a:extLst>
                <a:ext uri="{FF2B5EF4-FFF2-40B4-BE49-F238E27FC236}">
                  <a16:creationId xmlns:a16="http://schemas.microsoft.com/office/drawing/2014/main" id="{68B74C1E-386D-4B9F-A28C-D01136CCDF84}"/>
                </a:ext>
              </a:extLst>
            </p:cNvPr>
            <p:cNvSpPr/>
            <p:nvPr/>
          </p:nvSpPr>
          <p:spPr>
            <a:xfrm>
              <a:off x="1617135" y="5392335"/>
              <a:ext cx="196963" cy="181892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1" name="椭圆 78">
              <a:extLst>
                <a:ext uri="{FF2B5EF4-FFF2-40B4-BE49-F238E27FC236}">
                  <a16:creationId xmlns:a16="http://schemas.microsoft.com/office/drawing/2014/main" id="{55533E43-A3F6-4E42-B553-F1ED30E83C48}"/>
                </a:ext>
              </a:extLst>
            </p:cNvPr>
            <p:cNvSpPr/>
            <p:nvPr/>
          </p:nvSpPr>
          <p:spPr>
            <a:xfrm>
              <a:off x="2216929" y="5384800"/>
              <a:ext cx="194159" cy="196963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2" name="椭圆 95">
              <a:extLst>
                <a:ext uri="{FF2B5EF4-FFF2-40B4-BE49-F238E27FC236}">
                  <a16:creationId xmlns:a16="http://schemas.microsoft.com/office/drawing/2014/main" id="{5028C257-5E74-4537-974B-F4A106ADF115}"/>
                </a:ext>
              </a:extLst>
            </p:cNvPr>
            <p:cNvSpPr/>
            <p:nvPr/>
          </p:nvSpPr>
          <p:spPr>
            <a:xfrm>
              <a:off x="2813920" y="5387764"/>
              <a:ext cx="196963" cy="191033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1CDC23CB-2B53-4DF5-B9AB-778B311B755E}"/>
              </a:ext>
            </a:extLst>
          </p:cNvPr>
          <p:cNvGrpSpPr/>
          <p:nvPr/>
        </p:nvGrpSpPr>
        <p:grpSpPr>
          <a:xfrm>
            <a:off x="6622258" y="5445129"/>
            <a:ext cx="1393748" cy="196963"/>
            <a:chOff x="1617135" y="5384800"/>
            <a:chExt cx="1393748" cy="196963"/>
          </a:xfrm>
        </p:grpSpPr>
        <p:sp>
          <p:nvSpPr>
            <p:cNvPr id="114" name="椭圆 35">
              <a:extLst>
                <a:ext uri="{FF2B5EF4-FFF2-40B4-BE49-F238E27FC236}">
                  <a16:creationId xmlns:a16="http://schemas.microsoft.com/office/drawing/2014/main" id="{6B4D1AD4-3261-480B-9430-2B7EDF5E9051}"/>
                </a:ext>
              </a:extLst>
            </p:cNvPr>
            <p:cNvSpPr/>
            <p:nvPr/>
          </p:nvSpPr>
          <p:spPr>
            <a:xfrm>
              <a:off x="1617135" y="5392335"/>
              <a:ext cx="196963" cy="181892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5" name="椭圆 82">
              <a:extLst>
                <a:ext uri="{FF2B5EF4-FFF2-40B4-BE49-F238E27FC236}">
                  <a16:creationId xmlns:a16="http://schemas.microsoft.com/office/drawing/2014/main" id="{39E40BCB-1FAD-49E1-A331-AC9142AAECD6}"/>
                </a:ext>
              </a:extLst>
            </p:cNvPr>
            <p:cNvSpPr/>
            <p:nvPr/>
          </p:nvSpPr>
          <p:spPr>
            <a:xfrm>
              <a:off x="2216929" y="5384800"/>
              <a:ext cx="194159" cy="196963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16" name="椭圆 99">
              <a:extLst>
                <a:ext uri="{FF2B5EF4-FFF2-40B4-BE49-F238E27FC236}">
                  <a16:creationId xmlns:a16="http://schemas.microsoft.com/office/drawing/2014/main" id="{BE2978FB-B09C-466A-AE9D-B9882C13B364}"/>
                </a:ext>
              </a:extLst>
            </p:cNvPr>
            <p:cNvSpPr/>
            <p:nvPr/>
          </p:nvSpPr>
          <p:spPr>
            <a:xfrm>
              <a:off x="2813920" y="5387764"/>
              <a:ext cx="196963" cy="191033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54E99715-CCF9-4878-A054-2854C448C622}"/>
              </a:ext>
            </a:extLst>
          </p:cNvPr>
          <p:cNvGrpSpPr/>
          <p:nvPr/>
        </p:nvGrpSpPr>
        <p:grpSpPr>
          <a:xfrm>
            <a:off x="9068519" y="5445129"/>
            <a:ext cx="1393748" cy="196963"/>
            <a:chOff x="1617135" y="5384800"/>
            <a:chExt cx="1393748" cy="196963"/>
          </a:xfrm>
        </p:grpSpPr>
        <p:sp>
          <p:nvSpPr>
            <p:cNvPr id="118" name="椭圆 39">
              <a:extLst>
                <a:ext uri="{FF2B5EF4-FFF2-40B4-BE49-F238E27FC236}">
                  <a16:creationId xmlns:a16="http://schemas.microsoft.com/office/drawing/2014/main" id="{981AB69B-9C13-4B85-A1BF-A1D59AD5845C}"/>
                </a:ext>
              </a:extLst>
            </p:cNvPr>
            <p:cNvSpPr/>
            <p:nvPr/>
          </p:nvSpPr>
          <p:spPr>
            <a:xfrm>
              <a:off x="1617135" y="5392335"/>
              <a:ext cx="196963" cy="181892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9" name="椭圆 86">
              <a:extLst>
                <a:ext uri="{FF2B5EF4-FFF2-40B4-BE49-F238E27FC236}">
                  <a16:creationId xmlns:a16="http://schemas.microsoft.com/office/drawing/2014/main" id="{F2ADF70E-FF8E-4D0C-AE86-431B530FA9A4}"/>
                </a:ext>
              </a:extLst>
            </p:cNvPr>
            <p:cNvSpPr/>
            <p:nvPr/>
          </p:nvSpPr>
          <p:spPr>
            <a:xfrm>
              <a:off x="2216929" y="5384800"/>
              <a:ext cx="194159" cy="196963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20" name="椭圆 103">
              <a:extLst>
                <a:ext uri="{FF2B5EF4-FFF2-40B4-BE49-F238E27FC236}">
                  <a16:creationId xmlns:a16="http://schemas.microsoft.com/office/drawing/2014/main" id="{B5C003BE-F046-471B-8C85-50C9052E1F52}"/>
                </a:ext>
              </a:extLst>
            </p:cNvPr>
            <p:cNvSpPr/>
            <p:nvPr/>
          </p:nvSpPr>
          <p:spPr>
            <a:xfrm>
              <a:off x="2813920" y="5387764"/>
              <a:ext cx="196963" cy="191033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000B3D9-1E7E-4310-B7E0-9BEDD978B68C}"/>
              </a:ext>
            </a:extLst>
          </p:cNvPr>
          <p:cNvCxnSpPr>
            <a:cxnSpLocks/>
          </p:cNvCxnSpPr>
          <p:nvPr/>
        </p:nvCxnSpPr>
        <p:spPr>
          <a:xfrm>
            <a:off x="2228608" y="5240973"/>
            <a:ext cx="396000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4BBC16E7-A44A-4740-8683-4B412E756E6F}"/>
              </a:ext>
            </a:extLst>
          </p:cNvPr>
          <p:cNvCxnSpPr>
            <a:cxnSpLocks/>
          </p:cNvCxnSpPr>
          <p:nvPr/>
        </p:nvCxnSpPr>
        <p:spPr>
          <a:xfrm>
            <a:off x="4674871" y="5240973"/>
            <a:ext cx="396000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B70A6AB8-20C6-4B28-BC4A-2DD66BE701E4}"/>
              </a:ext>
            </a:extLst>
          </p:cNvPr>
          <p:cNvCxnSpPr>
            <a:cxnSpLocks/>
          </p:cNvCxnSpPr>
          <p:nvPr/>
        </p:nvCxnSpPr>
        <p:spPr>
          <a:xfrm>
            <a:off x="7121132" y="5240973"/>
            <a:ext cx="396000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E29EA6D8-05CD-4CAA-B0C8-2E39F79FE173}"/>
              </a:ext>
            </a:extLst>
          </p:cNvPr>
          <p:cNvCxnSpPr>
            <a:cxnSpLocks/>
          </p:cNvCxnSpPr>
          <p:nvPr/>
        </p:nvCxnSpPr>
        <p:spPr>
          <a:xfrm>
            <a:off x="9567393" y="5240973"/>
            <a:ext cx="396000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46">
            <a:extLst>
              <a:ext uri="{FF2B5EF4-FFF2-40B4-BE49-F238E27FC236}">
                <a16:creationId xmlns:a16="http://schemas.microsoft.com/office/drawing/2014/main" id="{21702FBB-A0FA-4570-9006-3FA9E7FD4BFF}"/>
              </a:ext>
            </a:extLst>
          </p:cNvPr>
          <p:cNvSpPr/>
          <p:nvPr/>
        </p:nvSpPr>
        <p:spPr>
          <a:xfrm>
            <a:off x="4632912" y="3241990"/>
            <a:ext cx="479917" cy="486846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DC50605D-00FF-47F8-A172-0EE640283CCD}"/>
              </a:ext>
            </a:extLst>
          </p:cNvPr>
          <p:cNvGrpSpPr/>
          <p:nvPr/>
        </p:nvGrpSpPr>
        <p:grpSpPr>
          <a:xfrm>
            <a:off x="1076780" y="4510077"/>
            <a:ext cx="2699659" cy="631817"/>
            <a:chOff x="2227943" y="1955907"/>
            <a:chExt cx="2699658" cy="631817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C665047-9914-4E60-B776-9F9CD33AF9A9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baotuwang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B768098-1857-4BFD-A378-1563E5BFFBC0}"/>
                </a:ext>
              </a:extLst>
            </p:cNvPr>
            <p:cNvSpPr txBox="1"/>
            <p:nvPr/>
          </p:nvSpPr>
          <p:spPr>
            <a:xfrm>
              <a:off x="2227943" y="195590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rgbClr val="4CDCF4"/>
                  </a:solidFill>
                  <a:latin typeface="Century Gothic" panose="020B0502020202020204" pitchFamily="34" charset="0"/>
                </a:rPr>
                <a:t>NO.01</a:t>
              </a:r>
              <a:endParaRPr lang="zh-CN" altLang="en-US" sz="1600" dirty="0">
                <a:solidFill>
                  <a:srgbClr val="4CDCF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290B5F1-D69D-43F0-A140-3210679280E6}"/>
              </a:ext>
            </a:extLst>
          </p:cNvPr>
          <p:cNvGrpSpPr/>
          <p:nvPr/>
        </p:nvGrpSpPr>
        <p:grpSpPr>
          <a:xfrm>
            <a:off x="3523041" y="4510077"/>
            <a:ext cx="2699659" cy="631817"/>
            <a:chOff x="2227943" y="1955907"/>
            <a:chExt cx="2699658" cy="631817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4FC953B2-9D3F-44EF-B8DE-B229AA8C0C35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baotuwang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52A508A0-F272-4688-B68A-A73CA306B6B9}"/>
                </a:ext>
              </a:extLst>
            </p:cNvPr>
            <p:cNvSpPr txBox="1"/>
            <p:nvPr/>
          </p:nvSpPr>
          <p:spPr>
            <a:xfrm>
              <a:off x="2227943" y="195590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rgbClr val="4CDCF4"/>
                  </a:solidFill>
                  <a:latin typeface="Century Gothic" panose="020B0502020202020204" pitchFamily="34" charset="0"/>
                </a:rPr>
                <a:t>NO.02</a:t>
              </a:r>
              <a:endParaRPr lang="zh-CN" altLang="en-US" sz="1600" dirty="0">
                <a:solidFill>
                  <a:srgbClr val="4CDCF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3FEF5AF-640A-4B3A-996D-F71E3ADD3C41}"/>
              </a:ext>
            </a:extLst>
          </p:cNvPr>
          <p:cNvGrpSpPr/>
          <p:nvPr/>
        </p:nvGrpSpPr>
        <p:grpSpPr>
          <a:xfrm>
            <a:off x="5969302" y="4510077"/>
            <a:ext cx="2699659" cy="631817"/>
            <a:chOff x="2227943" y="1955907"/>
            <a:chExt cx="2699658" cy="631817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DB6DF14A-0B1F-4E8E-A76E-D46A546CC6A1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baotuwang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0C3DC0F6-2AB9-4740-B111-851309385ABF}"/>
                </a:ext>
              </a:extLst>
            </p:cNvPr>
            <p:cNvSpPr txBox="1"/>
            <p:nvPr/>
          </p:nvSpPr>
          <p:spPr>
            <a:xfrm>
              <a:off x="2227943" y="195590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rgbClr val="4CDCF4"/>
                  </a:solidFill>
                  <a:latin typeface="Century Gothic" panose="020B0502020202020204" pitchFamily="34" charset="0"/>
                </a:rPr>
                <a:t>NO.03</a:t>
              </a:r>
              <a:endParaRPr lang="zh-CN" altLang="en-US" sz="1600" dirty="0">
                <a:solidFill>
                  <a:srgbClr val="4CDCF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5AE84041-1697-43E2-90A2-823F069172EB}"/>
              </a:ext>
            </a:extLst>
          </p:cNvPr>
          <p:cNvGrpSpPr/>
          <p:nvPr/>
        </p:nvGrpSpPr>
        <p:grpSpPr>
          <a:xfrm>
            <a:off x="8415565" y="4510077"/>
            <a:ext cx="2699659" cy="631817"/>
            <a:chOff x="2227943" y="1955907"/>
            <a:chExt cx="2699658" cy="631817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09869122-BB48-4759-9E57-B49D1BC4BE02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baotuwang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AA0E1C30-AE01-4C16-AF48-5AA62FC4762A}"/>
                </a:ext>
              </a:extLst>
            </p:cNvPr>
            <p:cNvSpPr txBox="1"/>
            <p:nvPr/>
          </p:nvSpPr>
          <p:spPr>
            <a:xfrm>
              <a:off x="2227943" y="195590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rgbClr val="4CDCF4"/>
                  </a:solidFill>
                  <a:latin typeface="Century Gothic" panose="020B0502020202020204" pitchFamily="34" charset="0"/>
                </a:rPr>
                <a:t>NO.04</a:t>
              </a:r>
              <a:endParaRPr lang="zh-CN" altLang="en-US" sz="1600" dirty="0">
                <a:solidFill>
                  <a:srgbClr val="4CDCF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66" name="图片占位符 65">
            <a:extLst>
              <a:ext uri="{FF2B5EF4-FFF2-40B4-BE49-F238E27FC236}">
                <a16:creationId xmlns:a16="http://schemas.microsoft.com/office/drawing/2014/main" id="{A113A2B9-52A6-4A7B-8A6A-EE384B31B9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1559" y="2563068"/>
            <a:ext cx="2070100" cy="1764476"/>
          </a:xfrm>
        </p:spPr>
      </p:pic>
      <p:pic>
        <p:nvPicPr>
          <p:cNvPr id="70" name="图片占位符 69">
            <a:extLst>
              <a:ext uri="{FF2B5EF4-FFF2-40B4-BE49-F238E27FC236}">
                <a16:creationId xmlns:a16="http://schemas.microsoft.com/office/drawing/2014/main" id="{F4348D69-2E6C-4B04-9321-0620A957E3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4082" y="2563068"/>
            <a:ext cx="2070100" cy="1764476"/>
          </a:xfrm>
        </p:spPr>
      </p:pic>
      <p:pic>
        <p:nvPicPr>
          <p:cNvPr id="72" name="图片占位符 71">
            <a:extLst>
              <a:ext uri="{FF2B5EF4-FFF2-40B4-BE49-F238E27FC236}">
                <a16:creationId xmlns:a16="http://schemas.microsoft.com/office/drawing/2014/main" id="{713AAB00-6332-4B3E-BC12-21906341F0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0343" y="2563068"/>
            <a:ext cx="2070100" cy="1764476"/>
          </a:xfrm>
        </p:spPr>
      </p:pic>
    </p:spTree>
    <p:extLst>
      <p:ext uri="{BB962C8B-B14F-4D97-AF65-F5344CB8AC3E}">
        <p14:creationId xmlns:p14="http://schemas.microsoft.com/office/powerpoint/2010/main" val="14903294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8" grpId="0" animBg="1"/>
      <p:bldP spid="19" grpId="0" animBg="1"/>
      <p:bldP spid="27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3E4A9DE0-1C02-40CD-B94B-1F2B2BDBB110}"/>
              </a:ext>
            </a:extLst>
          </p:cNvPr>
          <p:cNvSpPr/>
          <p:nvPr/>
        </p:nvSpPr>
        <p:spPr>
          <a:xfrm>
            <a:off x="1807595" y="2866570"/>
            <a:ext cx="936852" cy="9368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EE7028D-09BD-4E4F-8294-69D2F7C542C5}"/>
              </a:ext>
            </a:extLst>
          </p:cNvPr>
          <p:cNvSpPr/>
          <p:nvPr/>
        </p:nvSpPr>
        <p:spPr>
          <a:xfrm>
            <a:off x="3717586" y="2866570"/>
            <a:ext cx="936852" cy="936852"/>
          </a:xfrm>
          <a:prstGeom prst="ellipse">
            <a:avLst/>
          </a:pr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1F25460-76BF-4D84-B647-130BD001EC0A}"/>
              </a:ext>
            </a:extLst>
          </p:cNvPr>
          <p:cNvSpPr/>
          <p:nvPr/>
        </p:nvSpPr>
        <p:spPr>
          <a:xfrm>
            <a:off x="5627575" y="2866570"/>
            <a:ext cx="936852" cy="936852"/>
          </a:xfrm>
          <a:prstGeom prst="ellipse">
            <a:avLst/>
          </a:pr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C83C98D-EDBC-42EC-A8FB-8E759343F8BB}"/>
              </a:ext>
            </a:extLst>
          </p:cNvPr>
          <p:cNvSpPr/>
          <p:nvPr/>
        </p:nvSpPr>
        <p:spPr>
          <a:xfrm>
            <a:off x="9447555" y="2866570"/>
            <a:ext cx="936852" cy="936852"/>
          </a:xfrm>
          <a:prstGeom prst="ellipse">
            <a:avLst/>
          </a:pr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8930E5F-1203-4CC2-A2B1-C2E1A23F936B}"/>
              </a:ext>
            </a:extLst>
          </p:cNvPr>
          <p:cNvSpPr/>
          <p:nvPr/>
        </p:nvSpPr>
        <p:spPr>
          <a:xfrm>
            <a:off x="7537563" y="2866570"/>
            <a:ext cx="936852" cy="936852"/>
          </a:xfrm>
          <a:prstGeom prst="ellipse">
            <a:avLst/>
          </a:pr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8">
            <a:extLst>
              <a:ext uri="{FF2B5EF4-FFF2-40B4-BE49-F238E27FC236}">
                <a16:creationId xmlns:a16="http://schemas.microsoft.com/office/drawing/2014/main" id="{1E523449-38BB-432F-984D-1CD1033F5780}"/>
              </a:ext>
            </a:extLst>
          </p:cNvPr>
          <p:cNvSpPr/>
          <p:nvPr/>
        </p:nvSpPr>
        <p:spPr>
          <a:xfrm>
            <a:off x="2106451" y="3135764"/>
            <a:ext cx="339140" cy="406402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椭圆 9">
            <a:extLst>
              <a:ext uri="{FF2B5EF4-FFF2-40B4-BE49-F238E27FC236}">
                <a16:creationId xmlns:a16="http://schemas.microsoft.com/office/drawing/2014/main" id="{2357BE4C-182F-4DE9-BAA1-37C95EB104B7}"/>
              </a:ext>
            </a:extLst>
          </p:cNvPr>
          <p:cNvSpPr/>
          <p:nvPr/>
        </p:nvSpPr>
        <p:spPr>
          <a:xfrm>
            <a:off x="3982809" y="3141886"/>
            <a:ext cx="406403" cy="394167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椭圆 10">
            <a:extLst>
              <a:ext uri="{FF2B5EF4-FFF2-40B4-BE49-F238E27FC236}">
                <a16:creationId xmlns:a16="http://schemas.microsoft.com/office/drawing/2014/main" id="{42BB5227-9DF8-4882-8A13-502D400F73E2}"/>
              </a:ext>
            </a:extLst>
          </p:cNvPr>
          <p:cNvSpPr/>
          <p:nvPr/>
        </p:nvSpPr>
        <p:spPr>
          <a:xfrm>
            <a:off x="5892797" y="3136059"/>
            <a:ext cx="406403" cy="405812"/>
          </a:xfrm>
          <a:custGeom>
            <a:avLst/>
            <a:gdLst>
              <a:gd name="connsiteX0" fmla="*/ 297506 w 595518"/>
              <a:gd name="connsiteY0" fmla="*/ 135879 h 594654"/>
              <a:gd name="connsiteX1" fmla="*/ 319021 w 595518"/>
              <a:gd name="connsiteY1" fmla="*/ 157365 h 594654"/>
              <a:gd name="connsiteX2" fmla="*/ 319021 w 595518"/>
              <a:gd name="connsiteY2" fmla="*/ 334625 h 594654"/>
              <a:gd name="connsiteX3" fmla="*/ 383027 w 595518"/>
              <a:gd name="connsiteY3" fmla="*/ 371152 h 594654"/>
              <a:gd name="connsiteX4" fmla="*/ 391633 w 595518"/>
              <a:gd name="connsiteY4" fmla="*/ 400158 h 594654"/>
              <a:gd name="connsiteX5" fmla="*/ 372808 w 595518"/>
              <a:gd name="connsiteY5" fmla="*/ 411438 h 594654"/>
              <a:gd name="connsiteX6" fmla="*/ 362051 w 595518"/>
              <a:gd name="connsiteY6" fmla="*/ 408215 h 594654"/>
              <a:gd name="connsiteX7" fmla="*/ 287286 w 595518"/>
              <a:gd name="connsiteY7" fmla="*/ 366317 h 594654"/>
              <a:gd name="connsiteX8" fmla="*/ 286211 w 595518"/>
              <a:gd name="connsiteY8" fmla="*/ 365780 h 594654"/>
              <a:gd name="connsiteX9" fmla="*/ 284597 w 595518"/>
              <a:gd name="connsiteY9" fmla="*/ 364169 h 594654"/>
              <a:gd name="connsiteX10" fmla="*/ 282983 w 595518"/>
              <a:gd name="connsiteY10" fmla="*/ 363095 h 594654"/>
              <a:gd name="connsiteX11" fmla="*/ 281908 w 595518"/>
              <a:gd name="connsiteY11" fmla="*/ 361483 h 594654"/>
              <a:gd name="connsiteX12" fmla="*/ 280294 w 595518"/>
              <a:gd name="connsiteY12" fmla="*/ 359872 h 594654"/>
              <a:gd name="connsiteX13" fmla="*/ 279218 w 595518"/>
              <a:gd name="connsiteY13" fmla="*/ 358260 h 594654"/>
              <a:gd name="connsiteX14" fmla="*/ 278143 w 595518"/>
              <a:gd name="connsiteY14" fmla="*/ 356112 h 594654"/>
              <a:gd name="connsiteX15" fmla="*/ 277605 w 595518"/>
              <a:gd name="connsiteY15" fmla="*/ 354500 h 594654"/>
              <a:gd name="connsiteX16" fmla="*/ 277067 w 595518"/>
              <a:gd name="connsiteY16" fmla="*/ 352352 h 594654"/>
              <a:gd name="connsiteX17" fmla="*/ 276529 w 595518"/>
              <a:gd name="connsiteY17" fmla="*/ 350740 h 594654"/>
              <a:gd name="connsiteX18" fmla="*/ 275991 w 595518"/>
              <a:gd name="connsiteY18" fmla="*/ 348054 h 594654"/>
              <a:gd name="connsiteX19" fmla="*/ 275991 w 595518"/>
              <a:gd name="connsiteY19" fmla="*/ 347517 h 594654"/>
              <a:gd name="connsiteX20" fmla="*/ 275991 w 595518"/>
              <a:gd name="connsiteY20" fmla="*/ 157365 h 594654"/>
              <a:gd name="connsiteX21" fmla="*/ 297506 w 595518"/>
              <a:gd name="connsiteY21" fmla="*/ 135879 h 594654"/>
              <a:gd name="connsiteX22" fmla="*/ 297490 w 595518"/>
              <a:gd name="connsiteY22" fmla="*/ 42974 h 594654"/>
              <a:gd name="connsiteX23" fmla="*/ 43036 w 595518"/>
              <a:gd name="connsiteY23" fmla="*/ 297059 h 594654"/>
              <a:gd name="connsiteX24" fmla="*/ 297490 w 595518"/>
              <a:gd name="connsiteY24" fmla="*/ 551680 h 594654"/>
              <a:gd name="connsiteX25" fmla="*/ 552482 w 595518"/>
              <a:gd name="connsiteY25" fmla="*/ 297059 h 594654"/>
              <a:gd name="connsiteX26" fmla="*/ 297490 w 595518"/>
              <a:gd name="connsiteY26" fmla="*/ 42974 h 594654"/>
              <a:gd name="connsiteX27" fmla="*/ 297490 w 595518"/>
              <a:gd name="connsiteY27" fmla="*/ 0 h 594654"/>
              <a:gd name="connsiteX28" fmla="*/ 595518 w 595518"/>
              <a:gd name="connsiteY28" fmla="*/ 297059 h 594654"/>
              <a:gd name="connsiteX29" fmla="*/ 297490 w 595518"/>
              <a:gd name="connsiteY29" fmla="*/ 594654 h 594654"/>
              <a:gd name="connsiteX30" fmla="*/ 0 w 595518"/>
              <a:gd name="connsiteY30" fmla="*/ 297059 h 594654"/>
              <a:gd name="connsiteX31" fmla="*/ 297490 w 595518"/>
              <a:gd name="connsiteY31" fmla="*/ 0 h 59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5518" h="594654">
                <a:moveTo>
                  <a:pt x="297506" y="135879"/>
                </a:moveTo>
                <a:cubicBezTo>
                  <a:pt x="309339" y="135879"/>
                  <a:pt x="319021" y="145548"/>
                  <a:pt x="319021" y="157365"/>
                </a:cubicBezTo>
                <a:lnTo>
                  <a:pt x="319021" y="334625"/>
                </a:lnTo>
                <a:lnTo>
                  <a:pt x="383027" y="371152"/>
                </a:lnTo>
                <a:cubicBezTo>
                  <a:pt x="393785" y="377061"/>
                  <a:pt x="397012" y="389952"/>
                  <a:pt x="391633" y="400158"/>
                </a:cubicBezTo>
                <a:cubicBezTo>
                  <a:pt x="387330" y="407141"/>
                  <a:pt x="380338" y="411438"/>
                  <a:pt x="372808" y="411438"/>
                </a:cubicBezTo>
                <a:cubicBezTo>
                  <a:pt x="369043" y="411438"/>
                  <a:pt x="365278" y="410364"/>
                  <a:pt x="362051" y="408215"/>
                </a:cubicBezTo>
                <a:lnTo>
                  <a:pt x="287286" y="366317"/>
                </a:lnTo>
                <a:cubicBezTo>
                  <a:pt x="286749" y="365780"/>
                  <a:pt x="286749" y="365780"/>
                  <a:pt x="286211" y="365780"/>
                </a:cubicBezTo>
                <a:cubicBezTo>
                  <a:pt x="285673" y="365243"/>
                  <a:pt x="285135" y="364706"/>
                  <a:pt x="284597" y="364169"/>
                </a:cubicBezTo>
                <a:cubicBezTo>
                  <a:pt x="284059" y="363632"/>
                  <a:pt x="283521" y="363632"/>
                  <a:pt x="282983" y="363095"/>
                </a:cubicBezTo>
                <a:cubicBezTo>
                  <a:pt x="282446" y="362557"/>
                  <a:pt x="281908" y="362020"/>
                  <a:pt x="281908" y="361483"/>
                </a:cubicBezTo>
                <a:cubicBezTo>
                  <a:pt x="281370" y="360946"/>
                  <a:pt x="280832" y="360409"/>
                  <a:pt x="280294" y="359872"/>
                </a:cubicBezTo>
                <a:cubicBezTo>
                  <a:pt x="279756" y="359334"/>
                  <a:pt x="279756" y="358797"/>
                  <a:pt x="279218" y="358260"/>
                </a:cubicBezTo>
                <a:cubicBezTo>
                  <a:pt x="278680" y="357723"/>
                  <a:pt x="278680" y="357186"/>
                  <a:pt x="278143" y="356112"/>
                </a:cubicBezTo>
                <a:cubicBezTo>
                  <a:pt x="278143" y="355574"/>
                  <a:pt x="277605" y="355037"/>
                  <a:pt x="277605" y="354500"/>
                </a:cubicBezTo>
                <a:cubicBezTo>
                  <a:pt x="277067" y="353963"/>
                  <a:pt x="277067" y="352889"/>
                  <a:pt x="277067" y="352352"/>
                </a:cubicBezTo>
                <a:cubicBezTo>
                  <a:pt x="276529" y="351814"/>
                  <a:pt x="276529" y="351277"/>
                  <a:pt x="276529" y="350740"/>
                </a:cubicBezTo>
                <a:cubicBezTo>
                  <a:pt x="276529" y="349666"/>
                  <a:pt x="276529" y="349129"/>
                  <a:pt x="275991" y="348054"/>
                </a:cubicBezTo>
                <a:cubicBezTo>
                  <a:pt x="275991" y="348054"/>
                  <a:pt x="275991" y="347517"/>
                  <a:pt x="275991" y="347517"/>
                </a:cubicBezTo>
                <a:lnTo>
                  <a:pt x="275991" y="157365"/>
                </a:lnTo>
                <a:cubicBezTo>
                  <a:pt x="275991" y="145548"/>
                  <a:pt x="285673" y="135879"/>
                  <a:pt x="297506" y="135879"/>
                </a:cubicBezTo>
                <a:close/>
                <a:moveTo>
                  <a:pt x="297490" y="42974"/>
                </a:moveTo>
                <a:cubicBezTo>
                  <a:pt x="157083" y="42974"/>
                  <a:pt x="43036" y="156856"/>
                  <a:pt x="43036" y="297059"/>
                </a:cubicBezTo>
                <a:cubicBezTo>
                  <a:pt x="43036" y="437262"/>
                  <a:pt x="157083" y="551680"/>
                  <a:pt x="297490" y="551680"/>
                </a:cubicBezTo>
                <a:cubicBezTo>
                  <a:pt x="437897" y="551680"/>
                  <a:pt x="552482" y="437262"/>
                  <a:pt x="552482" y="297059"/>
                </a:cubicBezTo>
                <a:cubicBezTo>
                  <a:pt x="552482" y="156856"/>
                  <a:pt x="437897" y="42974"/>
                  <a:pt x="297490" y="42974"/>
                </a:cubicBezTo>
                <a:close/>
                <a:moveTo>
                  <a:pt x="297490" y="0"/>
                </a:moveTo>
                <a:cubicBezTo>
                  <a:pt x="461567" y="0"/>
                  <a:pt x="595518" y="133219"/>
                  <a:pt x="595518" y="297059"/>
                </a:cubicBezTo>
                <a:cubicBezTo>
                  <a:pt x="595518" y="460897"/>
                  <a:pt x="461567" y="594654"/>
                  <a:pt x="297490" y="594654"/>
                </a:cubicBezTo>
                <a:cubicBezTo>
                  <a:pt x="133413" y="594654"/>
                  <a:pt x="0" y="460897"/>
                  <a:pt x="0" y="297059"/>
                </a:cubicBezTo>
                <a:cubicBezTo>
                  <a:pt x="0" y="133219"/>
                  <a:pt x="133413" y="0"/>
                  <a:pt x="2974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椭圆 11">
            <a:extLst>
              <a:ext uri="{FF2B5EF4-FFF2-40B4-BE49-F238E27FC236}">
                <a16:creationId xmlns:a16="http://schemas.microsoft.com/office/drawing/2014/main" id="{C9B2E516-41A5-4CA8-BBE5-24B1BA66BA9A}"/>
              </a:ext>
            </a:extLst>
          </p:cNvPr>
          <p:cNvSpPr/>
          <p:nvPr/>
        </p:nvSpPr>
        <p:spPr>
          <a:xfrm>
            <a:off x="9712777" y="3136091"/>
            <a:ext cx="406403" cy="405757"/>
          </a:xfrm>
          <a:custGeom>
            <a:avLst/>
            <a:gdLst>
              <a:gd name="connsiteX0" fmla="*/ 138699 w 603657"/>
              <a:gd name="connsiteY0" fmla="*/ 230325 h 602699"/>
              <a:gd name="connsiteX1" fmla="*/ 369371 w 603657"/>
              <a:gd name="connsiteY1" fmla="*/ 230325 h 602699"/>
              <a:gd name="connsiteX2" fmla="*/ 392837 w 603657"/>
              <a:gd name="connsiteY2" fmla="*/ 253753 h 602699"/>
              <a:gd name="connsiteX3" fmla="*/ 369371 w 603657"/>
              <a:gd name="connsiteY3" fmla="*/ 277180 h 602699"/>
              <a:gd name="connsiteX4" fmla="*/ 138699 w 603657"/>
              <a:gd name="connsiteY4" fmla="*/ 277180 h 602699"/>
              <a:gd name="connsiteX5" fmla="*/ 115233 w 603657"/>
              <a:gd name="connsiteY5" fmla="*/ 253753 h 602699"/>
              <a:gd name="connsiteX6" fmla="*/ 138699 w 603657"/>
              <a:gd name="connsiteY6" fmla="*/ 230325 h 602699"/>
              <a:gd name="connsiteX7" fmla="*/ 254159 w 603657"/>
              <a:gd name="connsiteY7" fmla="*/ 46866 h 602699"/>
              <a:gd name="connsiteX8" fmla="*/ 46936 w 603657"/>
              <a:gd name="connsiteY8" fmla="*/ 253780 h 602699"/>
              <a:gd name="connsiteX9" fmla="*/ 254159 w 603657"/>
              <a:gd name="connsiteY9" fmla="*/ 460460 h 602699"/>
              <a:gd name="connsiteX10" fmla="*/ 461147 w 603657"/>
              <a:gd name="connsiteY10" fmla="*/ 253780 h 602699"/>
              <a:gd name="connsiteX11" fmla="*/ 254159 w 603657"/>
              <a:gd name="connsiteY11" fmla="*/ 46866 h 602699"/>
              <a:gd name="connsiteX12" fmla="*/ 254159 w 603657"/>
              <a:gd name="connsiteY12" fmla="*/ 0 h 602699"/>
              <a:gd name="connsiteX13" fmla="*/ 508083 w 603657"/>
              <a:gd name="connsiteY13" fmla="*/ 253780 h 602699"/>
              <a:gd name="connsiteX14" fmla="*/ 449413 w 603657"/>
              <a:gd name="connsiteY14" fmla="*/ 415703 h 602699"/>
              <a:gd name="connsiteX15" fmla="*/ 596793 w 603657"/>
              <a:gd name="connsiteY15" fmla="*/ 562629 h 602699"/>
              <a:gd name="connsiteX16" fmla="*/ 596793 w 603657"/>
              <a:gd name="connsiteY16" fmla="*/ 595904 h 602699"/>
              <a:gd name="connsiteX17" fmla="*/ 580130 w 603657"/>
              <a:gd name="connsiteY17" fmla="*/ 602699 h 602699"/>
              <a:gd name="connsiteX18" fmla="*/ 563468 w 603657"/>
              <a:gd name="connsiteY18" fmla="*/ 595904 h 602699"/>
              <a:gd name="connsiteX19" fmla="*/ 416323 w 603657"/>
              <a:gd name="connsiteY19" fmla="*/ 448744 h 602699"/>
              <a:gd name="connsiteX20" fmla="*/ 254159 w 603657"/>
              <a:gd name="connsiteY20" fmla="*/ 507326 h 602699"/>
              <a:gd name="connsiteX21" fmla="*/ 0 w 603657"/>
              <a:gd name="connsiteY21" fmla="*/ 253780 h 602699"/>
              <a:gd name="connsiteX22" fmla="*/ 254159 w 603657"/>
              <a:gd name="connsiteY22" fmla="*/ 0 h 6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3657" h="602699">
                <a:moveTo>
                  <a:pt x="138699" y="230325"/>
                </a:moveTo>
                <a:lnTo>
                  <a:pt x="369371" y="230325"/>
                </a:lnTo>
                <a:cubicBezTo>
                  <a:pt x="382277" y="230325"/>
                  <a:pt x="392837" y="240633"/>
                  <a:pt x="392837" y="253753"/>
                </a:cubicBezTo>
                <a:cubicBezTo>
                  <a:pt x="392837" y="266638"/>
                  <a:pt x="382277" y="277180"/>
                  <a:pt x="369371" y="277180"/>
                </a:cubicBezTo>
                <a:lnTo>
                  <a:pt x="138699" y="277180"/>
                </a:lnTo>
                <a:cubicBezTo>
                  <a:pt x="125793" y="277180"/>
                  <a:pt x="115233" y="266638"/>
                  <a:pt x="115233" y="253753"/>
                </a:cubicBezTo>
                <a:cubicBezTo>
                  <a:pt x="115233" y="240633"/>
                  <a:pt x="125793" y="230325"/>
                  <a:pt x="138699" y="230325"/>
                </a:cubicBezTo>
                <a:close/>
                <a:moveTo>
                  <a:pt x="254159" y="46866"/>
                </a:moveTo>
                <a:cubicBezTo>
                  <a:pt x="139870" y="46866"/>
                  <a:pt x="46936" y="139661"/>
                  <a:pt x="46936" y="253780"/>
                </a:cubicBezTo>
                <a:cubicBezTo>
                  <a:pt x="46936" y="367665"/>
                  <a:pt x="139870" y="460460"/>
                  <a:pt x="254159" y="460460"/>
                </a:cubicBezTo>
                <a:cubicBezTo>
                  <a:pt x="368214" y="460460"/>
                  <a:pt x="461147" y="367665"/>
                  <a:pt x="461147" y="253780"/>
                </a:cubicBezTo>
                <a:cubicBezTo>
                  <a:pt x="461147" y="139661"/>
                  <a:pt x="368214" y="46866"/>
                  <a:pt x="254159" y="46866"/>
                </a:cubicBezTo>
                <a:close/>
                <a:moveTo>
                  <a:pt x="254159" y="0"/>
                </a:moveTo>
                <a:cubicBezTo>
                  <a:pt x="394029" y="0"/>
                  <a:pt x="508083" y="113885"/>
                  <a:pt x="508083" y="253780"/>
                </a:cubicBezTo>
                <a:cubicBezTo>
                  <a:pt x="508083" y="315175"/>
                  <a:pt x="486023" y="371649"/>
                  <a:pt x="449413" y="415703"/>
                </a:cubicBezTo>
                <a:lnTo>
                  <a:pt x="596793" y="562629"/>
                </a:lnTo>
                <a:cubicBezTo>
                  <a:pt x="605945" y="571767"/>
                  <a:pt x="605945" y="586765"/>
                  <a:pt x="596793" y="595904"/>
                </a:cubicBezTo>
                <a:cubicBezTo>
                  <a:pt x="592099" y="600356"/>
                  <a:pt x="586232" y="602699"/>
                  <a:pt x="580130" y="602699"/>
                </a:cubicBezTo>
                <a:cubicBezTo>
                  <a:pt x="574029" y="602699"/>
                  <a:pt x="568162" y="600356"/>
                  <a:pt x="563468" y="595904"/>
                </a:cubicBezTo>
                <a:lnTo>
                  <a:pt x="416323" y="448744"/>
                </a:lnTo>
                <a:cubicBezTo>
                  <a:pt x="372203" y="485299"/>
                  <a:pt x="315645" y="507326"/>
                  <a:pt x="254159" y="507326"/>
                </a:cubicBezTo>
                <a:cubicBezTo>
                  <a:pt x="114055" y="507326"/>
                  <a:pt x="0" y="393442"/>
                  <a:pt x="0" y="253780"/>
                </a:cubicBezTo>
                <a:cubicBezTo>
                  <a:pt x="0" y="113885"/>
                  <a:pt x="114055" y="0"/>
                  <a:pt x="2541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椭圆 12">
            <a:extLst>
              <a:ext uri="{FF2B5EF4-FFF2-40B4-BE49-F238E27FC236}">
                <a16:creationId xmlns:a16="http://schemas.microsoft.com/office/drawing/2014/main" id="{D5FCDBFE-48A0-48E5-8AB2-56A8F7171C97}"/>
              </a:ext>
            </a:extLst>
          </p:cNvPr>
          <p:cNvSpPr/>
          <p:nvPr/>
        </p:nvSpPr>
        <p:spPr>
          <a:xfrm>
            <a:off x="7807827" y="3135769"/>
            <a:ext cx="396327" cy="406401"/>
          </a:xfrm>
          <a:custGeom>
            <a:avLst/>
            <a:gdLst>
              <a:gd name="connsiteX0" fmla="*/ 289142 w 593263"/>
              <a:gd name="connsiteY0" fmla="*/ 515850 h 608344"/>
              <a:gd name="connsiteX1" fmla="*/ 227765 w 593263"/>
              <a:gd name="connsiteY1" fmla="*/ 563478 h 608344"/>
              <a:gd name="connsiteX2" fmla="*/ 365576 w 593263"/>
              <a:gd name="connsiteY2" fmla="*/ 563478 h 608344"/>
              <a:gd name="connsiteX3" fmla="*/ 304122 w 593263"/>
              <a:gd name="connsiteY3" fmla="*/ 515850 h 608344"/>
              <a:gd name="connsiteX4" fmla="*/ 289175 w 593263"/>
              <a:gd name="connsiteY4" fmla="*/ 515431 h 608344"/>
              <a:gd name="connsiteX5" fmla="*/ 304155 w 593263"/>
              <a:gd name="connsiteY5" fmla="*/ 515431 h 608344"/>
              <a:gd name="connsiteX6" fmla="*/ 366070 w 593263"/>
              <a:gd name="connsiteY6" fmla="*/ 564057 h 608344"/>
              <a:gd name="connsiteX7" fmla="*/ 227259 w 593263"/>
              <a:gd name="connsiteY7" fmla="*/ 564057 h 608344"/>
              <a:gd name="connsiteX8" fmla="*/ 289175 w 593263"/>
              <a:gd name="connsiteY8" fmla="*/ 515431 h 608344"/>
              <a:gd name="connsiteX9" fmla="*/ 289142 w 593263"/>
              <a:gd name="connsiteY9" fmla="*/ 514853 h 608344"/>
              <a:gd name="connsiteX10" fmla="*/ 226767 w 593263"/>
              <a:gd name="connsiteY10" fmla="*/ 564014 h 608344"/>
              <a:gd name="connsiteX11" fmla="*/ 226767 w 593263"/>
              <a:gd name="connsiteY11" fmla="*/ 564475 h 608344"/>
              <a:gd name="connsiteX12" fmla="*/ 366574 w 593263"/>
              <a:gd name="connsiteY12" fmla="*/ 564475 h 608344"/>
              <a:gd name="connsiteX13" fmla="*/ 366574 w 593263"/>
              <a:gd name="connsiteY13" fmla="*/ 564014 h 608344"/>
              <a:gd name="connsiteX14" fmla="*/ 304122 w 593263"/>
              <a:gd name="connsiteY14" fmla="*/ 514853 h 608344"/>
              <a:gd name="connsiteX15" fmla="*/ 530681 w 593263"/>
              <a:gd name="connsiteY15" fmla="*/ 143537 h 608344"/>
              <a:gd name="connsiteX16" fmla="*/ 530416 w 593263"/>
              <a:gd name="connsiteY16" fmla="*/ 144771 h 608344"/>
              <a:gd name="connsiteX17" fmla="*/ 530089 w 593263"/>
              <a:gd name="connsiteY17" fmla="*/ 145272 h 608344"/>
              <a:gd name="connsiteX18" fmla="*/ 62599 w 593263"/>
              <a:gd name="connsiteY18" fmla="*/ 143295 h 608344"/>
              <a:gd name="connsiteX19" fmla="*/ 63310 w 593263"/>
              <a:gd name="connsiteY19" fmla="*/ 145377 h 608344"/>
              <a:gd name="connsiteX20" fmla="*/ 62916 w 593263"/>
              <a:gd name="connsiteY20" fmla="*/ 144771 h 608344"/>
              <a:gd name="connsiteX21" fmla="*/ 151870 w 593263"/>
              <a:gd name="connsiteY21" fmla="*/ 44867 h 608344"/>
              <a:gd name="connsiteX22" fmla="*/ 151870 w 593263"/>
              <a:gd name="connsiteY22" fmla="*/ 247725 h 608344"/>
              <a:gd name="connsiteX23" fmla="*/ 151870 w 593263"/>
              <a:gd name="connsiteY23" fmla="*/ 248568 h 608344"/>
              <a:gd name="connsiteX24" fmla="*/ 163623 w 593263"/>
              <a:gd name="connsiteY24" fmla="*/ 303712 h 608344"/>
              <a:gd name="connsiteX25" fmla="*/ 290756 w 593263"/>
              <a:gd name="connsiteY25" fmla="*/ 386466 h 608344"/>
              <a:gd name="connsiteX26" fmla="*/ 302509 w 593263"/>
              <a:gd name="connsiteY26" fmla="*/ 386466 h 608344"/>
              <a:gd name="connsiteX27" fmla="*/ 429718 w 593263"/>
              <a:gd name="connsiteY27" fmla="*/ 303712 h 608344"/>
              <a:gd name="connsiteX28" fmla="*/ 441471 w 593263"/>
              <a:gd name="connsiteY28" fmla="*/ 248568 h 608344"/>
              <a:gd name="connsiteX29" fmla="*/ 441471 w 593263"/>
              <a:gd name="connsiteY29" fmla="*/ 247725 h 608344"/>
              <a:gd name="connsiteX30" fmla="*/ 441471 w 593263"/>
              <a:gd name="connsiteY30" fmla="*/ 44867 h 608344"/>
              <a:gd name="connsiteX31" fmla="*/ 485907 w 593263"/>
              <a:gd name="connsiteY31" fmla="*/ 44359 h 608344"/>
              <a:gd name="connsiteX32" fmla="*/ 533074 w 593263"/>
              <a:gd name="connsiteY32" fmla="*/ 44359 h 608344"/>
              <a:gd name="connsiteX33" fmla="*/ 548899 w 593263"/>
              <a:gd name="connsiteY33" fmla="*/ 60926 h 608344"/>
              <a:gd name="connsiteX34" fmla="*/ 547924 w 593263"/>
              <a:gd name="connsiteY34" fmla="*/ 67809 h 608344"/>
              <a:gd name="connsiteX35" fmla="*/ 533150 w 593263"/>
              <a:gd name="connsiteY35" fmla="*/ 136289 h 608344"/>
              <a:gd name="connsiteX36" fmla="*/ 530681 w 593263"/>
              <a:gd name="connsiteY36" fmla="*/ 143537 h 608344"/>
              <a:gd name="connsiteX37" fmla="*/ 548401 w 593263"/>
              <a:gd name="connsiteY37" fmla="*/ 60896 h 608344"/>
              <a:gd name="connsiteX38" fmla="*/ 544176 w 593263"/>
              <a:gd name="connsiteY38" fmla="*/ 49622 h 608344"/>
              <a:gd name="connsiteX39" fmla="*/ 533037 w 593263"/>
              <a:gd name="connsiteY39" fmla="*/ 44867 h 608344"/>
              <a:gd name="connsiteX40" fmla="*/ 486332 w 593263"/>
              <a:gd name="connsiteY40" fmla="*/ 44867 h 608344"/>
              <a:gd name="connsiteX41" fmla="*/ 486332 w 593263"/>
              <a:gd name="connsiteY41" fmla="*/ 212368 h 608344"/>
              <a:gd name="connsiteX42" fmla="*/ 530089 w 593263"/>
              <a:gd name="connsiteY42" fmla="*/ 145272 h 608344"/>
              <a:gd name="connsiteX43" fmla="*/ 528649 w 593263"/>
              <a:gd name="connsiteY43" fmla="*/ 149497 h 608344"/>
              <a:gd name="connsiteX44" fmla="*/ 502008 w 593263"/>
              <a:gd name="connsiteY44" fmla="*/ 190019 h 608344"/>
              <a:gd name="connsiteX45" fmla="*/ 485907 w 593263"/>
              <a:gd name="connsiteY45" fmla="*/ 213629 h 608344"/>
              <a:gd name="connsiteX46" fmla="*/ 151362 w 593263"/>
              <a:gd name="connsiteY46" fmla="*/ 44359 h 608344"/>
              <a:gd name="connsiteX47" fmla="*/ 220576 w 593263"/>
              <a:gd name="connsiteY47" fmla="*/ 44359 h 608344"/>
              <a:gd name="connsiteX48" fmla="*/ 264900 w 593263"/>
              <a:gd name="connsiteY48" fmla="*/ 44359 h 608344"/>
              <a:gd name="connsiteX49" fmla="*/ 328429 w 593263"/>
              <a:gd name="connsiteY49" fmla="*/ 44359 h 608344"/>
              <a:gd name="connsiteX50" fmla="*/ 372830 w 593263"/>
              <a:gd name="connsiteY50" fmla="*/ 44359 h 608344"/>
              <a:gd name="connsiteX51" fmla="*/ 442044 w 593263"/>
              <a:gd name="connsiteY51" fmla="*/ 44359 h 608344"/>
              <a:gd name="connsiteX52" fmla="*/ 442044 w 593263"/>
              <a:gd name="connsiteY52" fmla="*/ 247759 h 608344"/>
              <a:gd name="connsiteX53" fmla="*/ 441967 w 593263"/>
              <a:gd name="connsiteY53" fmla="*/ 248603 h 608344"/>
              <a:gd name="connsiteX54" fmla="*/ 430214 w 593263"/>
              <a:gd name="connsiteY54" fmla="*/ 303978 h 608344"/>
              <a:gd name="connsiteX55" fmla="*/ 302541 w 593263"/>
              <a:gd name="connsiteY55" fmla="*/ 386964 h 608344"/>
              <a:gd name="connsiteX56" fmla="*/ 290788 w 593263"/>
              <a:gd name="connsiteY56" fmla="*/ 386964 h 608344"/>
              <a:gd name="connsiteX57" fmla="*/ 163192 w 593263"/>
              <a:gd name="connsiteY57" fmla="*/ 303978 h 608344"/>
              <a:gd name="connsiteX58" fmla="*/ 151362 w 593263"/>
              <a:gd name="connsiteY58" fmla="*/ 248603 h 608344"/>
              <a:gd name="connsiteX59" fmla="*/ 151362 w 593263"/>
              <a:gd name="connsiteY59" fmla="*/ 247759 h 608344"/>
              <a:gd name="connsiteX60" fmla="*/ 60332 w 593263"/>
              <a:gd name="connsiteY60" fmla="*/ 44359 h 608344"/>
              <a:gd name="connsiteX61" fmla="*/ 107499 w 593263"/>
              <a:gd name="connsiteY61" fmla="*/ 44359 h 608344"/>
              <a:gd name="connsiteX62" fmla="*/ 107499 w 593263"/>
              <a:gd name="connsiteY62" fmla="*/ 213629 h 608344"/>
              <a:gd name="connsiteX63" fmla="*/ 89716 w 593263"/>
              <a:gd name="connsiteY63" fmla="*/ 187576 h 608344"/>
              <a:gd name="connsiteX64" fmla="*/ 64773 w 593263"/>
              <a:gd name="connsiteY64" fmla="*/ 149662 h 608344"/>
              <a:gd name="connsiteX65" fmla="*/ 63310 w 593263"/>
              <a:gd name="connsiteY65" fmla="*/ 145377 h 608344"/>
              <a:gd name="connsiteX66" fmla="*/ 106932 w 593263"/>
              <a:gd name="connsiteY66" fmla="*/ 212368 h 608344"/>
              <a:gd name="connsiteX67" fmla="*/ 106932 w 593263"/>
              <a:gd name="connsiteY67" fmla="*/ 44867 h 608344"/>
              <a:gd name="connsiteX68" fmla="*/ 60304 w 593263"/>
              <a:gd name="connsiteY68" fmla="*/ 44867 h 608344"/>
              <a:gd name="connsiteX69" fmla="*/ 49089 w 593263"/>
              <a:gd name="connsiteY69" fmla="*/ 49622 h 608344"/>
              <a:gd name="connsiteX70" fmla="*/ 44940 w 593263"/>
              <a:gd name="connsiteY70" fmla="*/ 60896 h 608344"/>
              <a:gd name="connsiteX71" fmla="*/ 62599 w 593263"/>
              <a:gd name="connsiteY71" fmla="*/ 143295 h 608344"/>
              <a:gd name="connsiteX72" fmla="*/ 60093 w 593263"/>
              <a:gd name="connsiteY72" fmla="*/ 135955 h 608344"/>
              <a:gd name="connsiteX73" fmla="*/ 45391 w 593263"/>
              <a:gd name="connsiteY73" fmla="*/ 67700 h 608344"/>
              <a:gd name="connsiteX74" fmla="*/ 44431 w 593263"/>
              <a:gd name="connsiteY74" fmla="*/ 60926 h 608344"/>
              <a:gd name="connsiteX75" fmla="*/ 60332 w 593263"/>
              <a:gd name="connsiteY75" fmla="*/ 44359 h 608344"/>
              <a:gd name="connsiteX76" fmla="*/ 485334 w 593263"/>
              <a:gd name="connsiteY76" fmla="*/ 43793 h 608344"/>
              <a:gd name="connsiteX77" fmla="*/ 485334 w 593263"/>
              <a:gd name="connsiteY77" fmla="*/ 214899 h 608344"/>
              <a:gd name="connsiteX78" fmla="*/ 486256 w 593263"/>
              <a:gd name="connsiteY78" fmla="*/ 213979 h 608344"/>
              <a:gd name="connsiteX79" fmla="*/ 502008 w 593263"/>
              <a:gd name="connsiteY79" fmla="*/ 190019 h 608344"/>
              <a:gd name="connsiteX80" fmla="*/ 527658 w 593263"/>
              <a:gd name="connsiteY80" fmla="*/ 152406 h 608344"/>
              <a:gd name="connsiteX81" fmla="*/ 528649 w 593263"/>
              <a:gd name="connsiteY81" fmla="*/ 149497 h 608344"/>
              <a:gd name="connsiteX82" fmla="*/ 531107 w 593263"/>
              <a:gd name="connsiteY82" fmla="*/ 145759 h 608344"/>
              <a:gd name="connsiteX83" fmla="*/ 533150 w 593263"/>
              <a:gd name="connsiteY83" fmla="*/ 136289 h 608344"/>
              <a:gd name="connsiteX84" fmla="*/ 541843 w 593263"/>
              <a:gd name="connsiteY84" fmla="*/ 110778 h 608344"/>
              <a:gd name="connsiteX85" fmla="*/ 547924 w 593263"/>
              <a:gd name="connsiteY85" fmla="*/ 67809 h 608344"/>
              <a:gd name="connsiteX86" fmla="*/ 549399 w 593263"/>
              <a:gd name="connsiteY86" fmla="*/ 60973 h 608344"/>
              <a:gd name="connsiteX87" fmla="*/ 544944 w 593263"/>
              <a:gd name="connsiteY87" fmla="*/ 48931 h 608344"/>
              <a:gd name="connsiteX88" fmla="*/ 533037 w 593263"/>
              <a:gd name="connsiteY88" fmla="*/ 43793 h 608344"/>
              <a:gd name="connsiteX89" fmla="*/ 150795 w 593263"/>
              <a:gd name="connsiteY89" fmla="*/ 43793 h 608344"/>
              <a:gd name="connsiteX90" fmla="*/ 150795 w 593263"/>
              <a:gd name="connsiteY90" fmla="*/ 247725 h 608344"/>
              <a:gd name="connsiteX91" fmla="*/ 150871 w 593263"/>
              <a:gd name="connsiteY91" fmla="*/ 248568 h 608344"/>
              <a:gd name="connsiteX92" fmla="*/ 162701 w 593263"/>
              <a:gd name="connsiteY92" fmla="*/ 304095 h 608344"/>
              <a:gd name="connsiteX93" fmla="*/ 290756 w 593263"/>
              <a:gd name="connsiteY93" fmla="*/ 387463 h 608344"/>
              <a:gd name="connsiteX94" fmla="*/ 302509 w 593263"/>
              <a:gd name="connsiteY94" fmla="*/ 387463 h 608344"/>
              <a:gd name="connsiteX95" fmla="*/ 430640 w 593263"/>
              <a:gd name="connsiteY95" fmla="*/ 304095 h 608344"/>
              <a:gd name="connsiteX96" fmla="*/ 442470 w 593263"/>
              <a:gd name="connsiteY96" fmla="*/ 248568 h 608344"/>
              <a:gd name="connsiteX97" fmla="*/ 442470 w 593263"/>
              <a:gd name="connsiteY97" fmla="*/ 43793 h 608344"/>
              <a:gd name="connsiteX98" fmla="*/ 60304 w 593263"/>
              <a:gd name="connsiteY98" fmla="*/ 43793 h 608344"/>
              <a:gd name="connsiteX99" fmla="*/ 48397 w 593263"/>
              <a:gd name="connsiteY99" fmla="*/ 48931 h 608344"/>
              <a:gd name="connsiteX100" fmla="*/ 43942 w 593263"/>
              <a:gd name="connsiteY100" fmla="*/ 60973 h 608344"/>
              <a:gd name="connsiteX101" fmla="*/ 45391 w 593263"/>
              <a:gd name="connsiteY101" fmla="*/ 67700 h 608344"/>
              <a:gd name="connsiteX102" fmla="*/ 51498 w 593263"/>
              <a:gd name="connsiteY102" fmla="*/ 110778 h 608344"/>
              <a:gd name="connsiteX103" fmla="*/ 60093 w 593263"/>
              <a:gd name="connsiteY103" fmla="*/ 135955 h 608344"/>
              <a:gd name="connsiteX104" fmla="*/ 62205 w 593263"/>
              <a:gd name="connsiteY104" fmla="*/ 145759 h 608344"/>
              <a:gd name="connsiteX105" fmla="*/ 64773 w 593263"/>
              <a:gd name="connsiteY105" fmla="*/ 149662 h 608344"/>
              <a:gd name="connsiteX106" fmla="*/ 65710 w 593263"/>
              <a:gd name="connsiteY106" fmla="*/ 152406 h 608344"/>
              <a:gd name="connsiteX107" fmla="*/ 89716 w 593263"/>
              <a:gd name="connsiteY107" fmla="*/ 187576 h 608344"/>
              <a:gd name="connsiteX108" fmla="*/ 107086 w 593263"/>
              <a:gd name="connsiteY108" fmla="*/ 213979 h 608344"/>
              <a:gd name="connsiteX109" fmla="*/ 108007 w 593263"/>
              <a:gd name="connsiteY109" fmla="*/ 214899 h 608344"/>
              <a:gd name="connsiteX110" fmla="*/ 108007 w 593263"/>
              <a:gd name="connsiteY110" fmla="*/ 43793 h 608344"/>
              <a:gd name="connsiteX111" fmla="*/ 60304 w 593263"/>
              <a:gd name="connsiteY111" fmla="*/ 997 h 608344"/>
              <a:gd name="connsiteX112" fmla="*/ 533037 w 593263"/>
              <a:gd name="connsiteY112" fmla="*/ 997 h 608344"/>
              <a:gd name="connsiteX113" fmla="*/ 575978 w 593263"/>
              <a:gd name="connsiteY113" fmla="*/ 19481 h 608344"/>
              <a:gd name="connsiteX114" fmla="*/ 592187 w 593263"/>
              <a:gd name="connsiteY114" fmla="*/ 63197 h 608344"/>
              <a:gd name="connsiteX115" fmla="*/ 559539 w 593263"/>
              <a:gd name="connsiteY115" fmla="*/ 185678 h 608344"/>
              <a:gd name="connsiteX116" fmla="*/ 496933 w 593263"/>
              <a:gd name="connsiteY116" fmla="*/ 262297 h 608344"/>
              <a:gd name="connsiteX117" fmla="*/ 483797 w 593263"/>
              <a:gd name="connsiteY117" fmla="*/ 272650 h 608344"/>
              <a:gd name="connsiteX118" fmla="*/ 483644 w 593263"/>
              <a:gd name="connsiteY118" fmla="*/ 272727 h 608344"/>
              <a:gd name="connsiteX119" fmla="*/ 483567 w 593263"/>
              <a:gd name="connsiteY119" fmla="*/ 272957 h 608344"/>
              <a:gd name="connsiteX120" fmla="*/ 470969 w 593263"/>
              <a:gd name="connsiteY120" fmla="*/ 318821 h 608344"/>
              <a:gd name="connsiteX121" fmla="*/ 431792 w 593263"/>
              <a:gd name="connsiteY121" fmla="*/ 376802 h 608344"/>
              <a:gd name="connsiteX122" fmla="*/ 373718 w 593263"/>
              <a:gd name="connsiteY122" fmla="*/ 415917 h 608344"/>
              <a:gd name="connsiteX123" fmla="*/ 318563 w 593263"/>
              <a:gd name="connsiteY123" fmla="*/ 429568 h 608344"/>
              <a:gd name="connsiteX124" fmla="*/ 318103 w 593263"/>
              <a:gd name="connsiteY124" fmla="*/ 429568 h 608344"/>
              <a:gd name="connsiteX125" fmla="*/ 318103 w 593263"/>
              <a:gd name="connsiteY125" fmla="*/ 473438 h 608344"/>
              <a:gd name="connsiteX126" fmla="*/ 318487 w 593263"/>
              <a:gd name="connsiteY126" fmla="*/ 473438 h 608344"/>
              <a:gd name="connsiteX127" fmla="*/ 370722 w 593263"/>
              <a:gd name="connsiteY127" fmla="*/ 494069 h 608344"/>
              <a:gd name="connsiteX128" fmla="*/ 409438 w 593263"/>
              <a:gd name="connsiteY128" fmla="*/ 564014 h 608344"/>
              <a:gd name="connsiteX129" fmla="*/ 409438 w 593263"/>
              <a:gd name="connsiteY129" fmla="*/ 607270 h 608344"/>
              <a:gd name="connsiteX130" fmla="*/ 183903 w 593263"/>
              <a:gd name="connsiteY130" fmla="*/ 607270 h 608344"/>
              <a:gd name="connsiteX131" fmla="*/ 183903 w 593263"/>
              <a:gd name="connsiteY131" fmla="*/ 564014 h 608344"/>
              <a:gd name="connsiteX132" fmla="*/ 222542 w 593263"/>
              <a:gd name="connsiteY132" fmla="*/ 494069 h 608344"/>
              <a:gd name="connsiteX133" fmla="*/ 274778 w 593263"/>
              <a:gd name="connsiteY133" fmla="*/ 473438 h 608344"/>
              <a:gd name="connsiteX134" fmla="*/ 275239 w 593263"/>
              <a:gd name="connsiteY134" fmla="*/ 473438 h 608344"/>
              <a:gd name="connsiteX135" fmla="*/ 275239 w 593263"/>
              <a:gd name="connsiteY135" fmla="*/ 429568 h 608344"/>
              <a:gd name="connsiteX136" fmla="*/ 274778 w 593263"/>
              <a:gd name="connsiteY136" fmla="*/ 429568 h 608344"/>
              <a:gd name="connsiteX137" fmla="*/ 219623 w 593263"/>
              <a:gd name="connsiteY137" fmla="*/ 415917 h 608344"/>
              <a:gd name="connsiteX138" fmla="*/ 161549 w 593263"/>
              <a:gd name="connsiteY138" fmla="*/ 376802 h 608344"/>
              <a:gd name="connsiteX139" fmla="*/ 122372 w 593263"/>
              <a:gd name="connsiteY139" fmla="*/ 318821 h 608344"/>
              <a:gd name="connsiteX140" fmla="*/ 109697 w 593263"/>
              <a:gd name="connsiteY140" fmla="*/ 272957 h 608344"/>
              <a:gd name="connsiteX141" fmla="*/ 109697 w 593263"/>
              <a:gd name="connsiteY141" fmla="*/ 272727 h 608344"/>
              <a:gd name="connsiteX142" fmla="*/ 109544 w 593263"/>
              <a:gd name="connsiteY142" fmla="*/ 272650 h 608344"/>
              <a:gd name="connsiteX143" fmla="*/ 96331 w 593263"/>
              <a:gd name="connsiteY143" fmla="*/ 262297 h 608344"/>
              <a:gd name="connsiteX144" fmla="*/ 33802 w 593263"/>
              <a:gd name="connsiteY144" fmla="*/ 185678 h 608344"/>
              <a:gd name="connsiteX145" fmla="*/ 1155 w 593263"/>
              <a:gd name="connsiteY145" fmla="*/ 63197 h 608344"/>
              <a:gd name="connsiteX146" fmla="*/ 17286 w 593263"/>
              <a:gd name="connsiteY146" fmla="*/ 19481 h 608344"/>
              <a:gd name="connsiteX147" fmla="*/ 60304 w 593263"/>
              <a:gd name="connsiteY147" fmla="*/ 997 h 608344"/>
              <a:gd name="connsiteX148" fmla="*/ 60332 w 593263"/>
              <a:gd name="connsiteY148" fmla="*/ 565 h 608344"/>
              <a:gd name="connsiteX149" fmla="*/ 16930 w 593263"/>
              <a:gd name="connsiteY149" fmla="*/ 19126 h 608344"/>
              <a:gd name="connsiteX150" fmla="*/ 644 w 593263"/>
              <a:gd name="connsiteY150" fmla="*/ 63226 h 608344"/>
              <a:gd name="connsiteX151" fmla="*/ 33369 w 593263"/>
              <a:gd name="connsiteY151" fmla="*/ 185941 h 608344"/>
              <a:gd name="connsiteX152" fmla="*/ 96053 w 593263"/>
              <a:gd name="connsiteY152" fmla="*/ 262715 h 608344"/>
              <a:gd name="connsiteX153" fmla="*/ 109266 w 593263"/>
              <a:gd name="connsiteY153" fmla="*/ 273069 h 608344"/>
              <a:gd name="connsiteX154" fmla="*/ 121941 w 593263"/>
              <a:gd name="connsiteY154" fmla="*/ 319011 h 608344"/>
              <a:gd name="connsiteX155" fmla="*/ 161195 w 593263"/>
              <a:gd name="connsiteY155" fmla="*/ 377224 h 608344"/>
              <a:gd name="connsiteX156" fmla="*/ 219424 w 593263"/>
              <a:gd name="connsiteY156" fmla="*/ 416416 h 608344"/>
              <a:gd name="connsiteX157" fmla="*/ 274733 w 593263"/>
              <a:gd name="connsiteY157" fmla="*/ 430068 h 608344"/>
              <a:gd name="connsiteX158" fmla="*/ 274733 w 593263"/>
              <a:gd name="connsiteY158" fmla="*/ 473018 h 608344"/>
              <a:gd name="connsiteX159" fmla="*/ 222343 w 593263"/>
              <a:gd name="connsiteY159" fmla="*/ 493649 h 608344"/>
              <a:gd name="connsiteX160" fmla="*/ 183396 w 593263"/>
              <a:gd name="connsiteY160" fmla="*/ 564057 h 608344"/>
              <a:gd name="connsiteX161" fmla="*/ 183396 w 593263"/>
              <a:gd name="connsiteY161" fmla="*/ 607851 h 608344"/>
              <a:gd name="connsiteX162" fmla="*/ 227259 w 593263"/>
              <a:gd name="connsiteY162" fmla="*/ 607851 h 608344"/>
              <a:gd name="connsiteX163" fmla="*/ 366070 w 593263"/>
              <a:gd name="connsiteY163" fmla="*/ 607851 h 608344"/>
              <a:gd name="connsiteX164" fmla="*/ 409934 w 593263"/>
              <a:gd name="connsiteY164" fmla="*/ 607851 h 608344"/>
              <a:gd name="connsiteX165" fmla="*/ 409934 w 593263"/>
              <a:gd name="connsiteY165" fmla="*/ 564057 h 608344"/>
              <a:gd name="connsiteX166" fmla="*/ 371064 w 593263"/>
              <a:gd name="connsiteY166" fmla="*/ 493649 h 608344"/>
              <a:gd name="connsiteX167" fmla="*/ 318596 w 593263"/>
              <a:gd name="connsiteY167" fmla="*/ 473018 h 608344"/>
              <a:gd name="connsiteX168" fmla="*/ 318596 w 593263"/>
              <a:gd name="connsiteY168" fmla="*/ 430068 h 608344"/>
              <a:gd name="connsiteX169" fmla="*/ 373906 w 593263"/>
              <a:gd name="connsiteY169" fmla="*/ 416416 h 608344"/>
              <a:gd name="connsiteX170" fmla="*/ 432211 w 593263"/>
              <a:gd name="connsiteY170" fmla="*/ 377224 h 608344"/>
              <a:gd name="connsiteX171" fmla="*/ 471466 w 593263"/>
              <a:gd name="connsiteY171" fmla="*/ 319011 h 608344"/>
              <a:gd name="connsiteX172" fmla="*/ 484141 w 593263"/>
              <a:gd name="connsiteY172" fmla="*/ 273069 h 608344"/>
              <a:gd name="connsiteX173" fmla="*/ 497353 w 593263"/>
              <a:gd name="connsiteY173" fmla="*/ 262715 h 608344"/>
              <a:gd name="connsiteX174" fmla="*/ 560037 w 593263"/>
              <a:gd name="connsiteY174" fmla="*/ 185941 h 608344"/>
              <a:gd name="connsiteX175" fmla="*/ 592762 w 593263"/>
              <a:gd name="connsiteY175" fmla="*/ 63226 h 608344"/>
              <a:gd name="connsiteX176" fmla="*/ 576400 w 593263"/>
              <a:gd name="connsiteY176" fmla="*/ 19126 h 608344"/>
              <a:gd name="connsiteX177" fmla="*/ 533074 w 593263"/>
              <a:gd name="connsiteY177" fmla="*/ 565 h 608344"/>
              <a:gd name="connsiteX178" fmla="*/ 485907 w 593263"/>
              <a:gd name="connsiteY178" fmla="*/ 565 h 608344"/>
              <a:gd name="connsiteX179" fmla="*/ 442044 w 593263"/>
              <a:gd name="connsiteY179" fmla="*/ 565 h 608344"/>
              <a:gd name="connsiteX180" fmla="*/ 372830 w 593263"/>
              <a:gd name="connsiteY180" fmla="*/ 565 h 608344"/>
              <a:gd name="connsiteX181" fmla="*/ 335036 w 593263"/>
              <a:gd name="connsiteY181" fmla="*/ 565 h 608344"/>
              <a:gd name="connsiteX182" fmla="*/ 258294 w 593263"/>
              <a:gd name="connsiteY182" fmla="*/ 565 h 608344"/>
              <a:gd name="connsiteX183" fmla="*/ 220576 w 593263"/>
              <a:gd name="connsiteY183" fmla="*/ 565 h 608344"/>
              <a:gd name="connsiteX184" fmla="*/ 151362 w 593263"/>
              <a:gd name="connsiteY184" fmla="*/ 565 h 608344"/>
              <a:gd name="connsiteX185" fmla="*/ 107499 w 593263"/>
              <a:gd name="connsiteY185" fmla="*/ 565 h 608344"/>
              <a:gd name="connsiteX186" fmla="*/ 60304 w 593263"/>
              <a:gd name="connsiteY186" fmla="*/ 0 h 608344"/>
              <a:gd name="connsiteX187" fmla="*/ 533037 w 593263"/>
              <a:gd name="connsiteY187" fmla="*/ 0 h 608344"/>
              <a:gd name="connsiteX188" fmla="*/ 576746 w 593263"/>
              <a:gd name="connsiteY188" fmla="*/ 18790 h 608344"/>
              <a:gd name="connsiteX189" fmla="*/ 593185 w 593263"/>
              <a:gd name="connsiteY189" fmla="*/ 63273 h 608344"/>
              <a:gd name="connsiteX190" fmla="*/ 560384 w 593263"/>
              <a:gd name="connsiteY190" fmla="*/ 186139 h 608344"/>
              <a:gd name="connsiteX191" fmla="*/ 497624 w 593263"/>
              <a:gd name="connsiteY191" fmla="*/ 263064 h 608344"/>
              <a:gd name="connsiteX192" fmla="*/ 484566 w 593263"/>
              <a:gd name="connsiteY192" fmla="*/ 273341 h 608344"/>
              <a:gd name="connsiteX193" fmla="*/ 471891 w 593263"/>
              <a:gd name="connsiteY193" fmla="*/ 319204 h 608344"/>
              <a:gd name="connsiteX194" fmla="*/ 432560 w 593263"/>
              <a:gd name="connsiteY194" fmla="*/ 377492 h 608344"/>
              <a:gd name="connsiteX195" fmla="*/ 374102 w 593263"/>
              <a:gd name="connsiteY195" fmla="*/ 416837 h 608344"/>
              <a:gd name="connsiteX196" fmla="*/ 319101 w 593263"/>
              <a:gd name="connsiteY196" fmla="*/ 430565 h 608344"/>
              <a:gd name="connsiteX197" fmla="*/ 319101 w 593263"/>
              <a:gd name="connsiteY197" fmla="*/ 472517 h 608344"/>
              <a:gd name="connsiteX198" fmla="*/ 371337 w 593263"/>
              <a:gd name="connsiteY198" fmla="*/ 493225 h 608344"/>
              <a:gd name="connsiteX199" fmla="*/ 410437 w 593263"/>
              <a:gd name="connsiteY199" fmla="*/ 564014 h 608344"/>
              <a:gd name="connsiteX200" fmla="*/ 410437 w 593263"/>
              <a:gd name="connsiteY200" fmla="*/ 608344 h 608344"/>
              <a:gd name="connsiteX201" fmla="*/ 182904 w 593263"/>
              <a:gd name="connsiteY201" fmla="*/ 608344 h 608344"/>
              <a:gd name="connsiteX202" fmla="*/ 182904 w 593263"/>
              <a:gd name="connsiteY202" fmla="*/ 564014 h 608344"/>
              <a:gd name="connsiteX203" fmla="*/ 222004 w 593263"/>
              <a:gd name="connsiteY203" fmla="*/ 493225 h 608344"/>
              <a:gd name="connsiteX204" fmla="*/ 274240 w 593263"/>
              <a:gd name="connsiteY204" fmla="*/ 472517 h 608344"/>
              <a:gd name="connsiteX205" fmla="*/ 274240 w 593263"/>
              <a:gd name="connsiteY205" fmla="*/ 430565 h 608344"/>
              <a:gd name="connsiteX206" fmla="*/ 219239 w 593263"/>
              <a:gd name="connsiteY206" fmla="*/ 416837 h 608344"/>
              <a:gd name="connsiteX207" fmla="*/ 160781 w 593263"/>
              <a:gd name="connsiteY207" fmla="*/ 377492 h 608344"/>
              <a:gd name="connsiteX208" fmla="*/ 121450 w 593263"/>
              <a:gd name="connsiteY208" fmla="*/ 319204 h 608344"/>
              <a:gd name="connsiteX209" fmla="*/ 108699 w 593263"/>
              <a:gd name="connsiteY209" fmla="*/ 273341 h 608344"/>
              <a:gd name="connsiteX210" fmla="*/ 95717 w 593263"/>
              <a:gd name="connsiteY210" fmla="*/ 263064 h 608344"/>
              <a:gd name="connsiteX211" fmla="*/ 32880 w 593263"/>
              <a:gd name="connsiteY211" fmla="*/ 186139 h 608344"/>
              <a:gd name="connsiteX212" fmla="*/ 79 w 593263"/>
              <a:gd name="connsiteY212" fmla="*/ 63273 h 608344"/>
              <a:gd name="connsiteX213" fmla="*/ 16595 w 593263"/>
              <a:gd name="connsiteY213" fmla="*/ 18790 h 608344"/>
              <a:gd name="connsiteX214" fmla="*/ 60304 w 593263"/>
              <a:gd name="connsiteY214" fmla="*/ 0 h 60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593263" h="608344">
                <a:moveTo>
                  <a:pt x="289142" y="515850"/>
                </a:moveTo>
                <a:cubicBezTo>
                  <a:pt x="254421" y="518458"/>
                  <a:pt x="228150" y="538935"/>
                  <a:pt x="227765" y="563478"/>
                </a:cubicBezTo>
                <a:lnTo>
                  <a:pt x="365576" y="563478"/>
                </a:lnTo>
                <a:cubicBezTo>
                  <a:pt x="365192" y="538935"/>
                  <a:pt x="338920" y="518458"/>
                  <a:pt x="304122" y="515850"/>
                </a:cubicBezTo>
                <a:close/>
                <a:moveTo>
                  <a:pt x="289175" y="515431"/>
                </a:moveTo>
                <a:lnTo>
                  <a:pt x="304155" y="515431"/>
                </a:lnTo>
                <a:cubicBezTo>
                  <a:pt x="338953" y="518039"/>
                  <a:pt x="366070" y="538824"/>
                  <a:pt x="366070" y="564057"/>
                </a:cubicBezTo>
                <a:lnTo>
                  <a:pt x="227259" y="564057"/>
                </a:lnTo>
                <a:cubicBezTo>
                  <a:pt x="227259" y="538824"/>
                  <a:pt x="254376" y="518039"/>
                  <a:pt x="289175" y="515431"/>
                </a:cubicBezTo>
                <a:close/>
                <a:moveTo>
                  <a:pt x="289142" y="514853"/>
                </a:moveTo>
                <a:cubicBezTo>
                  <a:pt x="253576" y="517537"/>
                  <a:pt x="226767" y="538705"/>
                  <a:pt x="226767" y="564014"/>
                </a:cubicBezTo>
                <a:lnTo>
                  <a:pt x="226767" y="564475"/>
                </a:lnTo>
                <a:lnTo>
                  <a:pt x="366574" y="564475"/>
                </a:lnTo>
                <a:lnTo>
                  <a:pt x="366574" y="564014"/>
                </a:lnTo>
                <a:cubicBezTo>
                  <a:pt x="366574" y="538705"/>
                  <a:pt x="339765" y="517537"/>
                  <a:pt x="304122" y="514853"/>
                </a:cubicBezTo>
                <a:close/>
                <a:moveTo>
                  <a:pt x="530681" y="143537"/>
                </a:moveTo>
                <a:lnTo>
                  <a:pt x="530416" y="144771"/>
                </a:lnTo>
                <a:lnTo>
                  <a:pt x="530089" y="145272"/>
                </a:lnTo>
                <a:close/>
                <a:moveTo>
                  <a:pt x="62599" y="143295"/>
                </a:moveTo>
                <a:lnTo>
                  <a:pt x="63310" y="145377"/>
                </a:lnTo>
                <a:lnTo>
                  <a:pt x="62916" y="144771"/>
                </a:lnTo>
                <a:close/>
                <a:moveTo>
                  <a:pt x="151870" y="44867"/>
                </a:moveTo>
                <a:lnTo>
                  <a:pt x="151870" y="247725"/>
                </a:lnTo>
                <a:lnTo>
                  <a:pt x="151870" y="248568"/>
                </a:lnTo>
                <a:cubicBezTo>
                  <a:pt x="151947" y="267742"/>
                  <a:pt x="155941" y="286302"/>
                  <a:pt x="163623" y="303712"/>
                </a:cubicBezTo>
                <a:cubicBezTo>
                  <a:pt x="185900" y="353947"/>
                  <a:pt x="235754" y="386466"/>
                  <a:pt x="290756" y="386466"/>
                </a:cubicBezTo>
                <a:lnTo>
                  <a:pt x="302509" y="386466"/>
                </a:lnTo>
                <a:cubicBezTo>
                  <a:pt x="357510" y="386466"/>
                  <a:pt x="407441" y="353947"/>
                  <a:pt x="429718" y="303712"/>
                </a:cubicBezTo>
                <a:cubicBezTo>
                  <a:pt x="437400" y="286302"/>
                  <a:pt x="441317" y="267742"/>
                  <a:pt x="441471" y="248568"/>
                </a:cubicBezTo>
                <a:lnTo>
                  <a:pt x="441471" y="247725"/>
                </a:lnTo>
                <a:lnTo>
                  <a:pt x="441471" y="44867"/>
                </a:lnTo>
                <a:close/>
                <a:moveTo>
                  <a:pt x="485907" y="44359"/>
                </a:moveTo>
                <a:lnTo>
                  <a:pt x="533074" y="44359"/>
                </a:lnTo>
                <a:cubicBezTo>
                  <a:pt x="542139" y="44359"/>
                  <a:pt x="549360" y="51952"/>
                  <a:pt x="548899" y="60926"/>
                </a:cubicBezTo>
                <a:lnTo>
                  <a:pt x="547924" y="67809"/>
                </a:lnTo>
                <a:lnTo>
                  <a:pt x="533150" y="136289"/>
                </a:lnTo>
                <a:lnTo>
                  <a:pt x="530681" y="143537"/>
                </a:lnTo>
                <a:lnTo>
                  <a:pt x="548401" y="60896"/>
                </a:lnTo>
                <a:cubicBezTo>
                  <a:pt x="548554" y="56678"/>
                  <a:pt x="547095" y="52689"/>
                  <a:pt x="544176" y="49622"/>
                </a:cubicBezTo>
                <a:cubicBezTo>
                  <a:pt x="541257" y="46554"/>
                  <a:pt x="537262" y="44867"/>
                  <a:pt x="533037" y="44867"/>
                </a:cubicBezTo>
                <a:lnTo>
                  <a:pt x="486332" y="44867"/>
                </a:lnTo>
                <a:lnTo>
                  <a:pt x="486332" y="212368"/>
                </a:lnTo>
                <a:lnTo>
                  <a:pt x="530089" y="145272"/>
                </a:lnTo>
                <a:lnTo>
                  <a:pt x="528649" y="149497"/>
                </a:lnTo>
                <a:lnTo>
                  <a:pt x="502008" y="190019"/>
                </a:lnTo>
                <a:lnTo>
                  <a:pt x="485907" y="213629"/>
                </a:lnTo>
                <a:close/>
                <a:moveTo>
                  <a:pt x="151362" y="44359"/>
                </a:moveTo>
                <a:lnTo>
                  <a:pt x="220576" y="44359"/>
                </a:lnTo>
                <a:lnTo>
                  <a:pt x="264900" y="44359"/>
                </a:lnTo>
                <a:lnTo>
                  <a:pt x="328429" y="44359"/>
                </a:lnTo>
                <a:lnTo>
                  <a:pt x="372830" y="44359"/>
                </a:lnTo>
                <a:lnTo>
                  <a:pt x="442044" y="44359"/>
                </a:lnTo>
                <a:lnTo>
                  <a:pt x="442044" y="247759"/>
                </a:lnTo>
                <a:cubicBezTo>
                  <a:pt x="442044" y="248066"/>
                  <a:pt x="441967" y="248373"/>
                  <a:pt x="441967" y="248603"/>
                </a:cubicBezTo>
                <a:cubicBezTo>
                  <a:pt x="441890" y="268314"/>
                  <a:pt x="437665" y="287028"/>
                  <a:pt x="430214" y="303978"/>
                </a:cubicBezTo>
                <a:cubicBezTo>
                  <a:pt x="408551" y="352834"/>
                  <a:pt x="359541" y="386964"/>
                  <a:pt x="302541" y="386964"/>
                </a:cubicBezTo>
                <a:lnTo>
                  <a:pt x="290788" y="386964"/>
                </a:lnTo>
                <a:cubicBezTo>
                  <a:pt x="233789" y="386964"/>
                  <a:pt x="184855" y="352834"/>
                  <a:pt x="163192" y="303978"/>
                </a:cubicBezTo>
                <a:cubicBezTo>
                  <a:pt x="155741" y="287028"/>
                  <a:pt x="151516" y="268314"/>
                  <a:pt x="151362" y="248603"/>
                </a:cubicBezTo>
                <a:cubicBezTo>
                  <a:pt x="151362" y="248373"/>
                  <a:pt x="151362" y="248066"/>
                  <a:pt x="151362" y="247759"/>
                </a:cubicBezTo>
                <a:close/>
                <a:moveTo>
                  <a:pt x="60332" y="44359"/>
                </a:moveTo>
                <a:lnTo>
                  <a:pt x="107499" y="44359"/>
                </a:lnTo>
                <a:lnTo>
                  <a:pt x="107499" y="213629"/>
                </a:lnTo>
                <a:lnTo>
                  <a:pt x="89716" y="187576"/>
                </a:lnTo>
                <a:lnTo>
                  <a:pt x="64773" y="149662"/>
                </a:lnTo>
                <a:lnTo>
                  <a:pt x="63310" y="145377"/>
                </a:lnTo>
                <a:lnTo>
                  <a:pt x="106932" y="212368"/>
                </a:lnTo>
                <a:lnTo>
                  <a:pt x="106932" y="44867"/>
                </a:lnTo>
                <a:lnTo>
                  <a:pt x="60304" y="44867"/>
                </a:lnTo>
                <a:cubicBezTo>
                  <a:pt x="56002" y="44867"/>
                  <a:pt x="52084" y="46554"/>
                  <a:pt x="49089" y="49622"/>
                </a:cubicBezTo>
                <a:cubicBezTo>
                  <a:pt x="46246" y="52689"/>
                  <a:pt x="44710" y="56678"/>
                  <a:pt x="44940" y="60896"/>
                </a:cubicBezTo>
                <a:lnTo>
                  <a:pt x="62599" y="143295"/>
                </a:lnTo>
                <a:lnTo>
                  <a:pt x="60093" y="135955"/>
                </a:lnTo>
                <a:lnTo>
                  <a:pt x="45391" y="67700"/>
                </a:lnTo>
                <a:lnTo>
                  <a:pt x="44431" y="60926"/>
                </a:lnTo>
                <a:cubicBezTo>
                  <a:pt x="43970" y="51952"/>
                  <a:pt x="51268" y="44359"/>
                  <a:pt x="60332" y="44359"/>
                </a:cubicBezTo>
                <a:close/>
                <a:moveTo>
                  <a:pt x="485334" y="43793"/>
                </a:moveTo>
                <a:lnTo>
                  <a:pt x="485334" y="214899"/>
                </a:lnTo>
                <a:lnTo>
                  <a:pt x="486256" y="213979"/>
                </a:lnTo>
                <a:lnTo>
                  <a:pt x="502008" y="190019"/>
                </a:lnTo>
                <a:lnTo>
                  <a:pt x="527658" y="152406"/>
                </a:lnTo>
                <a:lnTo>
                  <a:pt x="528649" y="149497"/>
                </a:lnTo>
                <a:lnTo>
                  <a:pt x="531107" y="145759"/>
                </a:lnTo>
                <a:lnTo>
                  <a:pt x="533150" y="136289"/>
                </a:lnTo>
                <a:lnTo>
                  <a:pt x="541843" y="110778"/>
                </a:lnTo>
                <a:lnTo>
                  <a:pt x="547924" y="67809"/>
                </a:lnTo>
                <a:lnTo>
                  <a:pt x="549399" y="60973"/>
                </a:lnTo>
                <a:cubicBezTo>
                  <a:pt x="549630" y="56448"/>
                  <a:pt x="548017" y="52229"/>
                  <a:pt x="544944" y="48931"/>
                </a:cubicBezTo>
                <a:cubicBezTo>
                  <a:pt x="541794" y="45634"/>
                  <a:pt x="537569" y="43793"/>
                  <a:pt x="533037" y="43793"/>
                </a:cubicBezTo>
                <a:close/>
                <a:moveTo>
                  <a:pt x="150795" y="43793"/>
                </a:moveTo>
                <a:lnTo>
                  <a:pt x="150795" y="247725"/>
                </a:lnTo>
                <a:lnTo>
                  <a:pt x="150871" y="248568"/>
                </a:lnTo>
                <a:cubicBezTo>
                  <a:pt x="150948" y="267895"/>
                  <a:pt x="154943" y="286609"/>
                  <a:pt x="162701" y="304095"/>
                </a:cubicBezTo>
                <a:cubicBezTo>
                  <a:pt x="185055" y="354714"/>
                  <a:pt x="235370" y="387463"/>
                  <a:pt x="290756" y="387463"/>
                </a:cubicBezTo>
                <a:lnTo>
                  <a:pt x="302509" y="387463"/>
                </a:lnTo>
                <a:cubicBezTo>
                  <a:pt x="357971" y="387463"/>
                  <a:pt x="408209" y="354714"/>
                  <a:pt x="430640" y="304095"/>
                </a:cubicBezTo>
                <a:cubicBezTo>
                  <a:pt x="438398" y="286609"/>
                  <a:pt x="442393" y="267895"/>
                  <a:pt x="442470" y="248568"/>
                </a:cubicBezTo>
                <a:lnTo>
                  <a:pt x="442470" y="43793"/>
                </a:lnTo>
                <a:close/>
                <a:moveTo>
                  <a:pt x="60304" y="43793"/>
                </a:moveTo>
                <a:cubicBezTo>
                  <a:pt x="55772" y="43793"/>
                  <a:pt x="51547" y="45634"/>
                  <a:pt x="48397" y="48931"/>
                </a:cubicBezTo>
                <a:cubicBezTo>
                  <a:pt x="45248" y="52229"/>
                  <a:pt x="43711" y="56448"/>
                  <a:pt x="43942" y="60973"/>
                </a:cubicBezTo>
                <a:lnTo>
                  <a:pt x="45391" y="67700"/>
                </a:lnTo>
                <a:lnTo>
                  <a:pt x="51498" y="110778"/>
                </a:lnTo>
                <a:lnTo>
                  <a:pt x="60093" y="135955"/>
                </a:lnTo>
                <a:lnTo>
                  <a:pt x="62205" y="145759"/>
                </a:lnTo>
                <a:lnTo>
                  <a:pt x="64773" y="149662"/>
                </a:lnTo>
                <a:lnTo>
                  <a:pt x="65710" y="152406"/>
                </a:lnTo>
                <a:lnTo>
                  <a:pt x="89716" y="187576"/>
                </a:lnTo>
                <a:lnTo>
                  <a:pt x="107086" y="213979"/>
                </a:lnTo>
                <a:lnTo>
                  <a:pt x="108007" y="214899"/>
                </a:lnTo>
                <a:lnTo>
                  <a:pt x="108007" y="43793"/>
                </a:lnTo>
                <a:close/>
                <a:moveTo>
                  <a:pt x="60304" y="997"/>
                </a:moveTo>
                <a:lnTo>
                  <a:pt x="533037" y="997"/>
                </a:lnTo>
                <a:cubicBezTo>
                  <a:pt x="549169" y="997"/>
                  <a:pt x="564840" y="7746"/>
                  <a:pt x="575978" y="19481"/>
                </a:cubicBezTo>
                <a:cubicBezTo>
                  <a:pt x="587117" y="31138"/>
                  <a:pt x="593032" y="47091"/>
                  <a:pt x="592187" y="63197"/>
                </a:cubicBezTo>
                <a:cubicBezTo>
                  <a:pt x="589805" y="108370"/>
                  <a:pt x="578820" y="149555"/>
                  <a:pt x="559539" y="185678"/>
                </a:cubicBezTo>
                <a:cubicBezTo>
                  <a:pt x="543868" y="214976"/>
                  <a:pt x="522821" y="240745"/>
                  <a:pt x="496933" y="262297"/>
                </a:cubicBezTo>
                <a:cubicBezTo>
                  <a:pt x="492708" y="265825"/>
                  <a:pt x="488330" y="269353"/>
                  <a:pt x="483797" y="272650"/>
                </a:cubicBezTo>
                <a:lnTo>
                  <a:pt x="483644" y="272727"/>
                </a:lnTo>
                <a:lnTo>
                  <a:pt x="483567" y="272957"/>
                </a:lnTo>
                <a:cubicBezTo>
                  <a:pt x="481416" y="288680"/>
                  <a:pt x="477191" y="304172"/>
                  <a:pt x="470969" y="318821"/>
                </a:cubicBezTo>
                <a:cubicBezTo>
                  <a:pt x="461751" y="340525"/>
                  <a:pt x="448538" y="360083"/>
                  <a:pt x="431792" y="376802"/>
                </a:cubicBezTo>
                <a:cubicBezTo>
                  <a:pt x="415046" y="393522"/>
                  <a:pt x="395458" y="406713"/>
                  <a:pt x="373718" y="415917"/>
                </a:cubicBezTo>
                <a:cubicBezTo>
                  <a:pt x="356127" y="423279"/>
                  <a:pt x="337614" y="427881"/>
                  <a:pt x="318563" y="429568"/>
                </a:cubicBezTo>
                <a:lnTo>
                  <a:pt x="318103" y="429568"/>
                </a:lnTo>
                <a:lnTo>
                  <a:pt x="318103" y="473438"/>
                </a:lnTo>
                <a:lnTo>
                  <a:pt x="318487" y="473438"/>
                </a:lnTo>
                <a:cubicBezTo>
                  <a:pt x="337921" y="476506"/>
                  <a:pt x="355973" y="483638"/>
                  <a:pt x="370722" y="494069"/>
                </a:cubicBezTo>
                <a:cubicBezTo>
                  <a:pt x="395304" y="511325"/>
                  <a:pt x="409438" y="536864"/>
                  <a:pt x="409438" y="564014"/>
                </a:cubicBezTo>
                <a:lnTo>
                  <a:pt x="409438" y="607270"/>
                </a:lnTo>
                <a:lnTo>
                  <a:pt x="183903" y="607270"/>
                </a:lnTo>
                <a:lnTo>
                  <a:pt x="183903" y="564014"/>
                </a:lnTo>
                <a:cubicBezTo>
                  <a:pt x="183903" y="536864"/>
                  <a:pt x="197960" y="511325"/>
                  <a:pt x="222542" y="494069"/>
                </a:cubicBezTo>
                <a:cubicBezTo>
                  <a:pt x="237291" y="483638"/>
                  <a:pt x="255343" y="476506"/>
                  <a:pt x="274778" y="473438"/>
                </a:cubicBezTo>
                <a:lnTo>
                  <a:pt x="275239" y="473438"/>
                </a:lnTo>
                <a:lnTo>
                  <a:pt x="275239" y="429568"/>
                </a:lnTo>
                <a:lnTo>
                  <a:pt x="274778" y="429568"/>
                </a:lnTo>
                <a:cubicBezTo>
                  <a:pt x="255727" y="427881"/>
                  <a:pt x="237214" y="423279"/>
                  <a:pt x="219623" y="415917"/>
                </a:cubicBezTo>
                <a:cubicBezTo>
                  <a:pt x="197807" y="406713"/>
                  <a:pt x="178295" y="393522"/>
                  <a:pt x="161549" y="376802"/>
                </a:cubicBezTo>
                <a:cubicBezTo>
                  <a:pt x="144726" y="360083"/>
                  <a:pt x="131590" y="340525"/>
                  <a:pt x="122372" y="318821"/>
                </a:cubicBezTo>
                <a:cubicBezTo>
                  <a:pt x="116150" y="304095"/>
                  <a:pt x="111925" y="288680"/>
                  <a:pt x="109697" y="272957"/>
                </a:cubicBezTo>
                <a:lnTo>
                  <a:pt x="109697" y="272727"/>
                </a:lnTo>
                <a:lnTo>
                  <a:pt x="109544" y="272650"/>
                </a:lnTo>
                <a:cubicBezTo>
                  <a:pt x="105011" y="269353"/>
                  <a:pt x="100556" y="265825"/>
                  <a:pt x="96331" y="262297"/>
                </a:cubicBezTo>
                <a:cubicBezTo>
                  <a:pt x="70521" y="240745"/>
                  <a:pt x="49473" y="214976"/>
                  <a:pt x="33802" y="185678"/>
                </a:cubicBezTo>
                <a:cubicBezTo>
                  <a:pt x="14444" y="149555"/>
                  <a:pt x="3459" y="108370"/>
                  <a:pt x="1155" y="63197"/>
                </a:cubicBezTo>
                <a:cubicBezTo>
                  <a:pt x="310" y="47091"/>
                  <a:pt x="6148" y="31138"/>
                  <a:pt x="17286" y="19481"/>
                </a:cubicBezTo>
                <a:cubicBezTo>
                  <a:pt x="28425" y="7746"/>
                  <a:pt x="44095" y="997"/>
                  <a:pt x="60304" y="997"/>
                </a:cubicBezTo>
                <a:close/>
                <a:moveTo>
                  <a:pt x="60332" y="565"/>
                </a:moveTo>
                <a:cubicBezTo>
                  <a:pt x="43970" y="565"/>
                  <a:pt x="28222" y="7314"/>
                  <a:pt x="16930" y="19126"/>
                </a:cubicBezTo>
                <a:cubicBezTo>
                  <a:pt x="5714" y="30937"/>
                  <a:pt x="-201" y="47043"/>
                  <a:pt x="644" y="63226"/>
                </a:cubicBezTo>
                <a:cubicBezTo>
                  <a:pt x="3026" y="108478"/>
                  <a:pt x="14011" y="149741"/>
                  <a:pt x="33369" y="185941"/>
                </a:cubicBezTo>
                <a:cubicBezTo>
                  <a:pt x="49117" y="215316"/>
                  <a:pt x="70165" y="241163"/>
                  <a:pt x="96053" y="262715"/>
                </a:cubicBezTo>
                <a:cubicBezTo>
                  <a:pt x="100508" y="266397"/>
                  <a:pt x="104887" y="269848"/>
                  <a:pt x="109266" y="273069"/>
                </a:cubicBezTo>
                <a:cubicBezTo>
                  <a:pt x="111417" y="288869"/>
                  <a:pt x="115642" y="304208"/>
                  <a:pt x="121941" y="319011"/>
                </a:cubicBezTo>
                <a:cubicBezTo>
                  <a:pt x="131159" y="340792"/>
                  <a:pt x="144372" y="360427"/>
                  <a:pt x="161195" y="377224"/>
                </a:cubicBezTo>
                <a:cubicBezTo>
                  <a:pt x="178018" y="394020"/>
                  <a:pt x="197607" y="407212"/>
                  <a:pt x="219424" y="416416"/>
                </a:cubicBezTo>
                <a:cubicBezTo>
                  <a:pt x="237169" y="423855"/>
                  <a:pt x="255682" y="428457"/>
                  <a:pt x="274733" y="430068"/>
                </a:cubicBezTo>
                <a:lnTo>
                  <a:pt x="274733" y="473018"/>
                </a:lnTo>
                <a:cubicBezTo>
                  <a:pt x="255375" y="476086"/>
                  <a:pt x="237246" y="483142"/>
                  <a:pt x="222343" y="493649"/>
                </a:cubicBezTo>
                <a:cubicBezTo>
                  <a:pt x="197607" y="511060"/>
                  <a:pt x="183396" y="536753"/>
                  <a:pt x="183396" y="564057"/>
                </a:cubicBezTo>
                <a:lnTo>
                  <a:pt x="183396" y="607851"/>
                </a:lnTo>
                <a:lnTo>
                  <a:pt x="227259" y="607851"/>
                </a:lnTo>
                <a:lnTo>
                  <a:pt x="366070" y="607851"/>
                </a:lnTo>
                <a:lnTo>
                  <a:pt x="409934" y="607851"/>
                </a:lnTo>
                <a:lnTo>
                  <a:pt x="409934" y="564057"/>
                </a:lnTo>
                <a:cubicBezTo>
                  <a:pt x="409934" y="536753"/>
                  <a:pt x="395799" y="511060"/>
                  <a:pt x="371064" y="493649"/>
                </a:cubicBezTo>
                <a:cubicBezTo>
                  <a:pt x="356161" y="483142"/>
                  <a:pt x="338032" y="476086"/>
                  <a:pt x="318596" y="473018"/>
                </a:cubicBezTo>
                <a:lnTo>
                  <a:pt x="318596" y="430068"/>
                </a:lnTo>
                <a:cubicBezTo>
                  <a:pt x="337724" y="428457"/>
                  <a:pt x="356238" y="423855"/>
                  <a:pt x="373906" y="416416"/>
                </a:cubicBezTo>
                <a:cubicBezTo>
                  <a:pt x="395799" y="407212"/>
                  <a:pt x="415388" y="394020"/>
                  <a:pt x="432211" y="377224"/>
                </a:cubicBezTo>
                <a:cubicBezTo>
                  <a:pt x="449034" y="360427"/>
                  <a:pt x="462247" y="340792"/>
                  <a:pt x="471466" y="319011"/>
                </a:cubicBezTo>
                <a:cubicBezTo>
                  <a:pt x="477765" y="304208"/>
                  <a:pt x="481990" y="288869"/>
                  <a:pt x="484141" y="273069"/>
                </a:cubicBezTo>
                <a:cubicBezTo>
                  <a:pt x="488519" y="269848"/>
                  <a:pt x="492898" y="266397"/>
                  <a:pt x="497353" y="262715"/>
                </a:cubicBezTo>
                <a:cubicBezTo>
                  <a:pt x="523241" y="241163"/>
                  <a:pt x="544290" y="215316"/>
                  <a:pt x="560037" y="185941"/>
                </a:cubicBezTo>
                <a:cubicBezTo>
                  <a:pt x="579396" y="149741"/>
                  <a:pt x="590381" y="108478"/>
                  <a:pt x="592762" y="63226"/>
                </a:cubicBezTo>
                <a:cubicBezTo>
                  <a:pt x="593607" y="47043"/>
                  <a:pt x="587615" y="30937"/>
                  <a:pt x="576400" y="19126"/>
                </a:cubicBezTo>
                <a:cubicBezTo>
                  <a:pt x="565184" y="7314"/>
                  <a:pt x="549360" y="565"/>
                  <a:pt x="533074" y="565"/>
                </a:cubicBezTo>
                <a:lnTo>
                  <a:pt x="485907" y="565"/>
                </a:lnTo>
                <a:lnTo>
                  <a:pt x="442044" y="565"/>
                </a:lnTo>
                <a:lnTo>
                  <a:pt x="372830" y="565"/>
                </a:lnTo>
                <a:lnTo>
                  <a:pt x="335036" y="565"/>
                </a:lnTo>
                <a:lnTo>
                  <a:pt x="258294" y="565"/>
                </a:lnTo>
                <a:lnTo>
                  <a:pt x="220576" y="565"/>
                </a:lnTo>
                <a:lnTo>
                  <a:pt x="151362" y="565"/>
                </a:lnTo>
                <a:lnTo>
                  <a:pt x="107499" y="565"/>
                </a:lnTo>
                <a:close/>
                <a:moveTo>
                  <a:pt x="60304" y="0"/>
                </a:moveTo>
                <a:lnTo>
                  <a:pt x="533037" y="0"/>
                </a:lnTo>
                <a:cubicBezTo>
                  <a:pt x="549476" y="0"/>
                  <a:pt x="565454" y="6826"/>
                  <a:pt x="576746" y="18790"/>
                </a:cubicBezTo>
                <a:cubicBezTo>
                  <a:pt x="588038" y="30678"/>
                  <a:pt x="594030" y="46861"/>
                  <a:pt x="593185" y="63273"/>
                </a:cubicBezTo>
                <a:cubicBezTo>
                  <a:pt x="590881" y="108523"/>
                  <a:pt x="579819" y="149939"/>
                  <a:pt x="560384" y="186139"/>
                </a:cubicBezTo>
                <a:cubicBezTo>
                  <a:pt x="544637" y="215589"/>
                  <a:pt x="523512" y="241436"/>
                  <a:pt x="497624" y="263064"/>
                </a:cubicBezTo>
                <a:cubicBezTo>
                  <a:pt x="493400" y="266592"/>
                  <a:pt x="489021" y="270043"/>
                  <a:pt x="484566" y="273341"/>
                </a:cubicBezTo>
                <a:cubicBezTo>
                  <a:pt x="482415" y="289063"/>
                  <a:pt x="478113" y="304556"/>
                  <a:pt x="471891" y="319204"/>
                </a:cubicBezTo>
                <a:cubicBezTo>
                  <a:pt x="462673" y="341062"/>
                  <a:pt x="449383" y="360696"/>
                  <a:pt x="432560" y="377492"/>
                </a:cubicBezTo>
                <a:cubicBezTo>
                  <a:pt x="415660" y="394365"/>
                  <a:pt x="395995" y="407557"/>
                  <a:pt x="374102" y="416837"/>
                </a:cubicBezTo>
                <a:cubicBezTo>
                  <a:pt x="356588" y="424200"/>
                  <a:pt x="338075" y="428801"/>
                  <a:pt x="319101" y="430565"/>
                </a:cubicBezTo>
                <a:lnTo>
                  <a:pt x="319101" y="472517"/>
                </a:lnTo>
                <a:cubicBezTo>
                  <a:pt x="338536" y="475662"/>
                  <a:pt x="356588" y="482795"/>
                  <a:pt x="371337" y="493225"/>
                </a:cubicBezTo>
                <a:cubicBezTo>
                  <a:pt x="396226" y="510711"/>
                  <a:pt x="410437" y="536558"/>
                  <a:pt x="410437" y="564014"/>
                </a:cubicBezTo>
                <a:lnTo>
                  <a:pt x="410437" y="608344"/>
                </a:lnTo>
                <a:lnTo>
                  <a:pt x="182904" y="608344"/>
                </a:lnTo>
                <a:lnTo>
                  <a:pt x="182904" y="564014"/>
                </a:lnTo>
                <a:cubicBezTo>
                  <a:pt x="182904" y="536558"/>
                  <a:pt x="197115" y="510711"/>
                  <a:pt x="222004" y="493225"/>
                </a:cubicBezTo>
                <a:cubicBezTo>
                  <a:pt x="236753" y="482795"/>
                  <a:pt x="254805" y="475662"/>
                  <a:pt x="274240" y="472517"/>
                </a:cubicBezTo>
                <a:lnTo>
                  <a:pt x="274240" y="430565"/>
                </a:lnTo>
                <a:cubicBezTo>
                  <a:pt x="255266" y="428801"/>
                  <a:pt x="236753" y="424200"/>
                  <a:pt x="219239" y="416837"/>
                </a:cubicBezTo>
                <a:cubicBezTo>
                  <a:pt x="197346" y="407557"/>
                  <a:pt x="177681" y="394365"/>
                  <a:pt x="160781" y="377492"/>
                </a:cubicBezTo>
                <a:cubicBezTo>
                  <a:pt x="143958" y="360696"/>
                  <a:pt x="130668" y="341062"/>
                  <a:pt x="121450" y="319204"/>
                </a:cubicBezTo>
                <a:cubicBezTo>
                  <a:pt x="115228" y="304479"/>
                  <a:pt x="110926" y="289063"/>
                  <a:pt x="108699" y="273341"/>
                </a:cubicBezTo>
                <a:cubicBezTo>
                  <a:pt x="104243" y="270043"/>
                  <a:pt x="99865" y="266592"/>
                  <a:pt x="95717" y="263064"/>
                </a:cubicBezTo>
                <a:cubicBezTo>
                  <a:pt x="69752" y="241436"/>
                  <a:pt x="48628" y="215589"/>
                  <a:pt x="32880" y="186139"/>
                </a:cubicBezTo>
                <a:cubicBezTo>
                  <a:pt x="13522" y="149939"/>
                  <a:pt x="2460" y="108523"/>
                  <a:pt x="79" y="63273"/>
                </a:cubicBezTo>
                <a:cubicBezTo>
                  <a:pt x="-766" y="46861"/>
                  <a:pt x="5226" y="30678"/>
                  <a:pt x="16595" y="18790"/>
                </a:cubicBezTo>
                <a:cubicBezTo>
                  <a:pt x="27887" y="6826"/>
                  <a:pt x="43865" y="0"/>
                  <a:pt x="603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35B52B-2940-49E3-B28C-EF9C4E2165F5}"/>
              </a:ext>
            </a:extLst>
          </p:cNvPr>
          <p:cNvSpPr txBox="1"/>
          <p:nvPr/>
        </p:nvSpPr>
        <p:spPr>
          <a:xfrm>
            <a:off x="1489529" y="4195055"/>
            <a:ext cx="1572987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02C5C56-D46F-4BC5-A6D4-295CC9E42208}"/>
              </a:ext>
            </a:extLst>
          </p:cNvPr>
          <p:cNvSpPr txBox="1"/>
          <p:nvPr/>
        </p:nvSpPr>
        <p:spPr>
          <a:xfrm>
            <a:off x="3399517" y="4195055"/>
            <a:ext cx="1572987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F811312-1E58-451F-AF93-A6042DC365DD}"/>
              </a:ext>
            </a:extLst>
          </p:cNvPr>
          <p:cNvSpPr txBox="1"/>
          <p:nvPr/>
        </p:nvSpPr>
        <p:spPr>
          <a:xfrm>
            <a:off x="5309505" y="4195055"/>
            <a:ext cx="1572987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092E4A9-36EF-409D-B541-3D5518479F07}"/>
              </a:ext>
            </a:extLst>
          </p:cNvPr>
          <p:cNvSpPr txBox="1"/>
          <p:nvPr/>
        </p:nvSpPr>
        <p:spPr>
          <a:xfrm>
            <a:off x="7219496" y="4195055"/>
            <a:ext cx="1572987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E1BEA40-64D9-4388-937C-0F3EACB58DEF}"/>
              </a:ext>
            </a:extLst>
          </p:cNvPr>
          <p:cNvSpPr txBox="1"/>
          <p:nvPr/>
        </p:nvSpPr>
        <p:spPr>
          <a:xfrm>
            <a:off x="9129485" y="4195055"/>
            <a:ext cx="1572987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44AA4BD-71B8-4A6B-A0C6-164FA204D459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CC7BF95-D9B1-4F96-9AC7-5852D37DBF34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DA61CACC-762E-4B35-8F76-7FA383FB9FCF}"/>
              </a:ext>
            </a:extLst>
          </p:cNvPr>
          <p:cNvSpPr txBox="1"/>
          <p:nvPr/>
        </p:nvSpPr>
        <p:spPr>
          <a:xfrm>
            <a:off x="3784603" y="1532854"/>
            <a:ext cx="46227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253479277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23" grpId="0" animBg="1"/>
      <p:bldP spid="24" grpId="0" animBg="1"/>
      <p:bldP spid="25" grpId="0" animBg="1"/>
      <p:bldP spid="27" grpId="0" animBg="1"/>
      <p:bldP spid="26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989EA7A8-B623-4059-A8A7-F159B4D56577}"/>
              </a:ext>
            </a:extLst>
          </p:cNvPr>
          <p:cNvGrpSpPr/>
          <p:nvPr/>
        </p:nvGrpSpPr>
        <p:grpSpPr>
          <a:xfrm>
            <a:off x="1806942" y="2760675"/>
            <a:ext cx="3516996" cy="2684450"/>
            <a:chOff x="1806940" y="2760675"/>
            <a:chExt cx="3516996" cy="268445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9CCDB52-3FD5-4D02-96A9-7779B7C9CD62}"/>
                </a:ext>
              </a:extLst>
            </p:cNvPr>
            <p:cNvGrpSpPr/>
            <p:nvPr/>
          </p:nvGrpSpPr>
          <p:grpSpPr>
            <a:xfrm>
              <a:off x="1831522" y="2760675"/>
              <a:ext cx="3492414" cy="2684450"/>
              <a:chOff x="1831522" y="2760675"/>
              <a:chExt cx="3492414" cy="2622214"/>
            </a:xfrm>
            <a:solidFill>
              <a:srgbClr val="F8F6F9"/>
            </a:solidFill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49A15E3-AE1B-4B86-B1EA-8BD4ADA3456A}"/>
                  </a:ext>
                </a:extLst>
              </p:cNvPr>
              <p:cNvSpPr/>
              <p:nvPr/>
            </p:nvSpPr>
            <p:spPr>
              <a:xfrm>
                <a:off x="1831522" y="2760675"/>
                <a:ext cx="3492414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EA5B0C2-59C7-4AAB-84B7-530E45F5867A}"/>
                  </a:ext>
                </a:extLst>
              </p:cNvPr>
              <p:cNvSpPr/>
              <p:nvPr/>
            </p:nvSpPr>
            <p:spPr>
              <a:xfrm>
                <a:off x="1831522" y="3511635"/>
                <a:ext cx="3492414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EA2F6D8-A299-47B9-B952-DA86D7B6FC48}"/>
                  </a:ext>
                </a:extLst>
              </p:cNvPr>
              <p:cNvSpPr/>
              <p:nvPr/>
            </p:nvSpPr>
            <p:spPr>
              <a:xfrm>
                <a:off x="1831522" y="4262595"/>
                <a:ext cx="3492414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E987070-06F6-4E26-8FB5-4595F7EC5785}"/>
                  </a:ext>
                </a:extLst>
              </p:cNvPr>
              <p:cNvSpPr/>
              <p:nvPr/>
            </p:nvSpPr>
            <p:spPr>
              <a:xfrm>
                <a:off x="1831522" y="5013557"/>
                <a:ext cx="3492414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27E2019-420C-49E0-B24B-16FDABBEA8BA}"/>
                </a:ext>
              </a:extLst>
            </p:cNvPr>
            <p:cNvGrpSpPr/>
            <p:nvPr/>
          </p:nvGrpSpPr>
          <p:grpSpPr>
            <a:xfrm>
              <a:off x="1831522" y="2760675"/>
              <a:ext cx="3219449" cy="2684450"/>
              <a:chOff x="1831522" y="2760675"/>
              <a:chExt cx="3631584" cy="2622214"/>
            </a:xfrm>
            <a:solidFill>
              <a:srgbClr val="4CDCF4"/>
            </a:solidFill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A544774-F6FD-48D9-913F-53CE60751505}"/>
                  </a:ext>
                </a:extLst>
              </p:cNvPr>
              <p:cNvSpPr/>
              <p:nvPr/>
            </p:nvSpPr>
            <p:spPr>
              <a:xfrm>
                <a:off x="1831523" y="2760675"/>
                <a:ext cx="3045252" cy="369332"/>
              </a:xfrm>
              <a:prstGeom prst="rect">
                <a:avLst/>
              </a:pr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963579C-1E78-4621-BB76-6F0EA3FC1C70}"/>
                  </a:ext>
                </a:extLst>
              </p:cNvPr>
              <p:cNvSpPr/>
              <p:nvPr/>
            </p:nvSpPr>
            <p:spPr>
              <a:xfrm>
                <a:off x="1831522" y="3511635"/>
                <a:ext cx="2600128" cy="369332"/>
              </a:xfrm>
              <a:prstGeom prst="rect">
                <a:avLst/>
              </a:pr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65AEF829-10DA-475A-A647-4E43C10633F9}"/>
                  </a:ext>
                </a:extLst>
              </p:cNvPr>
              <p:cNvSpPr/>
              <p:nvPr/>
            </p:nvSpPr>
            <p:spPr>
              <a:xfrm>
                <a:off x="1831522" y="4262595"/>
                <a:ext cx="1797884" cy="369332"/>
              </a:xfrm>
              <a:prstGeom prst="rect">
                <a:avLst/>
              </a:pr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E5803F59-6EEE-47B0-A6FE-2140FF798CBF}"/>
                  </a:ext>
                </a:extLst>
              </p:cNvPr>
              <p:cNvSpPr/>
              <p:nvPr/>
            </p:nvSpPr>
            <p:spPr>
              <a:xfrm>
                <a:off x="1831522" y="5013557"/>
                <a:ext cx="3631584" cy="369332"/>
              </a:xfrm>
              <a:prstGeom prst="rect">
                <a:avLst/>
              </a:pr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4E51D2D-FADF-4C0F-83E1-731AB1771A35}"/>
                </a:ext>
              </a:extLst>
            </p:cNvPr>
            <p:cNvSpPr txBox="1"/>
            <p:nvPr/>
          </p:nvSpPr>
          <p:spPr>
            <a:xfrm>
              <a:off x="1806940" y="2782066"/>
              <a:ext cx="159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BUSINESS PLAN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AAB6D9A-EC29-4A7A-924B-2D7E66935DCB}"/>
                </a:ext>
              </a:extLst>
            </p:cNvPr>
            <p:cNvSpPr txBox="1"/>
            <p:nvPr/>
          </p:nvSpPr>
          <p:spPr>
            <a:xfrm>
              <a:off x="1806940" y="3564618"/>
              <a:ext cx="159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BUSINESS PLAN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1AC471A-8285-436C-8C68-549ECB57F426}"/>
                </a:ext>
              </a:extLst>
            </p:cNvPr>
            <p:cNvSpPr txBox="1"/>
            <p:nvPr/>
          </p:nvSpPr>
          <p:spPr>
            <a:xfrm>
              <a:off x="1806940" y="4316503"/>
              <a:ext cx="159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BUSINESS PLAN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AB57602-BB1C-426B-9AC3-376CDE2812A6}"/>
                </a:ext>
              </a:extLst>
            </p:cNvPr>
            <p:cNvSpPr txBox="1"/>
            <p:nvPr/>
          </p:nvSpPr>
          <p:spPr>
            <a:xfrm>
              <a:off x="1806940" y="5102187"/>
              <a:ext cx="159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BUSINESS PLAN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BBDBC03-9A81-4028-AC4C-41973CFFBAB5}"/>
              </a:ext>
            </a:extLst>
          </p:cNvPr>
          <p:cNvSpPr txBox="1"/>
          <p:nvPr/>
        </p:nvSpPr>
        <p:spPr>
          <a:xfrm>
            <a:off x="7286174" y="2852168"/>
            <a:ext cx="3294737" cy="9343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 This template is exclusively designed 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by Fei </a:t>
            </a:r>
            <a:r>
              <a:rPr lang="en-US" altLang="zh-CN" sz="1200" dirty="0" err="1">
                <a:solidFill>
                  <a:srgbClr val="1295F6"/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 creative,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CD35A7-631F-4A4A-A960-D997E4F2C94C}"/>
              </a:ext>
            </a:extLst>
          </p:cNvPr>
          <p:cNvSpPr txBox="1"/>
          <p:nvPr/>
        </p:nvSpPr>
        <p:spPr>
          <a:xfrm>
            <a:off x="7286175" y="4305220"/>
            <a:ext cx="3294735" cy="11448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Bao </a:t>
            </a:r>
            <a:r>
              <a:rPr lang="en-US" altLang="zh-CN" sz="1200" dirty="0" err="1">
                <a:solidFill>
                  <a:srgbClr val="1295F6"/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 internet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Bao </a:t>
            </a:r>
            <a:r>
              <a:rPr lang="en-US" altLang="zh-CN" sz="1200" dirty="0" err="1">
                <a:solidFill>
                  <a:srgbClr val="1295F6"/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 internet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21F9E78-07B8-4700-8962-F86486C416A4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D2FFC8-9027-4F55-BE8B-776937283488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839E0EEC-1777-46D5-A476-1502E2523423}"/>
              </a:ext>
            </a:extLst>
          </p:cNvPr>
          <p:cNvGrpSpPr/>
          <p:nvPr/>
        </p:nvGrpSpPr>
        <p:grpSpPr>
          <a:xfrm>
            <a:off x="2227944" y="1883337"/>
            <a:ext cx="2699659" cy="662594"/>
            <a:chOff x="2227943" y="1955907"/>
            <a:chExt cx="2699658" cy="66259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5EE2234-365E-4613-9120-2A843EA87D81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530392D-5632-4053-BF2D-2F9E1F129238}"/>
                </a:ext>
              </a:extLst>
            </p:cNvPr>
            <p:cNvSpPr txBox="1"/>
            <p:nvPr/>
          </p:nvSpPr>
          <p:spPr>
            <a:xfrm>
              <a:off x="2227943" y="1955907"/>
              <a:ext cx="2699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NO.01</a:t>
              </a:r>
              <a:endParaRPr lang="zh-CN" altLang="en-US" b="1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F03EEF4-F342-49CA-87A8-154980A45804}"/>
              </a:ext>
            </a:extLst>
          </p:cNvPr>
          <p:cNvGrpSpPr/>
          <p:nvPr/>
        </p:nvGrpSpPr>
        <p:grpSpPr>
          <a:xfrm>
            <a:off x="6896100" y="1883337"/>
            <a:ext cx="2699659" cy="662594"/>
            <a:chOff x="2227943" y="1955907"/>
            <a:chExt cx="2699658" cy="66259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5E1A949-7C76-40AF-AC35-59FF0386ACFE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17F9F0C-5955-4852-86D1-4510B87F503A}"/>
                </a:ext>
              </a:extLst>
            </p:cNvPr>
            <p:cNvSpPr txBox="1"/>
            <p:nvPr/>
          </p:nvSpPr>
          <p:spPr>
            <a:xfrm>
              <a:off x="2227943" y="1955907"/>
              <a:ext cx="2699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NO.02</a:t>
              </a:r>
              <a:endParaRPr lang="zh-CN" altLang="en-US" b="1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C9E9CD1-A25A-4373-B223-54EA8439CBF3}"/>
              </a:ext>
            </a:extLst>
          </p:cNvPr>
          <p:cNvCxnSpPr/>
          <p:nvPr/>
        </p:nvCxnSpPr>
        <p:spPr>
          <a:xfrm>
            <a:off x="5805715" y="1989138"/>
            <a:ext cx="0" cy="34896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4">
            <a:extLst>
              <a:ext uri="{FF2B5EF4-FFF2-40B4-BE49-F238E27FC236}">
                <a16:creationId xmlns:a16="http://schemas.microsoft.com/office/drawing/2014/main" id="{855F0D3B-2A37-43DB-B47F-ED67E246793E}"/>
              </a:ext>
            </a:extLst>
          </p:cNvPr>
          <p:cNvSpPr/>
          <p:nvPr/>
        </p:nvSpPr>
        <p:spPr>
          <a:xfrm>
            <a:off x="6441703" y="2985617"/>
            <a:ext cx="628040" cy="649056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椭圆 14">
            <a:extLst>
              <a:ext uri="{FF2B5EF4-FFF2-40B4-BE49-F238E27FC236}">
                <a16:creationId xmlns:a16="http://schemas.microsoft.com/office/drawing/2014/main" id="{338A7070-AF72-4016-B17E-DDEF99FC85A5}"/>
              </a:ext>
            </a:extLst>
          </p:cNvPr>
          <p:cNvSpPr/>
          <p:nvPr/>
        </p:nvSpPr>
        <p:spPr>
          <a:xfrm>
            <a:off x="6459755" y="4543923"/>
            <a:ext cx="591936" cy="649056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29776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CD4454E-6CE1-40E4-9FAE-B8AA222E29F4}"/>
              </a:ext>
            </a:extLst>
          </p:cNvPr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rgbClr val="F8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84C72C2A-755F-40F6-B313-A846EC1155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46395659-36FC-4B95-B94B-F1498734F987}"/>
              </a:ext>
            </a:extLst>
          </p:cNvPr>
          <p:cNvSpPr/>
          <p:nvPr/>
        </p:nvSpPr>
        <p:spPr>
          <a:xfrm>
            <a:off x="1930400" y="5058823"/>
            <a:ext cx="8331200" cy="645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21F9E78-07B8-4700-8962-F86486C416A4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D2FFC8-9027-4F55-BE8B-776937283488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1FF4E55-F71F-4167-A5C2-9A5C1DADCEA8}"/>
              </a:ext>
            </a:extLst>
          </p:cNvPr>
          <p:cNvSpPr txBox="1"/>
          <p:nvPr/>
        </p:nvSpPr>
        <p:spPr>
          <a:xfrm>
            <a:off x="3784603" y="1532854"/>
            <a:ext cx="46227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56971D-5E29-48FC-9D22-F3B12971238B}"/>
              </a:ext>
            </a:extLst>
          </p:cNvPr>
          <p:cNvSpPr/>
          <p:nvPr/>
        </p:nvSpPr>
        <p:spPr>
          <a:xfrm>
            <a:off x="3089729" y="2430153"/>
            <a:ext cx="1132115" cy="412976"/>
          </a:xfrm>
          <a:prstGeom prst="rect">
            <a:avLst/>
          </a:pr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512DD719-97EE-4B62-BB7A-76DC56F03AE8}"/>
              </a:ext>
            </a:extLst>
          </p:cNvPr>
          <p:cNvSpPr/>
          <p:nvPr/>
        </p:nvSpPr>
        <p:spPr>
          <a:xfrm>
            <a:off x="4309837" y="2430153"/>
            <a:ext cx="1132115" cy="41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8DABEE3E-1C58-4633-9A16-FD5A0BC791FA}"/>
              </a:ext>
            </a:extLst>
          </p:cNvPr>
          <p:cNvSpPr/>
          <p:nvPr/>
        </p:nvSpPr>
        <p:spPr>
          <a:xfrm>
            <a:off x="5529945" y="2430153"/>
            <a:ext cx="1132115" cy="41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9FC0A3C8-CC6D-41CE-BC30-FA44E25CBAD1}"/>
              </a:ext>
            </a:extLst>
          </p:cNvPr>
          <p:cNvSpPr/>
          <p:nvPr/>
        </p:nvSpPr>
        <p:spPr>
          <a:xfrm>
            <a:off x="6750052" y="2430153"/>
            <a:ext cx="1132115" cy="41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0170AAB3-8037-476A-AF36-62B698249652}"/>
              </a:ext>
            </a:extLst>
          </p:cNvPr>
          <p:cNvSpPr/>
          <p:nvPr/>
        </p:nvSpPr>
        <p:spPr>
          <a:xfrm>
            <a:off x="7970157" y="2430153"/>
            <a:ext cx="1132115" cy="41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BA376CF5-6936-489B-AA63-0D667703BA6A}"/>
              </a:ext>
            </a:extLst>
          </p:cNvPr>
          <p:cNvSpPr txBox="1"/>
          <p:nvPr/>
        </p:nvSpPr>
        <p:spPr>
          <a:xfrm>
            <a:off x="2255158" y="5116881"/>
            <a:ext cx="7701641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 This template is exclusively designed 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by Fei </a:t>
            </a:r>
            <a:r>
              <a:rPr lang="en-US" altLang="zh-CN" sz="1200" dirty="0" err="1">
                <a:solidFill>
                  <a:srgbClr val="1295F6"/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 creative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4A1E495-84E3-4998-A1E0-2A1B1E90544F}"/>
              </a:ext>
            </a:extLst>
          </p:cNvPr>
          <p:cNvSpPr txBox="1"/>
          <p:nvPr/>
        </p:nvSpPr>
        <p:spPr>
          <a:xfrm>
            <a:off x="3089730" y="2492768"/>
            <a:ext cx="113211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WANDERFUL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D42BFED-2423-4D3C-83EC-F12D6B2F4419}"/>
              </a:ext>
            </a:extLst>
          </p:cNvPr>
          <p:cNvSpPr txBox="1"/>
          <p:nvPr/>
        </p:nvSpPr>
        <p:spPr>
          <a:xfrm>
            <a:off x="4309835" y="2492768"/>
            <a:ext cx="113211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WANDERFUL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54F4269-0CB9-4CE0-9F87-8AA3DBC2E086}"/>
              </a:ext>
            </a:extLst>
          </p:cNvPr>
          <p:cNvSpPr txBox="1"/>
          <p:nvPr/>
        </p:nvSpPr>
        <p:spPr>
          <a:xfrm>
            <a:off x="5529943" y="2492768"/>
            <a:ext cx="113211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WANDERFUL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5CD1485-EB47-4E37-858D-900255C62211}"/>
              </a:ext>
            </a:extLst>
          </p:cNvPr>
          <p:cNvSpPr txBox="1"/>
          <p:nvPr/>
        </p:nvSpPr>
        <p:spPr>
          <a:xfrm>
            <a:off x="6750051" y="2492768"/>
            <a:ext cx="113211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WANDERFUL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A9778F17-2738-4D56-BB1D-8EEDFF60C30E}"/>
              </a:ext>
            </a:extLst>
          </p:cNvPr>
          <p:cNvSpPr txBox="1"/>
          <p:nvPr/>
        </p:nvSpPr>
        <p:spPr>
          <a:xfrm>
            <a:off x="7970158" y="2492768"/>
            <a:ext cx="113211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WANDERFUL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5618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" grpId="0" animBg="1"/>
      <p:bldP spid="60" grpId="0" animBg="1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AAABC00-14C9-431E-AFB2-763CF379FA5E}"/>
              </a:ext>
            </a:extLst>
          </p:cNvPr>
          <p:cNvSpPr/>
          <p:nvPr/>
        </p:nvSpPr>
        <p:spPr>
          <a:xfrm>
            <a:off x="0" y="1989138"/>
            <a:ext cx="12192000" cy="4868862"/>
          </a:xfrm>
          <a:custGeom>
            <a:avLst/>
            <a:gdLst>
              <a:gd name="connsiteX0" fmla="*/ 12192000 w 12192000"/>
              <a:gd name="connsiteY0" fmla="*/ 0 h 4868862"/>
              <a:gd name="connsiteX1" fmla="*/ 12192000 w 12192000"/>
              <a:gd name="connsiteY1" fmla="*/ 1727200 h 4868862"/>
              <a:gd name="connsiteX2" fmla="*/ 12192000 w 12192000"/>
              <a:gd name="connsiteY2" fmla="*/ 4868862 h 4868862"/>
              <a:gd name="connsiteX3" fmla="*/ 0 w 12192000"/>
              <a:gd name="connsiteY3" fmla="*/ 4868862 h 4868862"/>
              <a:gd name="connsiteX4" fmla="*/ 0 w 12192000"/>
              <a:gd name="connsiteY4" fmla="*/ 1727200 h 4868862"/>
              <a:gd name="connsiteX0" fmla="*/ 12192000 w 12192000"/>
              <a:gd name="connsiteY0" fmla="*/ 0 h 4868862"/>
              <a:gd name="connsiteX1" fmla="*/ 12192000 w 12192000"/>
              <a:gd name="connsiteY1" fmla="*/ 4868862 h 4868862"/>
              <a:gd name="connsiteX2" fmla="*/ 0 w 12192000"/>
              <a:gd name="connsiteY2" fmla="*/ 4868862 h 4868862"/>
              <a:gd name="connsiteX3" fmla="*/ 0 w 12192000"/>
              <a:gd name="connsiteY3" fmla="*/ 1727200 h 4868862"/>
              <a:gd name="connsiteX4" fmla="*/ 12192000 w 12192000"/>
              <a:gd name="connsiteY4" fmla="*/ 0 h 486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868862">
                <a:moveTo>
                  <a:pt x="12192000" y="0"/>
                </a:moveTo>
                <a:lnTo>
                  <a:pt x="12192000" y="4868862"/>
                </a:lnTo>
                <a:lnTo>
                  <a:pt x="0" y="4868862"/>
                </a:lnTo>
                <a:lnTo>
                  <a:pt x="0" y="1727200"/>
                </a:lnTo>
                <a:lnTo>
                  <a:pt x="12192000" y="0"/>
                </a:lnTo>
                <a:close/>
              </a:path>
            </a:pathLst>
          </a:custGeom>
          <a:gradFill>
            <a:gsLst>
              <a:gs pos="0">
                <a:srgbClr val="5556ED"/>
              </a:gs>
              <a:gs pos="100000">
                <a:srgbClr val="6B54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9A419D4-21F3-445A-9CEA-959683529A23}"/>
              </a:ext>
            </a:extLst>
          </p:cNvPr>
          <p:cNvSpPr/>
          <p:nvPr/>
        </p:nvSpPr>
        <p:spPr>
          <a:xfrm>
            <a:off x="1428750" y="1413669"/>
            <a:ext cx="9334500" cy="4030662"/>
          </a:xfrm>
          <a:prstGeom prst="roundRect">
            <a:avLst>
              <a:gd name="adj" fmla="val 4379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A87BBB2-E15C-41D6-A822-FBC9760A32EF}"/>
              </a:ext>
            </a:extLst>
          </p:cNvPr>
          <p:cNvSpPr/>
          <p:nvPr/>
        </p:nvSpPr>
        <p:spPr>
          <a:xfrm>
            <a:off x="1438264" y="1413674"/>
            <a:ext cx="9315472" cy="129381"/>
          </a:xfrm>
          <a:custGeom>
            <a:avLst/>
            <a:gdLst>
              <a:gd name="connsiteX0" fmla="*/ 166989 w 9315472"/>
              <a:gd name="connsiteY0" fmla="*/ 0 h 129381"/>
              <a:gd name="connsiteX1" fmla="*/ 9148483 w 9315472"/>
              <a:gd name="connsiteY1" fmla="*/ 0 h 129381"/>
              <a:gd name="connsiteX2" fmla="*/ 9311115 w 9315472"/>
              <a:gd name="connsiteY2" fmla="*/ 107800 h 129381"/>
              <a:gd name="connsiteX3" fmla="*/ 9315472 w 9315472"/>
              <a:gd name="connsiteY3" fmla="*/ 129381 h 129381"/>
              <a:gd name="connsiteX4" fmla="*/ 0 w 9315472"/>
              <a:gd name="connsiteY4" fmla="*/ 129381 h 129381"/>
              <a:gd name="connsiteX5" fmla="*/ 4357 w 9315472"/>
              <a:gd name="connsiteY5" fmla="*/ 107800 h 129381"/>
              <a:gd name="connsiteX6" fmla="*/ 166989 w 9315472"/>
              <a:gd name="connsiteY6" fmla="*/ 0 h 1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5472" h="129381">
                <a:moveTo>
                  <a:pt x="166989" y="0"/>
                </a:moveTo>
                <a:lnTo>
                  <a:pt x="9148483" y="0"/>
                </a:lnTo>
                <a:cubicBezTo>
                  <a:pt x="9221593" y="0"/>
                  <a:pt x="9284321" y="44451"/>
                  <a:pt x="9311115" y="107800"/>
                </a:cubicBezTo>
                <a:lnTo>
                  <a:pt x="9315472" y="129381"/>
                </a:lnTo>
                <a:lnTo>
                  <a:pt x="0" y="129381"/>
                </a:lnTo>
                <a:lnTo>
                  <a:pt x="4357" y="107800"/>
                </a:lnTo>
                <a:cubicBezTo>
                  <a:pt x="31151" y="44451"/>
                  <a:pt x="93879" y="0"/>
                  <a:pt x="166989" y="0"/>
                </a:cubicBezTo>
                <a:close/>
              </a:path>
            </a:pathLst>
          </a:custGeom>
          <a:solidFill>
            <a:srgbClr val="1295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CCE2B2-DE01-4BEC-80D0-875DF8C307CF}"/>
              </a:ext>
            </a:extLst>
          </p:cNvPr>
          <p:cNvSpPr txBox="1"/>
          <p:nvPr/>
        </p:nvSpPr>
        <p:spPr>
          <a:xfrm>
            <a:off x="3683003" y="2770297"/>
            <a:ext cx="4825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800" dirty="0">
                <a:latin typeface="Century Gothic" panose="020B0502020202020204" pitchFamily="34" charset="0"/>
              </a:rPr>
              <a:t>YOU TEXT HERE</a:t>
            </a:r>
            <a:endParaRPr lang="zh-CN" altLang="en-US" sz="4800" dirty="0">
              <a:latin typeface="Century Gothic" panose="020B0502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CF93254-B594-4126-82EE-B5D7E8C34C15}"/>
              </a:ext>
            </a:extLst>
          </p:cNvPr>
          <p:cNvGrpSpPr/>
          <p:nvPr/>
        </p:nvGrpSpPr>
        <p:grpSpPr>
          <a:xfrm>
            <a:off x="1428750" y="3098378"/>
            <a:ext cx="3904049" cy="2345957"/>
            <a:chOff x="1428748" y="3098374"/>
            <a:chExt cx="3904049" cy="2345957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CD2EF2B-7678-4CE0-92DA-24E72314096B}"/>
                </a:ext>
              </a:extLst>
            </p:cNvPr>
            <p:cNvSpPr/>
            <p:nvPr/>
          </p:nvSpPr>
          <p:spPr>
            <a:xfrm>
              <a:off x="1428748" y="3098374"/>
              <a:ext cx="993777" cy="398104"/>
            </a:xfrm>
            <a:custGeom>
              <a:avLst/>
              <a:gdLst>
                <a:gd name="connsiteX0" fmla="*/ 0 w 993777"/>
                <a:gd name="connsiteY0" fmla="*/ 0 h 398104"/>
                <a:gd name="connsiteX1" fmla="*/ 794725 w 993777"/>
                <a:gd name="connsiteY1" fmla="*/ 0 h 398104"/>
                <a:gd name="connsiteX2" fmla="*/ 993777 w 993777"/>
                <a:gd name="connsiteY2" fmla="*/ 199052 h 398104"/>
                <a:gd name="connsiteX3" fmla="*/ 794725 w 993777"/>
                <a:gd name="connsiteY3" fmla="*/ 398104 h 398104"/>
                <a:gd name="connsiteX4" fmla="*/ 0 w 993777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777" h="398104">
                  <a:moveTo>
                    <a:pt x="0" y="0"/>
                  </a:moveTo>
                  <a:lnTo>
                    <a:pt x="794725" y="0"/>
                  </a:lnTo>
                  <a:cubicBezTo>
                    <a:pt x="904658" y="0"/>
                    <a:pt x="993777" y="89119"/>
                    <a:pt x="993777" y="199052"/>
                  </a:cubicBezTo>
                  <a:cubicBezTo>
                    <a:pt x="993777" y="308985"/>
                    <a:pt x="904658" y="398104"/>
                    <a:pt x="794725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8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2782AD3-28F5-4458-AAA8-08AA0F41CA24}"/>
                </a:ext>
              </a:extLst>
            </p:cNvPr>
            <p:cNvSpPr/>
            <p:nvPr/>
          </p:nvSpPr>
          <p:spPr>
            <a:xfrm>
              <a:off x="1428748" y="3495308"/>
              <a:ext cx="690338" cy="398104"/>
            </a:xfrm>
            <a:custGeom>
              <a:avLst/>
              <a:gdLst>
                <a:gd name="connsiteX0" fmla="*/ 0 w 690338"/>
                <a:gd name="connsiteY0" fmla="*/ 0 h 398104"/>
                <a:gd name="connsiteX1" fmla="*/ 491286 w 690338"/>
                <a:gd name="connsiteY1" fmla="*/ 0 h 398104"/>
                <a:gd name="connsiteX2" fmla="*/ 690338 w 690338"/>
                <a:gd name="connsiteY2" fmla="*/ 199052 h 398104"/>
                <a:gd name="connsiteX3" fmla="*/ 491286 w 690338"/>
                <a:gd name="connsiteY3" fmla="*/ 398104 h 398104"/>
                <a:gd name="connsiteX4" fmla="*/ 0 w 690338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38" h="398104">
                  <a:moveTo>
                    <a:pt x="0" y="0"/>
                  </a:moveTo>
                  <a:lnTo>
                    <a:pt x="491286" y="0"/>
                  </a:lnTo>
                  <a:cubicBezTo>
                    <a:pt x="601219" y="0"/>
                    <a:pt x="690338" y="89119"/>
                    <a:pt x="690338" y="199052"/>
                  </a:cubicBezTo>
                  <a:cubicBezTo>
                    <a:pt x="690338" y="308985"/>
                    <a:pt x="601219" y="398104"/>
                    <a:pt x="491286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70000"/>
                  </a:srgbClr>
                </a:gs>
                <a:gs pos="100000">
                  <a:srgbClr val="6B54F1">
                    <a:alpha val="5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F9E6A8C1-AD8B-4C2F-B221-B54C010789D3}"/>
                </a:ext>
              </a:extLst>
            </p:cNvPr>
            <p:cNvSpPr/>
            <p:nvPr/>
          </p:nvSpPr>
          <p:spPr>
            <a:xfrm>
              <a:off x="1428748" y="4266352"/>
              <a:ext cx="690338" cy="398104"/>
            </a:xfrm>
            <a:custGeom>
              <a:avLst/>
              <a:gdLst>
                <a:gd name="connsiteX0" fmla="*/ 0 w 690338"/>
                <a:gd name="connsiteY0" fmla="*/ 0 h 398104"/>
                <a:gd name="connsiteX1" fmla="*/ 491286 w 690338"/>
                <a:gd name="connsiteY1" fmla="*/ 0 h 398104"/>
                <a:gd name="connsiteX2" fmla="*/ 690338 w 690338"/>
                <a:gd name="connsiteY2" fmla="*/ 199052 h 398104"/>
                <a:gd name="connsiteX3" fmla="*/ 491286 w 690338"/>
                <a:gd name="connsiteY3" fmla="*/ 398104 h 398104"/>
                <a:gd name="connsiteX4" fmla="*/ 0 w 690338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38" h="398104">
                  <a:moveTo>
                    <a:pt x="0" y="0"/>
                  </a:moveTo>
                  <a:lnTo>
                    <a:pt x="491286" y="0"/>
                  </a:lnTo>
                  <a:cubicBezTo>
                    <a:pt x="601219" y="0"/>
                    <a:pt x="690338" y="89119"/>
                    <a:pt x="690338" y="199052"/>
                  </a:cubicBezTo>
                  <a:cubicBezTo>
                    <a:pt x="690338" y="308985"/>
                    <a:pt x="601219" y="398104"/>
                    <a:pt x="491286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/>
                </a:gs>
                <a:gs pos="100000">
                  <a:srgbClr val="6B54F1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A1516F-037B-4CEF-8BAC-32DA87B11DE7}"/>
                </a:ext>
              </a:extLst>
            </p:cNvPr>
            <p:cNvSpPr/>
            <p:nvPr/>
          </p:nvSpPr>
          <p:spPr>
            <a:xfrm>
              <a:off x="1428748" y="4662451"/>
              <a:ext cx="2974977" cy="398104"/>
            </a:xfrm>
            <a:custGeom>
              <a:avLst/>
              <a:gdLst>
                <a:gd name="connsiteX0" fmla="*/ 0 w 2974977"/>
                <a:gd name="connsiteY0" fmla="*/ 0 h 398104"/>
                <a:gd name="connsiteX1" fmla="*/ 2775925 w 2974977"/>
                <a:gd name="connsiteY1" fmla="*/ 0 h 398104"/>
                <a:gd name="connsiteX2" fmla="*/ 2974977 w 2974977"/>
                <a:gd name="connsiteY2" fmla="*/ 199052 h 398104"/>
                <a:gd name="connsiteX3" fmla="*/ 2775925 w 2974977"/>
                <a:gd name="connsiteY3" fmla="*/ 398104 h 398104"/>
                <a:gd name="connsiteX4" fmla="*/ 0 w 2974977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977" h="398104">
                  <a:moveTo>
                    <a:pt x="0" y="0"/>
                  </a:moveTo>
                  <a:lnTo>
                    <a:pt x="2775925" y="0"/>
                  </a:lnTo>
                  <a:cubicBezTo>
                    <a:pt x="2885858" y="0"/>
                    <a:pt x="2974977" y="89119"/>
                    <a:pt x="2974977" y="199052"/>
                  </a:cubicBezTo>
                  <a:cubicBezTo>
                    <a:pt x="2974977" y="308985"/>
                    <a:pt x="2885858" y="398104"/>
                    <a:pt x="2775925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70000"/>
                  </a:srgbClr>
                </a:gs>
                <a:gs pos="100000">
                  <a:srgbClr val="6B54F1">
                    <a:alpha val="8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C48B1C7-3A14-4CB2-A534-F8486332B8EA}"/>
                </a:ext>
              </a:extLst>
            </p:cNvPr>
            <p:cNvSpPr/>
            <p:nvPr/>
          </p:nvSpPr>
          <p:spPr>
            <a:xfrm>
              <a:off x="1428748" y="5051765"/>
              <a:ext cx="3904049" cy="392566"/>
            </a:xfrm>
            <a:custGeom>
              <a:avLst/>
              <a:gdLst>
                <a:gd name="connsiteX0" fmla="*/ 0 w 3904049"/>
                <a:gd name="connsiteY0" fmla="*/ 0 h 392566"/>
                <a:gd name="connsiteX1" fmla="*/ 3704997 w 3904049"/>
                <a:gd name="connsiteY1" fmla="*/ 0 h 392566"/>
                <a:gd name="connsiteX2" fmla="*/ 3904049 w 3904049"/>
                <a:gd name="connsiteY2" fmla="*/ 199052 h 392566"/>
                <a:gd name="connsiteX3" fmla="*/ 3782477 w 3904049"/>
                <a:gd name="connsiteY3" fmla="*/ 382462 h 392566"/>
                <a:gd name="connsiteX4" fmla="*/ 3749926 w 3904049"/>
                <a:gd name="connsiteY4" fmla="*/ 392566 h 392566"/>
                <a:gd name="connsiteX5" fmla="*/ 176503 w 3904049"/>
                <a:gd name="connsiteY5" fmla="*/ 392566 h 392566"/>
                <a:gd name="connsiteX6" fmla="*/ 0 w 3904049"/>
                <a:gd name="connsiteY6" fmla="*/ 216063 h 39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4049" h="392566">
                  <a:moveTo>
                    <a:pt x="0" y="0"/>
                  </a:moveTo>
                  <a:lnTo>
                    <a:pt x="3704997" y="0"/>
                  </a:lnTo>
                  <a:cubicBezTo>
                    <a:pt x="3814930" y="0"/>
                    <a:pt x="3904049" y="89119"/>
                    <a:pt x="3904049" y="199052"/>
                  </a:cubicBezTo>
                  <a:cubicBezTo>
                    <a:pt x="3904049" y="281502"/>
                    <a:pt x="3853920" y="352244"/>
                    <a:pt x="3782477" y="382462"/>
                  </a:cubicBezTo>
                  <a:lnTo>
                    <a:pt x="3749926" y="392566"/>
                  </a:lnTo>
                  <a:lnTo>
                    <a:pt x="176503" y="392566"/>
                  </a:lnTo>
                  <a:cubicBezTo>
                    <a:pt x="79023" y="392566"/>
                    <a:pt x="0" y="313543"/>
                    <a:pt x="0" y="216063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40000"/>
                  </a:srgbClr>
                </a:gs>
                <a:gs pos="100000">
                  <a:srgbClr val="6B54F1">
                    <a:alpha val="88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A741693-1D66-4D26-9D82-CD143AEBEB10}"/>
              </a:ext>
            </a:extLst>
          </p:cNvPr>
          <p:cNvGrpSpPr/>
          <p:nvPr/>
        </p:nvGrpSpPr>
        <p:grpSpPr>
          <a:xfrm>
            <a:off x="6966861" y="2171077"/>
            <a:ext cx="3796393" cy="3275337"/>
            <a:chOff x="6966858" y="2171076"/>
            <a:chExt cx="3796393" cy="3275337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1595BF0-BEE4-46BD-B719-0082F219F997}"/>
                </a:ext>
              </a:extLst>
            </p:cNvPr>
            <p:cNvSpPr/>
            <p:nvPr/>
          </p:nvSpPr>
          <p:spPr>
            <a:xfrm>
              <a:off x="9350409" y="3472687"/>
              <a:ext cx="1412841" cy="493546"/>
            </a:xfrm>
            <a:custGeom>
              <a:avLst/>
              <a:gdLst>
                <a:gd name="connsiteX0" fmla="*/ 246773 w 1412841"/>
                <a:gd name="connsiteY0" fmla="*/ 0 h 493546"/>
                <a:gd name="connsiteX1" fmla="*/ 1412841 w 1412841"/>
                <a:gd name="connsiteY1" fmla="*/ 0 h 493546"/>
                <a:gd name="connsiteX2" fmla="*/ 1412841 w 1412841"/>
                <a:gd name="connsiteY2" fmla="*/ 493546 h 493546"/>
                <a:gd name="connsiteX3" fmla="*/ 246773 w 1412841"/>
                <a:gd name="connsiteY3" fmla="*/ 493546 h 493546"/>
                <a:gd name="connsiteX4" fmla="*/ 0 w 1412841"/>
                <a:gd name="connsiteY4" fmla="*/ 246773 h 493546"/>
                <a:gd name="connsiteX5" fmla="*/ 246773 w 1412841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2841" h="493546">
                  <a:moveTo>
                    <a:pt x="246773" y="0"/>
                  </a:moveTo>
                  <a:lnTo>
                    <a:pt x="1412841" y="0"/>
                  </a:lnTo>
                  <a:lnTo>
                    <a:pt x="1412841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D46A4BE-2062-47A3-8932-78AB75183CEA}"/>
                </a:ext>
              </a:extLst>
            </p:cNvPr>
            <p:cNvSpPr/>
            <p:nvPr/>
          </p:nvSpPr>
          <p:spPr>
            <a:xfrm>
              <a:off x="8389258" y="3966172"/>
              <a:ext cx="2373993" cy="493546"/>
            </a:xfrm>
            <a:custGeom>
              <a:avLst/>
              <a:gdLst>
                <a:gd name="connsiteX0" fmla="*/ 246773 w 2373993"/>
                <a:gd name="connsiteY0" fmla="*/ 0 h 493546"/>
                <a:gd name="connsiteX1" fmla="*/ 2373993 w 2373993"/>
                <a:gd name="connsiteY1" fmla="*/ 0 h 493546"/>
                <a:gd name="connsiteX2" fmla="*/ 2373993 w 2373993"/>
                <a:gd name="connsiteY2" fmla="*/ 493546 h 493546"/>
                <a:gd name="connsiteX3" fmla="*/ 246773 w 2373993"/>
                <a:gd name="connsiteY3" fmla="*/ 493546 h 493546"/>
                <a:gd name="connsiteX4" fmla="*/ 0 w 2373993"/>
                <a:gd name="connsiteY4" fmla="*/ 246773 h 493546"/>
                <a:gd name="connsiteX5" fmla="*/ 246773 w 2373993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3993" h="493546">
                  <a:moveTo>
                    <a:pt x="246773" y="0"/>
                  </a:moveTo>
                  <a:lnTo>
                    <a:pt x="2373993" y="0"/>
                  </a:lnTo>
                  <a:lnTo>
                    <a:pt x="2373993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/>
                </a:gs>
                <a:gs pos="100000">
                  <a:srgbClr val="6B54F1">
                    <a:alpha val="8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1DA8BD4-4C05-41DC-96FD-CF93C6AD7957}"/>
                </a:ext>
              </a:extLst>
            </p:cNvPr>
            <p:cNvSpPr/>
            <p:nvPr/>
          </p:nvSpPr>
          <p:spPr>
            <a:xfrm>
              <a:off x="6966858" y="4459596"/>
              <a:ext cx="3796392" cy="493546"/>
            </a:xfrm>
            <a:custGeom>
              <a:avLst/>
              <a:gdLst>
                <a:gd name="connsiteX0" fmla="*/ 246773 w 3796392"/>
                <a:gd name="connsiteY0" fmla="*/ 0 h 493546"/>
                <a:gd name="connsiteX1" fmla="*/ 3796392 w 3796392"/>
                <a:gd name="connsiteY1" fmla="*/ 0 h 493546"/>
                <a:gd name="connsiteX2" fmla="*/ 3796392 w 3796392"/>
                <a:gd name="connsiteY2" fmla="*/ 493546 h 493546"/>
                <a:gd name="connsiteX3" fmla="*/ 246773 w 3796392"/>
                <a:gd name="connsiteY3" fmla="*/ 493546 h 493546"/>
                <a:gd name="connsiteX4" fmla="*/ 0 w 3796392"/>
                <a:gd name="connsiteY4" fmla="*/ 246773 h 493546"/>
                <a:gd name="connsiteX5" fmla="*/ 246773 w 3796392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6392" h="493546">
                  <a:moveTo>
                    <a:pt x="246773" y="0"/>
                  </a:moveTo>
                  <a:lnTo>
                    <a:pt x="3796392" y="0"/>
                  </a:lnTo>
                  <a:lnTo>
                    <a:pt x="3796392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7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929E284-AF89-4605-A3FF-EE7C49A93DC7}"/>
                </a:ext>
              </a:extLst>
            </p:cNvPr>
            <p:cNvSpPr/>
            <p:nvPr/>
          </p:nvSpPr>
          <p:spPr>
            <a:xfrm>
              <a:off x="8389259" y="4952899"/>
              <a:ext cx="2372231" cy="493514"/>
            </a:xfrm>
            <a:custGeom>
              <a:avLst/>
              <a:gdLst>
                <a:gd name="connsiteX0" fmla="*/ 246773 w 2372231"/>
                <a:gd name="connsiteY0" fmla="*/ 0 h 493514"/>
                <a:gd name="connsiteX1" fmla="*/ 2372231 w 2372231"/>
                <a:gd name="connsiteY1" fmla="*/ 0 h 493514"/>
                <a:gd name="connsiteX2" fmla="*/ 2372231 w 2372231"/>
                <a:gd name="connsiteY2" fmla="*/ 317011 h 493514"/>
                <a:gd name="connsiteX3" fmla="*/ 2195728 w 2372231"/>
                <a:gd name="connsiteY3" fmla="*/ 493514 h 493514"/>
                <a:gd name="connsiteX4" fmla="*/ 246456 w 2372231"/>
                <a:gd name="connsiteY4" fmla="*/ 493514 h 493514"/>
                <a:gd name="connsiteX5" fmla="*/ 197040 w 2372231"/>
                <a:gd name="connsiteY5" fmla="*/ 488533 h 493514"/>
                <a:gd name="connsiteX6" fmla="*/ 0 w 2372231"/>
                <a:gd name="connsiteY6" fmla="*/ 246773 h 493514"/>
                <a:gd name="connsiteX7" fmla="*/ 246773 w 2372231"/>
                <a:gd name="connsiteY7" fmla="*/ 0 h 49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2231" h="493514">
                  <a:moveTo>
                    <a:pt x="246773" y="0"/>
                  </a:moveTo>
                  <a:lnTo>
                    <a:pt x="2372231" y="0"/>
                  </a:lnTo>
                  <a:lnTo>
                    <a:pt x="2372231" y="317011"/>
                  </a:lnTo>
                  <a:cubicBezTo>
                    <a:pt x="2372231" y="414491"/>
                    <a:pt x="2293208" y="493514"/>
                    <a:pt x="2195728" y="493514"/>
                  </a:cubicBezTo>
                  <a:lnTo>
                    <a:pt x="246456" y="493514"/>
                  </a:lnTo>
                  <a:lnTo>
                    <a:pt x="197040" y="488533"/>
                  </a:lnTo>
                  <a:cubicBezTo>
                    <a:pt x="84589" y="465522"/>
                    <a:pt x="0" y="366026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85000"/>
                  </a:srgbClr>
                </a:gs>
                <a:gs pos="100000">
                  <a:srgbClr val="6B54F1">
                    <a:alpha val="2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D6EEED1-502D-411C-A2E2-00BE08D30C1C}"/>
                </a:ext>
              </a:extLst>
            </p:cNvPr>
            <p:cNvSpPr/>
            <p:nvPr/>
          </p:nvSpPr>
          <p:spPr>
            <a:xfrm>
              <a:off x="9769476" y="2171076"/>
              <a:ext cx="993775" cy="493546"/>
            </a:xfrm>
            <a:custGeom>
              <a:avLst/>
              <a:gdLst>
                <a:gd name="connsiteX0" fmla="*/ 246773 w 993775"/>
                <a:gd name="connsiteY0" fmla="*/ 0 h 493546"/>
                <a:gd name="connsiteX1" fmla="*/ 993775 w 993775"/>
                <a:gd name="connsiteY1" fmla="*/ 0 h 493546"/>
                <a:gd name="connsiteX2" fmla="*/ 993775 w 993775"/>
                <a:gd name="connsiteY2" fmla="*/ 493546 h 493546"/>
                <a:gd name="connsiteX3" fmla="*/ 246773 w 993775"/>
                <a:gd name="connsiteY3" fmla="*/ 493546 h 493546"/>
                <a:gd name="connsiteX4" fmla="*/ 0 w 993775"/>
                <a:gd name="connsiteY4" fmla="*/ 246773 h 493546"/>
                <a:gd name="connsiteX5" fmla="*/ 246773 w 993775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775" h="493546">
                  <a:moveTo>
                    <a:pt x="246773" y="0"/>
                  </a:moveTo>
                  <a:lnTo>
                    <a:pt x="993775" y="0"/>
                  </a:lnTo>
                  <a:lnTo>
                    <a:pt x="993775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80000"/>
                  </a:srgbClr>
                </a:gs>
                <a:gs pos="100000">
                  <a:srgbClr val="6B54F1">
                    <a:alpha val="5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E3F0CB9-2392-4B8D-A957-206ADCE33371}"/>
              </a:ext>
            </a:extLst>
          </p:cNvPr>
          <p:cNvGrpSpPr/>
          <p:nvPr/>
        </p:nvGrpSpPr>
        <p:grpSpPr>
          <a:xfrm>
            <a:off x="5207001" y="3820318"/>
            <a:ext cx="1778003" cy="392566"/>
            <a:chOff x="5207000" y="3820318"/>
            <a:chExt cx="1778002" cy="392566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BAEC3E6A-4F10-4C74-AC13-CD53592F13F4}"/>
                </a:ext>
              </a:extLst>
            </p:cNvPr>
            <p:cNvSpPr/>
            <p:nvPr/>
          </p:nvSpPr>
          <p:spPr>
            <a:xfrm>
              <a:off x="5207000" y="3820318"/>
              <a:ext cx="1778002" cy="3925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29A6C2C-68AA-4426-95E2-DF5058B7A7E0}"/>
                </a:ext>
              </a:extLst>
            </p:cNvPr>
            <p:cNvSpPr txBox="1"/>
            <p:nvPr/>
          </p:nvSpPr>
          <p:spPr>
            <a:xfrm>
              <a:off x="5225143" y="3831935"/>
              <a:ext cx="1741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 </a:t>
              </a:r>
              <a:endParaRPr lang="zh-CN" alt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0100441A-8FC5-451F-B1E0-BCC167295E2A}"/>
              </a:ext>
            </a:extLst>
          </p:cNvPr>
          <p:cNvSpPr txBox="1"/>
          <p:nvPr/>
        </p:nvSpPr>
        <p:spPr>
          <a:xfrm>
            <a:off x="3479803" y="1879661"/>
            <a:ext cx="523239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1295F6"/>
                </a:solidFill>
                <a:latin typeface="Century Gothic" panose="020B0502020202020204" pitchFamily="34" charset="0"/>
              </a:rPr>
              <a:t>03.</a:t>
            </a:r>
            <a:endParaRPr lang="zh-CN" altLang="en-US" sz="5400" b="1" dirty="0">
              <a:solidFill>
                <a:srgbClr val="1295F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386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占位符 53">
            <a:extLst>
              <a:ext uri="{FF2B5EF4-FFF2-40B4-BE49-F238E27FC236}">
                <a16:creationId xmlns:a16="http://schemas.microsoft.com/office/drawing/2014/main" id="{D4119CFE-ECEC-4770-A4EC-116C24DB61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52D3876-5F87-4B1D-928F-E20C4231B6B8}"/>
              </a:ext>
            </a:extLst>
          </p:cNvPr>
          <p:cNvGrpSpPr/>
          <p:nvPr/>
        </p:nvGrpSpPr>
        <p:grpSpPr>
          <a:xfrm>
            <a:off x="6957955" y="2579350"/>
            <a:ext cx="3645637" cy="2022443"/>
            <a:chOff x="3639004" y="4228457"/>
            <a:chExt cx="3645637" cy="202244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755F8C2-4D6A-47A0-8064-A96FCD7ACB9B}"/>
                </a:ext>
              </a:extLst>
            </p:cNvPr>
            <p:cNvSpPr txBox="1"/>
            <p:nvPr/>
          </p:nvSpPr>
          <p:spPr>
            <a:xfrm>
              <a:off x="3639004" y="4685022"/>
              <a:ext cx="3645637" cy="1565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This template is exclusively designed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2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This template is exclusively designed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2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6CF818F-E054-42D6-8CE4-2743F9816178}"/>
                </a:ext>
              </a:extLst>
            </p:cNvPr>
            <p:cNvSpPr txBox="1"/>
            <p:nvPr/>
          </p:nvSpPr>
          <p:spPr>
            <a:xfrm>
              <a:off x="3639004" y="422845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28B8699-D674-4532-9067-9EEE8945DDBE}"/>
              </a:ext>
            </a:extLst>
          </p:cNvPr>
          <p:cNvGrpSpPr/>
          <p:nvPr/>
        </p:nvGrpSpPr>
        <p:grpSpPr>
          <a:xfrm>
            <a:off x="2894858" y="2530536"/>
            <a:ext cx="1235865" cy="855913"/>
            <a:chOff x="2503943" y="2098675"/>
            <a:chExt cx="1235865" cy="855913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8271FB8-612A-4350-B148-2BEBCDD9F03E}"/>
                </a:ext>
              </a:extLst>
            </p:cNvPr>
            <p:cNvSpPr/>
            <p:nvPr/>
          </p:nvSpPr>
          <p:spPr>
            <a:xfrm>
              <a:off x="3573575" y="2788355"/>
              <a:ext cx="166233" cy="166233"/>
            </a:xfrm>
            <a:prstGeom prst="ellipse">
              <a:avLst/>
            </a:prstGeom>
            <a:noFill/>
            <a:ln w="19050">
              <a:solidFill>
                <a:srgbClr val="129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88485DD-03BA-4BEF-B39E-E9E1BEFE600B}"/>
                </a:ext>
              </a:extLst>
            </p:cNvPr>
            <p:cNvCxnSpPr>
              <a:cxnSpLocks/>
            </p:cNvCxnSpPr>
            <p:nvPr/>
          </p:nvCxnSpPr>
          <p:spPr>
            <a:xfrm>
              <a:off x="2503943" y="2103437"/>
              <a:ext cx="482600" cy="0"/>
            </a:xfrm>
            <a:prstGeom prst="line">
              <a:avLst/>
            </a:prstGeom>
            <a:noFill/>
            <a:ln w="19050" cap="rnd">
              <a:solidFill>
                <a:srgbClr val="1295F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F438145-D1E2-4F5C-B59F-5EA4B8683790}"/>
                </a:ext>
              </a:extLst>
            </p:cNvPr>
            <p:cNvCxnSpPr>
              <a:cxnSpLocks/>
            </p:cNvCxnSpPr>
            <p:nvPr/>
          </p:nvCxnSpPr>
          <p:spPr>
            <a:xfrm>
              <a:off x="2979788" y="2098675"/>
              <a:ext cx="612269" cy="714024"/>
            </a:xfrm>
            <a:prstGeom prst="line">
              <a:avLst/>
            </a:prstGeom>
            <a:noFill/>
            <a:ln w="19050" cap="rnd">
              <a:solidFill>
                <a:srgbClr val="1295F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9235971-A79B-40BC-860D-C826BED4F9BD}"/>
              </a:ext>
            </a:extLst>
          </p:cNvPr>
          <p:cNvGrpSpPr/>
          <p:nvPr/>
        </p:nvGrpSpPr>
        <p:grpSpPr>
          <a:xfrm rot="10800000">
            <a:off x="3939429" y="4183134"/>
            <a:ext cx="1088115" cy="1145881"/>
            <a:chOff x="2503943" y="2098675"/>
            <a:chExt cx="1088114" cy="1145881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2556640-44F3-4317-976F-E86A9FBBF04B}"/>
                </a:ext>
              </a:extLst>
            </p:cNvPr>
            <p:cNvSpPr/>
            <p:nvPr/>
          </p:nvSpPr>
          <p:spPr>
            <a:xfrm>
              <a:off x="3425824" y="3078323"/>
              <a:ext cx="166233" cy="166233"/>
            </a:xfrm>
            <a:prstGeom prst="ellipse">
              <a:avLst/>
            </a:prstGeom>
            <a:noFill/>
            <a:ln w="19050">
              <a:solidFill>
                <a:srgbClr val="129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07B4603-490B-4479-9602-97A0DB733EE3}"/>
                </a:ext>
              </a:extLst>
            </p:cNvPr>
            <p:cNvCxnSpPr>
              <a:cxnSpLocks/>
            </p:cNvCxnSpPr>
            <p:nvPr/>
          </p:nvCxnSpPr>
          <p:spPr>
            <a:xfrm>
              <a:off x="2503943" y="2103437"/>
              <a:ext cx="482600" cy="0"/>
            </a:xfrm>
            <a:prstGeom prst="line">
              <a:avLst/>
            </a:prstGeom>
            <a:noFill/>
            <a:ln w="19050" cap="rnd">
              <a:solidFill>
                <a:srgbClr val="1295F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31AF6AA-C513-42AB-8DAA-A923F651D1D2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2979788" y="2098675"/>
              <a:ext cx="470380" cy="1003992"/>
            </a:xfrm>
            <a:prstGeom prst="line">
              <a:avLst/>
            </a:prstGeom>
            <a:noFill/>
            <a:ln w="19050" cap="rnd">
              <a:solidFill>
                <a:srgbClr val="1295F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9AA2CA7-2CE3-4576-ABEA-D3124DAD18E5}"/>
              </a:ext>
            </a:extLst>
          </p:cNvPr>
          <p:cNvGrpSpPr/>
          <p:nvPr/>
        </p:nvGrpSpPr>
        <p:grpSpPr>
          <a:xfrm>
            <a:off x="138957" y="2359052"/>
            <a:ext cx="2699659" cy="631817"/>
            <a:chOff x="2227943" y="1955907"/>
            <a:chExt cx="2699658" cy="63181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60D2DF1-41F6-450B-8FDE-2D8C93CA094B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9095D7C-8367-4AF1-BA01-8B3F58925ADA}"/>
                </a:ext>
              </a:extLst>
            </p:cNvPr>
            <p:cNvSpPr txBox="1"/>
            <p:nvPr/>
          </p:nvSpPr>
          <p:spPr>
            <a:xfrm>
              <a:off x="2227943" y="195590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600" b="1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NO.01</a:t>
              </a:r>
              <a:endParaRPr lang="zh-CN" altLang="en-US" sz="1600" b="1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EC5D608-1F32-42C2-B797-E5A04C126E87}"/>
              </a:ext>
            </a:extLst>
          </p:cNvPr>
          <p:cNvGrpSpPr/>
          <p:nvPr/>
        </p:nvGrpSpPr>
        <p:grpSpPr>
          <a:xfrm>
            <a:off x="5048697" y="5143148"/>
            <a:ext cx="2699659" cy="631817"/>
            <a:chOff x="2227943" y="1955907"/>
            <a:chExt cx="2699658" cy="631817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156A02E-1A30-463C-AC46-31D4CE4793D2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8D43AFF-7C33-490B-AEEB-968EE958C5AA}"/>
                </a:ext>
              </a:extLst>
            </p:cNvPr>
            <p:cNvSpPr txBox="1"/>
            <p:nvPr/>
          </p:nvSpPr>
          <p:spPr>
            <a:xfrm>
              <a:off x="2227943" y="195590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b="1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NO.01</a:t>
              </a:r>
              <a:endParaRPr lang="zh-CN" altLang="en-US" sz="1600" b="1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A279EB7-3F6A-448A-AAED-9594BE57A3B3}"/>
              </a:ext>
            </a:extLst>
          </p:cNvPr>
          <p:cNvGrpSpPr/>
          <p:nvPr/>
        </p:nvGrpSpPr>
        <p:grpSpPr>
          <a:xfrm>
            <a:off x="7063015" y="4839214"/>
            <a:ext cx="1132116" cy="412976"/>
            <a:chOff x="3089728" y="2430153"/>
            <a:chExt cx="1132116" cy="412976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1DC74D9-43DB-45C0-8C9F-C88D4D156478}"/>
                </a:ext>
              </a:extLst>
            </p:cNvPr>
            <p:cNvSpPr/>
            <p:nvPr/>
          </p:nvSpPr>
          <p:spPr>
            <a:xfrm>
              <a:off x="3089729" y="2430153"/>
              <a:ext cx="1132115" cy="412976"/>
            </a:xfrm>
            <a:prstGeom prst="rect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2A102F8-5373-4274-B3F2-A3C4E38DA07E}"/>
                </a:ext>
              </a:extLst>
            </p:cNvPr>
            <p:cNvSpPr txBox="1"/>
            <p:nvPr/>
          </p:nvSpPr>
          <p:spPr>
            <a:xfrm>
              <a:off x="3089728" y="2492764"/>
              <a:ext cx="1132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  <a:endParaRPr lang="zh-CN" alt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6A107B81-D1AE-4300-BDE1-778C9C6DCE54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A9C8AE1-2335-47F7-B31F-48FC2570A77E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4217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CF6F384-F841-4CD1-8173-9622F2FEB243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C48219A-3ED6-429C-875A-E8A888E57B07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BA906D00-EB19-46C7-B616-D10C994B927F}"/>
              </a:ext>
            </a:extLst>
          </p:cNvPr>
          <p:cNvGrpSpPr/>
          <p:nvPr/>
        </p:nvGrpSpPr>
        <p:grpSpPr>
          <a:xfrm>
            <a:off x="1722093" y="2579350"/>
            <a:ext cx="3748147" cy="2022443"/>
            <a:chOff x="3639004" y="4228457"/>
            <a:chExt cx="3748147" cy="2022443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F57C247-54D7-480C-A749-ACEC1FC3E148}"/>
                </a:ext>
              </a:extLst>
            </p:cNvPr>
            <p:cNvSpPr txBox="1"/>
            <p:nvPr/>
          </p:nvSpPr>
          <p:spPr>
            <a:xfrm>
              <a:off x="3639004" y="4685022"/>
              <a:ext cx="3748147" cy="1565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This template is exclusively designed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</a:t>
              </a:r>
              <a:r>
                <a:rPr lang="en-US" altLang="zh-CN" sz="1200" dirty="0">
                  <a:solidFill>
                    <a:srgbClr val="4CDCF4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Fei </a:t>
              </a:r>
              <a:r>
                <a:rPr lang="en-US" altLang="zh-CN" sz="12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This template is exclusively designed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2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42B315C-8F91-4478-AF31-42A3F7C4A6CE}"/>
                </a:ext>
              </a:extLst>
            </p:cNvPr>
            <p:cNvSpPr txBox="1"/>
            <p:nvPr/>
          </p:nvSpPr>
          <p:spPr>
            <a:xfrm>
              <a:off x="3639004" y="422845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7DC5D83-3671-4595-818A-90670AE0A490}"/>
              </a:ext>
            </a:extLst>
          </p:cNvPr>
          <p:cNvGrpSpPr/>
          <p:nvPr/>
        </p:nvGrpSpPr>
        <p:grpSpPr>
          <a:xfrm>
            <a:off x="1827155" y="4839214"/>
            <a:ext cx="1132116" cy="412976"/>
            <a:chOff x="3089728" y="2430153"/>
            <a:chExt cx="1132116" cy="41297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5CD3014-B61C-4B91-A404-7406AE3FCD4D}"/>
                </a:ext>
              </a:extLst>
            </p:cNvPr>
            <p:cNvSpPr/>
            <p:nvPr/>
          </p:nvSpPr>
          <p:spPr>
            <a:xfrm>
              <a:off x="3089729" y="2430153"/>
              <a:ext cx="1132115" cy="412976"/>
            </a:xfrm>
            <a:prstGeom prst="rect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FD71BAD-97D5-4264-914D-753EC4B8D73F}"/>
                </a:ext>
              </a:extLst>
            </p:cNvPr>
            <p:cNvSpPr txBox="1"/>
            <p:nvPr/>
          </p:nvSpPr>
          <p:spPr>
            <a:xfrm>
              <a:off x="3089728" y="2492764"/>
              <a:ext cx="1132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  <a:endParaRPr lang="zh-CN" alt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DEEBFC1-0AD6-4967-8BFB-EE42455B276D}"/>
              </a:ext>
            </a:extLst>
          </p:cNvPr>
          <p:cNvGrpSpPr/>
          <p:nvPr/>
        </p:nvGrpSpPr>
        <p:grpSpPr>
          <a:xfrm>
            <a:off x="5717307" y="2748623"/>
            <a:ext cx="4808016" cy="533775"/>
            <a:chOff x="5717307" y="2748619"/>
            <a:chExt cx="4808016" cy="533775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04E090F-DE41-4F88-8198-031CA49804A7}"/>
                </a:ext>
              </a:extLst>
            </p:cNvPr>
            <p:cNvGrpSpPr/>
            <p:nvPr/>
          </p:nvGrpSpPr>
          <p:grpSpPr>
            <a:xfrm>
              <a:off x="6777176" y="3035911"/>
              <a:ext cx="3748147" cy="215969"/>
              <a:chOff x="6343649" y="2641106"/>
              <a:chExt cx="4033897" cy="231366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7DFC6DA-58E9-4261-8480-CCE47F3F3747}"/>
                  </a:ext>
                </a:extLst>
              </p:cNvPr>
              <p:cNvSpPr/>
              <p:nvPr/>
            </p:nvSpPr>
            <p:spPr>
              <a:xfrm>
                <a:off x="6343649" y="2641106"/>
                <a:ext cx="4033897" cy="2313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7F03237B-3CB6-44ED-8CDE-7BF0C8DC7510}"/>
                  </a:ext>
                </a:extLst>
              </p:cNvPr>
              <p:cNvSpPr/>
              <p:nvPr/>
            </p:nvSpPr>
            <p:spPr>
              <a:xfrm>
                <a:off x="6343651" y="2641106"/>
                <a:ext cx="3118227" cy="231366"/>
              </a:xfrm>
              <a:prstGeom prst="rect">
                <a:avLst/>
              </a:pr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A6B2FFB-5E6D-4076-9060-E343E6F28C9D}"/>
                </a:ext>
              </a:extLst>
            </p:cNvPr>
            <p:cNvSpPr txBox="1"/>
            <p:nvPr/>
          </p:nvSpPr>
          <p:spPr>
            <a:xfrm>
              <a:off x="5717307" y="3005395"/>
              <a:ext cx="1032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BUSINESS</a:t>
              </a:r>
              <a:endParaRPr lang="zh-CN" altLang="en-US" sz="1200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54B52D8-6DB2-4289-BA00-48D92B947DE3}"/>
                </a:ext>
              </a:extLst>
            </p:cNvPr>
            <p:cNvSpPr txBox="1"/>
            <p:nvPr/>
          </p:nvSpPr>
          <p:spPr>
            <a:xfrm>
              <a:off x="9305252" y="2748619"/>
              <a:ext cx="743623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75%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2BC6A48-1A75-49A2-84C0-A19B1B320D73}"/>
              </a:ext>
            </a:extLst>
          </p:cNvPr>
          <p:cNvGrpSpPr/>
          <p:nvPr/>
        </p:nvGrpSpPr>
        <p:grpSpPr>
          <a:xfrm>
            <a:off x="5717307" y="3418240"/>
            <a:ext cx="4808016" cy="529908"/>
            <a:chOff x="5717307" y="3418240"/>
            <a:chExt cx="4808016" cy="52990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6D5CAF7-5C11-40F7-AC84-EF2D5C114B65}"/>
                </a:ext>
              </a:extLst>
            </p:cNvPr>
            <p:cNvGrpSpPr/>
            <p:nvPr/>
          </p:nvGrpSpPr>
          <p:grpSpPr>
            <a:xfrm>
              <a:off x="6777176" y="3702678"/>
              <a:ext cx="3748147" cy="215969"/>
              <a:chOff x="6343649" y="3409889"/>
              <a:chExt cx="4033897" cy="231366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9F0ECFD-AB5B-4F5A-A992-3C434FA14770}"/>
                  </a:ext>
                </a:extLst>
              </p:cNvPr>
              <p:cNvSpPr/>
              <p:nvPr/>
            </p:nvSpPr>
            <p:spPr>
              <a:xfrm>
                <a:off x="6343649" y="3409889"/>
                <a:ext cx="4033897" cy="2313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63D9E75-568B-4EC6-BB99-620FAA857614}"/>
                  </a:ext>
                </a:extLst>
              </p:cNvPr>
              <p:cNvSpPr/>
              <p:nvPr/>
            </p:nvSpPr>
            <p:spPr>
              <a:xfrm>
                <a:off x="6343650" y="3409889"/>
                <a:ext cx="2662437" cy="231366"/>
              </a:xfrm>
              <a:prstGeom prst="rect">
                <a:avLst/>
              </a:pr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1FD4F85-3F14-48E5-A8A5-822DD675D74A}"/>
                </a:ext>
              </a:extLst>
            </p:cNvPr>
            <p:cNvSpPr txBox="1"/>
            <p:nvPr/>
          </p:nvSpPr>
          <p:spPr>
            <a:xfrm>
              <a:off x="5717307" y="3671149"/>
              <a:ext cx="1032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BUSINESS</a:t>
              </a:r>
              <a:endParaRPr lang="zh-CN" altLang="en-US" sz="1200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30B9B5D-3E52-47C5-8FDB-4CF73EAD0D51}"/>
                </a:ext>
              </a:extLst>
            </p:cNvPr>
            <p:cNvSpPr txBox="1"/>
            <p:nvPr/>
          </p:nvSpPr>
          <p:spPr>
            <a:xfrm>
              <a:off x="8879202" y="3418240"/>
              <a:ext cx="743623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60%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34F560E-CF3F-41C5-80A0-88E0E99AE755}"/>
              </a:ext>
            </a:extLst>
          </p:cNvPr>
          <p:cNvGrpSpPr/>
          <p:nvPr/>
        </p:nvGrpSpPr>
        <p:grpSpPr>
          <a:xfrm>
            <a:off x="5717307" y="4078744"/>
            <a:ext cx="4808016" cy="535158"/>
            <a:chOff x="5717307" y="4078744"/>
            <a:chExt cx="4808016" cy="535158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F9E9BF2-B538-430A-8408-D1581EEBE7B1}"/>
                </a:ext>
              </a:extLst>
            </p:cNvPr>
            <p:cNvGrpSpPr/>
            <p:nvPr/>
          </p:nvGrpSpPr>
          <p:grpSpPr>
            <a:xfrm>
              <a:off x="6777176" y="4369445"/>
              <a:ext cx="3748147" cy="215969"/>
              <a:chOff x="6343649" y="4178673"/>
              <a:chExt cx="4033897" cy="231366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FDF2FFA-8828-4DBF-AB19-DDE83F813232}"/>
                  </a:ext>
                </a:extLst>
              </p:cNvPr>
              <p:cNvSpPr/>
              <p:nvPr/>
            </p:nvSpPr>
            <p:spPr>
              <a:xfrm>
                <a:off x="6343649" y="4178673"/>
                <a:ext cx="4033897" cy="2313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21BC9C9-58E5-4FAB-8A1F-5FFA3F70F8F5}"/>
                  </a:ext>
                </a:extLst>
              </p:cNvPr>
              <p:cNvSpPr/>
              <p:nvPr/>
            </p:nvSpPr>
            <p:spPr>
              <a:xfrm>
                <a:off x="6343650" y="4178673"/>
                <a:ext cx="1840968" cy="231366"/>
              </a:xfrm>
              <a:prstGeom prst="rect">
                <a:avLst/>
              </a:pr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A0F9755-C802-4694-9836-56A077B62F22}"/>
                </a:ext>
              </a:extLst>
            </p:cNvPr>
            <p:cNvSpPr txBox="1"/>
            <p:nvPr/>
          </p:nvSpPr>
          <p:spPr>
            <a:xfrm>
              <a:off x="5717307" y="4336903"/>
              <a:ext cx="1032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BUSINESS</a:t>
              </a:r>
              <a:endParaRPr lang="zh-CN" altLang="en-US" sz="1200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FEFD65A-136C-4742-BFA9-8265FE56F076}"/>
                </a:ext>
              </a:extLst>
            </p:cNvPr>
            <p:cNvSpPr txBox="1"/>
            <p:nvPr/>
          </p:nvSpPr>
          <p:spPr>
            <a:xfrm>
              <a:off x="8107004" y="4078744"/>
              <a:ext cx="743623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45%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66A73F2-601B-495D-B025-AF735BCA239C}"/>
              </a:ext>
            </a:extLst>
          </p:cNvPr>
          <p:cNvGrpSpPr/>
          <p:nvPr/>
        </p:nvGrpSpPr>
        <p:grpSpPr>
          <a:xfrm>
            <a:off x="5717309" y="4744620"/>
            <a:ext cx="4867715" cy="535036"/>
            <a:chOff x="5717307" y="4744620"/>
            <a:chExt cx="4867715" cy="53503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7E44439-513D-4AB2-A2BC-9C7C33003677}"/>
                </a:ext>
              </a:extLst>
            </p:cNvPr>
            <p:cNvGrpSpPr/>
            <p:nvPr/>
          </p:nvGrpSpPr>
          <p:grpSpPr>
            <a:xfrm>
              <a:off x="6777176" y="5036211"/>
              <a:ext cx="3748147" cy="215969"/>
              <a:chOff x="6343649" y="4947458"/>
              <a:chExt cx="4033897" cy="231366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2222719-B214-493C-A82F-B5305842707E}"/>
                  </a:ext>
                </a:extLst>
              </p:cNvPr>
              <p:cNvSpPr/>
              <p:nvPr/>
            </p:nvSpPr>
            <p:spPr>
              <a:xfrm>
                <a:off x="6343649" y="4947458"/>
                <a:ext cx="4033897" cy="2313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19B13DC-318F-4E10-B35A-D5F95CFD9FD7}"/>
                  </a:ext>
                </a:extLst>
              </p:cNvPr>
              <p:cNvSpPr/>
              <p:nvPr/>
            </p:nvSpPr>
            <p:spPr>
              <a:xfrm>
                <a:off x="6343650" y="4947458"/>
                <a:ext cx="3718610" cy="231366"/>
              </a:xfrm>
              <a:prstGeom prst="rect">
                <a:avLst/>
              </a:pr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3C94C76-2200-48B6-9521-7DBA741818D6}"/>
                </a:ext>
              </a:extLst>
            </p:cNvPr>
            <p:cNvSpPr txBox="1"/>
            <p:nvPr/>
          </p:nvSpPr>
          <p:spPr>
            <a:xfrm>
              <a:off x="5717307" y="5002657"/>
              <a:ext cx="1032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BUSINESS</a:t>
              </a:r>
              <a:endParaRPr lang="zh-CN" altLang="en-US" sz="1200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CF4D70B-4642-481F-AF16-4F31DA6B37EE}"/>
                </a:ext>
              </a:extLst>
            </p:cNvPr>
            <p:cNvSpPr txBox="1"/>
            <p:nvPr/>
          </p:nvSpPr>
          <p:spPr>
            <a:xfrm>
              <a:off x="9841399" y="4744620"/>
              <a:ext cx="743623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96%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01801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B40A4C9A-8146-4901-8D78-5977B826FD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图片占位符 27">
            <a:extLst>
              <a:ext uri="{FF2B5EF4-FFF2-40B4-BE49-F238E27FC236}">
                <a16:creationId xmlns:a16="http://schemas.microsoft.com/office/drawing/2014/main" id="{6FA9015D-7E73-4922-A70B-46F066585E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图片占位符 29">
            <a:extLst>
              <a:ext uri="{FF2B5EF4-FFF2-40B4-BE49-F238E27FC236}">
                <a16:creationId xmlns:a16="http://schemas.microsoft.com/office/drawing/2014/main" id="{96381FC5-5731-4FFD-AEB7-1141D7184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C10F307-7582-4458-AA1D-B1AB3A399725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F9FDC02-EE25-42FC-9B35-63113577F8AF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FE3D8D7F-358F-44F7-9448-78B9F8C1E7BC}"/>
              </a:ext>
            </a:extLst>
          </p:cNvPr>
          <p:cNvSpPr txBox="1"/>
          <p:nvPr/>
        </p:nvSpPr>
        <p:spPr>
          <a:xfrm>
            <a:off x="3784603" y="1532854"/>
            <a:ext cx="46227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359C6F-D241-44E2-B53E-6CBD4F9A7176}"/>
              </a:ext>
            </a:extLst>
          </p:cNvPr>
          <p:cNvSpPr txBox="1"/>
          <p:nvPr/>
        </p:nvSpPr>
        <p:spPr>
          <a:xfrm>
            <a:off x="1699561" y="4871037"/>
            <a:ext cx="2656995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 This template is exclusively designed 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by Fei </a:t>
            </a:r>
            <a:r>
              <a:rPr lang="en-US" altLang="zh-CN" sz="1200" dirty="0" err="1">
                <a:solidFill>
                  <a:srgbClr val="1295F6"/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 creative,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DBF18F-46E9-43AF-93C1-94DFE23A6524}"/>
              </a:ext>
            </a:extLst>
          </p:cNvPr>
          <p:cNvSpPr txBox="1"/>
          <p:nvPr/>
        </p:nvSpPr>
        <p:spPr>
          <a:xfrm>
            <a:off x="4746173" y="4871037"/>
            <a:ext cx="2656995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 This template is exclusively designed 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by Fei </a:t>
            </a:r>
            <a:r>
              <a:rPr lang="en-US" altLang="zh-CN" sz="1200" dirty="0" err="1">
                <a:solidFill>
                  <a:srgbClr val="1295F6"/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 creative,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442C8E0-375B-4916-889D-314406CD6DF4}"/>
              </a:ext>
            </a:extLst>
          </p:cNvPr>
          <p:cNvSpPr txBox="1"/>
          <p:nvPr/>
        </p:nvSpPr>
        <p:spPr>
          <a:xfrm>
            <a:off x="7788277" y="4871037"/>
            <a:ext cx="2656995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 This template is exclusively designed 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by Fei </a:t>
            </a:r>
            <a:r>
              <a:rPr lang="en-US" altLang="zh-CN" sz="1200" dirty="0" err="1">
                <a:solidFill>
                  <a:srgbClr val="1295F6"/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 creative, 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F39A5D4-9708-4105-8188-D97EC4D2BE86}"/>
              </a:ext>
            </a:extLst>
          </p:cNvPr>
          <p:cNvGrpSpPr/>
          <p:nvPr/>
        </p:nvGrpSpPr>
        <p:grpSpPr>
          <a:xfrm>
            <a:off x="1699561" y="4294901"/>
            <a:ext cx="2714571" cy="461665"/>
            <a:chOff x="1699561" y="4294897"/>
            <a:chExt cx="2714570" cy="46166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3F91852-37B7-4622-970D-5B93AFE1BA22}"/>
                </a:ext>
              </a:extLst>
            </p:cNvPr>
            <p:cNvSpPr/>
            <p:nvPr/>
          </p:nvSpPr>
          <p:spPr>
            <a:xfrm>
              <a:off x="1699561" y="4294897"/>
              <a:ext cx="2656995" cy="461665"/>
            </a:xfrm>
            <a:prstGeom prst="rect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3522434-DB2A-47B5-8AB3-2AC70501F503}"/>
                </a:ext>
              </a:extLst>
            </p:cNvPr>
            <p:cNvSpPr txBox="1"/>
            <p:nvPr/>
          </p:nvSpPr>
          <p:spPr>
            <a:xfrm>
              <a:off x="1714473" y="4358099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对话气泡: 矩形 16">
              <a:extLst>
                <a:ext uri="{FF2B5EF4-FFF2-40B4-BE49-F238E27FC236}">
                  <a16:creationId xmlns:a16="http://schemas.microsoft.com/office/drawing/2014/main" id="{F539D435-6E1B-4242-90E7-A31DCD85549D}"/>
                </a:ext>
              </a:extLst>
            </p:cNvPr>
            <p:cNvSpPr/>
            <p:nvPr/>
          </p:nvSpPr>
          <p:spPr>
            <a:xfrm>
              <a:off x="3852614" y="4404530"/>
              <a:ext cx="352613" cy="242397"/>
            </a:xfrm>
            <a:prstGeom prst="wedgeRect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1400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316A61D-2D6B-474E-96D7-B2CB9591C0B0}"/>
              </a:ext>
            </a:extLst>
          </p:cNvPr>
          <p:cNvGrpSpPr/>
          <p:nvPr/>
        </p:nvGrpSpPr>
        <p:grpSpPr>
          <a:xfrm>
            <a:off x="4767505" y="4294901"/>
            <a:ext cx="2710065" cy="461665"/>
            <a:chOff x="4767502" y="4294897"/>
            <a:chExt cx="2710065" cy="46166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4FFACFF-B4C4-4A2C-8376-A55D5F70C247}"/>
                </a:ext>
              </a:extLst>
            </p:cNvPr>
            <p:cNvSpPr/>
            <p:nvPr/>
          </p:nvSpPr>
          <p:spPr>
            <a:xfrm>
              <a:off x="4767502" y="4294897"/>
              <a:ext cx="2656995" cy="461665"/>
            </a:xfrm>
            <a:prstGeom prst="rect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23D4BB0-95B0-48E0-9C44-AB1B10118123}"/>
                </a:ext>
              </a:extLst>
            </p:cNvPr>
            <p:cNvSpPr txBox="1"/>
            <p:nvPr/>
          </p:nvSpPr>
          <p:spPr>
            <a:xfrm>
              <a:off x="4777909" y="4358099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对话气泡: 矩形 18">
              <a:extLst>
                <a:ext uri="{FF2B5EF4-FFF2-40B4-BE49-F238E27FC236}">
                  <a16:creationId xmlns:a16="http://schemas.microsoft.com/office/drawing/2014/main" id="{E5C71E4F-890C-413D-9021-132821421CD4}"/>
                </a:ext>
              </a:extLst>
            </p:cNvPr>
            <p:cNvSpPr/>
            <p:nvPr/>
          </p:nvSpPr>
          <p:spPr>
            <a:xfrm>
              <a:off x="6916050" y="4404530"/>
              <a:ext cx="352613" cy="242397"/>
            </a:xfrm>
            <a:prstGeom prst="wedgeRect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1400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2ED3BD7-B72E-4929-8E2C-FB7E3DA13005}"/>
              </a:ext>
            </a:extLst>
          </p:cNvPr>
          <p:cNvGrpSpPr/>
          <p:nvPr/>
        </p:nvGrpSpPr>
        <p:grpSpPr>
          <a:xfrm>
            <a:off x="7788275" y="4294901"/>
            <a:ext cx="2704164" cy="461665"/>
            <a:chOff x="7788275" y="4294897"/>
            <a:chExt cx="2704164" cy="46166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63A2E3F-88BB-4BDB-9DAA-3E388C8F4A68}"/>
                </a:ext>
              </a:extLst>
            </p:cNvPr>
            <p:cNvSpPr/>
            <p:nvPr/>
          </p:nvSpPr>
          <p:spPr>
            <a:xfrm>
              <a:off x="7788275" y="4294897"/>
              <a:ext cx="2656995" cy="461665"/>
            </a:xfrm>
            <a:prstGeom prst="rect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89A1536-267D-4715-8D38-9EA443242E53}"/>
                </a:ext>
              </a:extLst>
            </p:cNvPr>
            <p:cNvSpPr txBox="1"/>
            <p:nvPr/>
          </p:nvSpPr>
          <p:spPr>
            <a:xfrm>
              <a:off x="7792781" y="4358099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对话气泡: 矩形 20">
              <a:extLst>
                <a:ext uri="{FF2B5EF4-FFF2-40B4-BE49-F238E27FC236}">
                  <a16:creationId xmlns:a16="http://schemas.microsoft.com/office/drawing/2014/main" id="{2E490956-8915-497C-A7BC-4A54D5F27935}"/>
                </a:ext>
              </a:extLst>
            </p:cNvPr>
            <p:cNvSpPr/>
            <p:nvPr/>
          </p:nvSpPr>
          <p:spPr>
            <a:xfrm>
              <a:off x="9930922" y="4404530"/>
              <a:ext cx="352613" cy="242397"/>
            </a:xfrm>
            <a:prstGeom prst="wedgeRect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1400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25040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5184965-A598-4C57-928E-C2FCB50094F4}"/>
              </a:ext>
            </a:extLst>
          </p:cNvPr>
          <p:cNvSpPr/>
          <p:nvPr/>
        </p:nvSpPr>
        <p:spPr>
          <a:xfrm>
            <a:off x="0" y="4"/>
            <a:ext cx="12192000" cy="6308725"/>
          </a:xfrm>
          <a:prstGeom prst="rect">
            <a:avLst/>
          </a:pr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55F15F-16D1-40C9-B5C3-210D039121B3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09A0FA0-D2F5-4F37-B736-880E0F72B930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FB58B82-403D-4FBA-BD15-04FCE03C1F95}"/>
              </a:ext>
            </a:extLst>
          </p:cNvPr>
          <p:cNvSpPr txBox="1"/>
          <p:nvPr/>
        </p:nvSpPr>
        <p:spPr>
          <a:xfrm>
            <a:off x="3784603" y="1532854"/>
            <a:ext cx="46227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internet.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AC2DE63-5155-4A69-98E4-B8EFD6BB1F06}"/>
              </a:ext>
            </a:extLst>
          </p:cNvPr>
          <p:cNvGrpSpPr/>
          <p:nvPr/>
        </p:nvGrpSpPr>
        <p:grpSpPr>
          <a:xfrm>
            <a:off x="5499555" y="3098800"/>
            <a:ext cx="1192895" cy="254000"/>
            <a:chOff x="4276725" y="3175000"/>
            <a:chExt cx="1192894" cy="2540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1887FED-8FDF-4C91-8A96-BF68F685B06E}"/>
                </a:ext>
              </a:extLst>
            </p:cNvPr>
            <p:cNvSpPr/>
            <p:nvPr/>
          </p:nvSpPr>
          <p:spPr>
            <a:xfrm>
              <a:off x="4276725" y="3175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09C0212-B69F-471E-9B4B-A8E6BB514E10}"/>
                </a:ext>
              </a:extLst>
            </p:cNvPr>
            <p:cNvSpPr/>
            <p:nvPr/>
          </p:nvSpPr>
          <p:spPr>
            <a:xfrm>
              <a:off x="4746172" y="3175000"/>
              <a:ext cx="254000" cy="254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2852099-04FC-4069-8EA7-0011ACE655B7}"/>
                </a:ext>
              </a:extLst>
            </p:cNvPr>
            <p:cNvSpPr/>
            <p:nvPr/>
          </p:nvSpPr>
          <p:spPr>
            <a:xfrm>
              <a:off x="5215619" y="3175000"/>
              <a:ext cx="254000" cy="254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C628C32-D614-4848-AA5C-2FE915A4FCE7}"/>
              </a:ext>
            </a:extLst>
          </p:cNvPr>
          <p:cNvGrpSpPr/>
          <p:nvPr/>
        </p:nvGrpSpPr>
        <p:grpSpPr>
          <a:xfrm>
            <a:off x="1984375" y="4225927"/>
            <a:ext cx="1066800" cy="1066801"/>
            <a:chOff x="1984375" y="4225925"/>
            <a:chExt cx="1066800" cy="106680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0706656-38E3-496B-8A49-AB1075F37B92}"/>
                </a:ext>
              </a:extLst>
            </p:cNvPr>
            <p:cNvSpPr/>
            <p:nvPr/>
          </p:nvSpPr>
          <p:spPr>
            <a:xfrm>
              <a:off x="1984375" y="4225925"/>
              <a:ext cx="1066800" cy="106680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3B3EEA8D-2E54-40E2-87BD-CDF541886B5F}"/>
                </a:ext>
              </a:extLst>
            </p:cNvPr>
            <p:cNvSpPr/>
            <p:nvPr/>
          </p:nvSpPr>
          <p:spPr>
            <a:xfrm>
              <a:off x="1984375" y="4225926"/>
              <a:ext cx="1066800" cy="10668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19">
              <a:extLst>
                <a:ext uri="{FF2B5EF4-FFF2-40B4-BE49-F238E27FC236}">
                  <a16:creationId xmlns:a16="http://schemas.microsoft.com/office/drawing/2014/main" id="{A29C2E5A-3AC5-4D4E-B908-C45B3E1482FF}"/>
                </a:ext>
              </a:extLst>
            </p:cNvPr>
            <p:cNvSpPr/>
            <p:nvPr/>
          </p:nvSpPr>
          <p:spPr>
            <a:xfrm>
              <a:off x="2308225" y="4385114"/>
              <a:ext cx="419100" cy="418222"/>
            </a:xfrm>
            <a:custGeom>
              <a:avLst/>
              <a:gdLst>
                <a:gd name="connsiteX0" fmla="*/ 73141 w 606368"/>
                <a:gd name="connsiteY0" fmla="*/ 459099 h 605099"/>
                <a:gd name="connsiteX1" fmla="*/ 146282 w 606368"/>
                <a:gd name="connsiteY1" fmla="*/ 532099 h 605099"/>
                <a:gd name="connsiteX2" fmla="*/ 73141 w 606368"/>
                <a:gd name="connsiteY2" fmla="*/ 605099 h 605099"/>
                <a:gd name="connsiteX3" fmla="*/ 0 w 606368"/>
                <a:gd name="connsiteY3" fmla="*/ 532099 h 605099"/>
                <a:gd name="connsiteX4" fmla="*/ 73141 w 606368"/>
                <a:gd name="connsiteY4" fmla="*/ 459099 h 605099"/>
                <a:gd name="connsiteX5" fmla="*/ 90350 w 606368"/>
                <a:gd name="connsiteY5" fmla="*/ 311335 h 605099"/>
                <a:gd name="connsiteX6" fmla="*/ 286566 w 606368"/>
                <a:gd name="connsiteY6" fmla="*/ 507355 h 605099"/>
                <a:gd name="connsiteX7" fmla="*/ 245213 w 606368"/>
                <a:gd name="connsiteY7" fmla="*/ 548647 h 605099"/>
                <a:gd name="connsiteX8" fmla="*/ 203860 w 606368"/>
                <a:gd name="connsiteY8" fmla="*/ 507355 h 605099"/>
                <a:gd name="connsiteX9" fmla="*/ 90350 w 606368"/>
                <a:gd name="connsiteY9" fmla="*/ 393919 h 605099"/>
                <a:gd name="connsiteX10" fmla="*/ 48902 w 606368"/>
                <a:gd name="connsiteY10" fmla="*/ 352627 h 605099"/>
                <a:gd name="connsiteX11" fmla="*/ 90350 w 606368"/>
                <a:gd name="connsiteY11" fmla="*/ 311335 h 605099"/>
                <a:gd name="connsiteX12" fmla="*/ 112838 w 606368"/>
                <a:gd name="connsiteY12" fmla="*/ 158772 h 605099"/>
                <a:gd name="connsiteX13" fmla="*/ 439340 w 606368"/>
                <a:gd name="connsiteY13" fmla="*/ 484848 h 605099"/>
                <a:gd name="connsiteX14" fmla="*/ 397986 w 606368"/>
                <a:gd name="connsiteY14" fmla="*/ 526136 h 605099"/>
                <a:gd name="connsiteX15" fmla="*/ 356631 w 606368"/>
                <a:gd name="connsiteY15" fmla="*/ 484848 h 605099"/>
                <a:gd name="connsiteX16" fmla="*/ 112838 w 606368"/>
                <a:gd name="connsiteY16" fmla="*/ 241443 h 605099"/>
                <a:gd name="connsiteX17" fmla="*/ 71483 w 606368"/>
                <a:gd name="connsiteY17" fmla="*/ 200060 h 605099"/>
                <a:gd name="connsiteX18" fmla="*/ 112838 w 606368"/>
                <a:gd name="connsiteY18" fmla="*/ 158772 h 605099"/>
                <a:gd name="connsiteX19" fmla="*/ 121024 w 606368"/>
                <a:gd name="connsiteY19" fmla="*/ 0 h 605099"/>
                <a:gd name="connsiteX20" fmla="*/ 606368 w 606368"/>
                <a:gd name="connsiteY20" fmla="*/ 484702 h 605099"/>
                <a:gd name="connsiteX21" fmla="*/ 565012 w 606368"/>
                <a:gd name="connsiteY21" fmla="*/ 525995 h 605099"/>
                <a:gd name="connsiteX22" fmla="*/ 523656 w 606368"/>
                <a:gd name="connsiteY22" fmla="*/ 484702 h 605099"/>
                <a:gd name="connsiteX23" fmla="*/ 121024 w 606368"/>
                <a:gd name="connsiteY23" fmla="*/ 82586 h 605099"/>
                <a:gd name="connsiteX24" fmla="*/ 79668 w 606368"/>
                <a:gd name="connsiteY24" fmla="*/ 41293 h 605099"/>
                <a:gd name="connsiteX25" fmla="*/ 121024 w 606368"/>
                <a:gd name="connsiteY25" fmla="*/ 0 h 6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6368" h="605099">
                  <a:moveTo>
                    <a:pt x="73141" y="459099"/>
                  </a:moveTo>
                  <a:cubicBezTo>
                    <a:pt x="113536" y="459099"/>
                    <a:pt x="146282" y="491782"/>
                    <a:pt x="146282" y="532099"/>
                  </a:cubicBezTo>
                  <a:cubicBezTo>
                    <a:pt x="146282" y="572416"/>
                    <a:pt x="113536" y="605099"/>
                    <a:pt x="73141" y="605099"/>
                  </a:cubicBezTo>
                  <a:cubicBezTo>
                    <a:pt x="32746" y="605099"/>
                    <a:pt x="0" y="572416"/>
                    <a:pt x="0" y="532099"/>
                  </a:cubicBezTo>
                  <a:cubicBezTo>
                    <a:pt x="0" y="491782"/>
                    <a:pt x="32746" y="459099"/>
                    <a:pt x="73141" y="459099"/>
                  </a:cubicBezTo>
                  <a:close/>
                  <a:moveTo>
                    <a:pt x="90350" y="311335"/>
                  </a:moveTo>
                  <a:cubicBezTo>
                    <a:pt x="198584" y="311335"/>
                    <a:pt x="286566" y="399280"/>
                    <a:pt x="286566" y="507355"/>
                  </a:cubicBezTo>
                  <a:cubicBezTo>
                    <a:pt x="286566" y="530118"/>
                    <a:pt x="268103" y="548647"/>
                    <a:pt x="245213" y="548647"/>
                  </a:cubicBezTo>
                  <a:cubicBezTo>
                    <a:pt x="222417" y="548647"/>
                    <a:pt x="203860" y="530118"/>
                    <a:pt x="203860" y="507355"/>
                  </a:cubicBezTo>
                  <a:cubicBezTo>
                    <a:pt x="203860" y="444805"/>
                    <a:pt x="152898" y="393919"/>
                    <a:pt x="90350" y="393919"/>
                  </a:cubicBezTo>
                  <a:cubicBezTo>
                    <a:pt x="67459" y="393919"/>
                    <a:pt x="48902" y="375483"/>
                    <a:pt x="48902" y="352627"/>
                  </a:cubicBezTo>
                  <a:cubicBezTo>
                    <a:pt x="48902" y="329770"/>
                    <a:pt x="67459" y="311335"/>
                    <a:pt x="90350" y="311335"/>
                  </a:cubicBezTo>
                  <a:close/>
                  <a:moveTo>
                    <a:pt x="112838" y="158772"/>
                  </a:moveTo>
                  <a:cubicBezTo>
                    <a:pt x="292857" y="158772"/>
                    <a:pt x="439340" y="305021"/>
                    <a:pt x="439340" y="484848"/>
                  </a:cubicBezTo>
                  <a:cubicBezTo>
                    <a:pt x="439340" y="507608"/>
                    <a:pt x="420783" y="526136"/>
                    <a:pt x="397986" y="526136"/>
                  </a:cubicBezTo>
                  <a:cubicBezTo>
                    <a:pt x="375095" y="526136"/>
                    <a:pt x="356631" y="507608"/>
                    <a:pt x="356631" y="484848"/>
                  </a:cubicBezTo>
                  <a:cubicBezTo>
                    <a:pt x="356631" y="350636"/>
                    <a:pt x="247263" y="241443"/>
                    <a:pt x="112838" y="241443"/>
                  </a:cubicBezTo>
                  <a:cubicBezTo>
                    <a:pt x="89947" y="241443"/>
                    <a:pt x="71483" y="222915"/>
                    <a:pt x="71483" y="200060"/>
                  </a:cubicBezTo>
                  <a:cubicBezTo>
                    <a:pt x="71483" y="177300"/>
                    <a:pt x="89947" y="158772"/>
                    <a:pt x="112838" y="158772"/>
                  </a:cubicBezTo>
                  <a:close/>
                  <a:moveTo>
                    <a:pt x="121024" y="0"/>
                  </a:moveTo>
                  <a:cubicBezTo>
                    <a:pt x="388661" y="0"/>
                    <a:pt x="606368" y="217377"/>
                    <a:pt x="606368" y="484702"/>
                  </a:cubicBezTo>
                  <a:cubicBezTo>
                    <a:pt x="606368" y="507465"/>
                    <a:pt x="587904" y="525995"/>
                    <a:pt x="565012" y="525995"/>
                  </a:cubicBezTo>
                  <a:cubicBezTo>
                    <a:pt x="542120" y="525995"/>
                    <a:pt x="523656" y="507465"/>
                    <a:pt x="523656" y="484702"/>
                  </a:cubicBezTo>
                  <a:cubicBezTo>
                    <a:pt x="523656" y="262997"/>
                    <a:pt x="342971" y="82586"/>
                    <a:pt x="121024" y="82586"/>
                  </a:cubicBezTo>
                  <a:cubicBezTo>
                    <a:pt x="98227" y="82586"/>
                    <a:pt x="79668" y="64150"/>
                    <a:pt x="79668" y="41293"/>
                  </a:cubicBezTo>
                  <a:cubicBezTo>
                    <a:pt x="79668" y="18530"/>
                    <a:pt x="98227" y="0"/>
                    <a:pt x="121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71C0708-4746-4DE9-8EA2-2A97E8EE9842}"/>
                </a:ext>
              </a:extLst>
            </p:cNvPr>
            <p:cNvSpPr txBox="1"/>
            <p:nvPr/>
          </p:nvSpPr>
          <p:spPr>
            <a:xfrm>
              <a:off x="1984375" y="4848810"/>
              <a:ext cx="10668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05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0FC1DB6-A267-4930-889C-958817A1AD49}"/>
              </a:ext>
            </a:extLst>
          </p:cNvPr>
          <p:cNvGrpSpPr/>
          <p:nvPr/>
        </p:nvGrpSpPr>
        <p:grpSpPr>
          <a:xfrm>
            <a:off x="3415665" y="4225927"/>
            <a:ext cx="1066800" cy="1066801"/>
            <a:chOff x="3415665" y="4225925"/>
            <a:chExt cx="1066800" cy="106680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32008F7-F4C4-45AC-A7FB-05D3779619BB}"/>
                </a:ext>
              </a:extLst>
            </p:cNvPr>
            <p:cNvSpPr/>
            <p:nvPr/>
          </p:nvSpPr>
          <p:spPr>
            <a:xfrm>
              <a:off x="3415665" y="4225925"/>
              <a:ext cx="1066800" cy="106680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8FB86322-D4CC-4D69-9098-0E7C4F1D13E9}"/>
                </a:ext>
              </a:extLst>
            </p:cNvPr>
            <p:cNvSpPr/>
            <p:nvPr/>
          </p:nvSpPr>
          <p:spPr>
            <a:xfrm>
              <a:off x="3415665" y="4225926"/>
              <a:ext cx="1066800" cy="10668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25">
              <a:extLst>
                <a:ext uri="{FF2B5EF4-FFF2-40B4-BE49-F238E27FC236}">
                  <a16:creationId xmlns:a16="http://schemas.microsoft.com/office/drawing/2014/main" id="{FE7CE11F-C36B-459F-B0F6-E31FC8909063}"/>
                </a:ext>
              </a:extLst>
            </p:cNvPr>
            <p:cNvSpPr/>
            <p:nvPr/>
          </p:nvSpPr>
          <p:spPr>
            <a:xfrm>
              <a:off x="3739515" y="4385008"/>
              <a:ext cx="419100" cy="418434"/>
            </a:xfrm>
            <a:custGeom>
              <a:avLst/>
              <a:gdLst>
                <a:gd name="connsiteX0" fmla="*/ 138699 w 603657"/>
                <a:gd name="connsiteY0" fmla="*/ 230325 h 602699"/>
                <a:gd name="connsiteX1" fmla="*/ 369371 w 603657"/>
                <a:gd name="connsiteY1" fmla="*/ 230325 h 602699"/>
                <a:gd name="connsiteX2" fmla="*/ 392837 w 603657"/>
                <a:gd name="connsiteY2" fmla="*/ 253753 h 602699"/>
                <a:gd name="connsiteX3" fmla="*/ 369371 w 603657"/>
                <a:gd name="connsiteY3" fmla="*/ 277180 h 602699"/>
                <a:gd name="connsiteX4" fmla="*/ 138699 w 603657"/>
                <a:gd name="connsiteY4" fmla="*/ 277180 h 602699"/>
                <a:gd name="connsiteX5" fmla="*/ 115233 w 603657"/>
                <a:gd name="connsiteY5" fmla="*/ 253753 h 602699"/>
                <a:gd name="connsiteX6" fmla="*/ 138699 w 603657"/>
                <a:gd name="connsiteY6" fmla="*/ 230325 h 602699"/>
                <a:gd name="connsiteX7" fmla="*/ 254159 w 603657"/>
                <a:gd name="connsiteY7" fmla="*/ 46866 h 602699"/>
                <a:gd name="connsiteX8" fmla="*/ 46936 w 603657"/>
                <a:gd name="connsiteY8" fmla="*/ 253780 h 602699"/>
                <a:gd name="connsiteX9" fmla="*/ 254159 w 603657"/>
                <a:gd name="connsiteY9" fmla="*/ 460460 h 602699"/>
                <a:gd name="connsiteX10" fmla="*/ 461147 w 603657"/>
                <a:gd name="connsiteY10" fmla="*/ 253780 h 602699"/>
                <a:gd name="connsiteX11" fmla="*/ 254159 w 603657"/>
                <a:gd name="connsiteY11" fmla="*/ 46866 h 602699"/>
                <a:gd name="connsiteX12" fmla="*/ 254159 w 603657"/>
                <a:gd name="connsiteY12" fmla="*/ 0 h 602699"/>
                <a:gd name="connsiteX13" fmla="*/ 508083 w 603657"/>
                <a:gd name="connsiteY13" fmla="*/ 253780 h 602699"/>
                <a:gd name="connsiteX14" fmla="*/ 449413 w 603657"/>
                <a:gd name="connsiteY14" fmla="*/ 415703 h 602699"/>
                <a:gd name="connsiteX15" fmla="*/ 596793 w 603657"/>
                <a:gd name="connsiteY15" fmla="*/ 562629 h 602699"/>
                <a:gd name="connsiteX16" fmla="*/ 596793 w 603657"/>
                <a:gd name="connsiteY16" fmla="*/ 595904 h 602699"/>
                <a:gd name="connsiteX17" fmla="*/ 580130 w 603657"/>
                <a:gd name="connsiteY17" fmla="*/ 602699 h 602699"/>
                <a:gd name="connsiteX18" fmla="*/ 563468 w 603657"/>
                <a:gd name="connsiteY18" fmla="*/ 595904 h 602699"/>
                <a:gd name="connsiteX19" fmla="*/ 416323 w 603657"/>
                <a:gd name="connsiteY19" fmla="*/ 448744 h 602699"/>
                <a:gd name="connsiteX20" fmla="*/ 254159 w 603657"/>
                <a:gd name="connsiteY20" fmla="*/ 507326 h 602699"/>
                <a:gd name="connsiteX21" fmla="*/ 0 w 603657"/>
                <a:gd name="connsiteY21" fmla="*/ 253780 h 602699"/>
                <a:gd name="connsiteX22" fmla="*/ 254159 w 603657"/>
                <a:gd name="connsiteY22" fmla="*/ 0 h 60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3657" h="602699">
                  <a:moveTo>
                    <a:pt x="138699" y="230325"/>
                  </a:moveTo>
                  <a:lnTo>
                    <a:pt x="369371" y="230325"/>
                  </a:lnTo>
                  <a:cubicBezTo>
                    <a:pt x="382277" y="230325"/>
                    <a:pt x="392837" y="240633"/>
                    <a:pt x="392837" y="253753"/>
                  </a:cubicBezTo>
                  <a:cubicBezTo>
                    <a:pt x="392837" y="266638"/>
                    <a:pt x="382277" y="277180"/>
                    <a:pt x="369371" y="277180"/>
                  </a:cubicBezTo>
                  <a:lnTo>
                    <a:pt x="138699" y="277180"/>
                  </a:lnTo>
                  <a:cubicBezTo>
                    <a:pt x="125793" y="277180"/>
                    <a:pt x="115233" y="266638"/>
                    <a:pt x="115233" y="253753"/>
                  </a:cubicBezTo>
                  <a:cubicBezTo>
                    <a:pt x="115233" y="240633"/>
                    <a:pt x="125793" y="230325"/>
                    <a:pt x="138699" y="230325"/>
                  </a:cubicBezTo>
                  <a:close/>
                  <a:moveTo>
                    <a:pt x="254159" y="46866"/>
                  </a:moveTo>
                  <a:cubicBezTo>
                    <a:pt x="139870" y="46866"/>
                    <a:pt x="46936" y="139661"/>
                    <a:pt x="46936" y="253780"/>
                  </a:cubicBezTo>
                  <a:cubicBezTo>
                    <a:pt x="46936" y="367665"/>
                    <a:pt x="139870" y="460460"/>
                    <a:pt x="254159" y="460460"/>
                  </a:cubicBezTo>
                  <a:cubicBezTo>
                    <a:pt x="368214" y="460460"/>
                    <a:pt x="461147" y="367665"/>
                    <a:pt x="461147" y="253780"/>
                  </a:cubicBezTo>
                  <a:cubicBezTo>
                    <a:pt x="461147" y="139661"/>
                    <a:pt x="368214" y="46866"/>
                    <a:pt x="254159" y="46866"/>
                  </a:cubicBezTo>
                  <a:close/>
                  <a:moveTo>
                    <a:pt x="254159" y="0"/>
                  </a:moveTo>
                  <a:cubicBezTo>
                    <a:pt x="394029" y="0"/>
                    <a:pt x="508083" y="113885"/>
                    <a:pt x="508083" y="253780"/>
                  </a:cubicBezTo>
                  <a:cubicBezTo>
                    <a:pt x="508083" y="315175"/>
                    <a:pt x="486023" y="371649"/>
                    <a:pt x="449413" y="415703"/>
                  </a:cubicBezTo>
                  <a:lnTo>
                    <a:pt x="596793" y="562629"/>
                  </a:lnTo>
                  <a:cubicBezTo>
                    <a:pt x="605945" y="571767"/>
                    <a:pt x="605945" y="586765"/>
                    <a:pt x="596793" y="595904"/>
                  </a:cubicBezTo>
                  <a:cubicBezTo>
                    <a:pt x="592099" y="600356"/>
                    <a:pt x="586232" y="602699"/>
                    <a:pt x="580130" y="602699"/>
                  </a:cubicBezTo>
                  <a:cubicBezTo>
                    <a:pt x="574029" y="602699"/>
                    <a:pt x="568162" y="600356"/>
                    <a:pt x="563468" y="595904"/>
                  </a:cubicBezTo>
                  <a:lnTo>
                    <a:pt x="416323" y="448744"/>
                  </a:lnTo>
                  <a:cubicBezTo>
                    <a:pt x="372203" y="485299"/>
                    <a:pt x="315645" y="507326"/>
                    <a:pt x="254159" y="507326"/>
                  </a:cubicBezTo>
                  <a:cubicBezTo>
                    <a:pt x="114055" y="507326"/>
                    <a:pt x="0" y="393442"/>
                    <a:pt x="0" y="253780"/>
                  </a:cubicBezTo>
                  <a:cubicBezTo>
                    <a:pt x="0" y="113885"/>
                    <a:pt x="114055" y="0"/>
                    <a:pt x="2541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D3182B0-B3B6-4F23-9F0B-17DFBA31AE92}"/>
                </a:ext>
              </a:extLst>
            </p:cNvPr>
            <p:cNvSpPr txBox="1"/>
            <p:nvPr/>
          </p:nvSpPr>
          <p:spPr>
            <a:xfrm>
              <a:off x="3415665" y="4848810"/>
              <a:ext cx="10668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05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D574F707-B83B-4394-A69F-A5E55A248B3F}"/>
              </a:ext>
            </a:extLst>
          </p:cNvPr>
          <p:cNvGrpSpPr/>
          <p:nvPr/>
        </p:nvGrpSpPr>
        <p:grpSpPr>
          <a:xfrm>
            <a:off x="4846955" y="4225927"/>
            <a:ext cx="1066800" cy="1066801"/>
            <a:chOff x="4846955" y="4225925"/>
            <a:chExt cx="1066800" cy="106680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1E9D9C5-B8C6-4C65-9739-09074F104EEA}"/>
                </a:ext>
              </a:extLst>
            </p:cNvPr>
            <p:cNvSpPr/>
            <p:nvPr/>
          </p:nvSpPr>
          <p:spPr>
            <a:xfrm>
              <a:off x="4846955" y="4225925"/>
              <a:ext cx="1066800" cy="106680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584DEDCA-6685-46E9-9920-ACCF219B7DD8}"/>
                </a:ext>
              </a:extLst>
            </p:cNvPr>
            <p:cNvSpPr/>
            <p:nvPr/>
          </p:nvSpPr>
          <p:spPr>
            <a:xfrm>
              <a:off x="4846955" y="4225926"/>
              <a:ext cx="1066800" cy="10668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30">
              <a:extLst>
                <a:ext uri="{FF2B5EF4-FFF2-40B4-BE49-F238E27FC236}">
                  <a16:creationId xmlns:a16="http://schemas.microsoft.com/office/drawing/2014/main" id="{0A503890-D46A-4FF1-BEE4-FF74313BB9B1}"/>
                </a:ext>
              </a:extLst>
            </p:cNvPr>
            <p:cNvSpPr/>
            <p:nvPr/>
          </p:nvSpPr>
          <p:spPr>
            <a:xfrm>
              <a:off x="5170805" y="4394783"/>
              <a:ext cx="419100" cy="398884"/>
            </a:xfrm>
            <a:custGeom>
              <a:avLst/>
              <a:gdLst>
                <a:gd name="connsiteX0" fmla="*/ 430076 w 607539"/>
                <a:gd name="connsiteY0" fmla="*/ 475990 h 578234"/>
                <a:gd name="connsiteX1" fmla="*/ 444051 w 607539"/>
                <a:gd name="connsiteY1" fmla="*/ 485857 h 578234"/>
                <a:gd name="connsiteX2" fmla="*/ 445119 w 607539"/>
                <a:gd name="connsiteY2" fmla="*/ 492524 h 578234"/>
                <a:gd name="connsiteX3" fmla="*/ 435238 w 607539"/>
                <a:gd name="connsiteY3" fmla="*/ 506481 h 578234"/>
                <a:gd name="connsiteX4" fmla="*/ 433191 w 607539"/>
                <a:gd name="connsiteY4" fmla="*/ 506659 h 578234"/>
                <a:gd name="connsiteX5" fmla="*/ 421263 w 607539"/>
                <a:gd name="connsiteY5" fmla="*/ 496614 h 578234"/>
                <a:gd name="connsiteX6" fmla="*/ 420106 w 607539"/>
                <a:gd name="connsiteY6" fmla="*/ 489946 h 578234"/>
                <a:gd name="connsiteX7" fmla="*/ 430076 w 607539"/>
                <a:gd name="connsiteY7" fmla="*/ 475990 h 578234"/>
                <a:gd name="connsiteX8" fmla="*/ 414552 w 607539"/>
                <a:gd name="connsiteY8" fmla="*/ 385313 h 578234"/>
                <a:gd name="connsiteX9" fmla="*/ 428527 w 607539"/>
                <a:gd name="connsiteY9" fmla="*/ 395179 h 578234"/>
                <a:gd name="connsiteX10" fmla="*/ 437428 w 607539"/>
                <a:gd name="connsiteY10" fmla="*/ 447083 h 578234"/>
                <a:gd name="connsiteX11" fmla="*/ 427547 w 607539"/>
                <a:gd name="connsiteY11" fmla="*/ 461126 h 578234"/>
                <a:gd name="connsiteX12" fmla="*/ 425500 w 607539"/>
                <a:gd name="connsiteY12" fmla="*/ 461215 h 578234"/>
                <a:gd name="connsiteX13" fmla="*/ 413572 w 607539"/>
                <a:gd name="connsiteY13" fmla="*/ 451172 h 578234"/>
                <a:gd name="connsiteX14" fmla="*/ 404582 w 607539"/>
                <a:gd name="connsiteY14" fmla="*/ 399267 h 578234"/>
                <a:gd name="connsiteX15" fmla="*/ 414552 w 607539"/>
                <a:gd name="connsiteY15" fmla="*/ 385313 h 578234"/>
                <a:gd name="connsiteX16" fmla="*/ 303725 w 607539"/>
                <a:gd name="connsiteY16" fmla="*/ 39458 h 578234"/>
                <a:gd name="connsiteX17" fmla="*/ 224517 w 607539"/>
                <a:gd name="connsiteY17" fmla="*/ 199869 h 578234"/>
                <a:gd name="connsiteX18" fmla="*/ 215350 w 607539"/>
                <a:gd name="connsiteY18" fmla="*/ 206445 h 578234"/>
                <a:gd name="connsiteX19" fmla="*/ 38066 w 607539"/>
                <a:gd name="connsiteY19" fmla="*/ 232129 h 578234"/>
                <a:gd name="connsiteX20" fmla="*/ 166401 w 607539"/>
                <a:gd name="connsiteY20" fmla="*/ 356991 h 578234"/>
                <a:gd name="connsiteX21" fmla="*/ 169872 w 607539"/>
                <a:gd name="connsiteY21" fmla="*/ 367745 h 578234"/>
                <a:gd name="connsiteX22" fmla="*/ 139524 w 607539"/>
                <a:gd name="connsiteY22" fmla="*/ 544063 h 578234"/>
                <a:gd name="connsiteX23" fmla="*/ 298118 w 607539"/>
                <a:gd name="connsiteY23" fmla="*/ 460792 h 578234"/>
                <a:gd name="connsiteX24" fmla="*/ 303725 w 607539"/>
                <a:gd name="connsiteY24" fmla="*/ 459370 h 578234"/>
                <a:gd name="connsiteX25" fmla="*/ 309421 w 607539"/>
                <a:gd name="connsiteY25" fmla="*/ 460792 h 578234"/>
                <a:gd name="connsiteX26" fmla="*/ 467926 w 607539"/>
                <a:gd name="connsiteY26" fmla="*/ 544063 h 578234"/>
                <a:gd name="connsiteX27" fmla="*/ 437667 w 607539"/>
                <a:gd name="connsiteY27" fmla="*/ 367745 h 578234"/>
                <a:gd name="connsiteX28" fmla="*/ 441138 w 607539"/>
                <a:gd name="connsiteY28" fmla="*/ 356991 h 578234"/>
                <a:gd name="connsiteX29" fmla="*/ 569384 w 607539"/>
                <a:gd name="connsiteY29" fmla="*/ 232129 h 578234"/>
                <a:gd name="connsiteX30" fmla="*/ 392189 w 607539"/>
                <a:gd name="connsiteY30" fmla="*/ 206445 h 578234"/>
                <a:gd name="connsiteX31" fmla="*/ 383022 w 607539"/>
                <a:gd name="connsiteY31" fmla="*/ 199869 h 578234"/>
                <a:gd name="connsiteX32" fmla="*/ 303725 w 607539"/>
                <a:gd name="connsiteY32" fmla="*/ 0 h 578234"/>
                <a:gd name="connsiteX33" fmla="*/ 314583 w 607539"/>
                <a:gd name="connsiteY33" fmla="*/ 6754 h 578234"/>
                <a:gd name="connsiteX34" fmla="*/ 401890 w 607539"/>
                <a:gd name="connsiteY34" fmla="*/ 183428 h 578234"/>
                <a:gd name="connsiteX35" fmla="*/ 597151 w 607539"/>
                <a:gd name="connsiteY35" fmla="*/ 211778 h 578234"/>
                <a:gd name="connsiteX36" fmla="*/ 606941 w 607539"/>
                <a:gd name="connsiteY36" fmla="*/ 220042 h 578234"/>
                <a:gd name="connsiteX37" fmla="*/ 603915 w 607539"/>
                <a:gd name="connsiteY37" fmla="*/ 232395 h 578234"/>
                <a:gd name="connsiteX38" fmla="*/ 462586 w 607539"/>
                <a:gd name="connsiteY38" fmla="*/ 369878 h 578234"/>
                <a:gd name="connsiteX39" fmla="*/ 495961 w 607539"/>
                <a:gd name="connsiteY39" fmla="*/ 564059 h 578234"/>
                <a:gd name="connsiteX40" fmla="*/ 491155 w 607539"/>
                <a:gd name="connsiteY40" fmla="*/ 575879 h 578234"/>
                <a:gd name="connsiteX41" fmla="*/ 484035 w 607539"/>
                <a:gd name="connsiteY41" fmla="*/ 578189 h 578234"/>
                <a:gd name="connsiteX42" fmla="*/ 478428 w 607539"/>
                <a:gd name="connsiteY42" fmla="*/ 576856 h 578234"/>
                <a:gd name="connsiteX43" fmla="*/ 303725 w 607539"/>
                <a:gd name="connsiteY43" fmla="*/ 485142 h 578234"/>
                <a:gd name="connsiteX44" fmla="*/ 129111 w 607539"/>
                <a:gd name="connsiteY44" fmla="*/ 576856 h 578234"/>
                <a:gd name="connsiteX45" fmla="*/ 116384 w 607539"/>
                <a:gd name="connsiteY45" fmla="*/ 575879 h 578234"/>
                <a:gd name="connsiteX46" fmla="*/ 111578 w 607539"/>
                <a:gd name="connsiteY46" fmla="*/ 564059 h 578234"/>
                <a:gd name="connsiteX47" fmla="*/ 144953 w 607539"/>
                <a:gd name="connsiteY47" fmla="*/ 369878 h 578234"/>
                <a:gd name="connsiteX48" fmla="*/ 3624 w 607539"/>
                <a:gd name="connsiteY48" fmla="*/ 232395 h 578234"/>
                <a:gd name="connsiteX49" fmla="*/ 598 w 607539"/>
                <a:gd name="connsiteY49" fmla="*/ 220042 h 578234"/>
                <a:gd name="connsiteX50" fmla="*/ 10299 w 607539"/>
                <a:gd name="connsiteY50" fmla="*/ 211778 h 578234"/>
                <a:gd name="connsiteX51" fmla="*/ 205560 w 607539"/>
                <a:gd name="connsiteY51" fmla="*/ 183428 h 578234"/>
                <a:gd name="connsiteX52" fmla="*/ 292867 w 607539"/>
                <a:gd name="connsiteY52" fmla="*/ 6754 h 578234"/>
                <a:gd name="connsiteX53" fmla="*/ 303725 w 607539"/>
                <a:gd name="connsiteY53" fmla="*/ 0 h 57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7539" h="578234">
                  <a:moveTo>
                    <a:pt x="430076" y="475990"/>
                  </a:moveTo>
                  <a:cubicBezTo>
                    <a:pt x="436663" y="474834"/>
                    <a:pt x="442894" y="479279"/>
                    <a:pt x="444051" y="485857"/>
                  </a:cubicBezTo>
                  <a:lnTo>
                    <a:pt x="445119" y="492524"/>
                  </a:lnTo>
                  <a:cubicBezTo>
                    <a:pt x="446276" y="499103"/>
                    <a:pt x="441825" y="505326"/>
                    <a:pt x="435238" y="506481"/>
                  </a:cubicBezTo>
                  <a:cubicBezTo>
                    <a:pt x="434615" y="506659"/>
                    <a:pt x="433903" y="506659"/>
                    <a:pt x="433191" y="506659"/>
                  </a:cubicBezTo>
                  <a:cubicBezTo>
                    <a:pt x="427405" y="506659"/>
                    <a:pt x="422331" y="502481"/>
                    <a:pt x="421263" y="496614"/>
                  </a:cubicBezTo>
                  <a:lnTo>
                    <a:pt x="420106" y="489946"/>
                  </a:lnTo>
                  <a:cubicBezTo>
                    <a:pt x="419038" y="483368"/>
                    <a:pt x="423400" y="477056"/>
                    <a:pt x="430076" y="475990"/>
                  </a:cubicBezTo>
                  <a:close/>
                  <a:moveTo>
                    <a:pt x="414552" y="385313"/>
                  </a:moveTo>
                  <a:cubicBezTo>
                    <a:pt x="421139" y="384158"/>
                    <a:pt x="427369" y="388602"/>
                    <a:pt x="428527" y="395179"/>
                  </a:cubicBezTo>
                  <a:lnTo>
                    <a:pt x="437428" y="447083"/>
                  </a:lnTo>
                  <a:cubicBezTo>
                    <a:pt x="438585" y="453749"/>
                    <a:pt x="434134" y="459971"/>
                    <a:pt x="427547" y="461126"/>
                  </a:cubicBezTo>
                  <a:cubicBezTo>
                    <a:pt x="426835" y="461215"/>
                    <a:pt x="426123" y="461215"/>
                    <a:pt x="425500" y="461215"/>
                  </a:cubicBezTo>
                  <a:cubicBezTo>
                    <a:pt x="419714" y="461215"/>
                    <a:pt x="414552" y="457127"/>
                    <a:pt x="413572" y="451172"/>
                  </a:cubicBezTo>
                  <a:lnTo>
                    <a:pt x="404582" y="399267"/>
                  </a:lnTo>
                  <a:cubicBezTo>
                    <a:pt x="403514" y="392690"/>
                    <a:pt x="407965" y="386380"/>
                    <a:pt x="414552" y="385313"/>
                  </a:cubicBezTo>
                  <a:close/>
                  <a:moveTo>
                    <a:pt x="303725" y="39458"/>
                  </a:moveTo>
                  <a:lnTo>
                    <a:pt x="224517" y="199869"/>
                  </a:lnTo>
                  <a:cubicBezTo>
                    <a:pt x="222737" y="203424"/>
                    <a:pt x="219266" y="205912"/>
                    <a:pt x="215350" y="206445"/>
                  </a:cubicBezTo>
                  <a:lnTo>
                    <a:pt x="38066" y="232129"/>
                  </a:lnTo>
                  <a:lnTo>
                    <a:pt x="166401" y="356991"/>
                  </a:lnTo>
                  <a:cubicBezTo>
                    <a:pt x="169249" y="359835"/>
                    <a:pt x="170495" y="363834"/>
                    <a:pt x="169872" y="367745"/>
                  </a:cubicBezTo>
                  <a:lnTo>
                    <a:pt x="139524" y="544063"/>
                  </a:lnTo>
                  <a:lnTo>
                    <a:pt x="298118" y="460792"/>
                  </a:lnTo>
                  <a:cubicBezTo>
                    <a:pt x="299898" y="459903"/>
                    <a:pt x="301856" y="459370"/>
                    <a:pt x="303725" y="459370"/>
                  </a:cubicBezTo>
                  <a:cubicBezTo>
                    <a:pt x="305683" y="459370"/>
                    <a:pt x="307641" y="459903"/>
                    <a:pt x="309421" y="460792"/>
                  </a:cubicBezTo>
                  <a:lnTo>
                    <a:pt x="467926" y="544063"/>
                  </a:lnTo>
                  <a:lnTo>
                    <a:pt x="437667" y="367745"/>
                  </a:lnTo>
                  <a:cubicBezTo>
                    <a:pt x="436955" y="363834"/>
                    <a:pt x="438290" y="359835"/>
                    <a:pt x="441138" y="356991"/>
                  </a:cubicBezTo>
                  <a:lnTo>
                    <a:pt x="569384" y="232129"/>
                  </a:lnTo>
                  <a:lnTo>
                    <a:pt x="392189" y="206445"/>
                  </a:lnTo>
                  <a:cubicBezTo>
                    <a:pt x="388184" y="205912"/>
                    <a:pt x="384802" y="203424"/>
                    <a:pt x="383022" y="199869"/>
                  </a:cubicBezTo>
                  <a:close/>
                  <a:moveTo>
                    <a:pt x="303725" y="0"/>
                  </a:moveTo>
                  <a:cubicBezTo>
                    <a:pt x="308353" y="0"/>
                    <a:pt x="312536" y="2666"/>
                    <a:pt x="314583" y="6754"/>
                  </a:cubicBezTo>
                  <a:lnTo>
                    <a:pt x="401890" y="183428"/>
                  </a:lnTo>
                  <a:lnTo>
                    <a:pt x="597151" y="211778"/>
                  </a:lnTo>
                  <a:cubicBezTo>
                    <a:pt x="601690" y="212400"/>
                    <a:pt x="605517" y="215599"/>
                    <a:pt x="606941" y="220042"/>
                  </a:cubicBezTo>
                  <a:cubicBezTo>
                    <a:pt x="608365" y="224397"/>
                    <a:pt x="607208" y="229196"/>
                    <a:pt x="603915" y="232395"/>
                  </a:cubicBezTo>
                  <a:lnTo>
                    <a:pt x="462586" y="369878"/>
                  </a:lnTo>
                  <a:lnTo>
                    <a:pt x="495961" y="564059"/>
                  </a:lnTo>
                  <a:cubicBezTo>
                    <a:pt x="496762" y="568591"/>
                    <a:pt x="494893" y="573212"/>
                    <a:pt x="491155" y="575879"/>
                  </a:cubicBezTo>
                  <a:cubicBezTo>
                    <a:pt x="489019" y="577389"/>
                    <a:pt x="486527" y="578189"/>
                    <a:pt x="484035" y="578189"/>
                  </a:cubicBezTo>
                  <a:cubicBezTo>
                    <a:pt x="482077" y="578189"/>
                    <a:pt x="480119" y="577745"/>
                    <a:pt x="478428" y="576856"/>
                  </a:cubicBezTo>
                  <a:lnTo>
                    <a:pt x="303725" y="485142"/>
                  </a:lnTo>
                  <a:lnTo>
                    <a:pt x="129111" y="576856"/>
                  </a:lnTo>
                  <a:cubicBezTo>
                    <a:pt x="125017" y="578989"/>
                    <a:pt x="120122" y="578633"/>
                    <a:pt x="116384" y="575879"/>
                  </a:cubicBezTo>
                  <a:cubicBezTo>
                    <a:pt x="112646" y="573212"/>
                    <a:pt x="110777" y="568591"/>
                    <a:pt x="111578" y="564059"/>
                  </a:cubicBezTo>
                  <a:lnTo>
                    <a:pt x="144953" y="369878"/>
                  </a:lnTo>
                  <a:lnTo>
                    <a:pt x="3624" y="232395"/>
                  </a:lnTo>
                  <a:cubicBezTo>
                    <a:pt x="331" y="229196"/>
                    <a:pt x="-826" y="224397"/>
                    <a:pt x="598" y="220042"/>
                  </a:cubicBezTo>
                  <a:cubicBezTo>
                    <a:pt x="2022" y="215599"/>
                    <a:pt x="5760" y="212400"/>
                    <a:pt x="10299" y="211778"/>
                  </a:cubicBezTo>
                  <a:lnTo>
                    <a:pt x="205560" y="183428"/>
                  </a:lnTo>
                  <a:lnTo>
                    <a:pt x="292867" y="6754"/>
                  </a:lnTo>
                  <a:cubicBezTo>
                    <a:pt x="294914" y="2666"/>
                    <a:pt x="299186" y="0"/>
                    <a:pt x="3037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1FBC220-6A85-4361-8CEE-46648AF1B965}"/>
                </a:ext>
              </a:extLst>
            </p:cNvPr>
            <p:cNvSpPr txBox="1"/>
            <p:nvPr/>
          </p:nvSpPr>
          <p:spPr>
            <a:xfrm>
              <a:off x="4846955" y="4848810"/>
              <a:ext cx="10668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05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B8F7024A-4489-4F38-B3F9-4A38094B6DF3}"/>
              </a:ext>
            </a:extLst>
          </p:cNvPr>
          <p:cNvGrpSpPr/>
          <p:nvPr/>
        </p:nvGrpSpPr>
        <p:grpSpPr>
          <a:xfrm>
            <a:off x="6278245" y="4225927"/>
            <a:ext cx="1066800" cy="1066801"/>
            <a:chOff x="6278245" y="4225925"/>
            <a:chExt cx="1066800" cy="106680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CCE5FD5-5D39-442C-B671-89DDFA6FA99A}"/>
                </a:ext>
              </a:extLst>
            </p:cNvPr>
            <p:cNvSpPr/>
            <p:nvPr/>
          </p:nvSpPr>
          <p:spPr>
            <a:xfrm>
              <a:off x="6278245" y="4225925"/>
              <a:ext cx="1066800" cy="1066800"/>
            </a:xfrm>
            <a:prstGeom prst="rect">
              <a:avLst/>
            </a:prstGeom>
            <a:solidFill>
              <a:srgbClr val="4CDCF4"/>
            </a:solidFill>
            <a:ln w="19050">
              <a:solidFill>
                <a:srgbClr val="4CDC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AC36AEF9-3FE7-4201-9928-4478970DCC9D}"/>
                </a:ext>
              </a:extLst>
            </p:cNvPr>
            <p:cNvSpPr/>
            <p:nvPr/>
          </p:nvSpPr>
          <p:spPr>
            <a:xfrm>
              <a:off x="6278245" y="4225926"/>
              <a:ext cx="1066800" cy="10668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35">
              <a:extLst>
                <a:ext uri="{FF2B5EF4-FFF2-40B4-BE49-F238E27FC236}">
                  <a16:creationId xmlns:a16="http://schemas.microsoft.com/office/drawing/2014/main" id="{AB575B20-6881-4C44-A8D7-9767A6959E5A}"/>
                </a:ext>
              </a:extLst>
            </p:cNvPr>
            <p:cNvSpPr/>
            <p:nvPr/>
          </p:nvSpPr>
          <p:spPr>
            <a:xfrm>
              <a:off x="6602095" y="4400031"/>
              <a:ext cx="419100" cy="388388"/>
            </a:xfrm>
            <a:custGeom>
              <a:avLst/>
              <a:gdLst>
                <a:gd name="T0" fmla="*/ 5404 w 6827"/>
                <a:gd name="T1" fmla="*/ 0 h 6336"/>
                <a:gd name="T2" fmla="*/ 1422 w 6827"/>
                <a:gd name="T3" fmla="*/ 0 h 6336"/>
                <a:gd name="T4" fmla="*/ 0 w 6827"/>
                <a:gd name="T5" fmla="*/ 1422 h 6336"/>
                <a:gd name="T6" fmla="*/ 0 w 6827"/>
                <a:gd name="T7" fmla="*/ 3698 h 6336"/>
                <a:gd name="T8" fmla="*/ 1422 w 6827"/>
                <a:gd name="T9" fmla="*/ 5120 h 6336"/>
                <a:gd name="T10" fmla="*/ 2276 w 6827"/>
                <a:gd name="T11" fmla="*/ 5120 h 6336"/>
                <a:gd name="T12" fmla="*/ 2560 w 6827"/>
                <a:gd name="T13" fmla="*/ 4836 h 6336"/>
                <a:gd name="T14" fmla="*/ 2276 w 6827"/>
                <a:gd name="T15" fmla="*/ 4551 h 6336"/>
                <a:gd name="T16" fmla="*/ 1422 w 6827"/>
                <a:gd name="T17" fmla="*/ 4551 h 6336"/>
                <a:gd name="T18" fmla="*/ 569 w 6827"/>
                <a:gd name="T19" fmla="*/ 3698 h 6336"/>
                <a:gd name="T20" fmla="*/ 569 w 6827"/>
                <a:gd name="T21" fmla="*/ 1422 h 6336"/>
                <a:gd name="T22" fmla="*/ 1422 w 6827"/>
                <a:gd name="T23" fmla="*/ 569 h 6336"/>
                <a:gd name="T24" fmla="*/ 5404 w 6827"/>
                <a:gd name="T25" fmla="*/ 569 h 6336"/>
                <a:gd name="T26" fmla="*/ 6258 w 6827"/>
                <a:gd name="T27" fmla="*/ 1422 h 6336"/>
                <a:gd name="T28" fmla="*/ 6258 w 6827"/>
                <a:gd name="T29" fmla="*/ 3698 h 6336"/>
                <a:gd name="T30" fmla="*/ 5404 w 6827"/>
                <a:gd name="T31" fmla="*/ 4551 h 6336"/>
                <a:gd name="T32" fmla="*/ 5404 w 6827"/>
                <a:gd name="T33" fmla="*/ 3698 h 6336"/>
                <a:gd name="T34" fmla="*/ 4962 w 6827"/>
                <a:gd name="T35" fmla="*/ 3461 h 6336"/>
                <a:gd name="T36" fmla="*/ 3256 w 6827"/>
                <a:gd name="T37" fmla="*/ 4599 h 6336"/>
                <a:gd name="T38" fmla="*/ 3256 w 6827"/>
                <a:gd name="T39" fmla="*/ 5072 h 6336"/>
                <a:gd name="T40" fmla="*/ 4962 w 6827"/>
                <a:gd name="T41" fmla="*/ 6210 h 6336"/>
                <a:gd name="T42" fmla="*/ 5404 w 6827"/>
                <a:gd name="T43" fmla="*/ 5974 h 6336"/>
                <a:gd name="T44" fmla="*/ 5404 w 6827"/>
                <a:gd name="T45" fmla="*/ 5120 h 6336"/>
                <a:gd name="T46" fmla="*/ 6827 w 6827"/>
                <a:gd name="T47" fmla="*/ 3698 h 6336"/>
                <a:gd name="T48" fmla="*/ 6827 w 6827"/>
                <a:gd name="T49" fmla="*/ 1422 h 6336"/>
                <a:gd name="T50" fmla="*/ 5404 w 6827"/>
                <a:gd name="T51" fmla="*/ 0 h 6336"/>
                <a:gd name="T52" fmla="*/ 4836 w 6827"/>
                <a:gd name="T53" fmla="*/ 5442 h 6336"/>
                <a:gd name="T54" fmla="*/ 3926 w 6827"/>
                <a:gd name="T55" fmla="*/ 4836 h 6336"/>
                <a:gd name="T56" fmla="*/ 4836 w 6827"/>
                <a:gd name="T57" fmla="*/ 4229 h 6336"/>
                <a:gd name="T58" fmla="*/ 4836 w 6827"/>
                <a:gd name="T59" fmla="*/ 5442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27" h="6336">
                  <a:moveTo>
                    <a:pt x="5404" y="0"/>
                  </a:moveTo>
                  <a:lnTo>
                    <a:pt x="1422" y="0"/>
                  </a:lnTo>
                  <a:cubicBezTo>
                    <a:pt x="637" y="0"/>
                    <a:pt x="0" y="637"/>
                    <a:pt x="0" y="1422"/>
                  </a:cubicBezTo>
                  <a:lnTo>
                    <a:pt x="0" y="3698"/>
                  </a:lnTo>
                  <a:cubicBezTo>
                    <a:pt x="0" y="4483"/>
                    <a:pt x="637" y="5120"/>
                    <a:pt x="1422" y="5120"/>
                  </a:cubicBezTo>
                  <a:lnTo>
                    <a:pt x="2276" y="5120"/>
                  </a:lnTo>
                  <a:cubicBezTo>
                    <a:pt x="2433" y="5120"/>
                    <a:pt x="2560" y="4993"/>
                    <a:pt x="2560" y="4836"/>
                  </a:cubicBezTo>
                  <a:cubicBezTo>
                    <a:pt x="2560" y="4679"/>
                    <a:pt x="2433" y="4551"/>
                    <a:pt x="2276" y="4551"/>
                  </a:cubicBezTo>
                  <a:lnTo>
                    <a:pt x="1422" y="4551"/>
                  </a:lnTo>
                  <a:cubicBezTo>
                    <a:pt x="951" y="4551"/>
                    <a:pt x="569" y="4169"/>
                    <a:pt x="569" y="3698"/>
                  </a:cubicBezTo>
                  <a:lnTo>
                    <a:pt x="569" y="1422"/>
                  </a:lnTo>
                  <a:cubicBezTo>
                    <a:pt x="569" y="951"/>
                    <a:pt x="951" y="569"/>
                    <a:pt x="1422" y="569"/>
                  </a:cubicBezTo>
                  <a:lnTo>
                    <a:pt x="5404" y="569"/>
                  </a:lnTo>
                  <a:cubicBezTo>
                    <a:pt x="5876" y="569"/>
                    <a:pt x="6258" y="951"/>
                    <a:pt x="6258" y="1422"/>
                  </a:cubicBezTo>
                  <a:lnTo>
                    <a:pt x="6258" y="3698"/>
                  </a:lnTo>
                  <a:cubicBezTo>
                    <a:pt x="6258" y="4169"/>
                    <a:pt x="5876" y="4551"/>
                    <a:pt x="5404" y="4551"/>
                  </a:cubicBezTo>
                  <a:lnTo>
                    <a:pt x="5404" y="3698"/>
                  </a:lnTo>
                  <a:cubicBezTo>
                    <a:pt x="5404" y="3471"/>
                    <a:pt x="5151" y="3335"/>
                    <a:pt x="4962" y="3461"/>
                  </a:cubicBezTo>
                  <a:lnTo>
                    <a:pt x="3256" y="4599"/>
                  </a:lnTo>
                  <a:cubicBezTo>
                    <a:pt x="3087" y="4712"/>
                    <a:pt x="3087" y="4960"/>
                    <a:pt x="3256" y="5072"/>
                  </a:cubicBezTo>
                  <a:lnTo>
                    <a:pt x="4962" y="6210"/>
                  </a:lnTo>
                  <a:cubicBezTo>
                    <a:pt x="5151" y="6336"/>
                    <a:pt x="5404" y="6201"/>
                    <a:pt x="5404" y="5974"/>
                  </a:cubicBezTo>
                  <a:lnTo>
                    <a:pt x="5404" y="5120"/>
                  </a:lnTo>
                  <a:cubicBezTo>
                    <a:pt x="6190" y="5120"/>
                    <a:pt x="6827" y="4483"/>
                    <a:pt x="6827" y="3698"/>
                  </a:cubicBezTo>
                  <a:lnTo>
                    <a:pt x="6827" y="1422"/>
                  </a:lnTo>
                  <a:cubicBezTo>
                    <a:pt x="6827" y="637"/>
                    <a:pt x="6190" y="0"/>
                    <a:pt x="5404" y="0"/>
                  </a:cubicBezTo>
                  <a:close/>
                  <a:moveTo>
                    <a:pt x="4836" y="5442"/>
                  </a:moveTo>
                  <a:lnTo>
                    <a:pt x="3926" y="4836"/>
                  </a:lnTo>
                  <a:lnTo>
                    <a:pt x="4836" y="4229"/>
                  </a:lnTo>
                  <a:lnTo>
                    <a:pt x="4836" y="5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4FC77DB-0F32-4A30-911D-4D88B2A5F2DA}"/>
                </a:ext>
              </a:extLst>
            </p:cNvPr>
            <p:cNvSpPr txBox="1"/>
            <p:nvPr/>
          </p:nvSpPr>
          <p:spPr>
            <a:xfrm>
              <a:off x="6278245" y="4848810"/>
              <a:ext cx="10668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05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38443A08-DC5A-4A4F-8E37-8E225DA15F1E}"/>
              </a:ext>
            </a:extLst>
          </p:cNvPr>
          <p:cNvGrpSpPr/>
          <p:nvPr/>
        </p:nvGrpSpPr>
        <p:grpSpPr>
          <a:xfrm>
            <a:off x="7709535" y="4225927"/>
            <a:ext cx="1066800" cy="1066801"/>
            <a:chOff x="7709535" y="4225925"/>
            <a:chExt cx="1066800" cy="1066801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A33D2AF5-AB0C-41FA-AC9F-6F7B8B66F33C}"/>
                </a:ext>
              </a:extLst>
            </p:cNvPr>
            <p:cNvSpPr/>
            <p:nvPr/>
          </p:nvSpPr>
          <p:spPr>
            <a:xfrm>
              <a:off x="7709535" y="4225925"/>
              <a:ext cx="1066800" cy="106680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>
              <a:extLst>
                <a:ext uri="{FF2B5EF4-FFF2-40B4-BE49-F238E27FC236}">
                  <a16:creationId xmlns:a16="http://schemas.microsoft.com/office/drawing/2014/main" id="{139AB340-0C45-4789-AAC0-757EF4FA44E1}"/>
                </a:ext>
              </a:extLst>
            </p:cNvPr>
            <p:cNvSpPr/>
            <p:nvPr/>
          </p:nvSpPr>
          <p:spPr>
            <a:xfrm>
              <a:off x="7709535" y="4225926"/>
              <a:ext cx="1066800" cy="10668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40">
              <a:extLst>
                <a:ext uri="{FF2B5EF4-FFF2-40B4-BE49-F238E27FC236}">
                  <a16:creationId xmlns:a16="http://schemas.microsoft.com/office/drawing/2014/main" id="{AE47C126-CE84-4A35-BD5A-4884EEBD404A}"/>
                </a:ext>
              </a:extLst>
            </p:cNvPr>
            <p:cNvSpPr/>
            <p:nvPr/>
          </p:nvSpPr>
          <p:spPr>
            <a:xfrm>
              <a:off x="8033385" y="4437288"/>
              <a:ext cx="419100" cy="313874"/>
            </a:xfrm>
            <a:custGeom>
              <a:avLst/>
              <a:gdLst>
                <a:gd name="connsiteX0" fmla="*/ 227854 w 607639"/>
                <a:gd name="connsiteY0" fmla="*/ 404591 h 455076"/>
                <a:gd name="connsiteX1" fmla="*/ 227854 w 607639"/>
                <a:gd name="connsiteY1" fmla="*/ 429834 h 455076"/>
                <a:gd name="connsiteX2" fmla="*/ 379786 w 607639"/>
                <a:gd name="connsiteY2" fmla="*/ 429834 h 455076"/>
                <a:gd name="connsiteX3" fmla="*/ 379786 w 607639"/>
                <a:gd name="connsiteY3" fmla="*/ 404591 h 455076"/>
                <a:gd name="connsiteX4" fmla="*/ 303680 w 607639"/>
                <a:gd name="connsiteY4" fmla="*/ 353928 h 455076"/>
                <a:gd name="connsiteX5" fmla="*/ 303775 w 607639"/>
                <a:gd name="connsiteY5" fmla="*/ 353928 h 455076"/>
                <a:gd name="connsiteX6" fmla="*/ 303888 w 607639"/>
                <a:gd name="connsiteY6" fmla="*/ 353928 h 455076"/>
                <a:gd name="connsiteX7" fmla="*/ 312716 w 607639"/>
                <a:gd name="connsiteY7" fmla="*/ 357595 h 455076"/>
                <a:gd name="connsiteX8" fmla="*/ 316415 w 607639"/>
                <a:gd name="connsiteY8" fmla="*/ 366552 h 455076"/>
                <a:gd name="connsiteX9" fmla="*/ 303784 w 607639"/>
                <a:gd name="connsiteY9" fmla="*/ 379219 h 455076"/>
                <a:gd name="connsiteX10" fmla="*/ 291153 w 607639"/>
                <a:gd name="connsiteY10" fmla="*/ 366552 h 455076"/>
                <a:gd name="connsiteX11" fmla="*/ 294853 w 607639"/>
                <a:gd name="connsiteY11" fmla="*/ 357595 h 455076"/>
                <a:gd name="connsiteX12" fmla="*/ 303784 w 607639"/>
                <a:gd name="connsiteY12" fmla="*/ 353885 h 455076"/>
                <a:gd name="connsiteX13" fmla="*/ 303680 w 607639"/>
                <a:gd name="connsiteY13" fmla="*/ 353928 h 455076"/>
                <a:gd name="connsiteX14" fmla="*/ 25367 w 607639"/>
                <a:gd name="connsiteY14" fmla="*/ 353928 h 455076"/>
                <a:gd name="connsiteX15" fmla="*/ 25367 w 607639"/>
                <a:gd name="connsiteY15" fmla="*/ 379260 h 455076"/>
                <a:gd name="connsiteX16" fmla="*/ 303775 w 607639"/>
                <a:gd name="connsiteY16" fmla="*/ 379260 h 455076"/>
                <a:gd name="connsiteX17" fmla="*/ 582272 w 607639"/>
                <a:gd name="connsiteY17" fmla="*/ 379260 h 455076"/>
                <a:gd name="connsiteX18" fmla="*/ 582272 w 607639"/>
                <a:gd name="connsiteY18" fmla="*/ 353928 h 455076"/>
                <a:gd name="connsiteX19" fmla="*/ 303888 w 607639"/>
                <a:gd name="connsiteY19" fmla="*/ 353928 h 455076"/>
                <a:gd name="connsiteX20" fmla="*/ 25367 w 607639"/>
                <a:gd name="connsiteY20" fmla="*/ 25331 h 455076"/>
                <a:gd name="connsiteX21" fmla="*/ 25367 w 607639"/>
                <a:gd name="connsiteY21" fmla="*/ 328686 h 455076"/>
                <a:gd name="connsiteX22" fmla="*/ 582272 w 607639"/>
                <a:gd name="connsiteY22" fmla="*/ 328686 h 455076"/>
                <a:gd name="connsiteX23" fmla="*/ 582272 w 607639"/>
                <a:gd name="connsiteY23" fmla="*/ 25331 h 455076"/>
                <a:gd name="connsiteX24" fmla="*/ 25367 w 607639"/>
                <a:gd name="connsiteY24" fmla="*/ 0 h 455076"/>
                <a:gd name="connsiteX25" fmla="*/ 582272 w 607639"/>
                <a:gd name="connsiteY25" fmla="*/ 0 h 455076"/>
                <a:gd name="connsiteX26" fmla="*/ 607639 w 607639"/>
                <a:gd name="connsiteY26" fmla="*/ 25331 h 455076"/>
                <a:gd name="connsiteX27" fmla="*/ 607639 w 607639"/>
                <a:gd name="connsiteY27" fmla="*/ 379260 h 455076"/>
                <a:gd name="connsiteX28" fmla="*/ 582272 w 607639"/>
                <a:gd name="connsiteY28" fmla="*/ 404591 h 455076"/>
                <a:gd name="connsiteX29" fmla="*/ 405063 w 607639"/>
                <a:gd name="connsiteY29" fmla="*/ 404591 h 455076"/>
                <a:gd name="connsiteX30" fmla="*/ 405063 w 607639"/>
                <a:gd name="connsiteY30" fmla="*/ 429834 h 455076"/>
                <a:gd name="connsiteX31" fmla="*/ 455707 w 607639"/>
                <a:gd name="connsiteY31" fmla="*/ 429834 h 455076"/>
                <a:gd name="connsiteX32" fmla="*/ 468346 w 607639"/>
                <a:gd name="connsiteY32" fmla="*/ 442455 h 455076"/>
                <a:gd name="connsiteX33" fmla="*/ 455707 w 607639"/>
                <a:gd name="connsiteY33" fmla="*/ 455076 h 455076"/>
                <a:gd name="connsiteX34" fmla="*/ 151932 w 607639"/>
                <a:gd name="connsiteY34" fmla="*/ 455076 h 455076"/>
                <a:gd name="connsiteX35" fmla="*/ 139293 w 607639"/>
                <a:gd name="connsiteY35" fmla="*/ 442455 h 455076"/>
                <a:gd name="connsiteX36" fmla="*/ 151932 w 607639"/>
                <a:gd name="connsiteY36" fmla="*/ 429834 h 455076"/>
                <a:gd name="connsiteX37" fmla="*/ 202487 w 607639"/>
                <a:gd name="connsiteY37" fmla="*/ 429834 h 455076"/>
                <a:gd name="connsiteX38" fmla="*/ 202487 w 607639"/>
                <a:gd name="connsiteY38" fmla="*/ 404591 h 455076"/>
                <a:gd name="connsiteX39" fmla="*/ 25367 w 607639"/>
                <a:gd name="connsiteY39" fmla="*/ 404591 h 455076"/>
                <a:gd name="connsiteX40" fmla="*/ 0 w 607639"/>
                <a:gd name="connsiteY40" fmla="*/ 379260 h 455076"/>
                <a:gd name="connsiteX41" fmla="*/ 0 w 607639"/>
                <a:gd name="connsiteY41" fmla="*/ 25331 h 455076"/>
                <a:gd name="connsiteX42" fmla="*/ 25367 w 607639"/>
                <a:gd name="connsiteY42" fmla="*/ 0 h 45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7639" h="455076">
                  <a:moveTo>
                    <a:pt x="227854" y="404591"/>
                  </a:moveTo>
                  <a:lnTo>
                    <a:pt x="227854" y="429834"/>
                  </a:lnTo>
                  <a:lnTo>
                    <a:pt x="379786" y="429834"/>
                  </a:lnTo>
                  <a:lnTo>
                    <a:pt x="379786" y="404591"/>
                  </a:lnTo>
                  <a:close/>
                  <a:moveTo>
                    <a:pt x="303680" y="353928"/>
                  </a:moveTo>
                  <a:lnTo>
                    <a:pt x="303775" y="353928"/>
                  </a:lnTo>
                  <a:lnTo>
                    <a:pt x="303888" y="353928"/>
                  </a:lnTo>
                  <a:lnTo>
                    <a:pt x="312716" y="357595"/>
                  </a:lnTo>
                  <a:cubicBezTo>
                    <a:pt x="315001" y="359887"/>
                    <a:pt x="316415" y="363054"/>
                    <a:pt x="316415" y="366552"/>
                  </a:cubicBezTo>
                  <a:cubicBezTo>
                    <a:pt x="316415" y="373548"/>
                    <a:pt x="310760" y="379219"/>
                    <a:pt x="303784" y="379219"/>
                  </a:cubicBezTo>
                  <a:cubicBezTo>
                    <a:pt x="296808" y="379219"/>
                    <a:pt x="291153" y="373548"/>
                    <a:pt x="291153" y="366552"/>
                  </a:cubicBezTo>
                  <a:cubicBezTo>
                    <a:pt x="291153" y="363054"/>
                    <a:pt x="292567" y="359887"/>
                    <a:pt x="294853" y="357595"/>
                  </a:cubicBezTo>
                  <a:close/>
                  <a:moveTo>
                    <a:pt x="303784" y="353885"/>
                  </a:moveTo>
                  <a:lnTo>
                    <a:pt x="303680" y="353928"/>
                  </a:lnTo>
                  <a:lnTo>
                    <a:pt x="25367" y="353928"/>
                  </a:lnTo>
                  <a:lnTo>
                    <a:pt x="25367" y="379260"/>
                  </a:lnTo>
                  <a:lnTo>
                    <a:pt x="303775" y="379260"/>
                  </a:lnTo>
                  <a:lnTo>
                    <a:pt x="582272" y="379260"/>
                  </a:lnTo>
                  <a:lnTo>
                    <a:pt x="582272" y="353928"/>
                  </a:lnTo>
                  <a:lnTo>
                    <a:pt x="303888" y="353928"/>
                  </a:lnTo>
                  <a:close/>
                  <a:moveTo>
                    <a:pt x="25367" y="25331"/>
                  </a:moveTo>
                  <a:lnTo>
                    <a:pt x="25367" y="328686"/>
                  </a:lnTo>
                  <a:lnTo>
                    <a:pt x="582272" y="328686"/>
                  </a:lnTo>
                  <a:lnTo>
                    <a:pt x="582272" y="25331"/>
                  </a:lnTo>
                  <a:close/>
                  <a:moveTo>
                    <a:pt x="25367" y="0"/>
                  </a:moveTo>
                  <a:lnTo>
                    <a:pt x="582272" y="0"/>
                  </a:lnTo>
                  <a:cubicBezTo>
                    <a:pt x="596246" y="0"/>
                    <a:pt x="607639" y="11377"/>
                    <a:pt x="607639" y="25331"/>
                  </a:cubicBezTo>
                  <a:lnTo>
                    <a:pt x="607639" y="379260"/>
                  </a:lnTo>
                  <a:cubicBezTo>
                    <a:pt x="607639" y="393214"/>
                    <a:pt x="596246" y="404591"/>
                    <a:pt x="582272" y="404591"/>
                  </a:cubicBezTo>
                  <a:lnTo>
                    <a:pt x="405063" y="404591"/>
                  </a:lnTo>
                  <a:lnTo>
                    <a:pt x="405063" y="429834"/>
                  </a:lnTo>
                  <a:lnTo>
                    <a:pt x="455707" y="429834"/>
                  </a:lnTo>
                  <a:cubicBezTo>
                    <a:pt x="462738" y="429834"/>
                    <a:pt x="468346" y="435522"/>
                    <a:pt x="468346" y="442455"/>
                  </a:cubicBezTo>
                  <a:cubicBezTo>
                    <a:pt x="468346" y="449477"/>
                    <a:pt x="462738" y="455076"/>
                    <a:pt x="455707" y="455076"/>
                  </a:cubicBezTo>
                  <a:lnTo>
                    <a:pt x="151932" y="455076"/>
                  </a:lnTo>
                  <a:cubicBezTo>
                    <a:pt x="144901" y="455076"/>
                    <a:pt x="139293" y="449477"/>
                    <a:pt x="139293" y="442455"/>
                  </a:cubicBezTo>
                  <a:cubicBezTo>
                    <a:pt x="139293" y="435433"/>
                    <a:pt x="144901" y="429834"/>
                    <a:pt x="151932" y="429834"/>
                  </a:cubicBezTo>
                  <a:lnTo>
                    <a:pt x="202487" y="429834"/>
                  </a:lnTo>
                  <a:lnTo>
                    <a:pt x="202487" y="404591"/>
                  </a:lnTo>
                  <a:lnTo>
                    <a:pt x="25367" y="404591"/>
                  </a:lnTo>
                  <a:cubicBezTo>
                    <a:pt x="11304" y="404591"/>
                    <a:pt x="0" y="393214"/>
                    <a:pt x="0" y="379260"/>
                  </a:cubicBezTo>
                  <a:lnTo>
                    <a:pt x="0" y="25331"/>
                  </a:lnTo>
                  <a:cubicBezTo>
                    <a:pt x="0" y="11377"/>
                    <a:pt x="11304" y="0"/>
                    <a:pt x="253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18066178-F796-4806-9C66-EE63C3B998C8}"/>
                </a:ext>
              </a:extLst>
            </p:cNvPr>
            <p:cNvSpPr txBox="1"/>
            <p:nvPr/>
          </p:nvSpPr>
          <p:spPr>
            <a:xfrm>
              <a:off x="7709535" y="4848810"/>
              <a:ext cx="10668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05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E4A20B08-BB5E-4D14-B260-280621EA2666}"/>
              </a:ext>
            </a:extLst>
          </p:cNvPr>
          <p:cNvGrpSpPr/>
          <p:nvPr/>
        </p:nvGrpSpPr>
        <p:grpSpPr>
          <a:xfrm>
            <a:off x="9140825" y="4225927"/>
            <a:ext cx="1066800" cy="1066801"/>
            <a:chOff x="9140825" y="4225925"/>
            <a:chExt cx="1066800" cy="106680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5C03566C-FF7D-4647-9FDE-FF238026E024}"/>
                </a:ext>
              </a:extLst>
            </p:cNvPr>
            <p:cNvSpPr/>
            <p:nvPr/>
          </p:nvSpPr>
          <p:spPr>
            <a:xfrm>
              <a:off x="9140825" y="4225925"/>
              <a:ext cx="1066800" cy="106680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6BBEBE2C-01F1-4A6A-BAEF-72C71948CF4F}"/>
                </a:ext>
              </a:extLst>
            </p:cNvPr>
            <p:cNvSpPr/>
            <p:nvPr/>
          </p:nvSpPr>
          <p:spPr>
            <a:xfrm>
              <a:off x="9140825" y="4225926"/>
              <a:ext cx="1066800" cy="10668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45">
              <a:extLst>
                <a:ext uri="{FF2B5EF4-FFF2-40B4-BE49-F238E27FC236}">
                  <a16:creationId xmlns:a16="http://schemas.microsoft.com/office/drawing/2014/main" id="{9B624FCD-DD4A-490A-9D5E-D3009B8405F2}"/>
                </a:ext>
              </a:extLst>
            </p:cNvPr>
            <p:cNvSpPr/>
            <p:nvPr/>
          </p:nvSpPr>
          <p:spPr>
            <a:xfrm>
              <a:off x="9471461" y="4384675"/>
              <a:ext cx="405529" cy="419100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89D553D-81FB-4982-B9ED-FAB3C9A56DC3}"/>
                </a:ext>
              </a:extLst>
            </p:cNvPr>
            <p:cNvSpPr txBox="1"/>
            <p:nvPr/>
          </p:nvSpPr>
          <p:spPr>
            <a:xfrm>
              <a:off x="9140825" y="4848810"/>
              <a:ext cx="10668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05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27944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7E41E69-DD39-4B7B-A416-896902887395}"/>
              </a:ext>
            </a:extLst>
          </p:cNvPr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rgbClr val="F8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A123AE0-310A-4B22-B1D0-02868310F67A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7B88EFD-2E3B-425F-B20C-239FF4D0A89F}"/>
              </a:ext>
            </a:extLst>
          </p:cNvPr>
          <p:cNvGrpSpPr/>
          <p:nvPr/>
        </p:nvGrpSpPr>
        <p:grpSpPr>
          <a:xfrm>
            <a:off x="1524000" y="1882776"/>
            <a:ext cx="4338864" cy="1847850"/>
            <a:chOff x="1524000" y="1882776"/>
            <a:chExt cx="4338864" cy="184785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AABB90B-7D62-4B8E-9345-0D6FE017B163}"/>
                </a:ext>
              </a:extLst>
            </p:cNvPr>
            <p:cNvSpPr/>
            <p:nvPr/>
          </p:nvSpPr>
          <p:spPr>
            <a:xfrm>
              <a:off x="1524000" y="1882776"/>
              <a:ext cx="4338864" cy="1847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0388F662-A645-4055-896E-69A7D32C81A8}"/>
                </a:ext>
              </a:extLst>
            </p:cNvPr>
            <p:cNvGrpSpPr/>
            <p:nvPr/>
          </p:nvGrpSpPr>
          <p:grpSpPr>
            <a:xfrm>
              <a:off x="1596815" y="2043951"/>
              <a:ext cx="4208899" cy="1448503"/>
              <a:chOff x="1596815" y="2043951"/>
              <a:chExt cx="4208899" cy="1448503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340DCEAB-51C2-4B4E-BE30-BC6555DEB061}"/>
                  </a:ext>
                </a:extLst>
              </p:cNvPr>
              <p:cNvGrpSpPr/>
              <p:nvPr/>
            </p:nvGrpSpPr>
            <p:grpSpPr>
              <a:xfrm>
                <a:off x="3075904" y="2043951"/>
                <a:ext cx="2714570" cy="461665"/>
                <a:chOff x="1699561" y="4294897"/>
                <a:chExt cx="2714570" cy="461665"/>
              </a:xfrm>
            </p:grpSpPr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A910633C-DF69-43EF-BDB0-3453A4603915}"/>
                    </a:ext>
                  </a:extLst>
                </p:cNvPr>
                <p:cNvSpPr/>
                <p:nvPr/>
              </p:nvSpPr>
              <p:spPr>
                <a:xfrm>
                  <a:off x="1699561" y="4294897"/>
                  <a:ext cx="2656995" cy="46166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295F6"/>
                    </a:gs>
                    <a:gs pos="100000">
                      <a:srgbClr val="6B54F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37BE81A2-2BF9-4410-A6D8-3C21E46BD83F}"/>
                    </a:ext>
                  </a:extLst>
                </p:cNvPr>
                <p:cNvSpPr txBox="1"/>
                <p:nvPr/>
              </p:nvSpPr>
              <p:spPr>
                <a:xfrm>
                  <a:off x="1714473" y="4358099"/>
                  <a:ext cx="269965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WANDERFUL PLAN</a:t>
                  </a:r>
                  <a:endParaRPr lang="zh-CN" altLang="en-US" sz="1600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6" name="对话气泡: 矩形 15">
                  <a:extLst>
                    <a:ext uri="{FF2B5EF4-FFF2-40B4-BE49-F238E27FC236}">
                      <a16:creationId xmlns:a16="http://schemas.microsoft.com/office/drawing/2014/main" id="{8742CB16-F41E-4ADB-8B3D-D3FF12231CC3}"/>
                    </a:ext>
                  </a:extLst>
                </p:cNvPr>
                <p:cNvSpPr/>
                <p:nvPr/>
              </p:nvSpPr>
              <p:spPr>
                <a:xfrm>
                  <a:off x="3852614" y="4404530"/>
                  <a:ext cx="352613" cy="242397"/>
                </a:xfrm>
                <a:prstGeom prst="wedgeRectCallou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solidFill>
                        <a:srgbClr val="1295F6"/>
                      </a:solidFill>
                      <a:latin typeface="Century Gothic" panose="020B0502020202020204" pitchFamily="34" charset="0"/>
                    </a:rPr>
                    <a:t>1</a:t>
                  </a:r>
                  <a:endParaRPr lang="zh-CN" altLang="en-US" sz="1400" dirty="0">
                    <a:solidFill>
                      <a:srgbClr val="1295F6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13AF507-380C-49E3-A9DF-B79EFA9CB2D0}"/>
                  </a:ext>
                </a:extLst>
              </p:cNvPr>
              <p:cNvSpPr txBox="1"/>
              <p:nvPr/>
            </p:nvSpPr>
            <p:spPr>
              <a:xfrm>
                <a:off x="1596815" y="2768601"/>
                <a:ext cx="4208899" cy="72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This template is exclusively designed by Fei </a:t>
                </a:r>
                <a:r>
                  <a:rPr lang="en-US" altLang="zh-CN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er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 creative, and copyrights belong to Bao </a:t>
                </a:r>
                <a:r>
                  <a:rPr lang="en-US" altLang="zh-CN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tu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 internet. This template is exclusively designed </a:t>
                </a:r>
                <a:r>
                  <a:rPr lang="en-US" altLang="zh-CN" sz="1200" dirty="0">
                    <a:solidFill>
                      <a:srgbClr val="1295F6"/>
                    </a:solidFill>
                    <a:latin typeface="Century Gothic" panose="020B0502020202020204" pitchFamily="34" charset="0"/>
                  </a:rPr>
                  <a:t>by Fei </a:t>
                </a:r>
                <a:r>
                  <a:rPr lang="en-US" altLang="zh-CN" sz="1200" dirty="0" err="1">
                    <a:solidFill>
                      <a:srgbClr val="1295F6"/>
                    </a:solidFill>
                    <a:latin typeface="Century Gothic" panose="020B0502020202020204" pitchFamily="34" charset="0"/>
                  </a:rPr>
                  <a:t>er</a:t>
                </a:r>
                <a:r>
                  <a:rPr lang="en-US" altLang="zh-CN" sz="1200" dirty="0">
                    <a:solidFill>
                      <a:srgbClr val="1295F6"/>
                    </a:solidFill>
                    <a:latin typeface="Century Gothic" panose="020B0502020202020204" pitchFamily="34" charset="0"/>
                  </a:rPr>
                  <a:t> creative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, </a:t>
                </a:r>
              </a:p>
            </p:txBody>
          </p:sp>
          <p:sp>
            <p:nvSpPr>
              <p:cNvPr id="38" name="椭圆 33">
                <a:extLst>
                  <a:ext uri="{FF2B5EF4-FFF2-40B4-BE49-F238E27FC236}">
                    <a16:creationId xmlns:a16="http://schemas.microsoft.com/office/drawing/2014/main" id="{8C9DDB87-1D33-4C05-B679-D9BFC02B8E1B}"/>
                  </a:ext>
                </a:extLst>
              </p:cNvPr>
              <p:cNvSpPr/>
              <p:nvPr/>
            </p:nvSpPr>
            <p:spPr>
              <a:xfrm>
                <a:off x="1718617" y="2070600"/>
                <a:ext cx="387557" cy="357903"/>
              </a:xfrm>
              <a:custGeom>
                <a:avLst/>
                <a:gdLst>
                  <a:gd name="connsiteX0" fmla="*/ 186302 w 608697"/>
                  <a:gd name="connsiteY0" fmla="*/ 63862 h 562124"/>
                  <a:gd name="connsiteX1" fmla="*/ 204357 w 608697"/>
                  <a:gd name="connsiteY1" fmla="*/ 81889 h 562124"/>
                  <a:gd name="connsiteX2" fmla="*/ 186302 w 608697"/>
                  <a:gd name="connsiteY2" fmla="*/ 99991 h 562124"/>
                  <a:gd name="connsiteX3" fmla="*/ 99759 w 608697"/>
                  <a:gd name="connsiteY3" fmla="*/ 186326 h 562124"/>
                  <a:gd name="connsiteX4" fmla="*/ 81705 w 608697"/>
                  <a:gd name="connsiteY4" fmla="*/ 204428 h 562124"/>
                  <a:gd name="connsiteX5" fmla="*/ 63650 w 608697"/>
                  <a:gd name="connsiteY5" fmla="*/ 186326 h 562124"/>
                  <a:gd name="connsiteX6" fmla="*/ 186302 w 608697"/>
                  <a:gd name="connsiteY6" fmla="*/ 63862 h 562124"/>
                  <a:gd name="connsiteX7" fmla="*/ 175448 w 608697"/>
                  <a:gd name="connsiteY7" fmla="*/ 36129 h 562124"/>
                  <a:gd name="connsiteX8" fmla="*/ 36179 w 608697"/>
                  <a:gd name="connsiteY8" fmla="*/ 175282 h 562124"/>
                  <a:gd name="connsiteX9" fmla="*/ 276226 w 608697"/>
                  <a:gd name="connsiteY9" fmla="*/ 490611 h 562124"/>
                  <a:gd name="connsiteX10" fmla="*/ 276972 w 608697"/>
                  <a:gd name="connsiteY10" fmla="*/ 491356 h 562124"/>
                  <a:gd name="connsiteX11" fmla="*/ 304349 w 608697"/>
                  <a:gd name="connsiteY11" fmla="*/ 518546 h 562124"/>
                  <a:gd name="connsiteX12" fmla="*/ 331725 w 608697"/>
                  <a:gd name="connsiteY12" fmla="*/ 491356 h 562124"/>
                  <a:gd name="connsiteX13" fmla="*/ 332471 w 608697"/>
                  <a:gd name="connsiteY13" fmla="*/ 490611 h 562124"/>
                  <a:gd name="connsiteX14" fmla="*/ 572518 w 608697"/>
                  <a:gd name="connsiteY14" fmla="*/ 175282 h 562124"/>
                  <a:gd name="connsiteX15" fmla="*/ 433249 w 608697"/>
                  <a:gd name="connsiteY15" fmla="*/ 36129 h 562124"/>
                  <a:gd name="connsiteX16" fmla="*/ 318149 w 608697"/>
                  <a:gd name="connsiteY16" fmla="*/ 89764 h 562124"/>
                  <a:gd name="connsiteX17" fmla="*/ 304349 w 608697"/>
                  <a:gd name="connsiteY17" fmla="*/ 96170 h 562124"/>
                  <a:gd name="connsiteX18" fmla="*/ 290548 w 608697"/>
                  <a:gd name="connsiteY18" fmla="*/ 89764 h 562124"/>
                  <a:gd name="connsiteX19" fmla="*/ 175448 w 608697"/>
                  <a:gd name="connsiteY19" fmla="*/ 36129 h 562124"/>
                  <a:gd name="connsiteX20" fmla="*/ 175448 w 608697"/>
                  <a:gd name="connsiteY20" fmla="*/ 0 h 562124"/>
                  <a:gd name="connsiteX21" fmla="*/ 304349 w 608697"/>
                  <a:gd name="connsiteY21" fmla="*/ 51847 h 562124"/>
                  <a:gd name="connsiteX22" fmla="*/ 433249 w 608697"/>
                  <a:gd name="connsiteY22" fmla="*/ 0 h 562124"/>
                  <a:gd name="connsiteX23" fmla="*/ 608697 w 608697"/>
                  <a:gd name="connsiteY23" fmla="*/ 175282 h 562124"/>
                  <a:gd name="connsiteX24" fmla="*/ 537309 w 608697"/>
                  <a:gd name="connsiteY24" fmla="*/ 342593 h 562124"/>
                  <a:gd name="connsiteX25" fmla="*/ 356864 w 608697"/>
                  <a:gd name="connsiteY25" fmla="*/ 517354 h 562124"/>
                  <a:gd name="connsiteX26" fmla="*/ 317104 w 608697"/>
                  <a:gd name="connsiteY26" fmla="*/ 556835 h 562124"/>
                  <a:gd name="connsiteX27" fmla="*/ 304349 w 608697"/>
                  <a:gd name="connsiteY27" fmla="*/ 562124 h 562124"/>
                  <a:gd name="connsiteX28" fmla="*/ 291593 w 608697"/>
                  <a:gd name="connsiteY28" fmla="*/ 556835 h 562124"/>
                  <a:gd name="connsiteX29" fmla="*/ 251834 w 608697"/>
                  <a:gd name="connsiteY29" fmla="*/ 517354 h 562124"/>
                  <a:gd name="connsiteX30" fmla="*/ 71388 w 608697"/>
                  <a:gd name="connsiteY30" fmla="*/ 342593 h 562124"/>
                  <a:gd name="connsiteX31" fmla="*/ 0 w 608697"/>
                  <a:gd name="connsiteY31" fmla="*/ 175282 h 562124"/>
                  <a:gd name="connsiteX32" fmla="*/ 175448 w 608697"/>
                  <a:gd name="connsiteY32" fmla="*/ 0 h 5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08697" h="562124">
                    <a:moveTo>
                      <a:pt x="186302" y="63862"/>
                    </a:moveTo>
                    <a:cubicBezTo>
                      <a:pt x="196225" y="63862"/>
                      <a:pt x="204357" y="71907"/>
                      <a:pt x="204357" y="81889"/>
                    </a:cubicBezTo>
                    <a:cubicBezTo>
                      <a:pt x="204357" y="91871"/>
                      <a:pt x="196300" y="99991"/>
                      <a:pt x="186302" y="99991"/>
                    </a:cubicBezTo>
                    <a:cubicBezTo>
                      <a:pt x="137808" y="99991"/>
                      <a:pt x="99759" y="137907"/>
                      <a:pt x="99759" y="186326"/>
                    </a:cubicBezTo>
                    <a:cubicBezTo>
                      <a:pt x="99759" y="196308"/>
                      <a:pt x="91702" y="204428"/>
                      <a:pt x="81705" y="204428"/>
                    </a:cubicBezTo>
                    <a:cubicBezTo>
                      <a:pt x="71708" y="204428"/>
                      <a:pt x="63650" y="196308"/>
                      <a:pt x="63650" y="186326"/>
                    </a:cubicBezTo>
                    <a:cubicBezTo>
                      <a:pt x="63650" y="117645"/>
                      <a:pt x="117516" y="63862"/>
                      <a:pt x="186302" y="63862"/>
                    </a:cubicBezTo>
                    <a:close/>
                    <a:moveTo>
                      <a:pt x="175448" y="36129"/>
                    </a:moveTo>
                    <a:cubicBezTo>
                      <a:pt x="97347" y="36129"/>
                      <a:pt x="36179" y="97213"/>
                      <a:pt x="36179" y="175282"/>
                    </a:cubicBezTo>
                    <a:cubicBezTo>
                      <a:pt x="36179" y="273687"/>
                      <a:pt x="122933" y="355182"/>
                      <a:pt x="276226" y="490611"/>
                    </a:cubicBezTo>
                    <a:cubicBezTo>
                      <a:pt x="276450" y="490834"/>
                      <a:pt x="276748" y="491132"/>
                      <a:pt x="276972" y="491356"/>
                    </a:cubicBezTo>
                    <a:lnTo>
                      <a:pt x="304349" y="518546"/>
                    </a:lnTo>
                    <a:lnTo>
                      <a:pt x="331725" y="491356"/>
                    </a:lnTo>
                    <a:cubicBezTo>
                      <a:pt x="331949" y="491132"/>
                      <a:pt x="332247" y="490834"/>
                      <a:pt x="332471" y="490611"/>
                    </a:cubicBezTo>
                    <a:cubicBezTo>
                      <a:pt x="485764" y="355182"/>
                      <a:pt x="572518" y="273762"/>
                      <a:pt x="572518" y="175282"/>
                    </a:cubicBezTo>
                    <a:cubicBezTo>
                      <a:pt x="572518" y="97213"/>
                      <a:pt x="511350" y="36129"/>
                      <a:pt x="433249" y="36129"/>
                    </a:cubicBezTo>
                    <a:cubicBezTo>
                      <a:pt x="390282" y="36129"/>
                      <a:pt x="346196" y="56689"/>
                      <a:pt x="318149" y="89764"/>
                    </a:cubicBezTo>
                    <a:cubicBezTo>
                      <a:pt x="314717" y="93861"/>
                      <a:pt x="309645" y="96170"/>
                      <a:pt x="304349" y="96170"/>
                    </a:cubicBezTo>
                    <a:cubicBezTo>
                      <a:pt x="299052" y="96170"/>
                      <a:pt x="293980" y="93861"/>
                      <a:pt x="290548" y="89764"/>
                    </a:cubicBezTo>
                    <a:cubicBezTo>
                      <a:pt x="262501" y="56689"/>
                      <a:pt x="218415" y="36129"/>
                      <a:pt x="175448" y="36129"/>
                    </a:cubicBezTo>
                    <a:close/>
                    <a:moveTo>
                      <a:pt x="175448" y="0"/>
                    </a:moveTo>
                    <a:cubicBezTo>
                      <a:pt x="222891" y="0"/>
                      <a:pt x="269736" y="19145"/>
                      <a:pt x="304349" y="51847"/>
                    </a:cubicBezTo>
                    <a:cubicBezTo>
                      <a:pt x="338961" y="19145"/>
                      <a:pt x="385807" y="0"/>
                      <a:pt x="433249" y="0"/>
                    </a:cubicBezTo>
                    <a:cubicBezTo>
                      <a:pt x="531640" y="0"/>
                      <a:pt x="608697" y="77026"/>
                      <a:pt x="608697" y="175282"/>
                    </a:cubicBezTo>
                    <a:cubicBezTo>
                      <a:pt x="608697" y="230258"/>
                      <a:pt x="586020" y="283446"/>
                      <a:pt x="537309" y="342593"/>
                    </a:cubicBezTo>
                    <a:cubicBezTo>
                      <a:pt x="494865" y="394291"/>
                      <a:pt x="435711" y="447628"/>
                      <a:pt x="356864" y="517354"/>
                    </a:cubicBezTo>
                    <a:lnTo>
                      <a:pt x="317104" y="556835"/>
                    </a:lnTo>
                    <a:cubicBezTo>
                      <a:pt x="313598" y="560336"/>
                      <a:pt x="308973" y="562124"/>
                      <a:pt x="304349" y="562124"/>
                    </a:cubicBezTo>
                    <a:cubicBezTo>
                      <a:pt x="299724" y="562124"/>
                      <a:pt x="295099" y="560336"/>
                      <a:pt x="291593" y="556835"/>
                    </a:cubicBezTo>
                    <a:lnTo>
                      <a:pt x="251834" y="517354"/>
                    </a:lnTo>
                    <a:cubicBezTo>
                      <a:pt x="172986" y="447628"/>
                      <a:pt x="113832" y="394291"/>
                      <a:pt x="71388" y="342593"/>
                    </a:cubicBezTo>
                    <a:cubicBezTo>
                      <a:pt x="22677" y="283446"/>
                      <a:pt x="0" y="230258"/>
                      <a:pt x="0" y="175282"/>
                    </a:cubicBezTo>
                    <a:cubicBezTo>
                      <a:pt x="0" y="77026"/>
                      <a:pt x="77057" y="0"/>
                      <a:pt x="17544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756EA445-7374-4DE7-A641-137D55EDE590}"/>
              </a:ext>
            </a:extLst>
          </p:cNvPr>
          <p:cNvGrpSpPr/>
          <p:nvPr/>
        </p:nvGrpSpPr>
        <p:grpSpPr>
          <a:xfrm>
            <a:off x="1524000" y="4100046"/>
            <a:ext cx="4338864" cy="1847850"/>
            <a:chOff x="1524000" y="4100046"/>
            <a:chExt cx="4338864" cy="184785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357DCDC-D620-4C0B-84DD-3F2E64F9BBAF}"/>
                </a:ext>
              </a:extLst>
            </p:cNvPr>
            <p:cNvSpPr/>
            <p:nvPr/>
          </p:nvSpPr>
          <p:spPr>
            <a:xfrm>
              <a:off x="1524000" y="4100046"/>
              <a:ext cx="4338864" cy="1847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E6F7889-3C2B-4F46-A254-CCFFC9FFFD5F}"/>
                </a:ext>
              </a:extLst>
            </p:cNvPr>
            <p:cNvGrpSpPr/>
            <p:nvPr/>
          </p:nvGrpSpPr>
          <p:grpSpPr>
            <a:xfrm>
              <a:off x="3075904" y="4261221"/>
              <a:ext cx="2714570" cy="461665"/>
              <a:chOff x="1699561" y="4294897"/>
              <a:chExt cx="2714570" cy="461665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EDEA206-3745-4795-BE86-9041792C980D}"/>
                  </a:ext>
                </a:extLst>
              </p:cNvPr>
              <p:cNvSpPr/>
              <p:nvPr/>
            </p:nvSpPr>
            <p:spPr>
              <a:xfrm>
                <a:off x="1699561" y="4294897"/>
                <a:ext cx="2656995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6341B02-6912-4687-881F-69F6370E08F7}"/>
                  </a:ext>
                </a:extLst>
              </p:cNvPr>
              <p:cNvSpPr txBox="1"/>
              <p:nvPr/>
            </p:nvSpPr>
            <p:spPr>
              <a:xfrm>
                <a:off x="1714473" y="4358099"/>
                <a:ext cx="2699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WANDERFUL PLAN</a:t>
                </a:r>
                <a:endParaRPr lang="zh-CN" alt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对话气泡: 矩形 20">
                <a:extLst>
                  <a:ext uri="{FF2B5EF4-FFF2-40B4-BE49-F238E27FC236}">
                    <a16:creationId xmlns:a16="http://schemas.microsoft.com/office/drawing/2014/main" id="{EC4CBE88-4348-4D5A-A0B3-AE1D1F0FE9DF}"/>
                  </a:ext>
                </a:extLst>
              </p:cNvPr>
              <p:cNvSpPr/>
              <p:nvPr/>
            </p:nvSpPr>
            <p:spPr>
              <a:xfrm>
                <a:off x="3852614" y="4404530"/>
                <a:ext cx="352613" cy="242397"/>
              </a:xfrm>
              <a:prstGeom prst="wedge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rgbClr val="1295F6"/>
                    </a:solidFill>
                    <a:latin typeface="Century Gothic" panose="020B0502020202020204" pitchFamily="34" charset="0"/>
                  </a:rPr>
                  <a:t>3</a:t>
                </a:r>
                <a:endParaRPr lang="zh-CN" altLang="en-US" sz="1400" dirty="0">
                  <a:solidFill>
                    <a:srgbClr val="1295F6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37B2ECF-6933-487A-9B9F-57136FDE648B}"/>
                </a:ext>
              </a:extLst>
            </p:cNvPr>
            <p:cNvSpPr txBox="1"/>
            <p:nvPr/>
          </p:nvSpPr>
          <p:spPr>
            <a:xfrm>
              <a:off x="1596815" y="4985437"/>
              <a:ext cx="4208899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This template is exclusively designed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2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, </a:t>
              </a:r>
            </a:p>
          </p:txBody>
        </p:sp>
        <p:sp>
          <p:nvSpPr>
            <p:cNvPr id="39" name="椭圆 34">
              <a:extLst>
                <a:ext uri="{FF2B5EF4-FFF2-40B4-BE49-F238E27FC236}">
                  <a16:creationId xmlns:a16="http://schemas.microsoft.com/office/drawing/2014/main" id="{B0226640-6BDD-43F7-9A0D-85888C5EA86B}"/>
                </a:ext>
              </a:extLst>
            </p:cNvPr>
            <p:cNvSpPr/>
            <p:nvPr/>
          </p:nvSpPr>
          <p:spPr>
            <a:xfrm>
              <a:off x="1718617" y="4318085"/>
              <a:ext cx="387557" cy="350677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364EFEA-D094-4F14-A886-8046DCC35BAA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DC4204-A3D3-47BC-8BAE-43A5140C71CD}"/>
              </a:ext>
            </a:extLst>
          </p:cNvPr>
          <p:cNvGrpSpPr/>
          <p:nvPr/>
        </p:nvGrpSpPr>
        <p:grpSpPr>
          <a:xfrm>
            <a:off x="6329136" y="1882776"/>
            <a:ext cx="4338864" cy="1847850"/>
            <a:chOff x="6329136" y="1882776"/>
            <a:chExt cx="4338864" cy="18478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B1F41BE-063C-4AF8-9E71-2EB2F8786344}"/>
                </a:ext>
              </a:extLst>
            </p:cNvPr>
            <p:cNvSpPr/>
            <p:nvPr/>
          </p:nvSpPr>
          <p:spPr>
            <a:xfrm>
              <a:off x="6329136" y="1882776"/>
              <a:ext cx="4338864" cy="1847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172BA50-E367-4C84-9913-9328EE156248}"/>
                </a:ext>
              </a:extLst>
            </p:cNvPr>
            <p:cNvGrpSpPr/>
            <p:nvPr/>
          </p:nvGrpSpPr>
          <p:grpSpPr>
            <a:xfrm>
              <a:off x="7876504" y="2043951"/>
              <a:ext cx="2714570" cy="461665"/>
              <a:chOff x="1699561" y="4294897"/>
              <a:chExt cx="2714570" cy="461665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43D3E4B-4DAC-4FF4-97B1-55D50608C2ED}"/>
                  </a:ext>
                </a:extLst>
              </p:cNvPr>
              <p:cNvSpPr/>
              <p:nvPr/>
            </p:nvSpPr>
            <p:spPr>
              <a:xfrm>
                <a:off x="1699561" y="4294897"/>
                <a:ext cx="2656995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9163FE7-6A96-47FD-9BCD-B5386EAF81AE}"/>
                  </a:ext>
                </a:extLst>
              </p:cNvPr>
              <p:cNvSpPr txBox="1"/>
              <p:nvPr/>
            </p:nvSpPr>
            <p:spPr>
              <a:xfrm>
                <a:off x="1714473" y="4358099"/>
                <a:ext cx="2699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WANDERFUL PLAN</a:t>
                </a:r>
                <a:endParaRPr lang="zh-CN" alt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对话气泡: 矩形 24">
                <a:extLst>
                  <a:ext uri="{FF2B5EF4-FFF2-40B4-BE49-F238E27FC236}">
                    <a16:creationId xmlns:a16="http://schemas.microsoft.com/office/drawing/2014/main" id="{485610F2-10B2-4616-BE9D-D2736804E4D5}"/>
                  </a:ext>
                </a:extLst>
              </p:cNvPr>
              <p:cNvSpPr/>
              <p:nvPr/>
            </p:nvSpPr>
            <p:spPr>
              <a:xfrm>
                <a:off x="3852614" y="4404530"/>
                <a:ext cx="352613" cy="242397"/>
              </a:xfrm>
              <a:prstGeom prst="wedge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rgbClr val="1295F6"/>
                    </a:solidFill>
                    <a:latin typeface="Century Gothic" panose="020B0502020202020204" pitchFamily="34" charset="0"/>
                  </a:rPr>
                  <a:t>2</a:t>
                </a:r>
                <a:endParaRPr lang="zh-CN" altLang="en-US" sz="1400" dirty="0">
                  <a:solidFill>
                    <a:srgbClr val="1295F6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17D5540-FD7C-4B04-B65B-F7BD31E74ABC}"/>
                </a:ext>
              </a:extLst>
            </p:cNvPr>
            <p:cNvSpPr txBox="1"/>
            <p:nvPr/>
          </p:nvSpPr>
          <p:spPr>
            <a:xfrm>
              <a:off x="6386287" y="2768601"/>
              <a:ext cx="4208899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This template is exclusively designed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2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, </a:t>
              </a:r>
            </a:p>
          </p:txBody>
        </p:sp>
        <p:sp>
          <p:nvSpPr>
            <p:cNvPr id="40" name="椭圆 35">
              <a:extLst>
                <a:ext uri="{FF2B5EF4-FFF2-40B4-BE49-F238E27FC236}">
                  <a16:creationId xmlns:a16="http://schemas.microsoft.com/office/drawing/2014/main" id="{3953E7C8-0DFA-46DD-AC00-DE4E429345E3}"/>
                </a:ext>
              </a:extLst>
            </p:cNvPr>
            <p:cNvSpPr/>
            <p:nvPr/>
          </p:nvSpPr>
          <p:spPr>
            <a:xfrm>
              <a:off x="6521485" y="2056055"/>
              <a:ext cx="387557" cy="386994"/>
            </a:xfrm>
            <a:custGeom>
              <a:avLst/>
              <a:gdLst>
                <a:gd name="connsiteX0" fmla="*/ 297506 w 595518"/>
                <a:gd name="connsiteY0" fmla="*/ 135879 h 594654"/>
                <a:gd name="connsiteX1" fmla="*/ 319021 w 595518"/>
                <a:gd name="connsiteY1" fmla="*/ 157365 h 594654"/>
                <a:gd name="connsiteX2" fmla="*/ 319021 w 595518"/>
                <a:gd name="connsiteY2" fmla="*/ 334625 h 594654"/>
                <a:gd name="connsiteX3" fmla="*/ 383027 w 595518"/>
                <a:gd name="connsiteY3" fmla="*/ 371152 h 594654"/>
                <a:gd name="connsiteX4" fmla="*/ 391633 w 595518"/>
                <a:gd name="connsiteY4" fmla="*/ 400158 h 594654"/>
                <a:gd name="connsiteX5" fmla="*/ 372808 w 595518"/>
                <a:gd name="connsiteY5" fmla="*/ 411438 h 594654"/>
                <a:gd name="connsiteX6" fmla="*/ 362051 w 595518"/>
                <a:gd name="connsiteY6" fmla="*/ 408215 h 594654"/>
                <a:gd name="connsiteX7" fmla="*/ 287286 w 595518"/>
                <a:gd name="connsiteY7" fmla="*/ 366317 h 594654"/>
                <a:gd name="connsiteX8" fmla="*/ 286211 w 595518"/>
                <a:gd name="connsiteY8" fmla="*/ 365780 h 594654"/>
                <a:gd name="connsiteX9" fmla="*/ 284597 w 595518"/>
                <a:gd name="connsiteY9" fmla="*/ 364169 h 594654"/>
                <a:gd name="connsiteX10" fmla="*/ 282983 w 595518"/>
                <a:gd name="connsiteY10" fmla="*/ 363095 h 594654"/>
                <a:gd name="connsiteX11" fmla="*/ 281908 w 595518"/>
                <a:gd name="connsiteY11" fmla="*/ 361483 h 594654"/>
                <a:gd name="connsiteX12" fmla="*/ 280294 w 595518"/>
                <a:gd name="connsiteY12" fmla="*/ 359872 h 594654"/>
                <a:gd name="connsiteX13" fmla="*/ 279218 w 595518"/>
                <a:gd name="connsiteY13" fmla="*/ 358260 h 594654"/>
                <a:gd name="connsiteX14" fmla="*/ 278143 w 595518"/>
                <a:gd name="connsiteY14" fmla="*/ 356112 h 594654"/>
                <a:gd name="connsiteX15" fmla="*/ 277605 w 595518"/>
                <a:gd name="connsiteY15" fmla="*/ 354500 h 594654"/>
                <a:gd name="connsiteX16" fmla="*/ 277067 w 595518"/>
                <a:gd name="connsiteY16" fmla="*/ 352352 h 594654"/>
                <a:gd name="connsiteX17" fmla="*/ 276529 w 595518"/>
                <a:gd name="connsiteY17" fmla="*/ 350740 h 594654"/>
                <a:gd name="connsiteX18" fmla="*/ 275991 w 595518"/>
                <a:gd name="connsiteY18" fmla="*/ 348054 h 594654"/>
                <a:gd name="connsiteX19" fmla="*/ 275991 w 595518"/>
                <a:gd name="connsiteY19" fmla="*/ 347517 h 594654"/>
                <a:gd name="connsiteX20" fmla="*/ 275991 w 595518"/>
                <a:gd name="connsiteY20" fmla="*/ 157365 h 594654"/>
                <a:gd name="connsiteX21" fmla="*/ 297506 w 595518"/>
                <a:gd name="connsiteY21" fmla="*/ 135879 h 594654"/>
                <a:gd name="connsiteX22" fmla="*/ 297490 w 595518"/>
                <a:gd name="connsiteY22" fmla="*/ 42974 h 594654"/>
                <a:gd name="connsiteX23" fmla="*/ 43036 w 595518"/>
                <a:gd name="connsiteY23" fmla="*/ 297059 h 594654"/>
                <a:gd name="connsiteX24" fmla="*/ 297490 w 595518"/>
                <a:gd name="connsiteY24" fmla="*/ 551680 h 594654"/>
                <a:gd name="connsiteX25" fmla="*/ 552482 w 595518"/>
                <a:gd name="connsiteY25" fmla="*/ 297059 h 594654"/>
                <a:gd name="connsiteX26" fmla="*/ 297490 w 595518"/>
                <a:gd name="connsiteY26" fmla="*/ 42974 h 594654"/>
                <a:gd name="connsiteX27" fmla="*/ 297490 w 595518"/>
                <a:gd name="connsiteY27" fmla="*/ 0 h 594654"/>
                <a:gd name="connsiteX28" fmla="*/ 595518 w 595518"/>
                <a:gd name="connsiteY28" fmla="*/ 297059 h 594654"/>
                <a:gd name="connsiteX29" fmla="*/ 297490 w 595518"/>
                <a:gd name="connsiteY29" fmla="*/ 594654 h 594654"/>
                <a:gd name="connsiteX30" fmla="*/ 0 w 595518"/>
                <a:gd name="connsiteY30" fmla="*/ 297059 h 594654"/>
                <a:gd name="connsiteX31" fmla="*/ 297490 w 595518"/>
                <a:gd name="connsiteY31" fmla="*/ 0 h 59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5518" h="594654">
                  <a:moveTo>
                    <a:pt x="297506" y="135879"/>
                  </a:moveTo>
                  <a:cubicBezTo>
                    <a:pt x="309339" y="135879"/>
                    <a:pt x="319021" y="145548"/>
                    <a:pt x="319021" y="157365"/>
                  </a:cubicBezTo>
                  <a:lnTo>
                    <a:pt x="319021" y="334625"/>
                  </a:lnTo>
                  <a:lnTo>
                    <a:pt x="383027" y="371152"/>
                  </a:lnTo>
                  <a:cubicBezTo>
                    <a:pt x="393785" y="377061"/>
                    <a:pt x="397012" y="389952"/>
                    <a:pt x="391633" y="400158"/>
                  </a:cubicBezTo>
                  <a:cubicBezTo>
                    <a:pt x="387330" y="407141"/>
                    <a:pt x="380338" y="411438"/>
                    <a:pt x="372808" y="411438"/>
                  </a:cubicBezTo>
                  <a:cubicBezTo>
                    <a:pt x="369043" y="411438"/>
                    <a:pt x="365278" y="410364"/>
                    <a:pt x="362051" y="408215"/>
                  </a:cubicBezTo>
                  <a:lnTo>
                    <a:pt x="287286" y="366317"/>
                  </a:lnTo>
                  <a:cubicBezTo>
                    <a:pt x="286749" y="365780"/>
                    <a:pt x="286749" y="365780"/>
                    <a:pt x="286211" y="365780"/>
                  </a:cubicBezTo>
                  <a:cubicBezTo>
                    <a:pt x="285673" y="365243"/>
                    <a:pt x="285135" y="364706"/>
                    <a:pt x="284597" y="364169"/>
                  </a:cubicBezTo>
                  <a:cubicBezTo>
                    <a:pt x="284059" y="363632"/>
                    <a:pt x="283521" y="363632"/>
                    <a:pt x="282983" y="363095"/>
                  </a:cubicBezTo>
                  <a:cubicBezTo>
                    <a:pt x="282446" y="362557"/>
                    <a:pt x="281908" y="362020"/>
                    <a:pt x="281908" y="361483"/>
                  </a:cubicBezTo>
                  <a:cubicBezTo>
                    <a:pt x="281370" y="360946"/>
                    <a:pt x="280832" y="360409"/>
                    <a:pt x="280294" y="359872"/>
                  </a:cubicBezTo>
                  <a:cubicBezTo>
                    <a:pt x="279756" y="359334"/>
                    <a:pt x="279756" y="358797"/>
                    <a:pt x="279218" y="358260"/>
                  </a:cubicBezTo>
                  <a:cubicBezTo>
                    <a:pt x="278680" y="357723"/>
                    <a:pt x="278680" y="357186"/>
                    <a:pt x="278143" y="356112"/>
                  </a:cubicBezTo>
                  <a:cubicBezTo>
                    <a:pt x="278143" y="355574"/>
                    <a:pt x="277605" y="355037"/>
                    <a:pt x="277605" y="354500"/>
                  </a:cubicBezTo>
                  <a:cubicBezTo>
                    <a:pt x="277067" y="353963"/>
                    <a:pt x="277067" y="352889"/>
                    <a:pt x="277067" y="352352"/>
                  </a:cubicBezTo>
                  <a:cubicBezTo>
                    <a:pt x="276529" y="351814"/>
                    <a:pt x="276529" y="351277"/>
                    <a:pt x="276529" y="350740"/>
                  </a:cubicBezTo>
                  <a:cubicBezTo>
                    <a:pt x="276529" y="349666"/>
                    <a:pt x="276529" y="349129"/>
                    <a:pt x="275991" y="348054"/>
                  </a:cubicBezTo>
                  <a:cubicBezTo>
                    <a:pt x="275991" y="348054"/>
                    <a:pt x="275991" y="347517"/>
                    <a:pt x="275991" y="347517"/>
                  </a:cubicBezTo>
                  <a:lnTo>
                    <a:pt x="275991" y="157365"/>
                  </a:lnTo>
                  <a:cubicBezTo>
                    <a:pt x="275991" y="145548"/>
                    <a:pt x="285673" y="135879"/>
                    <a:pt x="297506" y="135879"/>
                  </a:cubicBezTo>
                  <a:close/>
                  <a:moveTo>
                    <a:pt x="297490" y="42974"/>
                  </a:moveTo>
                  <a:cubicBezTo>
                    <a:pt x="157083" y="42974"/>
                    <a:pt x="43036" y="156856"/>
                    <a:pt x="43036" y="297059"/>
                  </a:cubicBezTo>
                  <a:cubicBezTo>
                    <a:pt x="43036" y="437262"/>
                    <a:pt x="157083" y="551680"/>
                    <a:pt x="297490" y="551680"/>
                  </a:cubicBezTo>
                  <a:cubicBezTo>
                    <a:pt x="437897" y="551680"/>
                    <a:pt x="552482" y="437262"/>
                    <a:pt x="552482" y="297059"/>
                  </a:cubicBezTo>
                  <a:cubicBezTo>
                    <a:pt x="552482" y="156856"/>
                    <a:pt x="437897" y="42974"/>
                    <a:pt x="297490" y="42974"/>
                  </a:cubicBezTo>
                  <a:close/>
                  <a:moveTo>
                    <a:pt x="297490" y="0"/>
                  </a:moveTo>
                  <a:cubicBezTo>
                    <a:pt x="461567" y="0"/>
                    <a:pt x="595518" y="133219"/>
                    <a:pt x="595518" y="297059"/>
                  </a:cubicBezTo>
                  <a:cubicBezTo>
                    <a:pt x="595518" y="460897"/>
                    <a:pt x="461567" y="594654"/>
                    <a:pt x="297490" y="594654"/>
                  </a:cubicBezTo>
                  <a:cubicBezTo>
                    <a:pt x="133413" y="594654"/>
                    <a:pt x="0" y="460897"/>
                    <a:pt x="0" y="297059"/>
                  </a:cubicBezTo>
                  <a:cubicBezTo>
                    <a:pt x="0" y="133219"/>
                    <a:pt x="133413" y="0"/>
                    <a:pt x="29749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94C4883-7513-44CA-B9F9-F692D9FFA992}"/>
              </a:ext>
            </a:extLst>
          </p:cNvPr>
          <p:cNvGrpSpPr/>
          <p:nvPr/>
        </p:nvGrpSpPr>
        <p:grpSpPr>
          <a:xfrm>
            <a:off x="6329136" y="4100046"/>
            <a:ext cx="4338864" cy="1847850"/>
            <a:chOff x="6329136" y="4100046"/>
            <a:chExt cx="4338864" cy="184785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5784509-E049-4C10-BA14-BFF566AD5D58}"/>
                </a:ext>
              </a:extLst>
            </p:cNvPr>
            <p:cNvSpPr/>
            <p:nvPr/>
          </p:nvSpPr>
          <p:spPr>
            <a:xfrm>
              <a:off x="6329136" y="4100046"/>
              <a:ext cx="4338864" cy="1847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7F15A48-BDD8-4F6D-9E18-44BEA9CD9F5D}"/>
                </a:ext>
              </a:extLst>
            </p:cNvPr>
            <p:cNvGrpSpPr/>
            <p:nvPr/>
          </p:nvGrpSpPr>
          <p:grpSpPr>
            <a:xfrm>
              <a:off x="7876504" y="4261221"/>
              <a:ext cx="2714570" cy="461665"/>
              <a:chOff x="1699561" y="4294897"/>
              <a:chExt cx="2714570" cy="461665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4FDFC7C0-9E6A-4F9C-9D56-3A2197BB2B06}"/>
                  </a:ext>
                </a:extLst>
              </p:cNvPr>
              <p:cNvSpPr/>
              <p:nvPr/>
            </p:nvSpPr>
            <p:spPr>
              <a:xfrm>
                <a:off x="1699561" y="4294897"/>
                <a:ext cx="2656995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1F6BD5E-0284-4DAD-BDAF-840C5862B864}"/>
                  </a:ext>
                </a:extLst>
              </p:cNvPr>
              <p:cNvSpPr txBox="1"/>
              <p:nvPr/>
            </p:nvSpPr>
            <p:spPr>
              <a:xfrm>
                <a:off x="1714473" y="4358099"/>
                <a:ext cx="2699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WANDERFUL PLAN</a:t>
                </a:r>
                <a:endParaRPr lang="zh-CN" alt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对话气泡: 矩形 28">
                <a:extLst>
                  <a:ext uri="{FF2B5EF4-FFF2-40B4-BE49-F238E27FC236}">
                    <a16:creationId xmlns:a16="http://schemas.microsoft.com/office/drawing/2014/main" id="{D3207204-5EFF-43C6-AF9D-9A50901802F4}"/>
                  </a:ext>
                </a:extLst>
              </p:cNvPr>
              <p:cNvSpPr/>
              <p:nvPr/>
            </p:nvSpPr>
            <p:spPr>
              <a:xfrm>
                <a:off x="3852614" y="4404530"/>
                <a:ext cx="352613" cy="242397"/>
              </a:xfrm>
              <a:prstGeom prst="wedge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rgbClr val="1295F6"/>
                    </a:solidFill>
                    <a:latin typeface="Century Gothic" panose="020B0502020202020204" pitchFamily="34" charset="0"/>
                  </a:rPr>
                  <a:t>4</a:t>
                </a:r>
                <a:endParaRPr lang="zh-CN" altLang="en-US" sz="1400" dirty="0">
                  <a:solidFill>
                    <a:srgbClr val="1295F6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195B0C0-24EE-4C23-A4AE-F16675EA4F5F}"/>
                </a:ext>
              </a:extLst>
            </p:cNvPr>
            <p:cNvSpPr txBox="1"/>
            <p:nvPr/>
          </p:nvSpPr>
          <p:spPr>
            <a:xfrm>
              <a:off x="6386287" y="4985437"/>
              <a:ext cx="4208899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This template is exclusively designed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2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, </a:t>
              </a:r>
            </a:p>
          </p:txBody>
        </p:sp>
        <p:sp>
          <p:nvSpPr>
            <p:cNvPr id="41" name="椭圆 36">
              <a:extLst>
                <a:ext uri="{FF2B5EF4-FFF2-40B4-BE49-F238E27FC236}">
                  <a16:creationId xmlns:a16="http://schemas.microsoft.com/office/drawing/2014/main" id="{8F7F9EDD-A7B6-4834-836A-1761B30719FD}"/>
                </a:ext>
              </a:extLst>
            </p:cNvPr>
            <p:cNvSpPr/>
            <p:nvPr/>
          </p:nvSpPr>
          <p:spPr>
            <a:xfrm>
              <a:off x="6526289" y="4299645"/>
              <a:ext cx="377949" cy="387557"/>
            </a:xfrm>
            <a:custGeom>
              <a:avLst/>
              <a:gdLst>
                <a:gd name="connsiteX0" fmla="*/ 289142 w 593263"/>
                <a:gd name="connsiteY0" fmla="*/ 515850 h 608344"/>
                <a:gd name="connsiteX1" fmla="*/ 227765 w 593263"/>
                <a:gd name="connsiteY1" fmla="*/ 563478 h 608344"/>
                <a:gd name="connsiteX2" fmla="*/ 365576 w 593263"/>
                <a:gd name="connsiteY2" fmla="*/ 563478 h 608344"/>
                <a:gd name="connsiteX3" fmla="*/ 304122 w 593263"/>
                <a:gd name="connsiteY3" fmla="*/ 515850 h 608344"/>
                <a:gd name="connsiteX4" fmla="*/ 289175 w 593263"/>
                <a:gd name="connsiteY4" fmla="*/ 515431 h 608344"/>
                <a:gd name="connsiteX5" fmla="*/ 304155 w 593263"/>
                <a:gd name="connsiteY5" fmla="*/ 515431 h 608344"/>
                <a:gd name="connsiteX6" fmla="*/ 366070 w 593263"/>
                <a:gd name="connsiteY6" fmla="*/ 564057 h 608344"/>
                <a:gd name="connsiteX7" fmla="*/ 227259 w 593263"/>
                <a:gd name="connsiteY7" fmla="*/ 564057 h 608344"/>
                <a:gd name="connsiteX8" fmla="*/ 289175 w 593263"/>
                <a:gd name="connsiteY8" fmla="*/ 515431 h 608344"/>
                <a:gd name="connsiteX9" fmla="*/ 289142 w 593263"/>
                <a:gd name="connsiteY9" fmla="*/ 514853 h 608344"/>
                <a:gd name="connsiteX10" fmla="*/ 226767 w 593263"/>
                <a:gd name="connsiteY10" fmla="*/ 564014 h 608344"/>
                <a:gd name="connsiteX11" fmla="*/ 226767 w 593263"/>
                <a:gd name="connsiteY11" fmla="*/ 564475 h 608344"/>
                <a:gd name="connsiteX12" fmla="*/ 366574 w 593263"/>
                <a:gd name="connsiteY12" fmla="*/ 564475 h 608344"/>
                <a:gd name="connsiteX13" fmla="*/ 366574 w 593263"/>
                <a:gd name="connsiteY13" fmla="*/ 564014 h 608344"/>
                <a:gd name="connsiteX14" fmla="*/ 304122 w 593263"/>
                <a:gd name="connsiteY14" fmla="*/ 514853 h 608344"/>
                <a:gd name="connsiteX15" fmla="*/ 530681 w 593263"/>
                <a:gd name="connsiteY15" fmla="*/ 143537 h 608344"/>
                <a:gd name="connsiteX16" fmla="*/ 530416 w 593263"/>
                <a:gd name="connsiteY16" fmla="*/ 144771 h 608344"/>
                <a:gd name="connsiteX17" fmla="*/ 530089 w 593263"/>
                <a:gd name="connsiteY17" fmla="*/ 145272 h 608344"/>
                <a:gd name="connsiteX18" fmla="*/ 62599 w 593263"/>
                <a:gd name="connsiteY18" fmla="*/ 143295 h 608344"/>
                <a:gd name="connsiteX19" fmla="*/ 63310 w 593263"/>
                <a:gd name="connsiteY19" fmla="*/ 145377 h 608344"/>
                <a:gd name="connsiteX20" fmla="*/ 62916 w 593263"/>
                <a:gd name="connsiteY20" fmla="*/ 144771 h 608344"/>
                <a:gd name="connsiteX21" fmla="*/ 151870 w 593263"/>
                <a:gd name="connsiteY21" fmla="*/ 44867 h 608344"/>
                <a:gd name="connsiteX22" fmla="*/ 151870 w 593263"/>
                <a:gd name="connsiteY22" fmla="*/ 247725 h 608344"/>
                <a:gd name="connsiteX23" fmla="*/ 151870 w 593263"/>
                <a:gd name="connsiteY23" fmla="*/ 248568 h 608344"/>
                <a:gd name="connsiteX24" fmla="*/ 163623 w 593263"/>
                <a:gd name="connsiteY24" fmla="*/ 303712 h 608344"/>
                <a:gd name="connsiteX25" fmla="*/ 290756 w 593263"/>
                <a:gd name="connsiteY25" fmla="*/ 386466 h 608344"/>
                <a:gd name="connsiteX26" fmla="*/ 302509 w 593263"/>
                <a:gd name="connsiteY26" fmla="*/ 386466 h 608344"/>
                <a:gd name="connsiteX27" fmla="*/ 429718 w 593263"/>
                <a:gd name="connsiteY27" fmla="*/ 303712 h 608344"/>
                <a:gd name="connsiteX28" fmla="*/ 441471 w 593263"/>
                <a:gd name="connsiteY28" fmla="*/ 248568 h 608344"/>
                <a:gd name="connsiteX29" fmla="*/ 441471 w 593263"/>
                <a:gd name="connsiteY29" fmla="*/ 247725 h 608344"/>
                <a:gd name="connsiteX30" fmla="*/ 441471 w 593263"/>
                <a:gd name="connsiteY30" fmla="*/ 44867 h 608344"/>
                <a:gd name="connsiteX31" fmla="*/ 485907 w 593263"/>
                <a:gd name="connsiteY31" fmla="*/ 44359 h 608344"/>
                <a:gd name="connsiteX32" fmla="*/ 533074 w 593263"/>
                <a:gd name="connsiteY32" fmla="*/ 44359 h 608344"/>
                <a:gd name="connsiteX33" fmla="*/ 548899 w 593263"/>
                <a:gd name="connsiteY33" fmla="*/ 60926 h 608344"/>
                <a:gd name="connsiteX34" fmla="*/ 547924 w 593263"/>
                <a:gd name="connsiteY34" fmla="*/ 67809 h 608344"/>
                <a:gd name="connsiteX35" fmla="*/ 533150 w 593263"/>
                <a:gd name="connsiteY35" fmla="*/ 136289 h 608344"/>
                <a:gd name="connsiteX36" fmla="*/ 530681 w 593263"/>
                <a:gd name="connsiteY36" fmla="*/ 143537 h 608344"/>
                <a:gd name="connsiteX37" fmla="*/ 548401 w 593263"/>
                <a:gd name="connsiteY37" fmla="*/ 60896 h 608344"/>
                <a:gd name="connsiteX38" fmla="*/ 544176 w 593263"/>
                <a:gd name="connsiteY38" fmla="*/ 49622 h 608344"/>
                <a:gd name="connsiteX39" fmla="*/ 533037 w 593263"/>
                <a:gd name="connsiteY39" fmla="*/ 44867 h 608344"/>
                <a:gd name="connsiteX40" fmla="*/ 486332 w 593263"/>
                <a:gd name="connsiteY40" fmla="*/ 44867 h 608344"/>
                <a:gd name="connsiteX41" fmla="*/ 486332 w 593263"/>
                <a:gd name="connsiteY41" fmla="*/ 212368 h 608344"/>
                <a:gd name="connsiteX42" fmla="*/ 530089 w 593263"/>
                <a:gd name="connsiteY42" fmla="*/ 145272 h 608344"/>
                <a:gd name="connsiteX43" fmla="*/ 528649 w 593263"/>
                <a:gd name="connsiteY43" fmla="*/ 149497 h 608344"/>
                <a:gd name="connsiteX44" fmla="*/ 502008 w 593263"/>
                <a:gd name="connsiteY44" fmla="*/ 190019 h 608344"/>
                <a:gd name="connsiteX45" fmla="*/ 485907 w 593263"/>
                <a:gd name="connsiteY45" fmla="*/ 213629 h 608344"/>
                <a:gd name="connsiteX46" fmla="*/ 151362 w 593263"/>
                <a:gd name="connsiteY46" fmla="*/ 44359 h 608344"/>
                <a:gd name="connsiteX47" fmla="*/ 220576 w 593263"/>
                <a:gd name="connsiteY47" fmla="*/ 44359 h 608344"/>
                <a:gd name="connsiteX48" fmla="*/ 264900 w 593263"/>
                <a:gd name="connsiteY48" fmla="*/ 44359 h 608344"/>
                <a:gd name="connsiteX49" fmla="*/ 328429 w 593263"/>
                <a:gd name="connsiteY49" fmla="*/ 44359 h 608344"/>
                <a:gd name="connsiteX50" fmla="*/ 372830 w 593263"/>
                <a:gd name="connsiteY50" fmla="*/ 44359 h 608344"/>
                <a:gd name="connsiteX51" fmla="*/ 442044 w 593263"/>
                <a:gd name="connsiteY51" fmla="*/ 44359 h 608344"/>
                <a:gd name="connsiteX52" fmla="*/ 442044 w 593263"/>
                <a:gd name="connsiteY52" fmla="*/ 247759 h 608344"/>
                <a:gd name="connsiteX53" fmla="*/ 441967 w 593263"/>
                <a:gd name="connsiteY53" fmla="*/ 248603 h 608344"/>
                <a:gd name="connsiteX54" fmla="*/ 430214 w 593263"/>
                <a:gd name="connsiteY54" fmla="*/ 303978 h 608344"/>
                <a:gd name="connsiteX55" fmla="*/ 302541 w 593263"/>
                <a:gd name="connsiteY55" fmla="*/ 386964 h 608344"/>
                <a:gd name="connsiteX56" fmla="*/ 290788 w 593263"/>
                <a:gd name="connsiteY56" fmla="*/ 386964 h 608344"/>
                <a:gd name="connsiteX57" fmla="*/ 163192 w 593263"/>
                <a:gd name="connsiteY57" fmla="*/ 303978 h 608344"/>
                <a:gd name="connsiteX58" fmla="*/ 151362 w 593263"/>
                <a:gd name="connsiteY58" fmla="*/ 248603 h 608344"/>
                <a:gd name="connsiteX59" fmla="*/ 151362 w 593263"/>
                <a:gd name="connsiteY59" fmla="*/ 247759 h 608344"/>
                <a:gd name="connsiteX60" fmla="*/ 60332 w 593263"/>
                <a:gd name="connsiteY60" fmla="*/ 44359 h 608344"/>
                <a:gd name="connsiteX61" fmla="*/ 107499 w 593263"/>
                <a:gd name="connsiteY61" fmla="*/ 44359 h 608344"/>
                <a:gd name="connsiteX62" fmla="*/ 107499 w 593263"/>
                <a:gd name="connsiteY62" fmla="*/ 213629 h 608344"/>
                <a:gd name="connsiteX63" fmla="*/ 89716 w 593263"/>
                <a:gd name="connsiteY63" fmla="*/ 187576 h 608344"/>
                <a:gd name="connsiteX64" fmla="*/ 64773 w 593263"/>
                <a:gd name="connsiteY64" fmla="*/ 149662 h 608344"/>
                <a:gd name="connsiteX65" fmla="*/ 63310 w 593263"/>
                <a:gd name="connsiteY65" fmla="*/ 145377 h 608344"/>
                <a:gd name="connsiteX66" fmla="*/ 106932 w 593263"/>
                <a:gd name="connsiteY66" fmla="*/ 212368 h 608344"/>
                <a:gd name="connsiteX67" fmla="*/ 106932 w 593263"/>
                <a:gd name="connsiteY67" fmla="*/ 44867 h 608344"/>
                <a:gd name="connsiteX68" fmla="*/ 60304 w 593263"/>
                <a:gd name="connsiteY68" fmla="*/ 44867 h 608344"/>
                <a:gd name="connsiteX69" fmla="*/ 49089 w 593263"/>
                <a:gd name="connsiteY69" fmla="*/ 49622 h 608344"/>
                <a:gd name="connsiteX70" fmla="*/ 44940 w 593263"/>
                <a:gd name="connsiteY70" fmla="*/ 60896 h 608344"/>
                <a:gd name="connsiteX71" fmla="*/ 62599 w 593263"/>
                <a:gd name="connsiteY71" fmla="*/ 143295 h 608344"/>
                <a:gd name="connsiteX72" fmla="*/ 60093 w 593263"/>
                <a:gd name="connsiteY72" fmla="*/ 135955 h 608344"/>
                <a:gd name="connsiteX73" fmla="*/ 45391 w 593263"/>
                <a:gd name="connsiteY73" fmla="*/ 67700 h 608344"/>
                <a:gd name="connsiteX74" fmla="*/ 44431 w 593263"/>
                <a:gd name="connsiteY74" fmla="*/ 60926 h 608344"/>
                <a:gd name="connsiteX75" fmla="*/ 60332 w 593263"/>
                <a:gd name="connsiteY75" fmla="*/ 44359 h 608344"/>
                <a:gd name="connsiteX76" fmla="*/ 485334 w 593263"/>
                <a:gd name="connsiteY76" fmla="*/ 43793 h 608344"/>
                <a:gd name="connsiteX77" fmla="*/ 485334 w 593263"/>
                <a:gd name="connsiteY77" fmla="*/ 214899 h 608344"/>
                <a:gd name="connsiteX78" fmla="*/ 486256 w 593263"/>
                <a:gd name="connsiteY78" fmla="*/ 213979 h 608344"/>
                <a:gd name="connsiteX79" fmla="*/ 502008 w 593263"/>
                <a:gd name="connsiteY79" fmla="*/ 190019 h 608344"/>
                <a:gd name="connsiteX80" fmla="*/ 527658 w 593263"/>
                <a:gd name="connsiteY80" fmla="*/ 152406 h 608344"/>
                <a:gd name="connsiteX81" fmla="*/ 528649 w 593263"/>
                <a:gd name="connsiteY81" fmla="*/ 149497 h 608344"/>
                <a:gd name="connsiteX82" fmla="*/ 531107 w 593263"/>
                <a:gd name="connsiteY82" fmla="*/ 145759 h 608344"/>
                <a:gd name="connsiteX83" fmla="*/ 533150 w 593263"/>
                <a:gd name="connsiteY83" fmla="*/ 136289 h 608344"/>
                <a:gd name="connsiteX84" fmla="*/ 541843 w 593263"/>
                <a:gd name="connsiteY84" fmla="*/ 110778 h 608344"/>
                <a:gd name="connsiteX85" fmla="*/ 547924 w 593263"/>
                <a:gd name="connsiteY85" fmla="*/ 67809 h 608344"/>
                <a:gd name="connsiteX86" fmla="*/ 549399 w 593263"/>
                <a:gd name="connsiteY86" fmla="*/ 60973 h 608344"/>
                <a:gd name="connsiteX87" fmla="*/ 544944 w 593263"/>
                <a:gd name="connsiteY87" fmla="*/ 48931 h 608344"/>
                <a:gd name="connsiteX88" fmla="*/ 533037 w 593263"/>
                <a:gd name="connsiteY88" fmla="*/ 43793 h 608344"/>
                <a:gd name="connsiteX89" fmla="*/ 150795 w 593263"/>
                <a:gd name="connsiteY89" fmla="*/ 43793 h 608344"/>
                <a:gd name="connsiteX90" fmla="*/ 150795 w 593263"/>
                <a:gd name="connsiteY90" fmla="*/ 247725 h 608344"/>
                <a:gd name="connsiteX91" fmla="*/ 150871 w 593263"/>
                <a:gd name="connsiteY91" fmla="*/ 248568 h 608344"/>
                <a:gd name="connsiteX92" fmla="*/ 162701 w 593263"/>
                <a:gd name="connsiteY92" fmla="*/ 304095 h 608344"/>
                <a:gd name="connsiteX93" fmla="*/ 290756 w 593263"/>
                <a:gd name="connsiteY93" fmla="*/ 387463 h 608344"/>
                <a:gd name="connsiteX94" fmla="*/ 302509 w 593263"/>
                <a:gd name="connsiteY94" fmla="*/ 387463 h 608344"/>
                <a:gd name="connsiteX95" fmla="*/ 430640 w 593263"/>
                <a:gd name="connsiteY95" fmla="*/ 304095 h 608344"/>
                <a:gd name="connsiteX96" fmla="*/ 442470 w 593263"/>
                <a:gd name="connsiteY96" fmla="*/ 248568 h 608344"/>
                <a:gd name="connsiteX97" fmla="*/ 442470 w 593263"/>
                <a:gd name="connsiteY97" fmla="*/ 43793 h 608344"/>
                <a:gd name="connsiteX98" fmla="*/ 60304 w 593263"/>
                <a:gd name="connsiteY98" fmla="*/ 43793 h 608344"/>
                <a:gd name="connsiteX99" fmla="*/ 48397 w 593263"/>
                <a:gd name="connsiteY99" fmla="*/ 48931 h 608344"/>
                <a:gd name="connsiteX100" fmla="*/ 43942 w 593263"/>
                <a:gd name="connsiteY100" fmla="*/ 60973 h 608344"/>
                <a:gd name="connsiteX101" fmla="*/ 45391 w 593263"/>
                <a:gd name="connsiteY101" fmla="*/ 67700 h 608344"/>
                <a:gd name="connsiteX102" fmla="*/ 51498 w 593263"/>
                <a:gd name="connsiteY102" fmla="*/ 110778 h 608344"/>
                <a:gd name="connsiteX103" fmla="*/ 60093 w 593263"/>
                <a:gd name="connsiteY103" fmla="*/ 135955 h 608344"/>
                <a:gd name="connsiteX104" fmla="*/ 62205 w 593263"/>
                <a:gd name="connsiteY104" fmla="*/ 145759 h 608344"/>
                <a:gd name="connsiteX105" fmla="*/ 64773 w 593263"/>
                <a:gd name="connsiteY105" fmla="*/ 149662 h 608344"/>
                <a:gd name="connsiteX106" fmla="*/ 65710 w 593263"/>
                <a:gd name="connsiteY106" fmla="*/ 152406 h 608344"/>
                <a:gd name="connsiteX107" fmla="*/ 89716 w 593263"/>
                <a:gd name="connsiteY107" fmla="*/ 187576 h 608344"/>
                <a:gd name="connsiteX108" fmla="*/ 107086 w 593263"/>
                <a:gd name="connsiteY108" fmla="*/ 213979 h 608344"/>
                <a:gd name="connsiteX109" fmla="*/ 108007 w 593263"/>
                <a:gd name="connsiteY109" fmla="*/ 214899 h 608344"/>
                <a:gd name="connsiteX110" fmla="*/ 108007 w 593263"/>
                <a:gd name="connsiteY110" fmla="*/ 43793 h 608344"/>
                <a:gd name="connsiteX111" fmla="*/ 60304 w 593263"/>
                <a:gd name="connsiteY111" fmla="*/ 997 h 608344"/>
                <a:gd name="connsiteX112" fmla="*/ 533037 w 593263"/>
                <a:gd name="connsiteY112" fmla="*/ 997 h 608344"/>
                <a:gd name="connsiteX113" fmla="*/ 575978 w 593263"/>
                <a:gd name="connsiteY113" fmla="*/ 19481 h 608344"/>
                <a:gd name="connsiteX114" fmla="*/ 592187 w 593263"/>
                <a:gd name="connsiteY114" fmla="*/ 63197 h 608344"/>
                <a:gd name="connsiteX115" fmla="*/ 559539 w 593263"/>
                <a:gd name="connsiteY115" fmla="*/ 185678 h 608344"/>
                <a:gd name="connsiteX116" fmla="*/ 496933 w 593263"/>
                <a:gd name="connsiteY116" fmla="*/ 262297 h 608344"/>
                <a:gd name="connsiteX117" fmla="*/ 483797 w 593263"/>
                <a:gd name="connsiteY117" fmla="*/ 272650 h 608344"/>
                <a:gd name="connsiteX118" fmla="*/ 483644 w 593263"/>
                <a:gd name="connsiteY118" fmla="*/ 272727 h 608344"/>
                <a:gd name="connsiteX119" fmla="*/ 483567 w 593263"/>
                <a:gd name="connsiteY119" fmla="*/ 272957 h 608344"/>
                <a:gd name="connsiteX120" fmla="*/ 470969 w 593263"/>
                <a:gd name="connsiteY120" fmla="*/ 318821 h 608344"/>
                <a:gd name="connsiteX121" fmla="*/ 431792 w 593263"/>
                <a:gd name="connsiteY121" fmla="*/ 376802 h 608344"/>
                <a:gd name="connsiteX122" fmla="*/ 373718 w 593263"/>
                <a:gd name="connsiteY122" fmla="*/ 415917 h 608344"/>
                <a:gd name="connsiteX123" fmla="*/ 318563 w 593263"/>
                <a:gd name="connsiteY123" fmla="*/ 429568 h 608344"/>
                <a:gd name="connsiteX124" fmla="*/ 318103 w 593263"/>
                <a:gd name="connsiteY124" fmla="*/ 429568 h 608344"/>
                <a:gd name="connsiteX125" fmla="*/ 318103 w 593263"/>
                <a:gd name="connsiteY125" fmla="*/ 473438 h 608344"/>
                <a:gd name="connsiteX126" fmla="*/ 318487 w 593263"/>
                <a:gd name="connsiteY126" fmla="*/ 473438 h 608344"/>
                <a:gd name="connsiteX127" fmla="*/ 370722 w 593263"/>
                <a:gd name="connsiteY127" fmla="*/ 494069 h 608344"/>
                <a:gd name="connsiteX128" fmla="*/ 409438 w 593263"/>
                <a:gd name="connsiteY128" fmla="*/ 564014 h 608344"/>
                <a:gd name="connsiteX129" fmla="*/ 409438 w 593263"/>
                <a:gd name="connsiteY129" fmla="*/ 607270 h 608344"/>
                <a:gd name="connsiteX130" fmla="*/ 183903 w 593263"/>
                <a:gd name="connsiteY130" fmla="*/ 607270 h 608344"/>
                <a:gd name="connsiteX131" fmla="*/ 183903 w 593263"/>
                <a:gd name="connsiteY131" fmla="*/ 564014 h 608344"/>
                <a:gd name="connsiteX132" fmla="*/ 222542 w 593263"/>
                <a:gd name="connsiteY132" fmla="*/ 494069 h 608344"/>
                <a:gd name="connsiteX133" fmla="*/ 274778 w 593263"/>
                <a:gd name="connsiteY133" fmla="*/ 473438 h 608344"/>
                <a:gd name="connsiteX134" fmla="*/ 275239 w 593263"/>
                <a:gd name="connsiteY134" fmla="*/ 473438 h 608344"/>
                <a:gd name="connsiteX135" fmla="*/ 275239 w 593263"/>
                <a:gd name="connsiteY135" fmla="*/ 429568 h 608344"/>
                <a:gd name="connsiteX136" fmla="*/ 274778 w 593263"/>
                <a:gd name="connsiteY136" fmla="*/ 429568 h 608344"/>
                <a:gd name="connsiteX137" fmla="*/ 219623 w 593263"/>
                <a:gd name="connsiteY137" fmla="*/ 415917 h 608344"/>
                <a:gd name="connsiteX138" fmla="*/ 161549 w 593263"/>
                <a:gd name="connsiteY138" fmla="*/ 376802 h 608344"/>
                <a:gd name="connsiteX139" fmla="*/ 122372 w 593263"/>
                <a:gd name="connsiteY139" fmla="*/ 318821 h 608344"/>
                <a:gd name="connsiteX140" fmla="*/ 109697 w 593263"/>
                <a:gd name="connsiteY140" fmla="*/ 272957 h 608344"/>
                <a:gd name="connsiteX141" fmla="*/ 109697 w 593263"/>
                <a:gd name="connsiteY141" fmla="*/ 272727 h 608344"/>
                <a:gd name="connsiteX142" fmla="*/ 109544 w 593263"/>
                <a:gd name="connsiteY142" fmla="*/ 272650 h 608344"/>
                <a:gd name="connsiteX143" fmla="*/ 96331 w 593263"/>
                <a:gd name="connsiteY143" fmla="*/ 262297 h 608344"/>
                <a:gd name="connsiteX144" fmla="*/ 33802 w 593263"/>
                <a:gd name="connsiteY144" fmla="*/ 185678 h 608344"/>
                <a:gd name="connsiteX145" fmla="*/ 1155 w 593263"/>
                <a:gd name="connsiteY145" fmla="*/ 63197 h 608344"/>
                <a:gd name="connsiteX146" fmla="*/ 17286 w 593263"/>
                <a:gd name="connsiteY146" fmla="*/ 19481 h 608344"/>
                <a:gd name="connsiteX147" fmla="*/ 60304 w 593263"/>
                <a:gd name="connsiteY147" fmla="*/ 997 h 608344"/>
                <a:gd name="connsiteX148" fmla="*/ 60332 w 593263"/>
                <a:gd name="connsiteY148" fmla="*/ 565 h 608344"/>
                <a:gd name="connsiteX149" fmla="*/ 16930 w 593263"/>
                <a:gd name="connsiteY149" fmla="*/ 19126 h 608344"/>
                <a:gd name="connsiteX150" fmla="*/ 644 w 593263"/>
                <a:gd name="connsiteY150" fmla="*/ 63226 h 608344"/>
                <a:gd name="connsiteX151" fmla="*/ 33369 w 593263"/>
                <a:gd name="connsiteY151" fmla="*/ 185941 h 608344"/>
                <a:gd name="connsiteX152" fmla="*/ 96053 w 593263"/>
                <a:gd name="connsiteY152" fmla="*/ 262715 h 608344"/>
                <a:gd name="connsiteX153" fmla="*/ 109266 w 593263"/>
                <a:gd name="connsiteY153" fmla="*/ 273069 h 608344"/>
                <a:gd name="connsiteX154" fmla="*/ 121941 w 593263"/>
                <a:gd name="connsiteY154" fmla="*/ 319011 h 608344"/>
                <a:gd name="connsiteX155" fmla="*/ 161195 w 593263"/>
                <a:gd name="connsiteY155" fmla="*/ 377224 h 608344"/>
                <a:gd name="connsiteX156" fmla="*/ 219424 w 593263"/>
                <a:gd name="connsiteY156" fmla="*/ 416416 h 608344"/>
                <a:gd name="connsiteX157" fmla="*/ 274733 w 593263"/>
                <a:gd name="connsiteY157" fmla="*/ 430068 h 608344"/>
                <a:gd name="connsiteX158" fmla="*/ 274733 w 593263"/>
                <a:gd name="connsiteY158" fmla="*/ 473018 h 608344"/>
                <a:gd name="connsiteX159" fmla="*/ 222343 w 593263"/>
                <a:gd name="connsiteY159" fmla="*/ 493649 h 608344"/>
                <a:gd name="connsiteX160" fmla="*/ 183396 w 593263"/>
                <a:gd name="connsiteY160" fmla="*/ 564057 h 608344"/>
                <a:gd name="connsiteX161" fmla="*/ 183396 w 593263"/>
                <a:gd name="connsiteY161" fmla="*/ 607851 h 608344"/>
                <a:gd name="connsiteX162" fmla="*/ 227259 w 593263"/>
                <a:gd name="connsiteY162" fmla="*/ 607851 h 608344"/>
                <a:gd name="connsiteX163" fmla="*/ 366070 w 593263"/>
                <a:gd name="connsiteY163" fmla="*/ 607851 h 608344"/>
                <a:gd name="connsiteX164" fmla="*/ 409934 w 593263"/>
                <a:gd name="connsiteY164" fmla="*/ 607851 h 608344"/>
                <a:gd name="connsiteX165" fmla="*/ 409934 w 593263"/>
                <a:gd name="connsiteY165" fmla="*/ 564057 h 608344"/>
                <a:gd name="connsiteX166" fmla="*/ 371064 w 593263"/>
                <a:gd name="connsiteY166" fmla="*/ 493649 h 608344"/>
                <a:gd name="connsiteX167" fmla="*/ 318596 w 593263"/>
                <a:gd name="connsiteY167" fmla="*/ 473018 h 608344"/>
                <a:gd name="connsiteX168" fmla="*/ 318596 w 593263"/>
                <a:gd name="connsiteY168" fmla="*/ 430068 h 608344"/>
                <a:gd name="connsiteX169" fmla="*/ 373906 w 593263"/>
                <a:gd name="connsiteY169" fmla="*/ 416416 h 608344"/>
                <a:gd name="connsiteX170" fmla="*/ 432211 w 593263"/>
                <a:gd name="connsiteY170" fmla="*/ 377224 h 608344"/>
                <a:gd name="connsiteX171" fmla="*/ 471466 w 593263"/>
                <a:gd name="connsiteY171" fmla="*/ 319011 h 608344"/>
                <a:gd name="connsiteX172" fmla="*/ 484141 w 593263"/>
                <a:gd name="connsiteY172" fmla="*/ 273069 h 608344"/>
                <a:gd name="connsiteX173" fmla="*/ 497353 w 593263"/>
                <a:gd name="connsiteY173" fmla="*/ 262715 h 608344"/>
                <a:gd name="connsiteX174" fmla="*/ 560037 w 593263"/>
                <a:gd name="connsiteY174" fmla="*/ 185941 h 608344"/>
                <a:gd name="connsiteX175" fmla="*/ 592762 w 593263"/>
                <a:gd name="connsiteY175" fmla="*/ 63226 h 608344"/>
                <a:gd name="connsiteX176" fmla="*/ 576400 w 593263"/>
                <a:gd name="connsiteY176" fmla="*/ 19126 h 608344"/>
                <a:gd name="connsiteX177" fmla="*/ 533074 w 593263"/>
                <a:gd name="connsiteY177" fmla="*/ 565 h 608344"/>
                <a:gd name="connsiteX178" fmla="*/ 485907 w 593263"/>
                <a:gd name="connsiteY178" fmla="*/ 565 h 608344"/>
                <a:gd name="connsiteX179" fmla="*/ 442044 w 593263"/>
                <a:gd name="connsiteY179" fmla="*/ 565 h 608344"/>
                <a:gd name="connsiteX180" fmla="*/ 372830 w 593263"/>
                <a:gd name="connsiteY180" fmla="*/ 565 h 608344"/>
                <a:gd name="connsiteX181" fmla="*/ 335036 w 593263"/>
                <a:gd name="connsiteY181" fmla="*/ 565 h 608344"/>
                <a:gd name="connsiteX182" fmla="*/ 258294 w 593263"/>
                <a:gd name="connsiteY182" fmla="*/ 565 h 608344"/>
                <a:gd name="connsiteX183" fmla="*/ 220576 w 593263"/>
                <a:gd name="connsiteY183" fmla="*/ 565 h 608344"/>
                <a:gd name="connsiteX184" fmla="*/ 151362 w 593263"/>
                <a:gd name="connsiteY184" fmla="*/ 565 h 608344"/>
                <a:gd name="connsiteX185" fmla="*/ 107499 w 593263"/>
                <a:gd name="connsiteY185" fmla="*/ 565 h 608344"/>
                <a:gd name="connsiteX186" fmla="*/ 60304 w 593263"/>
                <a:gd name="connsiteY186" fmla="*/ 0 h 608344"/>
                <a:gd name="connsiteX187" fmla="*/ 533037 w 593263"/>
                <a:gd name="connsiteY187" fmla="*/ 0 h 608344"/>
                <a:gd name="connsiteX188" fmla="*/ 576746 w 593263"/>
                <a:gd name="connsiteY188" fmla="*/ 18790 h 608344"/>
                <a:gd name="connsiteX189" fmla="*/ 593185 w 593263"/>
                <a:gd name="connsiteY189" fmla="*/ 63273 h 608344"/>
                <a:gd name="connsiteX190" fmla="*/ 560384 w 593263"/>
                <a:gd name="connsiteY190" fmla="*/ 186139 h 608344"/>
                <a:gd name="connsiteX191" fmla="*/ 497624 w 593263"/>
                <a:gd name="connsiteY191" fmla="*/ 263064 h 608344"/>
                <a:gd name="connsiteX192" fmla="*/ 484566 w 593263"/>
                <a:gd name="connsiteY192" fmla="*/ 273341 h 608344"/>
                <a:gd name="connsiteX193" fmla="*/ 471891 w 593263"/>
                <a:gd name="connsiteY193" fmla="*/ 319204 h 608344"/>
                <a:gd name="connsiteX194" fmla="*/ 432560 w 593263"/>
                <a:gd name="connsiteY194" fmla="*/ 377492 h 608344"/>
                <a:gd name="connsiteX195" fmla="*/ 374102 w 593263"/>
                <a:gd name="connsiteY195" fmla="*/ 416837 h 608344"/>
                <a:gd name="connsiteX196" fmla="*/ 319101 w 593263"/>
                <a:gd name="connsiteY196" fmla="*/ 430565 h 608344"/>
                <a:gd name="connsiteX197" fmla="*/ 319101 w 593263"/>
                <a:gd name="connsiteY197" fmla="*/ 472517 h 608344"/>
                <a:gd name="connsiteX198" fmla="*/ 371337 w 593263"/>
                <a:gd name="connsiteY198" fmla="*/ 493225 h 608344"/>
                <a:gd name="connsiteX199" fmla="*/ 410437 w 593263"/>
                <a:gd name="connsiteY199" fmla="*/ 564014 h 608344"/>
                <a:gd name="connsiteX200" fmla="*/ 410437 w 593263"/>
                <a:gd name="connsiteY200" fmla="*/ 608344 h 608344"/>
                <a:gd name="connsiteX201" fmla="*/ 182904 w 593263"/>
                <a:gd name="connsiteY201" fmla="*/ 608344 h 608344"/>
                <a:gd name="connsiteX202" fmla="*/ 182904 w 593263"/>
                <a:gd name="connsiteY202" fmla="*/ 564014 h 608344"/>
                <a:gd name="connsiteX203" fmla="*/ 222004 w 593263"/>
                <a:gd name="connsiteY203" fmla="*/ 493225 h 608344"/>
                <a:gd name="connsiteX204" fmla="*/ 274240 w 593263"/>
                <a:gd name="connsiteY204" fmla="*/ 472517 h 608344"/>
                <a:gd name="connsiteX205" fmla="*/ 274240 w 593263"/>
                <a:gd name="connsiteY205" fmla="*/ 430565 h 608344"/>
                <a:gd name="connsiteX206" fmla="*/ 219239 w 593263"/>
                <a:gd name="connsiteY206" fmla="*/ 416837 h 608344"/>
                <a:gd name="connsiteX207" fmla="*/ 160781 w 593263"/>
                <a:gd name="connsiteY207" fmla="*/ 377492 h 608344"/>
                <a:gd name="connsiteX208" fmla="*/ 121450 w 593263"/>
                <a:gd name="connsiteY208" fmla="*/ 319204 h 608344"/>
                <a:gd name="connsiteX209" fmla="*/ 108699 w 593263"/>
                <a:gd name="connsiteY209" fmla="*/ 273341 h 608344"/>
                <a:gd name="connsiteX210" fmla="*/ 95717 w 593263"/>
                <a:gd name="connsiteY210" fmla="*/ 263064 h 608344"/>
                <a:gd name="connsiteX211" fmla="*/ 32880 w 593263"/>
                <a:gd name="connsiteY211" fmla="*/ 186139 h 608344"/>
                <a:gd name="connsiteX212" fmla="*/ 79 w 593263"/>
                <a:gd name="connsiteY212" fmla="*/ 63273 h 608344"/>
                <a:gd name="connsiteX213" fmla="*/ 16595 w 593263"/>
                <a:gd name="connsiteY213" fmla="*/ 18790 h 608344"/>
                <a:gd name="connsiteX214" fmla="*/ 60304 w 593263"/>
                <a:gd name="connsiteY214" fmla="*/ 0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593263" h="608344">
                  <a:moveTo>
                    <a:pt x="289142" y="515850"/>
                  </a:moveTo>
                  <a:cubicBezTo>
                    <a:pt x="254421" y="518458"/>
                    <a:pt x="228150" y="538935"/>
                    <a:pt x="227765" y="563478"/>
                  </a:cubicBezTo>
                  <a:lnTo>
                    <a:pt x="365576" y="563478"/>
                  </a:lnTo>
                  <a:cubicBezTo>
                    <a:pt x="365192" y="538935"/>
                    <a:pt x="338920" y="518458"/>
                    <a:pt x="304122" y="515850"/>
                  </a:cubicBezTo>
                  <a:close/>
                  <a:moveTo>
                    <a:pt x="289175" y="515431"/>
                  </a:moveTo>
                  <a:lnTo>
                    <a:pt x="304155" y="515431"/>
                  </a:lnTo>
                  <a:cubicBezTo>
                    <a:pt x="338953" y="518039"/>
                    <a:pt x="366070" y="538824"/>
                    <a:pt x="366070" y="564057"/>
                  </a:cubicBezTo>
                  <a:lnTo>
                    <a:pt x="227259" y="564057"/>
                  </a:lnTo>
                  <a:cubicBezTo>
                    <a:pt x="227259" y="538824"/>
                    <a:pt x="254376" y="518039"/>
                    <a:pt x="289175" y="515431"/>
                  </a:cubicBezTo>
                  <a:close/>
                  <a:moveTo>
                    <a:pt x="289142" y="514853"/>
                  </a:moveTo>
                  <a:cubicBezTo>
                    <a:pt x="253576" y="517537"/>
                    <a:pt x="226767" y="538705"/>
                    <a:pt x="226767" y="564014"/>
                  </a:cubicBezTo>
                  <a:lnTo>
                    <a:pt x="226767" y="564475"/>
                  </a:lnTo>
                  <a:lnTo>
                    <a:pt x="366574" y="564475"/>
                  </a:lnTo>
                  <a:lnTo>
                    <a:pt x="366574" y="564014"/>
                  </a:lnTo>
                  <a:cubicBezTo>
                    <a:pt x="366574" y="538705"/>
                    <a:pt x="339765" y="517537"/>
                    <a:pt x="304122" y="514853"/>
                  </a:cubicBezTo>
                  <a:close/>
                  <a:moveTo>
                    <a:pt x="530681" y="143537"/>
                  </a:moveTo>
                  <a:lnTo>
                    <a:pt x="530416" y="144771"/>
                  </a:lnTo>
                  <a:lnTo>
                    <a:pt x="530089" y="145272"/>
                  </a:lnTo>
                  <a:close/>
                  <a:moveTo>
                    <a:pt x="62599" y="143295"/>
                  </a:moveTo>
                  <a:lnTo>
                    <a:pt x="63310" y="145377"/>
                  </a:lnTo>
                  <a:lnTo>
                    <a:pt x="62916" y="144771"/>
                  </a:lnTo>
                  <a:close/>
                  <a:moveTo>
                    <a:pt x="151870" y="44867"/>
                  </a:moveTo>
                  <a:lnTo>
                    <a:pt x="151870" y="247725"/>
                  </a:lnTo>
                  <a:lnTo>
                    <a:pt x="151870" y="248568"/>
                  </a:lnTo>
                  <a:cubicBezTo>
                    <a:pt x="151947" y="267742"/>
                    <a:pt x="155941" y="286302"/>
                    <a:pt x="163623" y="303712"/>
                  </a:cubicBezTo>
                  <a:cubicBezTo>
                    <a:pt x="185900" y="353947"/>
                    <a:pt x="235754" y="386466"/>
                    <a:pt x="290756" y="386466"/>
                  </a:cubicBezTo>
                  <a:lnTo>
                    <a:pt x="302509" y="386466"/>
                  </a:lnTo>
                  <a:cubicBezTo>
                    <a:pt x="357510" y="386466"/>
                    <a:pt x="407441" y="353947"/>
                    <a:pt x="429718" y="303712"/>
                  </a:cubicBezTo>
                  <a:cubicBezTo>
                    <a:pt x="437400" y="286302"/>
                    <a:pt x="441317" y="267742"/>
                    <a:pt x="441471" y="248568"/>
                  </a:cubicBezTo>
                  <a:lnTo>
                    <a:pt x="441471" y="247725"/>
                  </a:lnTo>
                  <a:lnTo>
                    <a:pt x="441471" y="44867"/>
                  </a:lnTo>
                  <a:close/>
                  <a:moveTo>
                    <a:pt x="485907" y="44359"/>
                  </a:moveTo>
                  <a:lnTo>
                    <a:pt x="533074" y="44359"/>
                  </a:lnTo>
                  <a:cubicBezTo>
                    <a:pt x="542139" y="44359"/>
                    <a:pt x="549360" y="51952"/>
                    <a:pt x="548899" y="60926"/>
                  </a:cubicBezTo>
                  <a:lnTo>
                    <a:pt x="547924" y="67809"/>
                  </a:lnTo>
                  <a:lnTo>
                    <a:pt x="533150" y="136289"/>
                  </a:lnTo>
                  <a:lnTo>
                    <a:pt x="530681" y="143537"/>
                  </a:lnTo>
                  <a:lnTo>
                    <a:pt x="548401" y="60896"/>
                  </a:lnTo>
                  <a:cubicBezTo>
                    <a:pt x="548554" y="56678"/>
                    <a:pt x="547095" y="52689"/>
                    <a:pt x="544176" y="49622"/>
                  </a:cubicBezTo>
                  <a:cubicBezTo>
                    <a:pt x="541257" y="46554"/>
                    <a:pt x="537262" y="44867"/>
                    <a:pt x="533037" y="44867"/>
                  </a:cubicBezTo>
                  <a:lnTo>
                    <a:pt x="486332" y="44867"/>
                  </a:lnTo>
                  <a:lnTo>
                    <a:pt x="486332" y="212368"/>
                  </a:lnTo>
                  <a:lnTo>
                    <a:pt x="530089" y="145272"/>
                  </a:lnTo>
                  <a:lnTo>
                    <a:pt x="528649" y="149497"/>
                  </a:lnTo>
                  <a:lnTo>
                    <a:pt x="502008" y="190019"/>
                  </a:lnTo>
                  <a:lnTo>
                    <a:pt x="485907" y="213629"/>
                  </a:lnTo>
                  <a:close/>
                  <a:moveTo>
                    <a:pt x="151362" y="44359"/>
                  </a:moveTo>
                  <a:lnTo>
                    <a:pt x="220576" y="44359"/>
                  </a:lnTo>
                  <a:lnTo>
                    <a:pt x="264900" y="44359"/>
                  </a:lnTo>
                  <a:lnTo>
                    <a:pt x="328429" y="44359"/>
                  </a:lnTo>
                  <a:lnTo>
                    <a:pt x="372830" y="44359"/>
                  </a:lnTo>
                  <a:lnTo>
                    <a:pt x="442044" y="44359"/>
                  </a:lnTo>
                  <a:lnTo>
                    <a:pt x="442044" y="247759"/>
                  </a:lnTo>
                  <a:cubicBezTo>
                    <a:pt x="442044" y="248066"/>
                    <a:pt x="441967" y="248373"/>
                    <a:pt x="441967" y="248603"/>
                  </a:cubicBezTo>
                  <a:cubicBezTo>
                    <a:pt x="441890" y="268314"/>
                    <a:pt x="437665" y="287028"/>
                    <a:pt x="430214" y="303978"/>
                  </a:cubicBezTo>
                  <a:cubicBezTo>
                    <a:pt x="408551" y="352834"/>
                    <a:pt x="359541" y="386964"/>
                    <a:pt x="302541" y="386964"/>
                  </a:cubicBezTo>
                  <a:lnTo>
                    <a:pt x="290788" y="386964"/>
                  </a:lnTo>
                  <a:cubicBezTo>
                    <a:pt x="233789" y="386964"/>
                    <a:pt x="184855" y="352834"/>
                    <a:pt x="163192" y="303978"/>
                  </a:cubicBezTo>
                  <a:cubicBezTo>
                    <a:pt x="155741" y="287028"/>
                    <a:pt x="151516" y="268314"/>
                    <a:pt x="151362" y="248603"/>
                  </a:cubicBezTo>
                  <a:cubicBezTo>
                    <a:pt x="151362" y="248373"/>
                    <a:pt x="151362" y="248066"/>
                    <a:pt x="151362" y="247759"/>
                  </a:cubicBezTo>
                  <a:close/>
                  <a:moveTo>
                    <a:pt x="60332" y="44359"/>
                  </a:moveTo>
                  <a:lnTo>
                    <a:pt x="107499" y="44359"/>
                  </a:lnTo>
                  <a:lnTo>
                    <a:pt x="107499" y="213629"/>
                  </a:lnTo>
                  <a:lnTo>
                    <a:pt x="89716" y="187576"/>
                  </a:lnTo>
                  <a:lnTo>
                    <a:pt x="64773" y="149662"/>
                  </a:lnTo>
                  <a:lnTo>
                    <a:pt x="63310" y="145377"/>
                  </a:lnTo>
                  <a:lnTo>
                    <a:pt x="106932" y="212368"/>
                  </a:lnTo>
                  <a:lnTo>
                    <a:pt x="106932" y="44867"/>
                  </a:lnTo>
                  <a:lnTo>
                    <a:pt x="60304" y="44867"/>
                  </a:lnTo>
                  <a:cubicBezTo>
                    <a:pt x="56002" y="44867"/>
                    <a:pt x="52084" y="46554"/>
                    <a:pt x="49089" y="49622"/>
                  </a:cubicBezTo>
                  <a:cubicBezTo>
                    <a:pt x="46246" y="52689"/>
                    <a:pt x="44710" y="56678"/>
                    <a:pt x="44940" y="60896"/>
                  </a:cubicBezTo>
                  <a:lnTo>
                    <a:pt x="62599" y="143295"/>
                  </a:lnTo>
                  <a:lnTo>
                    <a:pt x="60093" y="135955"/>
                  </a:lnTo>
                  <a:lnTo>
                    <a:pt x="45391" y="67700"/>
                  </a:lnTo>
                  <a:lnTo>
                    <a:pt x="44431" y="60926"/>
                  </a:lnTo>
                  <a:cubicBezTo>
                    <a:pt x="43970" y="51952"/>
                    <a:pt x="51268" y="44359"/>
                    <a:pt x="60332" y="44359"/>
                  </a:cubicBezTo>
                  <a:close/>
                  <a:moveTo>
                    <a:pt x="485334" y="43793"/>
                  </a:moveTo>
                  <a:lnTo>
                    <a:pt x="485334" y="214899"/>
                  </a:lnTo>
                  <a:lnTo>
                    <a:pt x="486256" y="213979"/>
                  </a:lnTo>
                  <a:lnTo>
                    <a:pt x="502008" y="190019"/>
                  </a:lnTo>
                  <a:lnTo>
                    <a:pt x="527658" y="152406"/>
                  </a:lnTo>
                  <a:lnTo>
                    <a:pt x="528649" y="149497"/>
                  </a:lnTo>
                  <a:lnTo>
                    <a:pt x="531107" y="145759"/>
                  </a:lnTo>
                  <a:lnTo>
                    <a:pt x="533150" y="136289"/>
                  </a:lnTo>
                  <a:lnTo>
                    <a:pt x="541843" y="110778"/>
                  </a:lnTo>
                  <a:lnTo>
                    <a:pt x="547924" y="67809"/>
                  </a:lnTo>
                  <a:lnTo>
                    <a:pt x="549399" y="60973"/>
                  </a:lnTo>
                  <a:cubicBezTo>
                    <a:pt x="549630" y="56448"/>
                    <a:pt x="548017" y="52229"/>
                    <a:pt x="544944" y="48931"/>
                  </a:cubicBezTo>
                  <a:cubicBezTo>
                    <a:pt x="541794" y="45634"/>
                    <a:pt x="537569" y="43793"/>
                    <a:pt x="533037" y="43793"/>
                  </a:cubicBezTo>
                  <a:close/>
                  <a:moveTo>
                    <a:pt x="150795" y="43793"/>
                  </a:moveTo>
                  <a:lnTo>
                    <a:pt x="150795" y="247725"/>
                  </a:lnTo>
                  <a:lnTo>
                    <a:pt x="150871" y="248568"/>
                  </a:lnTo>
                  <a:cubicBezTo>
                    <a:pt x="150948" y="267895"/>
                    <a:pt x="154943" y="286609"/>
                    <a:pt x="162701" y="304095"/>
                  </a:cubicBezTo>
                  <a:cubicBezTo>
                    <a:pt x="185055" y="354714"/>
                    <a:pt x="235370" y="387463"/>
                    <a:pt x="290756" y="387463"/>
                  </a:cubicBezTo>
                  <a:lnTo>
                    <a:pt x="302509" y="387463"/>
                  </a:lnTo>
                  <a:cubicBezTo>
                    <a:pt x="357971" y="387463"/>
                    <a:pt x="408209" y="354714"/>
                    <a:pt x="430640" y="304095"/>
                  </a:cubicBezTo>
                  <a:cubicBezTo>
                    <a:pt x="438398" y="286609"/>
                    <a:pt x="442393" y="267895"/>
                    <a:pt x="442470" y="248568"/>
                  </a:cubicBezTo>
                  <a:lnTo>
                    <a:pt x="442470" y="43793"/>
                  </a:lnTo>
                  <a:close/>
                  <a:moveTo>
                    <a:pt x="60304" y="43793"/>
                  </a:moveTo>
                  <a:cubicBezTo>
                    <a:pt x="55772" y="43793"/>
                    <a:pt x="51547" y="45634"/>
                    <a:pt x="48397" y="48931"/>
                  </a:cubicBezTo>
                  <a:cubicBezTo>
                    <a:pt x="45248" y="52229"/>
                    <a:pt x="43711" y="56448"/>
                    <a:pt x="43942" y="60973"/>
                  </a:cubicBezTo>
                  <a:lnTo>
                    <a:pt x="45391" y="67700"/>
                  </a:lnTo>
                  <a:lnTo>
                    <a:pt x="51498" y="110778"/>
                  </a:lnTo>
                  <a:lnTo>
                    <a:pt x="60093" y="135955"/>
                  </a:lnTo>
                  <a:lnTo>
                    <a:pt x="62205" y="145759"/>
                  </a:lnTo>
                  <a:lnTo>
                    <a:pt x="64773" y="149662"/>
                  </a:lnTo>
                  <a:lnTo>
                    <a:pt x="65710" y="152406"/>
                  </a:lnTo>
                  <a:lnTo>
                    <a:pt x="89716" y="187576"/>
                  </a:lnTo>
                  <a:lnTo>
                    <a:pt x="107086" y="213979"/>
                  </a:lnTo>
                  <a:lnTo>
                    <a:pt x="108007" y="214899"/>
                  </a:lnTo>
                  <a:lnTo>
                    <a:pt x="108007" y="43793"/>
                  </a:lnTo>
                  <a:close/>
                  <a:moveTo>
                    <a:pt x="60304" y="997"/>
                  </a:moveTo>
                  <a:lnTo>
                    <a:pt x="533037" y="997"/>
                  </a:lnTo>
                  <a:cubicBezTo>
                    <a:pt x="549169" y="997"/>
                    <a:pt x="564840" y="7746"/>
                    <a:pt x="575978" y="19481"/>
                  </a:cubicBezTo>
                  <a:cubicBezTo>
                    <a:pt x="587117" y="31138"/>
                    <a:pt x="593032" y="47091"/>
                    <a:pt x="592187" y="63197"/>
                  </a:cubicBezTo>
                  <a:cubicBezTo>
                    <a:pt x="589805" y="108370"/>
                    <a:pt x="578820" y="149555"/>
                    <a:pt x="559539" y="185678"/>
                  </a:cubicBezTo>
                  <a:cubicBezTo>
                    <a:pt x="543868" y="214976"/>
                    <a:pt x="522821" y="240745"/>
                    <a:pt x="496933" y="262297"/>
                  </a:cubicBezTo>
                  <a:cubicBezTo>
                    <a:pt x="492708" y="265825"/>
                    <a:pt x="488330" y="269353"/>
                    <a:pt x="483797" y="272650"/>
                  </a:cubicBezTo>
                  <a:lnTo>
                    <a:pt x="483644" y="272727"/>
                  </a:lnTo>
                  <a:lnTo>
                    <a:pt x="483567" y="272957"/>
                  </a:lnTo>
                  <a:cubicBezTo>
                    <a:pt x="481416" y="288680"/>
                    <a:pt x="477191" y="304172"/>
                    <a:pt x="470969" y="318821"/>
                  </a:cubicBezTo>
                  <a:cubicBezTo>
                    <a:pt x="461751" y="340525"/>
                    <a:pt x="448538" y="360083"/>
                    <a:pt x="431792" y="376802"/>
                  </a:cubicBezTo>
                  <a:cubicBezTo>
                    <a:pt x="415046" y="393522"/>
                    <a:pt x="395458" y="406713"/>
                    <a:pt x="373718" y="415917"/>
                  </a:cubicBezTo>
                  <a:cubicBezTo>
                    <a:pt x="356127" y="423279"/>
                    <a:pt x="337614" y="427881"/>
                    <a:pt x="318563" y="429568"/>
                  </a:cubicBezTo>
                  <a:lnTo>
                    <a:pt x="318103" y="429568"/>
                  </a:lnTo>
                  <a:lnTo>
                    <a:pt x="318103" y="473438"/>
                  </a:lnTo>
                  <a:lnTo>
                    <a:pt x="318487" y="473438"/>
                  </a:lnTo>
                  <a:cubicBezTo>
                    <a:pt x="337921" y="476506"/>
                    <a:pt x="355973" y="483638"/>
                    <a:pt x="370722" y="494069"/>
                  </a:cubicBezTo>
                  <a:cubicBezTo>
                    <a:pt x="395304" y="511325"/>
                    <a:pt x="409438" y="536864"/>
                    <a:pt x="409438" y="564014"/>
                  </a:cubicBezTo>
                  <a:lnTo>
                    <a:pt x="409438" y="607270"/>
                  </a:lnTo>
                  <a:lnTo>
                    <a:pt x="183903" y="607270"/>
                  </a:lnTo>
                  <a:lnTo>
                    <a:pt x="183903" y="564014"/>
                  </a:lnTo>
                  <a:cubicBezTo>
                    <a:pt x="183903" y="536864"/>
                    <a:pt x="197960" y="511325"/>
                    <a:pt x="222542" y="494069"/>
                  </a:cubicBezTo>
                  <a:cubicBezTo>
                    <a:pt x="237291" y="483638"/>
                    <a:pt x="255343" y="476506"/>
                    <a:pt x="274778" y="473438"/>
                  </a:cubicBezTo>
                  <a:lnTo>
                    <a:pt x="275239" y="473438"/>
                  </a:lnTo>
                  <a:lnTo>
                    <a:pt x="275239" y="429568"/>
                  </a:lnTo>
                  <a:lnTo>
                    <a:pt x="274778" y="429568"/>
                  </a:lnTo>
                  <a:cubicBezTo>
                    <a:pt x="255727" y="427881"/>
                    <a:pt x="237214" y="423279"/>
                    <a:pt x="219623" y="415917"/>
                  </a:cubicBezTo>
                  <a:cubicBezTo>
                    <a:pt x="197807" y="406713"/>
                    <a:pt x="178295" y="393522"/>
                    <a:pt x="161549" y="376802"/>
                  </a:cubicBezTo>
                  <a:cubicBezTo>
                    <a:pt x="144726" y="360083"/>
                    <a:pt x="131590" y="340525"/>
                    <a:pt x="122372" y="318821"/>
                  </a:cubicBezTo>
                  <a:cubicBezTo>
                    <a:pt x="116150" y="304095"/>
                    <a:pt x="111925" y="288680"/>
                    <a:pt x="109697" y="272957"/>
                  </a:cubicBezTo>
                  <a:lnTo>
                    <a:pt x="109697" y="272727"/>
                  </a:lnTo>
                  <a:lnTo>
                    <a:pt x="109544" y="272650"/>
                  </a:lnTo>
                  <a:cubicBezTo>
                    <a:pt x="105011" y="269353"/>
                    <a:pt x="100556" y="265825"/>
                    <a:pt x="96331" y="262297"/>
                  </a:cubicBezTo>
                  <a:cubicBezTo>
                    <a:pt x="70521" y="240745"/>
                    <a:pt x="49473" y="214976"/>
                    <a:pt x="33802" y="185678"/>
                  </a:cubicBezTo>
                  <a:cubicBezTo>
                    <a:pt x="14444" y="149555"/>
                    <a:pt x="3459" y="108370"/>
                    <a:pt x="1155" y="63197"/>
                  </a:cubicBezTo>
                  <a:cubicBezTo>
                    <a:pt x="310" y="47091"/>
                    <a:pt x="6148" y="31138"/>
                    <a:pt x="17286" y="19481"/>
                  </a:cubicBezTo>
                  <a:cubicBezTo>
                    <a:pt x="28425" y="7746"/>
                    <a:pt x="44095" y="997"/>
                    <a:pt x="60304" y="997"/>
                  </a:cubicBezTo>
                  <a:close/>
                  <a:moveTo>
                    <a:pt x="60332" y="565"/>
                  </a:moveTo>
                  <a:cubicBezTo>
                    <a:pt x="43970" y="565"/>
                    <a:pt x="28222" y="7314"/>
                    <a:pt x="16930" y="19126"/>
                  </a:cubicBezTo>
                  <a:cubicBezTo>
                    <a:pt x="5714" y="30937"/>
                    <a:pt x="-201" y="47043"/>
                    <a:pt x="644" y="63226"/>
                  </a:cubicBezTo>
                  <a:cubicBezTo>
                    <a:pt x="3026" y="108478"/>
                    <a:pt x="14011" y="149741"/>
                    <a:pt x="33369" y="185941"/>
                  </a:cubicBezTo>
                  <a:cubicBezTo>
                    <a:pt x="49117" y="215316"/>
                    <a:pt x="70165" y="241163"/>
                    <a:pt x="96053" y="262715"/>
                  </a:cubicBezTo>
                  <a:cubicBezTo>
                    <a:pt x="100508" y="266397"/>
                    <a:pt x="104887" y="269848"/>
                    <a:pt x="109266" y="273069"/>
                  </a:cubicBezTo>
                  <a:cubicBezTo>
                    <a:pt x="111417" y="288869"/>
                    <a:pt x="115642" y="304208"/>
                    <a:pt x="121941" y="319011"/>
                  </a:cubicBezTo>
                  <a:cubicBezTo>
                    <a:pt x="131159" y="340792"/>
                    <a:pt x="144372" y="360427"/>
                    <a:pt x="161195" y="377224"/>
                  </a:cubicBezTo>
                  <a:cubicBezTo>
                    <a:pt x="178018" y="394020"/>
                    <a:pt x="197607" y="407212"/>
                    <a:pt x="219424" y="416416"/>
                  </a:cubicBezTo>
                  <a:cubicBezTo>
                    <a:pt x="237169" y="423855"/>
                    <a:pt x="255682" y="428457"/>
                    <a:pt x="274733" y="430068"/>
                  </a:cubicBezTo>
                  <a:lnTo>
                    <a:pt x="274733" y="473018"/>
                  </a:lnTo>
                  <a:cubicBezTo>
                    <a:pt x="255375" y="476086"/>
                    <a:pt x="237246" y="483142"/>
                    <a:pt x="222343" y="493649"/>
                  </a:cubicBezTo>
                  <a:cubicBezTo>
                    <a:pt x="197607" y="511060"/>
                    <a:pt x="183396" y="536753"/>
                    <a:pt x="183396" y="564057"/>
                  </a:cubicBezTo>
                  <a:lnTo>
                    <a:pt x="183396" y="607851"/>
                  </a:lnTo>
                  <a:lnTo>
                    <a:pt x="227259" y="607851"/>
                  </a:lnTo>
                  <a:lnTo>
                    <a:pt x="366070" y="607851"/>
                  </a:lnTo>
                  <a:lnTo>
                    <a:pt x="409934" y="607851"/>
                  </a:lnTo>
                  <a:lnTo>
                    <a:pt x="409934" y="564057"/>
                  </a:lnTo>
                  <a:cubicBezTo>
                    <a:pt x="409934" y="536753"/>
                    <a:pt x="395799" y="511060"/>
                    <a:pt x="371064" y="493649"/>
                  </a:cubicBezTo>
                  <a:cubicBezTo>
                    <a:pt x="356161" y="483142"/>
                    <a:pt x="338032" y="476086"/>
                    <a:pt x="318596" y="473018"/>
                  </a:cubicBezTo>
                  <a:lnTo>
                    <a:pt x="318596" y="430068"/>
                  </a:lnTo>
                  <a:cubicBezTo>
                    <a:pt x="337724" y="428457"/>
                    <a:pt x="356238" y="423855"/>
                    <a:pt x="373906" y="416416"/>
                  </a:cubicBezTo>
                  <a:cubicBezTo>
                    <a:pt x="395799" y="407212"/>
                    <a:pt x="415388" y="394020"/>
                    <a:pt x="432211" y="377224"/>
                  </a:cubicBezTo>
                  <a:cubicBezTo>
                    <a:pt x="449034" y="360427"/>
                    <a:pt x="462247" y="340792"/>
                    <a:pt x="471466" y="319011"/>
                  </a:cubicBezTo>
                  <a:cubicBezTo>
                    <a:pt x="477765" y="304208"/>
                    <a:pt x="481990" y="288869"/>
                    <a:pt x="484141" y="273069"/>
                  </a:cubicBezTo>
                  <a:cubicBezTo>
                    <a:pt x="488519" y="269848"/>
                    <a:pt x="492898" y="266397"/>
                    <a:pt x="497353" y="262715"/>
                  </a:cubicBezTo>
                  <a:cubicBezTo>
                    <a:pt x="523241" y="241163"/>
                    <a:pt x="544290" y="215316"/>
                    <a:pt x="560037" y="185941"/>
                  </a:cubicBezTo>
                  <a:cubicBezTo>
                    <a:pt x="579396" y="149741"/>
                    <a:pt x="590381" y="108478"/>
                    <a:pt x="592762" y="63226"/>
                  </a:cubicBezTo>
                  <a:cubicBezTo>
                    <a:pt x="593607" y="47043"/>
                    <a:pt x="587615" y="30937"/>
                    <a:pt x="576400" y="19126"/>
                  </a:cubicBezTo>
                  <a:cubicBezTo>
                    <a:pt x="565184" y="7314"/>
                    <a:pt x="549360" y="565"/>
                    <a:pt x="533074" y="565"/>
                  </a:cubicBezTo>
                  <a:lnTo>
                    <a:pt x="485907" y="565"/>
                  </a:lnTo>
                  <a:lnTo>
                    <a:pt x="442044" y="565"/>
                  </a:lnTo>
                  <a:lnTo>
                    <a:pt x="372830" y="565"/>
                  </a:lnTo>
                  <a:lnTo>
                    <a:pt x="335036" y="565"/>
                  </a:lnTo>
                  <a:lnTo>
                    <a:pt x="258294" y="565"/>
                  </a:lnTo>
                  <a:lnTo>
                    <a:pt x="220576" y="565"/>
                  </a:lnTo>
                  <a:lnTo>
                    <a:pt x="151362" y="565"/>
                  </a:lnTo>
                  <a:lnTo>
                    <a:pt x="107499" y="565"/>
                  </a:lnTo>
                  <a:close/>
                  <a:moveTo>
                    <a:pt x="60304" y="0"/>
                  </a:moveTo>
                  <a:lnTo>
                    <a:pt x="533037" y="0"/>
                  </a:lnTo>
                  <a:cubicBezTo>
                    <a:pt x="549476" y="0"/>
                    <a:pt x="565454" y="6826"/>
                    <a:pt x="576746" y="18790"/>
                  </a:cubicBezTo>
                  <a:cubicBezTo>
                    <a:pt x="588038" y="30678"/>
                    <a:pt x="594030" y="46861"/>
                    <a:pt x="593185" y="63273"/>
                  </a:cubicBezTo>
                  <a:cubicBezTo>
                    <a:pt x="590881" y="108523"/>
                    <a:pt x="579819" y="149939"/>
                    <a:pt x="560384" y="186139"/>
                  </a:cubicBezTo>
                  <a:cubicBezTo>
                    <a:pt x="544637" y="215589"/>
                    <a:pt x="523512" y="241436"/>
                    <a:pt x="497624" y="263064"/>
                  </a:cubicBezTo>
                  <a:cubicBezTo>
                    <a:pt x="493400" y="266592"/>
                    <a:pt x="489021" y="270043"/>
                    <a:pt x="484566" y="273341"/>
                  </a:cubicBezTo>
                  <a:cubicBezTo>
                    <a:pt x="482415" y="289063"/>
                    <a:pt x="478113" y="304556"/>
                    <a:pt x="471891" y="319204"/>
                  </a:cubicBezTo>
                  <a:cubicBezTo>
                    <a:pt x="462673" y="341062"/>
                    <a:pt x="449383" y="360696"/>
                    <a:pt x="432560" y="377492"/>
                  </a:cubicBezTo>
                  <a:cubicBezTo>
                    <a:pt x="415660" y="394365"/>
                    <a:pt x="395995" y="407557"/>
                    <a:pt x="374102" y="416837"/>
                  </a:cubicBezTo>
                  <a:cubicBezTo>
                    <a:pt x="356588" y="424200"/>
                    <a:pt x="338075" y="428801"/>
                    <a:pt x="319101" y="430565"/>
                  </a:cubicBezTo>
                  <a:lnTo>
                    <a:pt x="319101" y="472517"/>
                  </a:lnTo>
                  <a:cubicBezTo>
                    <a:pt x="338536" y="475662"/>
                    <a:pt x="356588" y="482795"/>
                    <a:pt x="371337" y="493225"/>
                  </a:cubicBezTo>
                  <a:cubicBezTo>
                    <a:pt x="396226" y="510711"/>
                    <a:pt x="410437" y="536558"/>
                    <a:pt x="410437" y="564014"/>
                  </a:cubicBezTo>
                  <a:lnTo>
                    <a:pt x="410437" y="608344"/>
                  </a:lnTo>
                  <a:lnTo>
                    <a:pt x="182904" y="608344"/>
                  </a:lnTo>
                  <a:lnTo>
                    <a:pt x="182904" y="564014"/>
                  </a:lnTo>
                  <a:cubicBezTo>
                    <a:pt x="182904" y="536558"/>
                    <a:pt x="197115" y="510711"/>
                    <a:pt x="222004" y="493225"/>
                  </a:cubicBezTo>
                  <a:cubicBezTo>
                    <a:pt x="236753" y="482795"/>
                    <a:pt x="254805" y="475662"/>
                    <a:pt x="274240" y="472517"/>
                  </a:cubicBezTo>
                  <a:lnTo>
                    <a:pt x="274240" y="430565"/>
                  </a:lnTo>
                  <a:cubicBezTo>
                    <a:pt x="255266" y="428801"/>
                    <a:pt x="236753" y="424200"/>
                    <a:pt x="219239" y="416837"/>
                  </a:cubicBezTo>
                  <a:cubicBezTo>
                    <a:pt x="197346" y="407557"/>
                    <a:pt x="177681" y="394365"/>
                    <a:pt x="160781" y="377492"/>
                  </a:cubicBezTo>
                  <a:cubicBezTo>
                    <a:pt x="143958" y="360696"/>
                    <a:pt x="130668" y="341062"/>
                    <a:pt x="121450" y="319204"/>
                  </a:cubicBezTo>
                  <a:cubicBezTo>
                    <a:pt x="115228" y="304479"/>
                    <a:pt x="110926" y="289063"/>
                    <a:pt x="108699" y="273341"/>
                  </a:cubicBezTo>
                  <a:cubicBezTo>
                    <a:pt x="104243" y="270043"/>
                    <a:pt x="99865" y="266592"/>
                    <a:pt x="95717" y="263064"/>
                  </a:cubicBezTo>
                  <a:cubicBezTo>
                    <a:pt x="69752" y="241436"/>
                    <a:pt x="48628" y="215589"/>
                    <a:pt x="32880" y="186139"/>
                  </a:cubicBezTo>
                  <a:cubicBezTo>
                    <a:pt x="13522" y="149939"/>
                    <a:pt x="2460" y="108523"/>
                    <a:pt x="79" y="63273"/>
                  </a:cubicBezTo>
                  <a:cubicBezTo>
                    <a:pt x="-766" y="46861"/>
                    <a:pt x="5226" y="30678"/>
                    <a:pt x="16595" y="18790"/>
                  </a:cubicBezTo>
                  <a:cubicBezTo>
                    <a:pt x="27887" y="6826"/>
                    <a:pt x="43865" y="0"/>
                    <a:pt x="6030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760868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AAABC00-14C9-431E-AFB2-763CF379FA5E}"/>
              </a:ext>
            </a:extLst>
          </p:cNvPr>
          <p:cNvSpPr/>
          <p:nvPr/>
        </p:nvSpPr>
        <p:spPr>
          <a:xfrm>
            <a:off x="0" y="1989138"/>
            <a:ext cx="12192000" cy="4868862"/>
          </a:xfrm>
          <a:custGeom>
            <a:avLst/>
            <a:gdLst>
              <a:gd name="connsiteX0" fmla="*/ 12192000 w 12192000"/>
              <a:gd name="connsiteY0" fmla="*/ 0 h 4868862"/>
              <a:gd name="connsiteX1" fmla="*/ 12192000 w 12192000"/>
              <a:gd name="connsiteY1" fmla="*/ 1727200 h 4868862"/>
              <a:gd name="connsiteX2" fmla="*/ 12192000 w 12192000"/>
              <a:gd name="connsiteY2" fmla="*/ 4868862 h 4868862"/>
              <a:gd name="connsiteX3" fmla="*/ 0 w 12192000"/>
              <a:gd name="connsiteY3" fmla="*/ 4868862 h 4868862"/>
              <a:gd name="connsiteX4" fmla="*/ 0 w 12192000"/>
              <a:gd name="connsiteY4" fmla="*/ 1727200 h 4868862"/>
              <a:gd name="connsiteX0" fmla="*/ 12192000 w 12192000"/>
              <a:gd name="connsiteY0" fmla="*/ 0 h 4868862"/>
              <a:gd name="connsiteX1" fmla="*/ 12192000 w 12192000"/>
              <a:gd name="connsiteY1" fmla="*/ 4868862 h 4868862"/>
              <a:gd name="connsiteX2" fmla="*/ 0 w 12192000"/>
              <a:gd name="connsiteY2" fmla="*/ 4868862 h 4868862"/>
              <a:gd name="connsiteX3" fmla="*/ 0 w 12192000"/>
              <a:gd name="connsiteY3" fmla="*/ 1727200 h 4868862"/>
              <a:gd name="connsiteX4" fmla="*/ 12192000 w 12192000"/>
              <a:gd name="connsiteY4" fmla="*/ 0 h 486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868862">
                <a:moveTo>
                  <a:pt x="12192000" y="0"/>
                </a:moveTo>
                <a:lnTo>
                  <a:pt x="12192000" y="4868862"/>
                </a:lnTo>
                <a:lnTo>
                  <a:pt x="0" y="4868862"/>
                </a:lnTo>
                <a:lnTo>
                  <a:pt x="0" y="1727200"/>
                </a:lnTo>
                <a:lnTo>
                  <a:pt x="12192000" y="0"/>
                </a:lnTo>
                <a:close/>
              </a:path>
            </a:pathLst>
          </a:custGeom>
          <a:gradFill>
            <a:gsLst>
              <a:gs pos="0">
                <a:srgbClr val="5556ED"/>
              </a:gs>
              <a:gs pos="100000">
                <a:srgbClr val="6B54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9A419D4-21F3-445A-9CEA-959683529A23}"/>
              </a:ext>
            </a:extLst>
          </p:cNvPr>
          <p:cNvSpPr/>
          <p:nvPr/>
        </p:nvSpPr>
        <p:spPr>
          <a:xfrm>
            <a:off x="1428750" y="1413669"/>
            <a:ext cx="9334500" cy="4030662"/>
          </a:xfrm>
          <a:prstGeom prst="roundRect">
            <a:avLst>
              <a:gd name="adj" fmla="val 4379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A87BBB2-E15C-41D6-A822-FBC9760A32EF}"/>
              </a:ext>
            </a:extLst>
          </p:cNvPr>
          <p:cNvSpPr/>
          <p:nvPr/>
        </p:nvSpPr>
        <p:spPr>
          <a:xfrm>
            <a:off x="1438264" y="1413674"/>
            <a:ext cx="9315472" cy="129381"/>
          </a:xfrm>
          <a:custGeom>
            <a:avLst/>
            <a:gdLst>
              <a:gd name="connsiteX0" fmla="*/ 166989 w 9315472"/>
              <a:gd name="connsiteY0" fmla="*/ 0 h 129381"/>
              <a:gd name="connsiteX1" fmla="*/ 9148483 w 9315472"/>
              <a:gd name="connsiteY1" fmla="*/ 0 h 129381"/>
              <a:gd name="connsiteX2" fmla="*/ 9311115 w 9315472"/>
              <a:gd name="connsiteY2" fmla="*/ 107800 h 129381"/>
              <a:gd name="connsiteX3" fmla="*/ 9315472 w 9315472"/>
              <a:gd name="connsiteY3" fmla="*/ 129381 h 129381"/>
              <a:gd name="connsiteX4" fmla="*/ 0 w 9315472"/>
              <a:gd name="connsiteY4" fmla="*/ 129381 h 129381"/>
              <a:gd name="connsiteX5" fmla="*/ 4357 w 9315472"/>
              <a:gd name="connsiteY5" fmla="*/ 107800 h 129381"/>
              <a:gd name="connsiteX6" fmla="*/ 166989 w 9315472"/>
              <a:gd name="connsiteY6" fmla="*/ 0 h 1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5472" h="129381">
                <a:moveTo>
                  <a:pt x="166989" y="0"/>
                </a:moveTo>
                <a:lnTo>
                  <a:pt x="9148483" y="0"/>
                </a:lnTo>
                <a:cubicBezTo>
                  <a:pt x="9221593" y="0"/>
                  <a:pt x="9284321" y="44451"/>
                  <a:pt x="9311115" y="107800"/>
                </a:cubicBezTo>
                <a:lnTo>
                  <a:pt x="9315472" y="129381"/>
                </a:lnTo>
                <a:lnTo>
                  <a:pt x="0" y="129381"/>
                </a:lnTo>
                <a:lnTo>
                  <a:pt x="4357" y="107800"/>
                </a:lnTo>
                <a:cubicBezTo>
                  <a:pt x="31151" y="44451"/>
                  <a:pt x="93879" y="0"/>
                  <a:pt x="166989" y="0"/>
                </a:cubicBezTo>
                <a:close/>
              </a:path>
            </a:pathLst>
          </a:custGeom>
          <a:solidFill>
            <a:srgbClr val="1295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E01D660-6AB4-4948-B481-DEE408A103F2}"/>
              </a:ext>
            </a:extLst>
          </p:cNvPr>
          <p:cNvGrpSpPr/>
          <p:nvPr/>
        </p:nvGrpSpPr>
        <p:grpSpPr>
          <a:xfrm>
            <a:off x="2492419" y="2472983"/>
            <a:ext cx="3483511" cy="941981"/>
            <a:chOff x="2492417" y="2472981"/>
            <a:chExt cx="3483510" cy="94198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BA65FD6-8F73-4032-B9C9-BB9C2E40A9DA}"/>
                </a:ext>
              </a:extLst>
            </p:cNvPr>
            <p:cNvGrpSpPr/>
            <p:nvPr/>
          </p:nvGrpSpPr>
          <p:grpSpPr>
            <a:xfrm>
              <a:off x="2492417" y="2472981"/>
              <a:ext cx="3327892" cy="557450"/>
              <a:chOff x="2390197" y="2574012"/>
              <a:chExt cx="3327892" cy="557450"/>
            </a:xfrm>
          </p:grpSpPr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334EF318-E620-49E4-BCC7-00BB40B2DA88}"/>
                  </a:ext>
                </a:extLst>
              </p:cNvPr>
              <p:cNvSpPr/>
              <p:nvPr/>
            </p:nvSpPr>
            <p:spPr>
              <a:xfrm>
                <a:off x="2971588" y="2574012"/>
                <a:ext cx="2746501" cy="557450"/>
              </a:xfrm>
              <a:custGeom>
                <a:avLst/>
                <a:gdLst>
                  <a:gd name="connsiteX0" fmla="*/ 18588 w 2746501"/>
                  <a:gd name="connsiteY0" fmla="*/ 0 h 557450"/>
                  <a:gd name="connsiteX1" fmla="*/ 2467776 w 2746501"/>
                  <a:gd name="connsiteY1" fmla="*/ 0 h 557450"/>
                  <a:gd name="connsiteX2" fmla="*/ 2746501 w 2746501"/>
                  <a:gd name="connsiteY2" fmla="*/ 278725 h 557450"/>
                  <a:gd name="connsiteX3" fmla="*/ 2467776 w 2746501"/>
                  <a:gd name="connsiteY3" fmla="*/ 557450 h 557450"/>
                  <a:gd name="connsiteX4" fmla="*/ 18588 w 2746501"/>
                  <a:gd name="connsiteY4" fmla="*/ 557450 h 557450"/>
                  <a:gd name="connsiteX5" fmla="*/ 0 w 2746501"/>
                  <a:gd name="connsiteY5" fmla="*/ 555576 h 557450"/>
                  <a:gd name="connsiteX6" fmla="*/ 0 w 2746501"/>
                  <a:gd name="connsiteY6" fmla="*/ 1874 h 55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6501" h="557450">
                    <a:moveTo>
                      <a:pt x="18588" y="0"/>
                    </a:moveTo>
                    <a:lnTo>
                      <a:pt x="2467776" y="0"/>
                    </a:lnTo>
                    <a:cubicBezTo>
                      <a:pt x="2621712" y="0"/>
                      <a:pt x="2746501" y="124789"/>
                      <a:pt x="2746501" y="278725"/>
                    </a:cubicBezTo>
                    <a:cubicBezTo>
                      <a:pt x="2746501" y="432661"/>
                      <a:pt x="2621712" y="557450"/>
                      <a:pt x="2467776" y="557450"/>
                    </a:cubicBezTo>
                    <a:lnTo>
                      <a:pt x="18588" y="557450"/>
                    </a:lnTo>
                    <a:lnTo>
                      <a:pt x="0" y="555576"/>
                    </a:lnTo>
                    <a:lnTo>
                      <a:pt x="0" y="18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29A6C2C-68AA-4426-95E2-DF5058B7A7E0}"/>
                  </a:ext>
                </a:extLst>
              </p:cNvPr>
              <p:cNvSpPr txBox="1"/>
              <p:nvPr/>
            </p:nvSpPr>
            <p:spPr>
              <a:xfrm>
                <a:off x="3121892" y="2649613"/>
                <a:ext cx="24089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YOU TEXT HERE</a:t>
                </a: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88620D52-0A49-47F5-A68F-CDF21D35CCBE}"/>
                  </a:ext>
                </a:extLst>
              </p:cNvPr>
              <p:cNvSpPr/>
              <p:nvPr/>
            </p:nvSpPr>
            <p:spPr>
              <a:xfrm>
                <a:off x="2390197" y="2574012"/>
                <a:ext cx="500783" cy="557450"/>
              </a:xfrm>
              <a:custGeom>
                <a:avLst/>
                <a:gdLst>
                  <a:gd name="connsiteX0" fmla="*/ 278725 w 500783"/>
                  <a:gd name="connsiteY0" fmla="*/ 0 h 557450"/>
                  <a:gd name="connsiteX1" fmla="*/ 500783 w 500783"/>
                  <a:gd name="connsiteY1" fmla="*/ 0 h 557450"/>
                  <a:gd name="connsiteX2" fmla="*/ 500783 w 500783"/>
                  <a:gd name="connsiteY2" fmla="*/ 557450 h 557450"/>
                  <a:gd name="connsiteX3" fmla="*/ 278725 w 500783"/>
                  <a:gd name="connsiteY3" fmla="*/ 557450 h 557450"/>
                  <a:gd name="connsiteX4" fmla="*/ 0 w 500783"/>
                  <a:gd name="connsiteY4" fmla="*/ 278725 h 557450"/>
                  <a:gd name="connsiteX5" fmla="*/ 278725 w 500783"/>
                  <a:gd name="connsiteY5" fmla="*/ 0 h 55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0783" h="557450">
                    <a:moveTo>
                      <a:pt x="278725" y="0"/>
                    </a:moveTo>
                    <a:lnTo>
                      <a:pt x="500783" y="0"/>
                    </a:lnTo>
                    <a:lnTo>
                      <a:pt x="500783" y="557450"/>
                    </a:lnTo>
                    <a:lnTo>
                      <a:pt x="278725" y="557450"/>
                    </a:lnTo>
                    <a:cubicBezTo>
                      <a:pt x="124789" y="557450"/>
                      <a:pt x="0" y="432661"/>
                      <a:pt x="0" y="278725"/>
                    </a:cubicBezTo>
                    <a:cubicBezTo>
                      <a:pt x="0" y="124789"/>
                      <a:pt x="124789" y="0"/>
                      <a:pt x="2787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846F1861-9D32-4837-9E96-8DAC24C1302C}"/>
                  </a:ext>
                </a:extLst>
              </p:cNvPr>
              <p:cNvSpPr txBox="1"/>
              <p:nvPr/>
            </p:nvSpPr>
            <p:spPr>
              <a:xfrm>
                <a:off x="2408669" y="2649613"/>
                <a:ext cx="544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F77514C-7465-41F4-AF33-E7E4A7045FAC}"/>
                </a:ext>
              </a:extLst>
            </p:cNvPr>
            <p:cNvSpPr txBox="1"/>
            <p:nvPr/>
          </p:nvSpPr>
          <p:spPr>
            <a:xfrm>
              <a:off x="3073808" y="3076408"/>
              <a:ext cx="2902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 internet.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811A4A5-46AD-4780-970E-A24F6A95563A}"/>
              </a:ext>
            </a:extLst>
          </p:cNvPr>
          <p:cNvGrpSpPr/>
          <p:nvPr/>
        </p:nvGrpSpPr>
        <p:grpSpPr>
          <a:xfrm>
            <a:off x="2492419" y="3605902"/>
            <a:ext cx="3483511" cy="946396"/>
            <a:chOff x="2492417" y="3605900"/>
            <a:chExt cx="3483510" cy="946396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FA75171-5364-4676-920D-E7B3D397F31B}"/>
                </a:ext>
              </a:extLst>
            </p:cNvPr>
            <p:cNvGrpSpPr/>
            <p:nvPr/>
          </p:nvGrpSpPr>
          <p:grpSpPr>
            <a:xfrm>
              <a:off x="2492417" y="3605900"/>
              <a:ext cx="3327892" cy="557450"/>
              <a:chOff x="2390197" y="2574012"/>
              <a:chExt cx="3327892" cy="557450"/>
            </a:xfrm>
          </p:grpSpPr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3139D0FC-25C9-4390-AF57-B11A8D094934}"/>
                  </a:ext>
                </a:extLst>
              </p:cNvPr>
              <p:cNvSpPr/>
              <p:nvPr/>
            </p:nvSpPr>
            <p:spPr>
              <a:xfrm>
                <a:off x="2971588" y="2574012"/>
                <a:ext cx="2746501" cy="557450"/>
              </a:xfrm>
              <a:custGeom>
                <a:avLst/>
                <a:gdLst>
                  <a:gd name="connsiteX0" fmla="*/ 18588 w 2746501"/>
                  <a:gd name="connsiteY0" fmla="*/ 0 h 557450"/>
                  <a:gd name="connsiteX1" fmla="*/ 2467776 w 2746501"/>
                  <a:gd name="connsiteY1" fmla="*/ 0 h 557450"/>
                  <a:gd name="connsiteX2" fmla="*/ 2746501 w 2746501"/>
                  <a:gd name="connsiteY2" fmla="*/ 278725 h 557450"/>
                  <a:gd name="connsiteX3" fmla="*/ 2467776 w 2746501"/>
                  <a:gd name="connsiteY3" fmla="*/ 557450 h 557450"/>
                  <a:gd name="connsiteX4" fmla="*/ 18588 w 2746501"/>
                  <a:gd name="connsiteY4" fmla="*/ 557450 h 557450"/>
                  <a:gd name="connsiteX5" fmla="*/ 0 w 2746501"/>
                  <a:gd name="connsiteY5" fmla="*/ 555576 h 557450"/>
                  <a:gd name="connsiteX6" fmla="*/ 0 w 2746501"/>
                  <a:gd name="connsiteY6" fmla="*/ 1874 h 55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6501" h="557450">
                    <a:moveTo>
                      <a:pt x="18588" y="0"/>
                    </a:moveTo>
                    <a:lnTo>
                      <a:pt x="2467776" y="0"/>
                    </a:lnTo>
                    <a:cubicBezTo>
                      <a:pt x="2621712" y="0"/>
                      <a:pt x="2746501" y="124789"/>
                      <a:pt x="2746501" y="278725"/>
                    </a:cubicBezTo>
                    <a:cubicBezTo>
                      <a:pt x="2746501" y="432661"/>
                      <a:pt x="2621712" y="557450"/>
                      <a:pt x="2467776" y="557450"/>
                    </a:cubicBezTo>
                    <a:lnTo>
                      <a:pt x="18588" y="557450"/>
                    </a:lnTo>
                    <a:lnTo>
                      <a:pt x="0" y="555576"/>
                    </a:lnTo>
                    <a:lnTo>
                      <a:pt x="0" y="18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4FA5B76-06DC-4A80-AB0F-4B1CA3C3B621}"/>
                  </a:ext>
                </a:extLst>
              </p:cNvPr>
              <p:cNvSpPr txBox="1"/>
              <p:nvPr/>
            </p:nvSpPr>
            <p:spPr>
              <a:xfrm>
                <a:off x="3121892" y="2649613"/>
                <a:ext cx="24089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YOU TEXT HERE</a:t>
                </a: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3EE4EBE4-82D6-4A45-B4FC-065C9D7873DA}"/>
                  </a:ext>
                </a:extLst>
              </p:cNvPr>
              <p:cNvSpPr/>
              <p:nvPr/>
            </p:nvSpPr>
            <p:spPr>
              <a:xfrm>
                <a:off x="2390197" y="2574012"/>
                <a:ext cx="500783" cy="557450"/>
              </a:xfrm>
              <a:custGeom>
                <a:avLst/>
                <a:gdLst>
                  <a:gd name="connsiteX0" fmla="*/ 278725 w 500783"/>
                  <a:gd name="connsiteY0" fmla="*/ 0 h 557450"/>
                  <a:gd name="connsiteX1" fmla="*/ 500783 w 500783"/>
                  <a:gd name="connsiteY1" fmla="*/ 0 h 557450"/>
                  <a:gd name="connsiteX2" fmla="*/ 500783 w 500783"/>
                  <a:gd name="connsiteY2" fmla="*/ 557450 h 557450"/>
                  <a:gd name="connsiteX3" fmla="*/ 278725 w 500783"/>
                  <a:gd name="connsiteY3" fmla="*/ 557450 h 557450"/>
                  <a:gd name="connsiteX4" fmla="*/ 0 w 500783"/>
                  <a:gd name="connsiteY4" fmla="*/ 278725 h 557450"/>
                  <a:gd name="connsiteX5" fmla="*/ 278725 w 500783"/>
                  <a:gd name="connsiteY5" fmla="*/ 0 h 55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0783" h="557450">
                    <a:moveTo>
                      <a:pt x="278725" y="0"/>
                    </a:moveTo>
                    <a:lnTo>
                      <a:pt x="500783" y="0"/>
                    </a:lnTo>
                    <a:lnTo>
                      <a:pt x="500783" y="557450"/>
                    </a:lnTo>
                    <a:lnTo>
                      <a:pt x="278725" y="557450"/>
                    </a:lnTo>
                    <a:cubicBezTo>
                      <a:pt x="124789" y="557450"/>
                      <a:pt x="0" y="432661"/>
                      <a:pt x="0" y="278725"/>
                    </a:cubicBezTo>
                    <a:cubicBezTo>
                      <a:pt x="0" y="124789"/>
                      <a:pt x="124789" y="0"/>
                      <a:pt x="2787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9CCD4808-0641-485D-B5A3-456F06189995}"/>
                  </a:ext>
                </a:extLst>
              </p:cNvPr>
              <p:cNvSpPr txBox="1"/>
              <p:nvPr/>
            </p:nvSpPr>
            <p:spPr>
              <a:xfrm>
                <a:off x="2408669" y="2649613"/>
                <a:ext cx="544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90028C5C-9F90-43FE-A9B2-631FBD35689C}"/>
                </a:ext>
              </a:extLst>
            </p:cNvPr>
            <p:cNvSpPr txBox="1"/>
            <p:nvPr/>
          </p:nvSpPr>
          <p:spPr>
            <a:xfrm>
              <a:off x="3073808" y="4213742"/>
              <a:ext cx="2902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 internet.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728574B-10CE-4282-B774-5E1E72104C21}"/>
              </a:ext>
            </a:extLst>
          </p:cNvPr>
          <p:cNvGrpSpPr/>
          <p:nvPr/>
        </p:nvGrpSpPr>
        <p:grpSpPr>
          <a:xfrm>
            <a:off x="6371691" y="2472983"/>
            <a:ext cx="3483511" cy="941981"/>
            <a:chOff x="6371690" y="2472981"/>
            <a:chExt cx="3483510" cy="941981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9EC1AA5-590D-4752-821B-5054F8A9EC86}"/>
                </a:ext>
              </a:extLst>
            </p:cNvPr>
            <p:cNvGrpSpPr/>
            <p:nvPr/>
          </p:nvGrpSpPr>
          <p:grpSpPr>
            <a:xfrm>
              <a:off x="6371690" y="2472981"/>
              <a:ext cx="3327892" cy="557450"/>
              <a:chOff x="2390197" y="2574012"/>
              <a:chExt cx="3327892" cy="557450"/>
            </a:xfrm>
          </p:grpSpPr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6CE213DD-61B3-4272-A72C-0B837D1DC079}"/>
                  </a:ext>
                </a:extLst>
              </p:cNvPr>
              <p:cNvSpPr/>
              <p:nvPr/>
            </p:nvSpPr>
            <p:spPr>
              <a:xfrm>
                <a:off x="2971588" y="2574012"/>
                <a:ext cx="2746501" cy="557450"/>
              </a:xfrm>
              <a:custGeom>
                <a:avLst/>
                <a:gdLst>
                  <a:gd name="connsiteX0" fmla="*/ 18588 w 2746501"/>
                  <a:gd name="connsiteY0" fmla="*/ 0 h 557450"/>
                  <a:gd name="connsiteX1" fmla="*/ 2467776 w 2746501"/>
                  <a:gd name="connsiteY1" fmla="*/ 0 h 557450"/>
                  <a:gd name="connsiteX2" fmla="*/ 2746501 w 2746501"/>
                  <a:gd name="connsiteY2" fmla="*/ 278725 h 557450"/>
                  <a:gd name="connsiteX3" fmla="*/ 2467776 w 2746501"/>
                  <a:gd name="connsiteY3" fmla="*/ 557450 h 557450"/>
                  <a:gd name="connsiteX4" fmla="*/ 18588 w 2746501"/>
                  <a:gd name="connsiteY4" fmla="*/ 557450 h 557450"/>
                  <a:gd name="connsiteX5" fmla="*/ 0 w 2746501"/>
                  <a:gd name="connsiteY5" fmla="*/ 555576 h 557450"/>
                  <a:gd name="connsiteX6" fmla="*/ 0 w 2746501"/>
                  <a:gd name="connsiteY6" fmla="*/ 1874 h 55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6501" h="557450">
                    <a:moveTo>
                      <a:pt x="18588" y="0"/>
                    </a:moveTo>
                    <a:lnTo>
                      <a:pt x="2467776" y="0"/>
                    </a:lnTo>
                    <a:cubicBezTo>
                      <a:pt x="2621712" y="0"/>
                      <a:pt x="2746501" y="124789"/>
                      <a:pt x="2746501" y="278725"/>
                    </a:cubicBezTo>
                    <a:cubicBezTo>
                      <a:pt x="2746501" y="432661"/>
                      <a:pt x="2621712" y="557450"/>
                      <a:pt x="2467776" y="557450"/>
                    </a:cubicBezTo>
                    <a:lnTo>
                      <a:pt x="18588" y="557450"/>
                    </a:lnTo>
                    <a:lnTo>
                      <a:pt x="0" y="555576"/>
                    </a:lnTo>
                    <a:lnTo>
                      <a:pt x="0" y="18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9F6216A-BFDC-4BB4-8C6F-6FD2BA0AF9D7}"/>
                  </a:ext>
                </a:extLst>
              </p:cNvPr>
              <p:cNvSpPr txBox="1"/>
              <p:nvPr/>
            </p:nvSpPr>
            <p:spPr>
              <a:xfrm>
                <a:off x="3121892" y="2649613"/>
                <a:ext cx="24089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YOU TEXT HERE</a:t>
                </a: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7DE36F52-5D5D-45B8-A273-C3113C27AD92}"/>
                  </a:ext>
                </a:extLst>
              </p:cNvPr>
              <p:cNvSpPr/>
              <p:nvPr/>
            </p:nvSpPr>
            <p:spPr>
              <a:xfrm>
                <a:off x="2390197" y="2574012"/>
                <a:ext cx="500783" cy="557450"/>
              </a:xfrm>
              <a:custGeom>
                <a:avLst/>
                <a:gdLst>
                  <a:gd name="connsiteX0" fmla="*/ 278725 w 500783"/>
                  <a:gd name="connsiteY0" fmla="*/ 0 h 557450"/>
                  <a:gd name="connsiteX1" fmla="*/ 500783 w 500783"/>
                  <a:gd name="connsiteY1" fmla="*/ 0 h 557450"/>
                  <a:gd name="connsiteX2" fmla="*/ 500783 w 500783"/>
                  <a:gd name="connsiteY2" fmla="*/ 557450 h 557450"/>
                  <a:gd name="connsiteX3" fmla="*/ 278725 w 500783"/>
                  <a:gd name="connsiteY3" fmla="*/ 557450 h 557450"/>
                  <a:gd name="connsiteX4" fmla="*/ 0 w 500783"/>
                  <a:gd name="connsiteY4" fmla="*/ 278725 h 557450"/>
                  <a:gd name="connsiteX5" fmla="*/ 278725 w 500783"/>
                  <a:gd name="connsiteY5" fmla="*/ 0 h 55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0783" h="557450">
                    <a:moveTo>
                      <a:pt x="278725" y="0"/>
                    </a:moveTo>
                    <a:lnTo>
                      <a:pt x="500783" y="0"/>
                    </a:lnTo>
                    <a:lnTo>
                      <a:pt x="500783" y="557450"/>
                    </a:lnTo>
                    <a:lnTo>
                      <a:pt x="278725" y="557450"/>
                    </a:lnTo>
                    <a:cubicBezTo>
                      <a:pt x="124789" y="557450"/>
                      <a:pt x="0" y="432661"/>
                      <a:pt x="0" y="278725"/>
                    </a:cubicBezTo>
                    <a:cubicBezTo>
                      <a:pt x="0" y="124789"/>
                      <a:pt x="124789" y="0"/>
                      <a:pt x="2787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D63B5D52-FA2B-4925-87B1-A67DD9D30B9A}"/>
                  </a:ext>
                </a:extLst>
              </p:cNvPr>
              <p:cNvSpPr txBox="1"/>
              <p:nvPr/>
            </p:nvSpPr>
            <p:spPr>
              <a:xfrm>
                <a:off x="2408669" y="2649613"/>
                <a:ext cx="544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02</a:t>
                </a: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ED6D285-EF7F-4066-9017-1FBDB87E43EE}"/>
                </a:ext>
              </a:extLst>
            </p:cNvPr>
            <p:cNvSpPr txBox="1"/>
            <p:nvPr/>
          </p:nvSpPr>
          <p:spPr>
            <a:xfrm>
              <a:off x="6953081" y="3076408"/>
              <a:ext cx="2902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 internet.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BDB1096-1611-4FFD-A945-F6F1117B8190}"/>
              </a:ext>
            </a:extLst>
          </p:cNvPr>
          <p:cNvGrpSpPr/>
          <p:nvPr/>
        </p:nvGrpSpPr>
        <p:grpSpPr>
          <a:xfrm>
            <a:off x="6371691" y="3605902"/>
            <a:ext cx="3483511" cy="946396"/>
            <a:chOff x="6371690" y="3605900"/>
            <a:chExt cx="3483510" cy="946396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3599B30-1EE4-45B4-B48A-4EBCEE882EA9}"/>
                </a:ext>
              </a:extLst>
            </p:cNvPr>
            <p:cNvGrpSpPr/>
            <p:nvPr/>
          </p:nvGrpSpPr>
          <p:grpSpPr>
            <a:xfrm>
              <a:off x="6371690" y="3605900"/>
              <a:ext cx="3327892" cy="557450"/>
              <a:chOff x="2390197" y="2574012"/>
              <a:chExt cx="3327892" cy="557450"/>
            </a:xfrm>
          </p:grpSpPr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C92AF3F5-7F40-4AAF-9253-5F971B932B59}"/>
                  </a:ext>
                </a:extLst>
              </p:cNvPr>
              <p:cNvSpPr/>
              <p:nvPr/>
            </p:nvSpPr>
            <p:spPr>
              <a:xfrm>
                <a:off x="2971588" y="2574012"/>
                <a:ext cx="2746501" cy="557450"/>
              </a:xfrm>
              <a:custGeom>
                <a:avLst/>
                <a:gdLst>
                  <a:gd name="connsiteX0" fmla="*/ 18588 w 2746501"/>
                  <a:gd name="connsiteY0" fmla="*/ 0 h 557450"/>
                  <a:gd name="connsiteX1" fmla="*/ 2467776 w 2746501"/>
                  <a:gd name="connsiteY1" fmla="*/ 0 h 557450"/>
                  <a:gd name="connsiteX2" fmla="*/ 2746501 w 2746501"/>
                  <a:gd name="connsiteY2" fmla="*/ 278725 h 557450"/>
                  <a:gd name="connsiteX3" fmla="*/ 2467776 w 2746501"/>
                  <a:gd name="connsiteY3" fmla="*/ 557450 h 557450"/>
                  <a:gd name="connsiteX4" fmla="*/ 18588 w 2746501"/>
                  <a:gd name="connsiteY4" fmla="*/ 557450 h 557450"/>
                  <a:gd name="connsiteX5" fmla="*/ 0 w 2746501"/>
                  <a:gd name="connsiteY5" fmla="*/ 555576 h 557450"/>
                  <a:gd name="connsiteX6" fmla="*/ 0 w 2746501"/>
                  <a:gd name="connsiteY6" fmla="*/ 1874 h 55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6501" h="557450">
                    <a:moveTo>
                      <a:pt x="18588" y="0"/>
                    </a:moveTo>
                    <a:lnTo>
                      <a:pt x="2467776" y="0"/>
                    </a:lnTo>
                    <a:cubicBezTo>
                      <a:pt x="2621712" y="0"/>
                      <a:pt x="2746501" y="124789"/>
                      <a:pt x="2746501" y="278725"/>
                    </a:cubicBezTo>
                    <a:cubicBezTo>
                      <a:pt x="2746501" y="432661"/>
                      <a:pt x="2621712" y="557450"/>
                      <a:pt x="2467776" y="557450"/>
                    </a:cubicBezTo>
                    <a:lnTo>
                      <a:pt x="18588" y="557450"/>
                    </a:lnTo>
                    <a:lnTo>
                      <a:pt x="0" y="555576"/>
                    </a:lnTo>
                    <a:lnTo>
                      <a:pt x="0" y="18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353EF42-D7F3-447F-86A9-78EDB6DA5900}"/>
                  </a:ext>
                </a:extLst>
              </p:cNvPr>
              <p:cNvSpPr txBox="1"/>
              <p:nvPr/>
            </p:nvSpPr>
            <p:spPr>
              <a:xfrm>
                <a:off x="3121892" y="2649613"/>
                <a:ext cx="24089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YOU TEXT HERE</a:t>
                </a: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E033E586-630A-4D85-9AB0-419584BCD80D}"/>
                  </a:ext>
                </a:extLst>
              </p:cNvPr>
              <p:cNvSpPr/>
              <p:nvPr/>
            </p:nvSpPr>
            <p:spPr>
              <a:xfrm>
                <a:off x="2390197" y="2574012"/>
                <a:ext cx="500783" cy="557450"/>
              </a:xfrm>
              <a:custGeom>
                <a:avLst/>
                <a:gdLst>
                  <a:gd name="connsiteX0" fmla="*/ 278725 w 500783"/>
                  <a:gd name="connsiteY0" fmla="*/ 0 h 557450"/>
                  <a:gd name="connsiteX1" fmla="*/ 500783 w 500783"/>
                  <a:gd name="connsiteY1" fmla="*/ 0 h 557450"/>
                  <a:gd name="connsiteX2" fmla="*/ 500783 w 500783"/>
                  <a:gd name="connsiteY2" fmla="*/ 557450 h 557450"/>
                  <a:gd name="connsiteX3" fmla="*/ 278725 w 500783"/>
                  <a:gd name="connsiteY3" fmla="*/ 557450 h 557450"/>
                  <a:gd name="connsiteX4" fmla="*/ 0 w 500783"/>
                  <a:gd name="connsiteY4" fmla="*/ 278725 h 557450"/>
                  <a:gd name="connsiteX5" fmla="*/ 278725 w 500783"/>
                  <a:gd name="connsiteY5" fmla="*/ 0 h 55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0783" h="557450">
                    <a:moveTo>
                      <a:pt x="278725" y="0"/>
                    </a:moveTo>
                    <a:lnTo>
                      <a:pt x="500783" y="0"/>
                    </a:lnTo>
                    <a:lnTo>
                      <a:pt x="500783" y="557450"/>
                    </a:lnTo>
                    <a:lnTo>
                      <a:pt x="278725" y="557450"/>
                    </a:lnTo>
                    <a:cubicBezTo>
                      <a:pt x="124789" y="557450"/>
                      <a:pt x="0" y="432661"/>
                      <a:pt x="0" y="278725"/>
                    </a:cubicBezTo>
                    <a:cubicBezTo>
                      <a:pt x="0" y="124789"/>
                      <a:pt x="124789" y="0"/>
                      <a:pt x="2787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295F6"/>
                  </a:gs>
                  <a:gs pos="100000">
                    <a:srgbClr val="6B54F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F7FF1FB4-3971-4D1C-8361-D05AE1F7A026}"/>
                  </a:ext>
                </a:extLst>
              </p:cNvPr>
              <p:cNvSpPr txBox="1"/>
              <p:nvPr/>
            </p:nvSpPr>
            <p:spPr>
              <a:xfrm>
                <a:off x="2408669" y="2649613"/>
                <a:ext cx="544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04</a:t>
                </a:r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6097D94B-A646-4BD6-8E78-4758F03566CE}"/>
                </a:ext>
              </a:extLst>
            </p:cNvPr>
            <p:cNvSpPr txBox="1"/>
            <p:nvPr/>
          </p:nvSpPr>
          <p:spPr>
            <a:xfrm>
              <a:off x="6953081" y="4213742"/>
              <a:ext cx="2902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 internet.</a:t>
              </a:r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BD13D7FA-71D2-471B-A3B5-901B7A6349DE}"/>
              </a:ext>
            </a:extLst>
          </p:cNvPr>
          <p:cNvSpPr txBox="1"/>
          <p:nvPr/>
        </p:nvSpPr>
        <p:spPr>
          <a:xfrm>
            <a:off x="4746173" y="530452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CONTENTS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95C914FB-F384-4E53-BCB3-8FF1F307E924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AAABC00-14C9-431E-AFB2-763CF379FA5E}"/>
              </a:ext>
            </a:extLst>
          </p:cNvPr>
          <p:cNvSpPr/>
          <p:nvPr/>
        </p:nvSpPr>
        <p:spPr>
          <a:xfrm>
            <a:off x="0" y="1989138"/>
            <a:ext cx="12192000" cy="4868862"/>
          </a:xfrm>
          <a:custGeom>
            <a:avLst/>
            <a:gdLst>
              <a:gd name="connsiteX0" fmla="*/ 12192000 w 12192000"/>
              <a:gd name="connsiteY0" fmla="*/ 0 h 4868862"/>
              <a:gd name="connsiteX1" fmla="*/ 12192000 w 12192000"/>
              <a:gd name="connsiteY1" fmla="*/ 1727200 h 4868862"/>
              <a:gd name="connsiteX2" fmla="*/ 12192000 w 12192000"/>
              <a:gd name="connsiteY2" fmla="*/ 4868862 h 4868862"/>
              <a:gd name="connsiteX3" fmla="*/ 0 w 12192000"/>
              <a:gd name="connsiteY3" fmla="*/ 4868862 h 4868862"/>
              <a:gd name="connsiteX4" fmla="*/ 0 w 12192000"/>
              <a:gd name="connsiteY4" fmla="*/ 1727200 h 4868862"/>
              <a:gd name="connsiteX0" fmla="*/ 12192000 w 12192000"/>
              <a:gd name="connsiteY0" fmla="*/ 0 h 4868862"/>
              <a:gd name="connsiteX1" fmla="*/ 12192000 w 12192000"/>
              <a:gd name="connsiteY1" fmla="*/ 4868862 h 4868862"/>
              <a:gd name="connsiteX2" fmla="*/ 0 w 12192000"/>
              <a:gd name="connsiteY2" fmla="*/ 4868862 h 4868862"/>
              <a:gd name="connsiteX3" fmla="*/ 0 w 12192000"/>
              <a:gd name="connsiteY3" fmla="*/ 1727200 h 4868862"/>
              <a:gd name="connsiteX4" fmla="*/ 12192000 w 12192000"/>
              <a:gd name="connsiteY4" fmla="*/ 0 h 486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868862">
                <a:moveTo>
                  <a:pt x="12192000" y="0"/>
                </a:moveTo>
                <a:lnTo>
                  <a:pt x="12192000" y="4868862"/>
                </a:lnTo>
                <a:lnTo>
                  <a:pt x="0" y="4868862"/>
                </a:lnTo>
                <a:lnTo>
                  <a:pt x="0" y="1727200"/>
                </a:lnTo>
                <a:lnTo>
                  <a:pt x="12192000" y="0"/>
                </a:lnTo>
                <a:close/>
              </a:path>
            </a:pathLst>
          </a:custGeom>
          <a:gradFill>
            <a:gsLst>
              <a:gs pos="0">
                <a:srgbClr val="5556ED"/>
              </a:gs>
              <a:gs pos="100000">
                <a:srgbClr val="6B54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9A419D4-21F3-445A-9CEA-959683529A23}"/>
              </a:ext>
            </a:extLst>
          </p:cNvPr>
          <p:cNvSpPr/>
          <p:nvPr/>
        </p:nvSpPr>
        <p:spPr>
          <a:xfrm>
            <a:off x="1428750" y="1413669"/>
            <a:ext cx="9334500" cy="4030662"/>
          </a:xfrm>
          <a:prstGeom prst="roundRect">
            <a:avLst>
              <a:gd name="adj" fmla="val 4379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A87BBB2-E15C-41D6-A822-FBC9760A32EF}"/>
              </a:ext>
            </a:extLst>
          </p:cNvPr>
          <p:cNvSpPr/>
          <p:nvPr/>
        </p:nvSpPr>
        <p:spPr>
          <a:xfrm>
            <a:off x="1438264" y="1413674"/>
            <a:ext cx="9315472" cy="129381"/>
          </a:xfrm>
          <a:custGeom>
            <a:avLst/>
            <a:gdLst>
              <a:gd name="connsiteX0" fmla="*/ 166989 w 9315472"/>
              <a:gd name="connsiteY0" fmla="*/ 0 h 129381"/>
              <a:gd name="connsiteX1" fmla="*/ 9148483 w 9315472"/>
              <a:gd name="connsiteY1" fmla="*/ 0 h 129381"/>
              <a:gd name="connsiteX2" fmla="*/ 9311115 w 9315472"/>
              <a:gd name="connsiteY2" fmla="*/ 107800 h 129381"/>
              <a:gd name="connsiteX3" fmla="*/ 9315472 w 9315472"/>
              <a:gd name="connsiteY3" fmla="*/ 129381 h 129381"/>
              <a:gd name="connsiteX4" fmla="*/ 0 w 9315472"/>
              <a:gd name="connsiteY4" fmla="*/ 129381 h 129381"/>
              <a:gd name="connsiteX5" fmla="*/ 4357 w 9315472"/>
              <a:gd name="connsiteY5" fmla="*/ 107800 h 129381"/>
              <a:gd name="connsiteX6" fmla="*/ 166989 w 9315472"/>
              <a:gd name="connsiteY6" fmla="*/ 0 h 1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5472" h="129381">
                <a:moveTo>
                  <a:pt x="166989" y="0"/>
                </a:moveTo>
                <a:lnTo>
                  <a:pt x="9148483" y="0"/>
                </a:lnTo>
                <a:cubicBezTo>
                  <a:pt x="9221593" y="0"/>
                  <a:pt x="9284321" y="44451"/>
                  <a:pt x="9311115" y="107800"/>
                </a:cubicBezTo>
                <a:lnTo>
                  <a:pt x="9315472" y="129381"/>
                </a:lnTo>
                <a:lnTo>
                  <a:pt x="0" y="129381"/>
                </a:lnTo>
                <a:lnTo>
                  <a:pt x="4357" y="107800"/>
                </a:lnTo>
                <a:cubicBezTo>
                  <a:pt x="31151" y="44451"/>
                  <a:pt x="93879" y="0"/>
                  <a:pt x="166989" y="0"/>
                </a:cubicBezTo>
                <a:close/>
              </a:path>
            </a:pathLst>
          </a:custGeom>
          <a:solidFill>
            <a:srgbClr val="1295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CCE2B2-DE01-4BEC-80D0-875DF8C307CF}"/>
              </a:ext>
            </a:extLst>
          </p:cNvPr>
          <p:cNvSpPr txBox="1"/>
          <p:nvPr/>
        </p:nvSpPr>
        <p:spPr>
          <a:xfrm>
            <a:off x="3683003" y="2770297"/>
            <a:ext cx="4825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800" dirty="0">
                <a:latin typeface="Century Gothic" panose="020B0502020202020204" pitchFamily="34" charset="0"/>
              </a:rPr>
              <a:t>YOU TEXT HERE</a:t>
            </a:r>
            <a:endParaRPr lang="zh-CN" altLang="en-US" sz="4800" dirty="0">
              <a:latin typeface="Century Gothic" panose="020B0502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CF93254-B594-4126-82EE-B5D7E8C34C15}"/>
              </a:ext>
            </a:extLst>
          </p:cNvPr>
          <p:cNvGrpSpPr/>
          <p:nvPr/>
        </p:nvGrpSpPr>
        <p:grpSpPr>
          <a:xfrm>
            <a:off x="1428750" y="3098378"/>
            <a:ext cx="3904049" cy="2345957"/>
            <a:chOff x="1428748" y="3098374"/>
            <a:chExt cx="3904049" cy="2345957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CD2EF2B-7678-4CE0-92DA-24E72314096B}"/>
                </a:ext>
              </a:extLst>
            </p:cNvPr>
            <p:cNvSpPr/>
            <p:nvPr/>
          </p:nvSpPr>
          <p:spPr>
            <a:xfrm>
              <a:off x="1428748" y="3098374"/>
              <a:ext cx="993777" cy="398104"/>
            </a:xfrm>
            <a:custGeom>
              <a:avLst/>
              <a:gdLst>
                <a:gd name="connsiteX0" fmla="*/ 0 w 993777"/>
                <a:gd name="connsiteY0" fmla="*/ 0 h 398104"/>
                <a:gd name="connsiteX1" fmla="*/ 794725 w 993777"/>
                <a:gd name="connsiteY1" fmla="*/ 0 h 398104"/>
                <a:gd name="connsiteX2" fmla="*/ 993777 w 993777"/>
                <a:gd name="connsiteY2" fmla="*/ 199052 h 398104"/>
                <a:gd name="connsiteX3" fmla="*/ 794725 w 993777"/>
                <a:gd name="connsiteY3" fmla="*/ 398104 h 398104"/>
                <a:gd name="connsiteX4" fmla="*/ 0 w 993777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777" h="398104">
                  <a:moveTo>
                    <a:pt x="0" y="0"/>
                  </a:moveTo>
                  <a:lnTo>
                    <a:pt x="794725" y="0"/>
                  </a:lnTo>
                  <a:cubicBezTo>
                    <a:pt x="904658" y="0"/>
                    <a:pt x="993777" y="89119"/>
                    <a:pt x="993777" y="199052"/>
                  </a:cubicBezTo>
                  <a:cubicBezTo>
                    <a:pt x="993777" y="308985"/>
                    <a:pt x="904658" y="398104"/>
                    <a:pt x="794725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8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2782AD3-28F5-4458-AAA8-08AA0F41CA24}"/>
                </a:ext>
              </a:extLst>
            </p:cNvPr>
            <p:cNvSpPr/>
            <p:nvPr/>
          </p:nvSpPr>
          <p:spPr>
            <a:xfrm>
              <a:off x="1428748" y="3495308"/>
              <a:ext cx="690338" cy="398104"/>
            </a:xfrm>
            <a:custGeom>
              <a:avLst/>
              <a:gdLst>
                <a:gd name="connsiteX0" fmla="*/ 0 w 690338"/>
                <a:gd name="connsiteY0" fmla="*/ 0 h 398104"/>
                <a:gd name="connsiteX1" fmla="*/ 491286 w 690338"/>
                <a:gd name="connsiteY1" fmla="*/ 0 h 398104"/>
                <a:gd name="connsiteX2" fmla="*/ 690338 w 690338"/>
                <a:gd name="connsiteY2" fmla="*/ 199052 h 398104"/>
                <a:gd name="connsiteX3" fmla="*/ 491286 w 690338"/>
                <a:gd name="connsiteY3" fmla="*/ 398104 h 398104"/>
                <a:gd name="connsiteX4" fmla="*/ 0 w 690338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38" h="398104">
                  <a:moveTo>
                    <a:pt x="0" y="0"/>
                  </a:moveTo>
                  <a:lnTo>
                    <a:pt x="491286" y="0"/>
                  </a:lnTo>
                  <a:cubicBezTo>
                    <a:pt x="601219" y="0"/>
                    <a:pt x="690338" y="89119"/>
                    <a:pt x="690338" y="199052"/>
                  </a:cubicBezTo>
                  <a:cubicBezTo>
                    <a:pt x="690338" y="308985"/>
                    <a:pt x="601219" y="398104"/>
                    <a:pt x="491286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70000"/>
                  </a:srgbClr>
                </a:gs>
                <a:gs pos="100000">
                  <a:srgbClr val="6B54F1">
                    <a:alpha val="5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F9E6A8C1-AD8B-4C2F-B221-B54C010789D3}"/>
                </a:ext>
              </a:extLst>
            </p:cNvPr>
            <p:cNvSpPr/>
            <p:nvPr/>
          </p:nvSpPr>
          <p:spPr>
            <a:xfrm>
              <a:off x="1428748" y="4266352"/>
              <a:ext cx="690338" cy="398104"/>
            </a:xfrm>
            <a:custGeom>
              <a:avLst/>
              <a:gdLst>
                <a:gd name="connsiteX0" fmla="*/ 0 w 690338"/>
                <a:gd name="connsiteY0" fmla="*/ 0 h 398104"/>
                <a:gd name="connsiteX1" fmla="*/ 491286 w 690338"/>
                <a:gd name="connsiteY1" fmla="*/ 0 h 398104"/>
                <a:gd name="connsiteX2" fmla="*/ 690338 w 690338"/>
                <a:gd name="connsiteY2" fmla="*/ 199052 h 398104"/>
                <a:gd name="connsiteX3" fmla="*/ 491286 w 690338"/>
                <a:gd name="connsiteY3" fmla="*/ 398104 h 398104"/>
                <a:gd name="connsiteX4" fmla="*/ 0 w 690338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38" h="398104">
                  <a:moveTo>
                    <a:pt x="0" y="0"/>
                  </a:moveTo>
                  <a:lnTo>
                    <a:pt x="491286" y="0"/>
                  </a:lnTo>
                  <a:cubicBezTo>
                    <a:pt x="601219" y="0"/>
                    <a:pt x="690338" y="89119"/>
                    <a:pt x="690338" y="199052"/>
                  </a:cubicBezTo>
                  <a:cubicBezTo>
                    <a:pt x="690338" y="308985"/>
                    <a:pt x="601219" y="398104"/>
                    <a:pt x="491286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/>
                </a:gs>
                <a:gs pos="100000">
                  <a:srgbClr val="6B54F1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A1516F-037B-4CEF-8BAC-32DA87B11DE7}"/>
                </a:ext>
              </a:extLst>
            </p:cNvPr>
            <p:cNvSpPr/>
            <p:nvPr/>
          </p:nvSpPr>
          <p:spPr>
            <a:xfrm>
              <a:off x="1428748" y="4662451"/>
              <a:ext cx="2974977" cy="398104"/>
            </a:xfrm>
            <a:custGeom>
              <a:avLst/>
              <a:gdLst>
                <a:gd name="connsiteX0" fmla="*/ 0 w 2974977"/>
                <a:gd name="connsiteY0" fmla="*/ 0 h 398104"/>
                <a:gd name="connsiteX1" fmla="*/ 2775925 w 2974977"/>
                <a:gd name="connsiteY1" fmla="*/ 0 h 398104"/>
                <a:gd name="connsiteX2" fmla="*/ 2974977 w 2974977"/>
                <a:gd name="connsiteY2" fmla="*/ 199052 h 398104"/>
                <a:gd name="connsiteX3" fmla="*/ 2775925 w 2974977"/>
                <a:gd name="connsiteY3" fmla="*/ 398104 h 398104"/>
                <a:gd name="connsiteX4" fmla="*/ 0 w 2974977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977" h="398104">
                  <a:moveTo>
                    <a:pt x="0" y="0"/>
                  </a:moveTo>
                  <a:lnTo>
                    <a:pt x="2775925" y="0"/>
                  </a:lnTo>
                  <a:cubicBezTo>
                    <a:pt x="2885858" y="0"/>
                    <a:pt x="2974977" y="89119"/>
                    <a:pt x="2974977" y="199052"/>
                  </a:cubicBezTo>
                  <a:cubicBezTo>
                    <a:pt x="2974977" y="308985"/>
                    <a:pt x="2885858" y="398104"/>
                    <a:pt x="2775925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70000"/>
                  </a:srgbClr>
                </a:gs>
                <a:gs pos="100000">
                  <a:srgbClr val="6B54F1">
                    <a:alpha val="8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C48B1C7-3A14-4CB2-A534-F8486332B8EA}"/>
                </a:ext>
              </a:extLst>
            </p:cNvPr>
            <p:cNvSpPr/>
            <p:nvPr/>
          </p:nvSpPr>
          <p:spPr>
            <a:xfrm>
              <a:off x="1428748" y="5051765"/>
              <a:ext cx="3904049" cy="392566"/>
            </a:xfrm>
            <a:custGeom>
              <a:avLst/>
              <a:gdLst>
                <a:gd name="connsiteX0" fmla="*/ 0 w 3904049"/>
                <a:gd name="connsiteY0" fmla="*/ 0 h 392566"/>
                <a:gd name="connsiteX1" fmla="*/ 3704997 w 3904049"/>
                <a:gd name="connsiteY1" fmla="*/ 0 h 392566"/>
                <a:gd name="connsiteX2" fmla="*/ 3904049 w 3904049"/>
                <a:gd name="connsiteY2" fmla="*/ 199052 h 392566"/>
                <a:gd name="connsiteX3" fmla="*/ 3782477 w 3904049"/>
                <a:gd name="connsiteY3" fmla="*/ 382462 h 392566"/>
                <a:gd name="connsiteX4" fmla="*/ 3749926 w 3904049"/>
                <a:gd name="connsiteY4" fmla="*/ 392566 h 392566"/>
                <a:gd name="connsiteX5" fmla="*/ 176503 w 3904049"/>
                <a:gd name="connsiteY5" fmla="*/ 392566 h 392566"/>
                <a:gd name="connsiteX6" fmla="*/ 0 w 3904049"/>
                <a:gd name="connsiteY6" fmla="*/ 216063 h 39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4049" h="392566">
                  <a:moveTo>
                    <a:pt x="0" y="0"/>
                  </a:moveTo>
                  <a:lnTo>
                    <a:pt x="3704997" y="0"/>
                  </a:lnTo>
                  <a:cubicBezTo>
                    <a:pt x="3814930" y="0"/>
                    <a:pt x="3904049" y="89119"/>
                    <a:pt x="3904049" y="199052"/>
                  </a:cubicBezTo>
                  <a:cubicBezTo>
                    <a:pt x="3904049" y="281502"/>
                    <a:pt x="3853920" y="352244"/>
                    <a:pt x="3782477" y="382462"/>
                  </a:cubicBezTo>
                  <a:lnTo>
                    <a:pt x="3749926" y="392566"/>
                  </a:lnTo>
                  <a:lnTo>
                    <a:pt x="176503" y="392566"/>
                  </a:lnTo>
                  <a:cubicBezTo>
                    <a:pt x="79023" y="392566"/>
                    <a:pt x="0" y="313543"/>
                    <a:pt x="0" y="216063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40000"/>
                  </a:srgbClr>
                </a:gs>
                <a:gs pos="100000">
                  <a:srgbClr val="6B54F1">
                    <a:alpha val="88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A741693-1D66-4D26-9D82-CD143AEBEB10}"/>
              </a:ext>
            </a:extLst>
          </p:cNvPr>
          <p:cNvGrpSpPr/>
          <p:nvPr/>
        </p:nvGrpSpPr>
        <p:grpSpPr>
          <a:xfrm>
            <a:off x="6966861" y="2171077"/>
            <a:ext cx="3796393" cy="3275337"/>
            <a:chOff x="6966858" y="2171076"/>
            <a:chExt cx="3796393" cy="3275337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1595BF0-BEE4-46BD-B719-0082F219F997}"/>
                </a:ext>
              </a:extLst>
            </p:cNvPr>
            <p:cNvSpPr/>
            <p:nvPr/>
          </p:nvSpPr>
          <p:spPr>
            <a:xfrm>
              <a:off x="9350409" y="3472687"/>
              <a:ext cx="1412841" cy="493546"/>
            </a:xfrm>
            <a:custGeom>
              <a:avLst/>
              <a:gdLst>
                <a:gd name="connsiteX0" fmla="*/ 246773 w 1412841"/>
                <a:gd name="connsiteY0" fmla="*/ 0 h 493546"/>
                <a:gd name="connsiteX1" fmla="*/ 1412841 w 1412841"/>
                <a:gd name="connsiteY1" fmla="*/ 0 h 493546"/>
                <a:gd name="connsiteX2" fmla="*/ 1412841 w 1412841"/>
                <a:gd name="connsiteY2" fmla="*/ 493546 h 493546"/>
                <a:gd name="connsiteX3" fmla="*/ 246773 w 1412841"/>
                <a:gd name="connsiteY3" fmla="*/ 493546 h 493546"/>
                <a:gd name="connsiteX4" fmla="*/ 0 w 1412841"/>
                <a:gd name="connsiteY4" fmla="*/ 246773 h 493546"/>
                <a:gd name="connsiteX5" fmla="*/ 246773 w 1412841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2841" h="493546">
                  <a:moveTo>
                    <a:pt x="246773" y="0"/>
                  </a:moveTo>
                  <a:lnTo>
                    <a:pt x="1412841" y="0"/>
                  </a:lnTo>
                  <a:lnTo>
                    <a:pt x="1412841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D46A4BE-2062-47A3-8932-78AB75183CEA}"/>
                </a:ext>
              </a:extLst>
            </p:cNvPr>
            <p:cNvSpPr/>
            <p:nvPr/>
          </p:nvSpPr>
          <p:spPr>
            <a:xfrm>
              <a:off x="8389258" y="3966172"/>
              <a:ext cx="2373993" cy="493546"/>
            </a:xfrm>
            <a:custGeom>
              <a:avLst/>
              <a:gdLst>
                <a:gd name="connsiteX0" fmla="*/ 246773 w 2373993"/>
                <a:gd name="connsiteY0" fmla="*/ 0 h 493546"/>
                <a:gd name="connsiteX1" fmla="*/ 2373993 w 2373993"/>
                <a:gd name="connsiteY1" fmla="*/ 0 h 493546"/>
                <a:gd name="connsiteX2" fmla="*/ 2373993 w 2373993"/>
                <a:gd name="connsiteY2" fmla="*/ 493546 h 493546"/>
                <a:gd name="connsiteX3" fmla="*/ 246773 w 2373993"/>
                <a:gd name="connsiteY3" fmla="*/ 493546 h 493546"/>
                <a:gd name="connsiteX4" fmla="*/ 0 w 2373993"/>
                <a:gd name="connsiteY4" fmla="*/ 246773 h 493546"/>
                <a:gd name="connsiteX5" fmla="*/ 246773 w 2373993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3993" h="493546">
                  <a:moveTo>
                    <a:pt x="246773" y="0"/>
                  </a:moveTo>
                  <a:lnTo>
                    <a:pt x="2373993" y="0"/>
                  </a:lnTo>
                  <a:lnTo>
                    <a:pt x="2373993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/>
                </a:gs>
                <a:gs pos="100000">
                  <a:srgbClr val="6B54F1">
                    <a:alpha val="8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1DA8BD4-4C05-41DC-96FD-CF93C6AD7957}"/>
                </a:ext>
              </a:extLst>
            </p:cNvPr>
            <p:cNvSpPr/>
            <p:nvPr/>
          </p:nvSpPr>
          <p:spPr>
            <a:xfrm>
              <a:off x="6966858" y="4459596"/>
              <a:ext cx="3796392" cy="493546"/>
            </a:xfrm>
            <a:custGeom>
              <a:avLst/>
              <a:gdLst>
                <a:gd name="connsiteX0" fmla="*/ 246773 w 3796392"/>
                <a:gd name="connsiteY0" fmla="*/ 0 h 493546"/>
                <a:gd name="connsiteX1" fmla="*/ 3796392 w 3796392"/>
                <a:gd name="connsiteY1" fmla="*/ 0 h 493546"/>
                <a:gd name="connsiteX2" fmla="*/ 3796392 w 3796392"/>
                <a:gd name="connsiteY2" fmla="*/ 493546 h 493546"/>
                <a:gd name="connsiteX3" fmla="*/ 246773 w 3796392"/>
                <a:gd name="connsiteY3" fmla="*/ 493546 h 493546"/>
                <a:gd name="connsiteX4" fmla="*/ 0 w 3796392"/>
                <a:gd name="connsiteY4" fmla="*/ 246773 h 493546"/>
                <a:gd name="connsiteX5" fmla="*/ 246773 w 3796392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6392" h="493546">
                  <a:moveTo>
                    <a:pt x="246773" y="0"/>
                  </a:moveTo>
                  <a:lnTo>
                    <a:pt x="3796392" y="0"/>
                  </a:lnTo>
                  <a:lnTo>
                    <a:pt x="3796392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7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929E284-AF89-4605-A3FF-EE7C49A93DC7}"/>
                </a:ext>
              </a:extLst>
            </p:cNvPr>
            <p:cNvSpPr/>
            <p:nvPr/>
          </p:nvSpPr>
          <p:spPr>
            <a:xfrm>
              <a:off x="8389259" y="4952899"/>
              <a:ext cx="2372231" cy="493514"/>
            </a:xfrm>
            <a:custGeom>
              <a:avLst/>
              <a:gdLst>
                <a:gd name="connsiteX0" fmla="*/ 246773 w 2372231"/>
                <a:gd name="connsiteY0" fmla="*/ 0 h 493514"/>
                <a:gd name="connsiteX1" fmla="*/ 2372231 w 2372231"/>
                <a:gd name="connsiteY1" fmla="*/ 0 h 493514"/>
                <a:gd name="connsiteX2" fmla="*/ 2372231 w 2372231"/>
                <a:gd name="connsiteY2" fmla="*/ 317011 h 493514"/>
                <a:gd name="connsiteX3" fmla="*/ 2195728 w 2372231"/>
                <a:gd name="connsiteY3" fmla="*/ 493514 h 493514"/>
                <a:gd name="connsiteX4" fmla="*/ 246456 w 2372231"/>
                <a:gd name="connsiteY4" fmla="*/ 493514 h 493514"/>
                <a:gd name="connsiteX5" fmla="*/ 197040 w 2372231"/>
                <a:gd name="connsiteY5" fmla="*/ 488533 h 493514"/>
                <a:gd name="connsiteX6" fmla="*/ 0 w 2372231"/>
                <a:gd name="connsiteY6" fmla="*/ 246773 h 493514"/>
                <a:gd name="connsiteX7" fmla="*/ 246773 w 2372231"/>
                <a:gd name="connsiteY7" fmla="*/ 0 h 49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2231" h="493514">
                  <a:moveTo>
                    <a:pt x="246773" y="0"/>
                  </a:moveTo>
                  <a:lnTo>
                    <a:pt x="2372231" y="0"/>
                  </a:lnTo>
                  <a:lnTo>
                    <a:pt x="2372231" y="317011"/>
                  </a:lnTo>
                  <a:cubicBezTo>
                    <a:pt x="2372231" y="414491"/>
                    <a:pt x="2293208" y="493514"/>
                    <a:pt x="2195728" y="493514"/>
                  </a:cubicBezTo>
                  <a:lnTo>
                    <a:pt x="246456" y="493514"/>
                  </a:lnTo>
                  <a:lnTo>
                    <a:pt x="197040" y="488533"/>
                  </a:lnTo>
                  <a:cubicBezTo>
                    <a:pt x="84589" y="465522"/>
                    <a:pt x="0" y="366026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85000"/>
                  </a:srgbClr>
                </a:gs>
                <a:gs pos="100000">
                  <a:srgbClr val="6B54F1">
                    <a:alpha val="2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D6EEED1-502D-411C-A2E2-00BE08D30C1C}"/>
                </a:ext>
              </a:extLst>
            </p:cNvPr>
            <p:cNvSpPr/>
            <p:nvPr/>
          </p:nvSpPr>
          <p:spPr>
            <a:xfrm>
              <a:off x="9769476" y="2171076"/>
              <a:ext cx="993775" cy="493546"/>
            </a:xfrm>
            <a:custGeom>
              <a:avLst/>
              <a:gdLst>
                <a:gd name="connsiteX0" fmla="*/ 246773 w 993775"/>
                <a:gd name="connsiteY0" fmla="*/ 0 h 493546"/>
                <a:gd name="connsiteX1" fmla="*/ 993775 w 993775"/>
                <a:gd name="connsiteY1" fmla="*/ 0 h 493546"/>
                <a:gd name="connsiteX2" fmla="*/ 993775 w 993775"/>
                <a:gd name="connsiteY2" fmla="*/ 493546 h 493546"/>
                <a:gd name="connsiteX3" fmla="*/ 246773 w 993775"/>
                <a:gd name="connsiteY3" fmla="*/ 493546 h 493546"/>
                <a:gd name="connsiteX4" fmla="*/ 0 w 993775"/>
                <a:gd name="connsiteY4" fmla="*/ 246773 h 493546"/>
                <a:gd name="connsiteX5" fmla="*/ 246773 w 993775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775" h="493546">
                  <a:moveTo>
                    <a:pt x="246773" y="0"/>
                  </a:moveTo>
                  <a:lnTo>
                    <a:pt x="993775" y="0"/>
                  </a:lnTo>
                  <a:lnTo>
                    <a:pt x="993775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80000"/>
                  </a:srgbClr>
                </a:gs>
                <a:gs pos="100000">
                  <a:srgbClr val="6B54F1">
                    <a:alpha val="5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E3F0CB9-2392-4B8D-A957-206ADCE33371}"/>
              </a:ext>
            </a:extLst>
          </p:cNvPr>
          <p:cNvGrpSpPr/>
          <p:nvPr/>
        </p:nvGrpSpPr>
        <p:grpSpPr>
          <a:xfrm>
            <a:off x="5207001" y="3820318"/>
            <a:ext cx="1778003" cy="392566"/>
            <a:chOff x="5207000" y="3820318"/>
            <a:chExt cx="1778002" cy="392566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BAEC3E6A-4F10-4C74-AC13-CD53592F13F4}"/>
                </a:ext>
              </a:extLst>
            </p:cNvPr>
            <p:cNvSpPr/>
            <p:nvPr/>
          </p:nvSpPr>
          <p:spPr>
            <a:xfrm>
              <a:off x="5207000" y="3820318"/>
              <a:ext cx="1778002" cy="3925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29A6C2C-68AA-4426-95E2-DF5058B7A7E0}"/>
                </a:ext>
              </a:extLst>
            </p:cNvPr>
            <p:cNvSpPr txBox="1"/>
            <p:nvPr/>
          </p:nvSpPr>
          <p:spPr>
            <a:xfrm>
              <a:off x="5225143" y="3831935"/>
              <a:ext cx="1741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 </a:t>
              </a:r>
              <a:endParaRPr lang="zh-CN" alt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0100441A-8FC5-451F-B1E0-BCC167295E2A}"/>
              </a:ext>
            </a:extLst>
          </p:cNvPr>
          <p:cNvSpPr txBox="1"/>
          <p:nvPr/>
        </p:nvSpPr>
        <p:spPr>
          <a:xfrm>
            <a:off x="3479803" y="1879661"/>
            <a:ext cx="523239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1295F6"/>
                </a:solidFill>
                <a:latin typeface="Century Gothic" panose="020B0502020202020204" pitchFamily="34" charset="0"/>
              </a:rPr>
              <a:t>04.</a:t>
            </a:r>
            <a:endParaRPr lang="zh-CN" altLang="en-US" sz="5400" b="1" dirty="0">
              <a:solidFill>
                <a:srgbClr val="1295F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2364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1CC91419-2402-488B-91F3-8E0A7FA60D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5184965-A598-4C57-928E-C2FCB50094F4}"/>
              </a:ext>
            </a:extLst>
          </p:cNvPr>
          <p:cNvSpPr/>
          <p:nvPr/>
        </p:nvSpPr>
        <p:spPr>
          <a:xfrm>
            <a:off x="0" y="4"/>
            <a:ext cx="12192000" cy="63087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55F15F-16D1-40C9-B5C3-210D039121B3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09A0FA0-D2F5-4F37-B736-880E0F72B930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FB58B82-403D-4FBA-BD15-04FCE03C1F95}"/>
              </a:ext>
            </a:extLst>
          </p:cNvPr>
          <p:cNvSpPr txBox="1"/>
          <p:nvPr/>
        </p:nvSpPr>
        <p:spPr>
          <a:xfrm>
            <a:off x="3784603" y="1532854"/>
            <a:ext cx="46227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internet.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30DD065-CAA4-4E43-940E-BF6A5EFF9D23}"/>
              </a:ext>
            </a:extLst>
          </p:cNvPr>
          <p:cNvGrpSpPr/>
          <p:nvPr/>
        </p:nvGrpSpPr>
        <p:grpSpPr>
          <a:xfrm>
            <a:off x="1682297" y="2450743"/>
            <a:ext cx="2699659" cy="3253375"/>
            <a:chOff x="1682298" y="2450739"/>
            <a:chExt cx="2699658" cy="3253375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C265511-33EC-4F25-A473-011D029AFD2B}"/>
                </a:ext>
              </a:extLst>
            </p:cNvPr>
            <p:cNvSpPr/>
            <p:nvPr/>
          </p:nvSpPr>
          <p:spPr>
            <a:xfrm>
              <a:off x="1699561" y="2450739"/>
              <a:ext cx="2656995" cy="9994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1A8D4B95-8FF8-4D35-8173-8556CEC76D04}"/>
                </a:ext>
              </a:extLst>
            </p:cNvPr>
            <p:cNvSpPr/>
            <p:nvPr/>
          </p:nvSpPr>
          <p:spPr>
            <a:xfrm>
              <a:off x="1699561" y="3450184"/>
              <a:ext cx="2656995" cy="2253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C2683B67-AC7E-494D-B88A-534AFFC3D7FA}"/>
                </a:ext>
              </a:extLst>
            </p:cNvPr>
            <p:cNvSpPr/>
            <p:nvPr/>
          </p:nvSpPr>
          <p:spPr>
            <a:xfrm>
              <a:off x="2271515" y="5121049"/>
              <a:ext cx="1513087" cy="324000"/>
            </a:xfrm>
            <a:prstGeom prst="rect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86BC4386-342B-4619-893B-A35904553355}"/>
                </a:ext>
              </a:extLst>
            </p:cNvPr>
            <p:cNvSpPr txBox="1"/>
            <p:nvPr/>
          </p:nvSpPr>
          <p:spPr>
            <a:xfrm>
              <a:off x="2429164" y="5137995"/>
              <a:ext cx="1197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  <a:endParaRPr lang="zh-CN" alt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8D62F917-928B-4147-B75D-2F0B803EF376}"/>
                </a:ext>
              </a:extLst>
            </p:cNvPr>
            <p:cNvSpPr txBox="1"/>
            <p:nvPr/>
          </p:nvSpPr>
          <p:spPr>
            <a:xfrm>
              <a:off x="1699561" y="3671725"/>
              <a:ext cx="2656995" cy="13553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This template is exclusively designed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2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creative, </a:t>
              </a: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2401E8FB-56A8-4056-85C2-9FD6F97D3B3B}"/>
                </a:ext>
              </a:extLst>
            </p:cNvPr>
            <p:cNvGrpSpPr/>
            <p:nvPr/>
          </p:nvGrpSpPr>
          <p:grpSpPr>
            <a:xfrm>
              <a:off x="1682298" y="2622471"/>
              <a:ext cx="2699658" cy="662594"/>
              <a:chOff x="2227943" y="1955907"/>
              <a:chExt cx="2699658" cy="662594"/>
            </a:xfrm>
          </p:grpSpPr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B8BC84B2-F2D7-42DD-953C-35EF59E2218A}"/>
                  </a:ext>
                </a:extLst>
              </p:cNvPr>
              <p:cNvSpPr txBox="1"/>
              <p:nvPr/>
            </p:nvSpPr>
            <p:spPr>
              <a:xfrm>
                <a:off x="2227943" y="2279947"/>
                <a:ext cx="2699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WANDERFUL PLAN</a:t>
                </a:r>
                <a:endParaRPr lang="zh-CN" alt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4AA40358-4A66-497E-88B4-996C7849E7E6}"/>
                  </a:ext>
                </a:extLst>
              </p:cNvPr>
              <p:cNvSpPr txBox="1"/>
              <p:nvPr/>
            </p:nvSpPr>
            <p:spPr>
              <a:xfrm>
                <a:off x="2227943" y="1955907"/>
                <a:ext cx="2699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rgbClr val="1295F6"/>
                    </a:solidFill>
                    <a:latin typeface="Century Gothic" panose="020B0502020202020204" pitchFamily="34" charset="0"/>
                  </a:rPr>
                  <a:t>NO.01</a:t>
                </a:r>
                <a:endParaRPr lang="zh-CN" altLang="en-US" b="1" dirty="0">
                  <a:solidFill>
                    <a:srgbClr val="1295F6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B136828-6F4E-462A-9825-D4EB83AC96B3}"/>
              </a:ext>
            </a:extLst>
          </p:cNvPr>
          <p:cNvGrpSpPr/>
          <p:nvPr/>
        </p:nvGrpSpPr>
        <p:grpSpPr>
          <a:xfrm>
            <a:off x="4746173" y="2450743"/>
            <a:ext cx="2699659" cy="3253375"/>
            <a:chOff x="4746172" y="2450739"/>
            <a:chExt cx="2699658" cy="3253375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7F5C5588-116B-4364-80BF-51FA7629A8FA}"/>
                </a:ext>
              </a:extLst>
            </p:cNvPr>
            <p:cNvSpPr/>
            <p:nvPr/>
          </p:nvSpPr>
          <p:spPr>
            <a:xfrm>
              <a:off x="4767502" y="2450739"/>
              <a:ext cx="2656995" cy="9994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BEAED23-763C-4A4E-85BE-E00E159FB5A6}"/>
                </a:ext>
              </a:extLst>
            </p:cNvPr>
            <p:cNvSpPr/>
            <p:nvPr/>
          </p:nvSpPr>
          <p:spPr>
            <a:xfrm>
              <a:off x="4767502" y="3450184"/>
              <a:ext cx="2656995" cy="2253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A8B22720-4D81-40FF-A771-7DA0361A1C76}"/>
                </a:ext>
              </a:extLst>
            </p:cNvPr>
            <p:cNvSpPr/>
            <p:nvPr/>
          </p:nvSpPr>
          <p:spPr>
            <a:xfrm>
              <a:off x="5339457" y="5121049"/>
              <a:ext cx="1513087" cy="324000"/>
            </a:xfrm>
            <a:prstGeom prst="rect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BFCA59FA-AA56-4A14-BDE0-46F11E3DE885}"/>
                </a:ext>
              </a:extLst>
            </p:cNvPr>
            <p:cNvSpPr txBox="1"/>
            <p:nvPr/>
          </p:nvSpPr>
          <p:spPr>
            <a:xfrm>
              <a:off x="5497106" y="5137995"/>
              <a:ext cx="1197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  <a:endParaRPr lang="zh-CN" alt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3330857B-FD36-4108-8330-4809EA780FF7}"/>
                </a:ext>
              </a:extLst>
            </p:cNvPr>
            <p:cNvSpPr txBox="1"/>
            <p:nvPr/>
          </p:nvSpPr>
          <p:spPr>
            <a:xfrm>
              <a:off x="4773419" y="3671725"/>
              <a:ext cx="2656995" cy="13553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This template is exclusively designed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2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creative, </a:t>
              </a: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419E2B7E-2207-4CD5-ABC2-7D761E87B478}"/>
                </a:ext>
              </a:extLst>
            </p:cNvPr>
            <p:cNvGrpSpPr/>
            <p:nvPr/>
          </p:nvGrpSpPr>
          <p:grpSpPr>
            <a:xfrm>
              <a:off x="4746172" y="2622471"/>
              <a:ext cx="2699658" cy="662594"/>
              <a:chOff x="2227943" y="1955907"/>
              <a:chExt cx="2699658" cy="662594"/>
            </a:xfrm>
          </p:grpSpPr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FB7AAC87-600B-4E3D-B890-7590F7E52BE2}"/>
                  </a:ext>
                </a:extLst>
              </p:cNvPr>
              <p:cNvSpPr txBox="1"/>
              <p:nvPr/>
            </p:nvSpPr>
            <p:spPr>
              <a:xfrm>
                <a:off x="2227943" y="2279947"/>
                <a:ext cx="2699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WANDERFUL PLAN</a:t>
                </a:r>
                <a:endParaRPr lang="zh-CN" alt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60F7E295-AB42-47A4-884A-4DB159DD8D36}"/>
                  </a:ext>
                </a:extLst>
              </p:cNvPr>
              <p:cNvSpPr txBox="1"/>
              <p:nvPr/>
            </p:nvSpPr>
            <p:spPr>
              <a:xfrm>
                <a:off x="2227943" y="1955907"/>
                <a:ext cx="2699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rgbClr val="1295F6"/>
                    </a:solidFill>
                    <a:latin typeface="Century Gothic" panose="020B0502020202020204" pitchFamily="34" charset="0"/>
                  </a:rPr>
                  <a:t>NO.02</a:t>
                </a:r>
                <a:endParaRPr lang="zh-CN" altLang="en-US" b="1" dirty="0">
                  <a:solidFill>
                    <a:srgbClr val="1295F6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70606E3-9CF6-4683-AF82-39A897F54CD5}"/>
              </a:ext>
            </a:extLst>
          </p:cNvPr>
          <p:cNvGrpSpPr/>
          <p:nvPr/>
        </p:nvGrpSpPr>
        <p:grpSpPr>
          <a:xfrm>
            <a:off x="7761028" y="2450743"/>
            <a:ext cx="2699659" cy="3253375"/>
            <a:chOff x="7761027" y="2450739"/>
            <a:chExt cx="2699658" cy="3253375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33E92250-4C02-4802-BBE5-C976878A523C}"/>
                </a:ext>
              </a:extLst>
            </p:cNvPr>
            <p:cNvSpPr/>
            <p:nvPr/>
          </p:nvSpPr>
          <p:spPr>
            <a:xfrm>
              <a:off x="7788275" y="2450739"/>
              <a:ext cx="2656995" cy="9994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EEE1196-9599-4B8C-A7C6-74A13B6966F8}"/>
                </a:ext>
              </a:extLst>
            </p:cNvPr>
            <p:cNvSpPr/>
            <p:nvPr/>
          </p:nvSpPr>
          <p:spPr>
            <a:xfrm>
              <a:off x="7788275" y="3450184"/>
              <a:ext cx="2656995" cy="2253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6AA5A93A-ED70-426F-A882-F35230B10C5B}"/>
                </a:ext>
              </a:extLst>
            </p:cNvPr>
            <p:cNvSpPr/>
            <p:nvPr/>
          </p:nvSpPr>
          <p:spPr>
            <a:xfrm>
              <a:off x="8360229" y="5121049"/>
              <a:ext cx="1513087" cy="324000"/>
            </a:xfrm>
            <a:prstGeom prst="rect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794B84B5-3E11-4747-9C0B-B1DE70376753}"/>
                </a:ext>
              </a:extLst>
            </p:cNvPr>
            <p:cNvSpPr txBox="1"/>
            <p:nvPr/>
          </p:nvSpPr>
          <p:spPr>
            <a:xfrm>
              <a:off x="8517877" y="5137995"/>
              <a:ext cx="1197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  <a:endParaRPr lang="zh-CN" alt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95AC2E9A-45F9-4F47-9494-68912D51897D}"/>
                </a:ext>
              </a:extLst>
            </p:cNvPr>
            <p:cNvSpPr txBox="1"/>
            <p:nvPr/>
          </p:nvSpPr>
          <p:spPr>
            <a:xfrm>
              <a:off x="7782359" y="3671725"/>
              <a:ext cx="2656995" cy="13553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This template is exclusively designed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2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creative, </a:t>
              </a: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1827B03D-180D-4679-85D2-D63EFCC240BA}"/>
                </a:ext>
              </a:extLst>
            </p:cNvPr>
            <p:cNvGrpSpPr/>
            <p:nvPr/>
          </p:nvGrpSpPr>
          <p:grpSpPr>
            <a:xfrm>
              <a:off x="7761027" y="2622471"/>
              <a:ext cx="2699658" cy="662594"/>
              <a:chOff x="2227943" y="1955907"/>
              <a:chExt cx="2699658" cy="662594"/>
            </a:xfrm>
          </p:grpSpPr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4B9CF288-8C13-4655-8329-9BA27434A4D5}"/>
                  </a:ext>
                </a:extLst>
              </p:cNvPr>
              <p:cNvSpPr txBox="1"/>
              <p:nvPr/>
            </p:nvSpPr>
            <p:spPr>
              <a:xfrm>
                <a:off x="2227943" y="2279947"/>
                <a:ext cx="2699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WANDERFUL PLAN</a:t>
                </a:r>
                <a:endParaRPr lang="zh-CN" alt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A4575FAA-D782-4C96-898B-AB48E5A3CD32}"/>
                  </a:ext>
                </a:extLst>
              </p:cNvPr>
              <p:cNvSpPr txBox="1"/>
              <p:nvPr/>
            </p:nvSpPr>
            <p:spPr>
              <a:xfrm>
                <a:off x="2227943" y="1955907"/>
                <a:ext cx="2699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rgbClr val="1295F6"/>
                    </a:solidFill>
                    <a:latin typeface="Century Gothic" panose="020B0502020202020204" pitchFamily="34" charset="0"/>
                  </a:rPr>
                  <a:t>NO.03</a:t>
                </a:r>
                <a:endParaRPr lang="zh-CN" altLang="en-US" b="1" dirty="0">
                  <a:solidFill>
                    <a:srgbClr val="1295F6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70596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7E41E69-DD39-4B7B-A416-896902887395}"/>
              </a:ext>
            </a:extLst>
          </p:cNvPr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rgbClr val="F8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A123AE0-310A-4B22-B1D0-02868310F67A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364EFEA-D094-4F14-A886-8046DCC35BAA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606B50B-34D5-421C-9C43-26E227A174D5}"/>
              </a:ext>
            </a:extLst>
          </p:cNvPr>
          <p:cNvGrpSpPr/>
          <p:nvPr/>
        </p:nvGrpSpPr>
        <p:grpSpPr>
          <a:xfrm>
            <a:off x="2085976" y="2076227"/>
            <a:ext cx="1743075" cy="1743075"/>
            <a:chOff x="2085975" y="2076223"/>
            <a:chExt cx="1743074" cy="1743075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7104D93-403B-4CF3-B003-AE0B15097ECE}"/>
                </a:ext>
              </a:extLst>
            </p:cNvPr>
            <p:cNvSpPr/>
            <p:nvPr/>
          </p:nvSpPr>
          <p:spPr>
            <a:xfrm>
              <a:off x="2085975" y="2076223"/>
              <a:ext cx="1743074" cy="17430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>
              <a:extLst>
                <a:ext uri="{FF2B5EF4-FFF2-40B4-BE49-F238E27FC236}">
                  <a16:creationId xmlns:a16="http://schemas.microsoft.com/office/drawing/2014/main" id="{7B86D925-1CE1-4D83-8EC7-6317A042DA05}"/>
                </a:ext>
              </a:extLst>
            </p:cNvPr>
            <p:cNvSpPr/>
            <p:nvPr/>
          </p:nvSpPr>
          <p:spPr>
            <a:xfrm>
              <a:off x="2085975" y="2076225"/>
              <a:ext cx="1743074" cy="1743073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39">
              <a:extLst>
                <a:ext uri="{FF2B5EF4-FFF2-40B4-BE49-F238E27FC236}">
                  <a16:creationId xmlns:a16="http://schemas.microsoft.com/office/drawing/2014/main" id="{73BDD680-D014-4289-8FF3-481627FFCFB9}"/>
                </a:ext>
              </a:extLst>
            </p:cNvPr>
            <p:cNvSpPr/>
            <p:nvPr/>
          </p:nvSpPr>
          <p:spPr>
            <a:xfrm>
              <a:off x="2615122" y="2336106"/>
              <a:ext cx="684779" cy="683785"/>
            </a:xfrm>
            <a:custGeom>
              <a:avLst/>
              <a:gdLst>
                <a:gd name="connsiteX0" fmla="*/ 297506 w 595518"/>
                <a:gd name="connsiteY0" fmla="*/ 135879 h 594654"/>
                <a:gd name="connsiteX1" fmla="*/ 319021 w 595518"/>
                <a:gd name="connsiteY1" fmla="*/ 157365 h 594654"/>
                <a:gd name="connsiteX2" fmla="*/ 319021 w 595518"/>
                <a:gd name="connsiteY2" fmla="*/ 334625 h 594654"/>
                <a:gd name="connsiteX3" fmla="*/ 383027 w 595518"/>
                <a:gd name="connsiteY3" fmla="*/ 371152 h 594654"/>
                <a:gd name="connsiteX4" fmla="*/ 391633 w 595518"/>
                <a:gd name="connsiteY4" fmla="*/ 400158 h 594654"/>
                <a:gd name="connsiteX5" fmla="*/ 372808 w 595518"/>
                <a:gd name="connsiteY5" fmla="*/ 411438 h 594654"/>
                <a:gd name="connsiteX6" fmla="*/ 362051 w 595518"/>
                <a:gd name="connsiteY6" fmla="*/ 408215 h 594654"/>
                <a:gd name="connsiteX7" fmla="*/ 287286 w 595518"/>
                <a:gd name="connsiteY7" fmla="*/ 366317 h 594654"/>
                <a:gd name="connsiteX8" fmla="*/ 286211 w 595518"/>
                <a:gd name="connsiteY8" fmla="*/ 365780 h 594654"/>
                <a:gd name="connsiteX9" fmla="*/ 284597 w 595518"/>
                <a:gd name="connsiteY9" fmla="*/ 364169 h 594654"/>
                <a:gd name="connsiteX10" fmla="*/ 282983 w 595518"/>
                <a:gd name="connsiteY10" fmla="*/ 363095 h 594654"/>
                <a:gd name="connsiteX11" fmla="*/ 281908 w 595518"/>
                <a:gd name="connsiteY11" fmla="*/ 361483 h 594654"/>
                <a:gd name="connsiteX12" fmla="*/ 280294 w 595518"/>
                <a:gd name="connsiteY12" fmla="*/ 359872 h 594654"/>
                <a:gd name="connsiteX13" fmla="*/ 279218 w 595518"/>
                <a:gd name="connsiteY13" fmla="*/ 358260 h 594654"/>
                <a:gd name="connsiteX14" fmla="*/ 278143 w 595518"/>
                <a:gd name="connsiteY14" fmla="*/ 356112 h 594654"/>
                <a:gd name="connsiteX15" fmla="*/ 277605 w 595518"/>
                <a:gd name="connsiteY15" fmla="*/ 354500 h 594654"/>
                <a:gd name="connsiteX16" fmla="*/ 277067 w 595518"/>
                <a:gd name="connsiteY16" fmla="*/ 352352 h 594654"/>
                <a:gd name="connsiteX17" fmla="*/ 276529 w 595518"/>
                <a:gd name="connsiteY17" fmla="*/ 350740 h 594654"/>
                <a:gd name="connsiteX18" fmla="*/ 275991 w 595518"/>
                <a:gd name="connsiteY18" fmla="*/ 348054 h 594654"/>
                <a:gd name="connsiteX19" fmla="*/ 275991 w 595518"/>
                <a:gd name="connsiteY19" fmla="*/ 347517 h 594654"/>
                <a:gd name="connsiteX20" fmla="*/ 275991 w 595518"/>
                <a:gd name="connsiteY20" fmla="*/ 157365 h 594654"/>
                <a:gd name="connsiteX21" fmla="*/ 297506 w 595518"/>
                <a:gd name="connsiteY21" fmla="*/ 135879 h 594654"/>
                <a:gd name="connsiteX22" fmla="*/ 297490 w 595518"/>
                <a:gd name="connsiteY22" fmla="*/ 42974 h 594654"/>
                <a:gd name="connsiteX23" fmla="*/ 43036 w 595518"/>
                <a:gd name="connsiteY23" fmla="*/ 297059 h 594654"/>
                <a:gd name="connsiteX24" fmla="*/ 297490 w 595518"/>
                <a:gd name="connsiteY24" fmla="*/ 551680 h 594654"/>
                <a:gd name="connsiteX25" fmla="*/ 552482 w 595518"/>
                <a:gd name="connsiteY25" fmla="*/ 297059 h 594654"/>
                <a:gd name="connsiteX26" fmla="*/ 297490 w 595518"/>
                <a:gd name="connsiteY26" fmla="*/ 42974 h 594654"/>
                <a:gd name="connsiteX27" fmla="*/ 297490 w 595518"/>
                <a:gd name="connsiteY27" fmla="*/ 0 h 594654"/>
                <a:gd name="connsiteX28" fmla="*/ 595518 w 595518"/>
                <a:gd name="connsiteY28" fmla="*/ 297059 h 594654"/>
                <a:gd name="connsiteX29" fmla="*/ 297490 w 595518"/>
                <a:gd name="connsiteY29" fmla="*/ 594654 h 594654"/>
                <a:gd name="connsiteX30" fmla="*/ 0 w 595518"/>
                <a:gd name="connsiteY30" fmla="*/ 297059 h 594654"/>
                <a:gd name="connsiteX31" fmla="*/ 297490 w 595518"/>
                <a:gd name="connsiteY31" fmla="*/ 0 h 59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5518" h="594654">
                  <a:moveTo>
                    <a:pt x="297506" y="135879"/>
                  </a:moveTo>
                  <a:cubicBezTo>
                    <a:pt x="309339" y="135879"/>
                    <a:pt x="319021" y="145548"/>
                    <a:pt x="319021" y="157365"/>
                  </a:cubicBezTo>
                  <a:lnTo>
                    <a:pt x="319021" y="334625"/>
                  </a:lnTo>
                  <a:lnTo>
                    <a:pt x="383027" y="371152"/>
                  </a:lnTo>
                  <a:cubicBezTo>
                    <a:pt x="393785" y="377061"/>
                    <a:pt x="397012" y="389952"/>
                    <a:pt x="391633" y="400158"/>
                  </a:cubicBezTo>
                  <a:cubicBezTo>
                    <a:pt x="387330" y="407141"/>
                    <a:pt x="380338" y="411438"/>
                    <a:pt x="372808" y="411438"/>
                  </a:cubicBezTo>
                  <a:cubicBezTo>
                    <a:pt x="369043" y="411438"/>
                    <a:pt x="365278" y="410364"/>
                    <a:pt x="362051" y="408215"/>
                  </a:cubicBezTo>
                  <a:lnTo>
                    <a:pt x="287286" y="366317"/>
                  </a:lnTo>
                  <a:cubicBezTo>
                    <a:pt x="286749" y="365780"/>
                    <a:pt x="286749" y="365780"/>
                    <a:pt x="286211" y="365780"/>
                  </a:cubicBezTo>
                  <a:cubicBezTo>
                    <a:pt x="285673" y="365243"/>
                    <a:pt x="285135" y="364706"/>
                    <a:pt x="284597" y="364169"/>
                  </a:cubicBezTo>
                  <a:cubicBezTo>
                    <a:pt x="284059" y="363632"/>
                    <a:pt x="283521" y="363632"/>
                    <a:pt x="282983" y="363095"/>
                  </a:cubicBezTo>
                  <a:cubicBezTo>
                    <a:pt x="282446" y="362557"/>
                    <a:pt x="281908" y="362020"/>
                    <a:pt x="281908" y="361483"/>
                  </a:cubicBezTo>
                  <a:cubicBezTo>
                    <a:pt x="281370" y="360946"/>
                    <a:pt x="280832" y="360409"/>
                    <a:pt x="280294" y="359872"/>
                  </a:cubicBezTo>
                  <a:cubicBezTo>
                    <a:pt x="279756" y="359334"/>
                    <a:pt x="279756" y="358797"/>
                    <a:pt x="279218" y="358260"/>
                  </a:cubicBezTo>
                  <a:cubicBezTo>
                    <a:pt x="278680" y="357723"/>
                    <a:pt x="278680" y="357186"/>
                    <a:pt x="278143" y="356112"/>
                  </a:cubicBezTo>
                  <a:cubicBezTo>
                    <a:pt x="278143" y="355574"/>
                    <a:pt x="277605" y="355037"/>
                    <a:pt x="277605" y="354500"/>
                  </a:cubicBezTo>
                  <a:cubicBezTo>
                    <a:pt x="277067" y="353963"/>
                    <a:pt x="277067" y="352889"/>
                    <a:pt x="277067" y="352352"/>
                  </a:cubicBezTo>
                  <a:cubicBezTo>
                    <a:pt x="276529" y="351814"/>
                    <a:pt x="276529" y="351277"/>
                    <a:pt x="276529" y="350740"/>
                  </a:cubicBezTo>
                  <a:cubicBezTo>
                    <a:pt x="276529" y="349666"/>
                    <a:pt x="276529" y="349129"/>
                    <a:pt x="275991" y="348054"/>
                  </a:cubicBezTo>
                  <a:cubicBezTo>
                    <a:pt x="275991" y="348054"/>
                    <a:pt x="275991" y="347517"/>
                    <a:pt x="275991" y="347517"/>
                  </a:cubicBezTo>
                  <a:lnTo>
                    <a:pt x="275991" y="157365"/>
                  </a:lnTo>
                  <a:cubicBezTo>
                    <a:pt x="275991" y="145548"/>
                    <a:pt x="285673" y="135879"/>
                    <a:pt x="297506" y="135879"/>
                  </a:cubicBezTo>
                  <a:close/>
                  <a:moveTo>
                    <a:pt x="297490" y="42974"/>
                  </a:moveTo>
                  <a:cubicBezTo>
                    <a:pt x="157083" y="42974"/>
                    <a:pt x="43036" y="156856"/>
                    <a:pt x="43036" y="297059"/>
                  </a:cubicBezTo>
                  <a:cubicBezTo>
                    <a:pt x="43036" y="437262"/>
                    <a:pt x="157083" y="551680"/>
                    <a:pt x="297490" y="551680"/>
                  </a:cubicBezTo>
                  <a:cubicBezTo>
                    <a:pt x="437897" y="551680"/>
                    <a:pt x="552482" y="437262"/>
                    <a:pt x="552482" y="297059"/>
                  </a:cubicBezTo>
                  <a:cubicBezTo>
                    <a:pt x="552482" y="156856"/>
                    <a:pt x="437897" y="42974"/>
                    <a:pt x="297490" y="42974"/>
                  </a:cubicBezTo>
                  <a:close/>
                  <a:moveTo>
                    <a:pt x="297490" y="0"/>
                  </a:moveTo>
                  <a:cubicBezTo>
                    <a:pt x="461567" y="0"/>
                    <a:pt x="595518" y="133219"/>
                    <a:pt x="595518" y="297059"/>
                  </a:cubicBezTo>
                  <a:cubicBezTo>
                    <a:pt x="595518" y="460897"/>
                    <a:pt x="461567" y="594654"/>
                    <a:pt x="297490" y="594654"/>
                  </a:cubicBezTo>
                  <a:cubicBezTo>
                    <a:pt x="133413" y="594654"/>
                    <a:pt x="0" y="460897"/>
                    <a:pt x="0" y="297059"/>
                  </a:cubicBezTo>
                  <a:cubicBezTo>
                    <a:pt x="0" y="133219"/>
                    <a:pt x="133413" y="0"/>
                    <a:pt x="2974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28B1A9DE-47BA-474F-8139-21DA25C87AEC}"/>
                </a:ext>
              </a:extLst>
            </p:cNvPr>
            <p:cNvSpPr txBox="1"/>
            <p:nvPr/>
          </p:nvSpPr>
          <p:spPr>
            <a:xfrm>
              <a:off x="2085975" y="3144774"/>
              <a:ext cx="1743074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A7C9B2D1-B563-4A4B-8401-6EE4D3F7654F}"/>
              </a:ext>
            </a:extLst>
          </p:cNvPr>
          <p:cNvGrpSpPr/>
          <p:nvPr/>
        </p:nvGrpSpPr>
        <p:grpSpPr>
          <a:xfrm>
            <a:off x="4170021" y="2076227"/>
            <a:ext cx="1743075" cy="1743075"/>
            <a:chOff x="4170022" y="2076223"/>
            <a:chExt cx="1743074" cy="1743075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A8F1A70B-67A2-41EF-BF9B-9B28EACC657A}"/>
                </a:ext>
              </a:extLst>
            </p:cNvPr>
            <p:cNvSpPr/>
            <p:nvPr/>
          </p:nvSpPr>
          <p:spPr>
            <a:xfrm>
              <a:off x="4170022" y="2076223"/>
              <a:ext cx="1743074" cy="17430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C552C054-187E-4347-AC18-898AA224B137}"/>
                </a:ext>
              </a:extLst>
            </p:cNvPr>
            <p:cNvSpPr/>
            <p:nvPr/>
          </p:nvSpPr>
          <p:spPr>
            <a:xfrm>
              <a:off x="4170022" y="2076225"/>
              <a:ext cx="1743074" cy="1743073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44">
              <a:extLst>
                <a:ext uri="{FF2B5EF4-FFF2-40B4-BE49-F238E27FC236}">
                  <a16:creationId xmlns:a16="http://schemas.microsoft.com/office/drawing/2014/main" id="{D9CDE263-7C0F-4845-BBF4-3C269BBBDE5E}"/>
                </a:ext>
              </a:extLst>
            </p:cNvPr>
            <p:cNvSpPr/>
            <p:nvPr/>
          </p:nvSpPr>
          <p:spPr>
            <a:xfrm>
              <a:off x="4704411" y="2335609"/>
              <a:ext cx="674296" cy="684779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03F5276B-5B45-4503-8732-1EFE2FAB5CAD}"/>
                </a:ext>
              </a:extLst>
            </p:cNvPr>
            <p:cNvSpPr txBox="1"/>
            <p:nvPr/>
          </p:nvSpPr>
          <p:spPr>
            <a:xfrm>
              <a:off x="4170022" y="3144774"/>
              <a:ext cx="1743074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32C001EC-CE6E-4B45-8096-9C5E432640BE}"/>
              </a:ext>
            </a:extLst>
          </p:cNvPr>
          <p:cNvGrpSpPr/>
          <p:nvPr/>
        </p:nvGrpSpPr>
        <p:grpSpPr>
          <a:xfrm>
            <a:off x="6254069" y="2076227"/>
            <a:ext cx="1743075" cy="1743075"/>
            <a:chOff x="6254069" y="2076223"/>
            <a:chExt cx="1743074" cy="1743075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9AEB2C56-3D95-4057-A11D-26C808F49C9D}"/>
                </a:ext>
              </a:extLst>
            </p:cNvPr>
            <p:cNvSpPr/>
            <p:nvPr/>
          </p:nvSpPr>
          <p:spPr>
            <a:xfrm>
              <a:off x="6254069" y="2076223"/>
              <a:ext cx="1743074" cy="17430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>
              <a:extLst>
                <a:ext uri="{FF2B5EF4-FFF2-40B4-BE49-F238E27FC236}">
                  <a16:creationId xmlns:a16="http://schemas.microsoft.com/office/drawing/2014/main" id="{C16C6922-2426-4414-AAF8-2E55017C0FBD}"/>
                </a:ext>
              </a:extLst>
            </p:cNvPr>
            <p:cNvSpPr/>
            <p:nvPr/>
          </p:nvSpPr>
          <p:spPr>
            <a:xfrm>
              <a:off x="6254069" y="2076225"/>
              <a:ext cx="1743074" cy="1743073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49">
              <a:extLst>
                <a:ext uri="{FF2B5EF4-FFF2-40B4-BE49-F238E27FC236}">
                  <a16:creationId xmlns:a16="http://schemas.microsoft.com/office/drawing/2014/main" id="{19E679DA-54C1-402E-A8EC-6CB2CD99CDF8}"/>
                </a:ext>
              </a:extLst>
            </p:cNvPr>
            <p:cNvSpPr/>
            <p:nvPr/>
          </p:nvSpPr>
          <p:spPr>
            <a:xfrm>
              <a:off x="6794302" y="2335609"/>
              <a:ext cx="662606" cy="684779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60371961-5771-40C2-ADDD-EB88FED4AAC6}"/>
                </a:ext>
              </a:extLst>
            </p:cNvPr>
            <p:cNvSpPr txBox="1"/>
            <p:nvPr/>
          </p:nvSpPr>
          <p:spPr>
            <a:xfrm>
              <a:off x="6254069" y="3144774"/>
              <a:ext cx="1743074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3ECF615D-D322-438F-B622-95E760AA0D88}"/>
              </a:ext>
            </a:extLst>
          </p:cNvPr>
          <p:cNvGrpSpPr/>
          <p:nvPr/>
        </p:nvGrpSpPr>
        <p:grpSpPr>
          <a:xfrm>
            <a:off x="8338117" y="2076227"/>
            <a:ext cx="1743075" cy="1743075"/>
            <a:chOff x="8338117" y="2076223"/>
            <a:chExt cx="1743074" cy="174307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766461B1-5B2B-4EDF-8336-560FB26144DF}"/>
                </a:ext>
              </a:extLst>
            </p:cNvPr>
            <p:cNvSpPr/>
            <p:nvPr/>
          </p:nvSpPr>
          <p:spPr>
            <a:xfrm>
              <a:off x="8338117" y="2076223"/>
              <a:ext cx="1743074" cy="17430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等腰三角形 53">
              <a:extLst>
                <a:ext uri="{FF2B5EF4-FFF2-40B4-BE49-F238E27FC236}">
                  <a16:creationId xmlns:a16="http://schemas.microsoft.com/office/drawing/2014/main" id="{8D20F08C-0F64-40D7-847A-89B5E09384CC}"/>
                </a:ext>
              </a:extLst>
            </p:cNvPr>
            <p:cNvSpPr/>
            <p:nvPr/>
          </p:nvSpPr>
          <p:spPr>
            <a:xfrm>
              <a:off x="8338117" y="2076225"/>
              <a:ext cx="1743074" cy="1743073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54">
              <a:extLst>
                <a:ext uri="{FF2B5EF4-FFF2-40B4-BE49-F238E27FC236}">
                  <a16:creationId xmlns:a16="http://schemas.microsoft.com/office/drawing/2014/main" id="{C7362511-4E62-4702-88B1-2D36DCC86841}"/>
                </a:ext>
              </a:extLst>
            </p:cNvPr>
            <p:cNvSpPr/>
            <p:nvPr/>
          </p:nvSpPr>
          <p:spPr>
            <a:xfrm>
              <a:off x="8872137" y="2335609"/>
              <a:ext cx="675033" cy="684779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0B88DE76-9F67-4A48-8682-054A51CF04FF}"/>
                </a:ext>
              </a:extLst>
            </p:cNvPr>
            <p:cNvSpPr txBox="1"/>
            <p:nvPr/>
          </p:nvSpPr>
          <p:spPr>
            <a:xfrm>
              <a:off x="8338117" y="3144774"/>
              <a:ext cx="1743074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9D47C7F-DBA3-429F-9F70-F2371CADAD54}"/>
              </a:ext>
            </a:extLst>
          </p:cNvPr>
          <p:cNvGrpSpPr/>
          <p:nvPr/>
        </p:nvGrpSpPr>
        <p:grpSpPr>
          <a:xfrm>
            <a:off x="2085976" y="4073528"/>
            <a:ext cx="1743075" cy="1743075"/>
            <a:chOff x="2085975" y="4073524"/>
            <a:chExt cx="1743074" cy="1743075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86E1C58E-61FB-4751-AAF5-EFD5D71AA2A1}"/>
                </a:ext>
              </a:extLst>
            </p:cNvPr>
            <p:cNvSpPr/>
            <p:nvPr/>
          </p:nvSpPr>
          <p:spPr>
            <a:xfrm>
              <a:off x="2085975" y="4073524"/>
              <a:ext cx="1743074" cy="17430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8">
              <a:extLst>
                <a:ext uri="{FF2B5EF4-FFF2-40B4-BE49-F238E27FC236}">
                  <a16:creationId xmlns:a16="http://schemas.microsoft.com/office/drawing/2014/main" id="{21AC5BF5-8ABC-4E16-883F-0978401A7CAC}"/>
                </a:ext>
              </a:extLst>
            </p:cNvPr>
            <p:cNvSpPr/>
            <p:nvPr/>
          </p:nvSpPr>
          <p:spPr>
            <a:xfrm>
              <a:off x="2085975" y="4073526"/>
              <a:ext cx="1743074" cy="1743073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59">
              <a:extLst>
                <a:ext uri="{FF2B5EF4-FFF2-40B4-BE49-F238E27FC236}">
                  <a16:creationId xmlns:a16="http://schemas.microsoft.com/office/drawing/2014/main" id="{6655312F-1C5A-4D3C-854A-AEAC446FBAB4}"/>
                </a:ext>
              </a:extLst>
            </p:cNvPr>
            <p:cNvSpPr/>
            <p:nvPr/>
          </p:nvSpPr>
          <p:spPr>
            <a:xfrm>
              <a:off x="2615122" y="4333429"/>
              <a:ext cx="684779" cy="683742"/>
            </a:xfrm>
            <a:custGeom>
              <a:avLst/>
              <a:gdLst>
                <a:gd name="connsiteX0" fmla="*/ 288111 w 575551"/>
                <a:gd name="connsiteY0" fmla="*/ 195956 h 574680"/>
                <a:gd name="connsiteX1" fmla="*/ 250987 w 575551"/>
                <a:gd name="connsiteY1" fmla="*/ 204012 h 574680"/>
                <a:gd name="connsiteX2" fmla="*/ 204180 w 575551"/>
                <a:gd name="connsiteY2" fmla="*/ 324853 h 574680"/>
                <a:gd name="connsiteX3" fmla="*/ 288111 w 575551"/>
                <a:gd name="connsiteY3" fmla="*/ 378828 h 574680"/>
                <a:gd name="connsiteX4" fmla="*/ 325234 w 575551"/>
                <a:gd name="connsiteY4" fmla="*/ 370772 h 574680"/>
                <a:gd name="connsiteX5" fmla="*/ 371234 w 575551"/>
                <a:gd name="connsiteY5" fmla="*/ 250737 h 574680"/>
                <a:gd name="connsiteX6" fmla="*/ 288111 w 575551"/>
                <a:gd name="connsiteY6" fmla="*/ 195956 h 574680"/>
                <a:gd name="connsiteX7" fmla="*/ 288111 w 575551"/>
                <a:gd name="connsiteY7" fmla="*/ 163732 h 574680"/>
                <a:gd name="connsiteX8" fmla="*/ 401094 w 575551"/>
                <a:gd name="connsiteY8" fmla="*/ 237042 h 574680"/>
                <a:gd name="connsiteX9" fmla="*/ 338146 w 575551"/>
                <a:gd name="connsiteY9" fmla="*/ 400579 h 574680"/>
                <a:gd name="connsiteX10" fmla="*/ 288111 w 575551"/>
                <a:gd name="connsiteY10" fmla="*/ 411052 h 574680"/>
                <a:gd name="connsiteX11" fmla="*/ 175127 w 575551"/>
                <a:gd name="connsiteY11" fmla="*/ 337742 h 574680"/>
                <a:gd name="connsiteX12" fmla="*/ 237268 w 575551"/>
                <a:gd name="connsiteY12" fmla="*/ 175011 h 574680"/>
                <a:gd name="connsiteX13" fmla="*/ 288111 w 575551"/>
                <a:gd name="connsiteY13" fmla="*/ 163732 h 574680"/>
                <a:gd name="connsiteX14" fmla="*/ 307478 w 575551"/>
                <a:gd name="connsiteY14" fmla="*/ 33198 h 574680"/>
                <a:gd name="connsiteX15" fmla="*/ 260674 w 575551"/>
                <a:gd name="connsiteY15" fmla="*/ 34004 h 574680"/>
                <a:gd name="connsiteX16" fmla="*/ 255025 w 575551"/>
                <a:gd name="connsiteY16" fmla="*/ 64624 h 574680"/>
                <a:gd name="connsiteX17" fmla="*/ 179171 w 575551"/>
                <a:gd name="connsiteY17" fmla="*/ 116999 h 574680"/>
                <a:gd name="connsiteX18" fmla="*/ 150120 w 575551"/>
                <a:gd name="connsiteY18" fmla="*/ 111359 h 574680"/>
                <a:gd name="connsiteX19" fmla="*/ 121876 w 575551"/>
                <a:gd name="connsiteY19" fmla="*/ 93631 h 574680"/>
                <a:gd name="connsiteX20" fmla="*/ 88791 w 575551"/>
                <a:gd name="connsiteY20" fmla="*/ 127474 h 574680"/>
                <a:gd name="connsiteX21" fmla="*/ 107351 w 575551"/>
                <a:gd name="connsiteY21" fmla="*/ 153259 h 574680"/>
                <a:gd name="connsiteX22" fmla="*/ 108965 w 575551"/>
                <a:gd name="connsiteY22" fmla="*/ 215304 h 574680"/>
                <a:gd name="connsiteX23" fmla="*/ 66196 w 575551"/>
                <a:gd name="connsiteY23" fmla="*/ 260427 h 574680"/>
                <a:gd name="connsiteX24" fmla="*/ 33110 w 575551"/>
                <a:gd name="connsiteY24" fmla="*/ 267679 h 574680"/>
                <a:gd name="connsiteX25" fmla="*/ 33917 w 575551"/>
                <a:gd name="connsiteY25" fmla="*/ 314414 h 574680"/>
                <a:gd name="connsiteX26" fmla="*/ 65389 w 575551"/>
                <a:gd name="connsiteY26" fmla="*/ 320055 h 574680"/>
                <a:gd name="connsiteX27" fmla="*/ 110579 w 575551"/>
                <a:gd name="connsiteY27" fmla="*/ 362761 h 574680"/>
                <a:gd name="connsiteX28" fmla="*/ 112193 w 575551"/>
                <a:gd name="connsiteY28" fmla="*/ 424806 h 574680"/>
                <a:gd name="connsiteX29" fmla="*/ 93633 w 575551"/>
                <a:gd name="connsiteY29" fmla="*/ 453008 h 574680"/>
                <a:gd name="connsiteX30" fmla="*/ 127525 w 575551"/>
                <a:gd name="connsiteY30" fmla="*/ 486045 h 574680"/>
                <a:gd name="connsiteX31" fmla="*/ 154155 w 575551"/>
                <a:gd name="connsiteY31" fmla="*/ 467512 h 574680"/>
                <a:gd name="connsiteX32" fmla="*/ 187240 w 575551"/>
                <a:gd name="connsiteY32" fmla="*/ 460260 h 574680"/>
                <a:gd name="connsiteX33" fmla="*/ 261481 w 575551"/>
                <a:gd name="connsiteY33" fmla="*/ 508606 h 574680"/>
                <a:gd name="connsiteX34" fmla="*/ 268743 w 575551"/>
                <a:gd name="connsiteY34" fmla="*/ 541643 h 574680"/>
                <a:gd name="connsiteX35" fmla="*/ 315547 w 575551"/>
                <a:gd name="connsiteY35" fmla="*/ 541643 h 574680"/>
                <a:gd name="connsiteX36" fmla="*/ 321196 w 575551"/>
                <a:gd name="connsiteY36" fmla="*/ 508606 h 574680"/>
                <a:gd name="connsiteX37" fmla="*/ 397050 w 575551"/>
                <a:gd name="connsiteY37" fmla="*/ 457037 h 574680"/>
                <a:gd name="connsiteX38" fmla="*/ 426101 w 575551"/>
                <a:gd name="connsiteY38" fmla="*/ 461871 h 574680"/>
                <a:gd name="connsiteX39" fmla="*/ 454345 w 575551"/>
                <a:gd name="connsiteY39" fmla="*/ 481210 h 574680"/>
                <a:gd name="connsiteX40" fmla="*/ 487430 w 575551"/>
                <a:gd name="connsiteY40" fmla="*/ 446562 h 574680"/>
                <a:gd name="connsiteX41" fmla="*/ 468870 w 575551"/>
                <a:gd name="connsiteY41" fmla="*/ 420777 h 574680"/>
                <a:gd name="connsiteX42" fmla="*/ 510025 w 575551"/>
                <a:gd name="connsiteY42" fmla="*/ 313609 h 574680"/>
                <a:gd name="connsiteX43" fmla="*/ 543111 w 575551"/>
                <a:gd name="connsiteY43" fmla="*/ 306357 h 574680"/>
                <a:gd name="connsiteX44" fmla="*/ 541497 w 575551"/>
                <a:gd name="connsiteY44" fmla="*/ 258816 h 574680"/>
                <a:gd name="connsiteX45" fmla="*/ 510832 w 575551"/>
                <a:gd name="connsiteY45" fmla="*/ 253981 h 574680"/>
                <a:gd name="connsiteX46" fmla="*/ 464028 w 575551"/>
                <a:gd name="connsiteY46" fmla="*/ 149230 h 574680"/>
                <a:gd name="connsiteX47" fmla="*/ 481781 w 575551"/>
                <a:gd name="connsiteY47" fmla="*/ 121028 h 574680"/>
                <a:gd name="connsiteX48" fmla="*/ 447889 w 575551"/>
                <a:gd name="connsiteY48" fmla="*/ 88797 h 574680"/>
                <a:gd name="connsiteX49" fmla="*/ 422066 w 575551"/>
                <a:gd name="connsiteY49" fmla="*/ 106524 h 574680"/>
                <a:gd name="connsiteX50" fmla="*/ 388981 w 575551"/>
                <a:gd name="connsiteY50" fmla="*/ 113776 h 574680"/>
                <a:gd name="connsiteX51" fmla="*/ 314740 w 575551"/>
                <a:gd name="connsiteY51" fmla="*/ 65429 h 574680"/>
                <a:gd name="connsiteX52" fmla="*/ 307478 w 575551"/>
                <a:gd name="connsiteY52" fmla="*/ 33198 h 574680"/>
                <a:gd name="connsiteX53" fmla="*/ 327652 w 575551"/>
                <a:gd name="connsiteY53" fmla="*/ 2579 h 574680"/>
                <a:gd name="connsiteX54" fmla="*/ 338142 w 575551"/>
                <a:gd name="connsiteY54" fmla="*/ 9831 h 574680"/>
                <a:gd name="connsiteX55" fmla="*/ 340563 w 575551"/>
                <a:gd name="connsiteY55" fmla="*/ 21917 h 574680"/>
                <a:gd name="connsiteX56" fmla="*/ 343791 w 575551"/>
                <a:gd name="connsiteY56" fmla="*/ 52537 h 574680"/>
                <a:gd name="connsiteX57" fmla="*/ 388981 w 575551"/>
                <a:gd name="connsiteY57" fmla="*/ 81545 h 574680"/>
                <a:gd name="connsiteX58" fmla="*/ 409155 w 575551"/>
                <a:gd name="connsiteY58" fmla="*/ 76710 h 574680"/>
                <a:gd name="connsiteX59" fmla="*/ 430943 w 575551"/>
                <a:gd name="connsiteY59" fmla="*/ 57372 h 574680"/>
                <a:gd name="connsiteX60" fmla="*/ 441433 w 575551"/>
                <a:gd name="connsiteY60" fmla="*/ 50120 h 574680"/>
                <a:gd name="connsiteX61" fmla="*/ 454345 w 575551"/>
                <a:gd name="connsiteY61" fmla="*/ 52537 h 574680"/>
                <a:gd name="connsiteX62" fmla="*/ 517288 w 575551"/>
                <a:gd name="connsiteY62" fmla="*/ 113776 h 574680"/>
                <a:gd name="connsiteX63" fmla="*/ 519709 w 575551"/>
                <a:gd name="connsiteY63" fmla="*/ 125863 h 574680"/>
                <a:gd name="connsiteX64" fmla="*/ 513253 w 575551"/>
                <a:gd name="connsiteY64" fmla="*/ 137143 h 574680"/>
                <a:gd name="connsiteX65" fmla="*/ 493886 w 575551"/>
                <a:gd name="connsiteY65" fmla="*/ 160511 h 574680"/>
                <a:gd name="connsiteX66" fmla="*/ 522130 w 575551"/>
                <a:gd name="connsiteY66" fmla="*/ 224167 h 574680"/>
                <a:gd name="connsiteX67" fmla="*/ 551987 w 575551"/>
                <a:gd name="connsiteY67" fmla="*/ 225779 h 574680"/>
                <a:gd name="connsiteX68" fmla="*/ 564092 w 575551"/>
                <a:gd name="connsiteY68" fmla="*/ 227391 h 574680"/>
                <a:gd name="connsiteX69" fmla="*/ 571354 w 575551"/>
                <a:gd name="connsiteY69" fmla="*/ 238671 h 574680"/>
                <a:gd name="connsiteX70" fmla="*/ 572968 w 575551"/>
                <a:gd name="connsiteY70" fmla="*/ 326501 h 574680"/>
                <a:gd name="connsiteX71" fmla="*/ 566513 w 575551"/>
                <a:gd name="connsiteY71" fmla="*/ 336976 h 574680"/>
                <a:gd name="connsiteX72" fmla="*/ 553601 w 575551"/>
                <a:gd name="connsiteY72" fmla="*/ 339393 h 574680"/>
                <a:gd name="connsiteX73" fmla="*/ 522937 w 575551"/>
                <a:gd name="connsiteY73" fmla="*/ 342617 h 574680"/>
                <a:gd name="connsiteX74" fmla="*/ 497921 w 575551"/>
                <a:gd name="connsiteY74" fmla="*/ 407884 h 574680"/>
                <a:gd name="connsiteX75" fmla="*/ 518095 w 575551"/>
                <a:gd name="connsiteY75" fmla="*/ 429640 h 574680"/>
                <a:gd name="connsiteX76" fmla="*/ 526164 w 575551"/>
                <a:gd name="connsiteY76" fmla="*/ 440116 h 574680"/>
                <a:gd name="connsiteX77" fmla="*/ 522937 w 575551"/>
                <a:gd name="connsiteY77" fmla="*/ 453008 h 574680"/>
                <a:gd name="connsiteX78" fmla="*/ 461607 w 575551"/>
                <a:gd name="connsiteY78" fmla="*/ 516664 h 574680"/>
                <a:gd name="connsiteX79" fmla="*/ 449503 w 575551"/>
                <a:gd name="connsiteY79" fmla="*/ 519082 h 574680"/>
                <a:gd name="connsiteX80" fmla="*/ 438205 w 575551"/>
                <a:gd name="connsiteY80" fmla="*/ 511830 h 574680"/>
                <a:gd name="connsiteX81" fmla="*/ 414804 w 575551"/>
                <a:gd name="connsiteY81" fmla="*/ 492491 h 574680"/>
                <a:gd name="connsiteX82" fmla="*/ 397050 w 575551"/>
                <a:gd name="connsiteY82" fmla="*/ 489268 h 574680"/>
                <a:gd name="connsiteX83" fmla="*/ 351054 w 575551"/>
                <a:gd name="connsiteY83" fmla="*/ 520693 h 574680"/>
                <a:gd name="connsiteX84" fmla="*/ 349440 w 575551"/>
                <a:gd name="connsiteY84" fmla="*/ 550507 h 574680"/>
                <a:gd name="connsiteX85" fmla="*/ 347826 w 575551"/>
                <a:gd name="connsiteY85" fmla="*/ 563399 h 574680"/>
                <a:gd name="connsiteX86" fmla="*/ 336528 w 575551"/>
                <a:gd name="connsiteY86" fmla="*/ 570651 h 574680"/>
                <a:gd name="connsiteX87" fmla="*/ 288110 w 575551"/>
                <a:gd name="connsiteY87" fmla="*/ 574680 h 574680"/>
                <a:gd name="connsiteX88" fmla="*/ 248569 w 575551"/>
                <a:gd name="connsiteY88" fmla="*/ 572263 h 574680"/>
                <a:gd name="connsiteX89" fmla="*/ 237272 w 575551"/>
                <a:gd name="connsiteY89" fmla="*/ 565011 h 574680"/>
                <a:gd name="connsiteX90" fmla="*/ 234851 w 575551"/>
                <a:gd name="connsiteY90" fmla="*/ 552924 h 574680"/>
                <a:gd name="connsiteX91" fmla="*/ 232430 w 575551"/>
                <a:gd name="connsiteY91" fmla="*/ 521499 h 574680"/>
                <a:gd name="connsiteX92" fmla="*/ 187240 w 575551"/>
                <a:gd name="connsiteY92" fmla="*/ 492491 h 574680"/>
                <a:gd name="connsiteX93" fmla="*/ 167066 w 575551"/>
                <a:gd name="connsiteY93" fmla="*/ 496520 h 574680"/>
                <a:gd name="connsiteX94" fmla="*/ 144471 w 575551"/>
                <a:gd name="connsiteY94" fmla="*/ 516664 h 574680"/>
                <a:gd name="connsiteX95" fmla="*/ 133981 w 575551"/>
                <a:gd name="connsiteY95" fmla="*/ 524722 h 574680"/>
                <a:gd name="connsiteX96" fmla="*/ 121069 w 575551"/>
                <a:gd name="connsiteY96" fmla="*/ 522305 h 574680"/>
                <a:gd name="connsiteX97" fmla="*/ 58126 w 575551"/>
                <a:gd name="connsiteY97" fmla="*/ 460260 h 574680"/>
                <a:gd name="connsiteX98" fmla="*/ 54898 w 575551"/>
                <a:gd name="connsiteY98" fmla="*/ 448173 h 574680"/>
                <a:gd name="connsiteX99" fmla="*/ 62161 w 575551"/>
                <a:gd name="connsiteY99" fmla="*/ 436892 h 574680"/>
                <a:gd name="connsiteX100" fmla="*/ 82335 w 575551"/>
                <a:gd name="connsiteY100" fmla="*/ 413525 h 574680"/>
                <a:gd name="connsiteX101" fmla="*/ 81528 w 575551"/>
                <a:gd name="connsiteY101" fmla="*/ 375653 h 574680"/>
                <a:gd name="connsiteX102" fmla="*/ 54091 w 575551"/>
                <a:gd name="connsiteY102" fmla="*/ 349869 h 574680"/>
                <a:gd name="connsiteX103" fmla="*/ 24234 w 575551"/>
                <a:gd name="connsiteY103" fmla="*/ 348257 h 574680"/>
                <a:gd name="connsiteX104" fmla="*/ 11322 w 575551"/>
                <a:gd name="connsiteY104" fmla="*/ 346645 h 574680"/>
                <a:gd name="connsiteX105" fmla="*/ 4060 w 575551"/>
                <a:gd name="connsiteY105" fmla="*/ 335365 h 574680"/>
                <a:gd name="connsiteX106" fmla="*/ 3253 w 575551"/>
                <a:gd name="connsiteY106" fmla="*/ 247535 h 574680"/>
                <a:gd name="connsiteX107" fmla="*/ 9708 w 575551"/>
                <a:gd name="connsiteY107" fmla="*/ 236254 h 574680"/>
                <a:gd name="connsiteX108" fmla="*/ 22620 w 575551"/>
                <a:gd name="connsiteY108" fmla="*/ 233837 h 574680"/>
                <a:gd name="connsiteX109" fmla="*/ 53284 w 575551"/>
                <a:gd name="connsiteY109" fmla="*/ 230614 h 574680"/>
                <a:gd name="connsiteX110" fmla="*/ 79107 w 575551"/>
                <a:gd name="connsiteY110" fmla="*/ 204023 h 574680"/>
                <a:gd name="connsiteX111" fmla="*/ 78300 w 575551"/>
                <a:gd name="connsiteY111" fmla="*/ 166152 h 574680"/>
                <a:gd name="connsiteX112" fmla="*/ 58126 w 575551"/>
                <a:gd name="connsiteY112" fmla="*/ 144395 h 574680"/>
                <a:gd name="connsiteX113" fmla="*/ 50864 w 575551"/>
                <a:gd name="connsiteY113" fmla="*/ 133920 h 574680"/>
                <a:gd name="connsiteX114" fmla="*/ 53284 w 575551"/>
                <a:gd name="connsiteY114" fmla="*/ 121028 h 574680"/>
                <a:gd name="connsiteX115" fmla="*/ 114614 w 575551"/>
                <a:gd name="connsiteY115" fmla="*/ 58177 h 574680"/>
                <a:gd name="connsiteX116" fmla="*/ 127525 w 575551"/>
                <a:gd name="connsiteY116" fmla="*/ 54954 h 574680"/>
                <a:gd name="connsiteX117" fmla="*/ 138015 w 575551"/>
                <a:gd name="connsiteY117" fmla="*/ 62206 h 574680"/>
                <a:gd name="connsiteX118" fmla="*/ 161417 w 575551"/>
                <a:gd name="connsiteY118" fmla="*/ 81545 h 574680"/>
                <a:gd name="connsiteX119" fmla="*/ 179171 w 575551"/>
                <a:gd name="connsiteY119" fmla="*/ 84768 h 574680"/>
                <a:gd name="connsiteX120" fmla="*/ 225167 w 575551"/>
                <a:gd name="connsiteY120" fmla="*/ 53343 h 574680"/>
                <a:gd name="connsiteX121" fmla="*/ 226781 w 575551"/>
                <a:gd name="connsiteY121" fmla="*/ 24335 h 574680"/>
                <a:gd name="connsiteX122" fmla="*/ 229202 w 575551"/>
                <a:gd name="connsiteY122" fmla="*/ 11442 h 574680"/>
                <a:gd name="connsiteX123" fmla="*/ 239693 w 575551"/>
                <a:gd name="connsiteY123" fmla="*/ 4190 h 574680"/>
                <a:gd name="connsiteX124" fmla="*/ 327652 w 575551"/>
                <a:gd name="connsiteY124" fmla="*/ 2579 h 57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75551" h="574680">
                  <a:moveTo>
                    <a:pt x="288111" y="195956"/>
                  </a:moveTo>
                  <a:cubicBezTo>
                    <a:pt x="275198" y="195956"/>
                    <a:pt x="262286" y="199179"/>
                    <a:pt x="250987" y="204012"/>
                  </a:cubicBezTo>
                  <a:cubicBezTo>
                    <a:pt x="204987" y="224958"/>
                    <a:pt x="184004" y="278933"/>
                    <a:pt x="204180" y="324853"/>
                  </a:cubicBezTo>
                  <a:cubicBezTo>
                    <a:pt x="218706" y="357882"/>
                    <a:pt x="251794" y="378828"/>
                    <a:pt x="288111" y="378828"/>
                  </a:cubicBezTo>
                  <a:cubicBezTo>
                    <a:pt x="301023" y="378828"/>
                    <a:pt x="313128" y="376411"/>
                    <a:pt x="325234" y="370772"/>
                  </a:cubicBezTo>
                  <a:cubicBezTo>
                    <a:pt x="371234" y="350632"/>
                    <a:pt x="392217" y="296657"/>
                    <a:pt x="371234" y="250737"/>
                  </a:cubicBezTo>
                  <a:cubicBezTo>
                    <a:pt x="356708" y="217708"/>
                    <a:pt x="323620" y="195956"/>
                    <a:pt x="288111" y="195956"/>
                  </a:cubicBezTo>
                  <a:close/>
                  <a:moveTo>
                    <a:pt x="288111" y="163732"/>
                  </a:moveTo>
                  <a:cubicBezTo>
                    <a:pt x="336532" y="163732"/>
                    <a:pt x="380919" y="192734"/>
                    <a:pt x="401094" y="237042"/>
                  </a:cubicBezTo>
                  <a:cubicBezTo>
                    <a:pt x="428533" y="299879"/>
                    <a:pt x="400287" y="372383"/>
                    <a:pt x="338146" y="400579"/>
                  </a:cubicBezTo>
                  <a:cubicBezTo>
                    <a:pt x="322006" y="407830"/>
                    <a:pt x="305058" y="411052"/>
                    <a:pt x="288111" y="411052"/>
                  </a:cubicBezTo>
                  <a:cubicBezTo>
                    <a:pt x="238882" y="411052"/>
                    <a:pt x="194496" y="382050"/>
                    <a:pt x="175127" y="337742"/>
                  </a:cubicBezTo>
                  <a:cubicBezTo>
                    <a:pt x="146881" y="275711"/>
                    <a:pt x="175127" y="202401"/>
                    <a:pt x="237268" y="175011"/>
                  </a:cubicBezTo>
                  <a:cubicBezTo>
                    <a:pt x="253408" y="167760"/>
                    <a:pt x="270356" y="163732"/>
                    <a:pt x="288111" y="163732"/>
                  </a:cubicBezTo>
                  <a:close/>
                  <a:moveTo>
                    <a:pt x="307478" y="33198"/>
                  </a:moveTo>
                  <a:cubicBezTo>
                    <a:pt x="292145" y="31587"/>
                    <a:pt x="276006" y="32392"/>
                    <a:pt x="260674" y="34004"/>
                  </a:cubicBezTo>
                  <a:cubicBezTo>
                    <a:pt x="260674" y="44479"/>
                    <a:pt x="259060" y="54954"/>
                    <a:pt x="255025" y="64624"/>
                  </a:cubicBezTo>
                  <a:cubicBezTo>
                    <a:pt x="242921" y="96049"/>
                    <a:pt x="212256" y="116999"/>
                    <a:pt x="179171" y="116999"/>
                  </a:cubicBezTo>
                  <a:cubicBezTo>
                    <a:pt x="168680" y="116999"/>
                    <a:pt x="158997" y="115387"/>
                    <a:pt x="150120" y="111359"/>
                  </a:cubicBezTo>
                  <a:cubicBezTo>
                    <a:pt x="139629" y="107330"/>
                    <a:pt x="129946" y="101689"/>
                    <a:pt x="121876" y="93631"/>
                  </a:cubicBezTo>
                  <a:cubicBezTo>
                    <a:pt x="109772" y="103301"/>
                    <a:pt x="99281" y="114582"/>
                    <a:pt x="88791" y="127474"/>
                  </a:cubicBezTo>
                  <a:cubicBezTo>
                    <a:pt x="96860" y="134726"/>
                    <a:pt x="103316" y="143590"/>
                    <a:pt x="107351" y="153259"/>
                  </a:cubicBezTo>
                  <a:cubicBezTo>
                    <a:pt x="116228" y="172598"/>
                    <a:pt x="117034" y="195160"/>
                    <a:pt x="108965" y="215304"/>
                  </a:cubicBezTo>
                  <a:cubicBezTo>
                    <a:pt x="100895" y="235448"/>
                    <a:pt x="86370" y="251564"/>
                    <a:pt x="66196" y="260427"/>
                  </a:cubicBezTo>
                  <a:cubicBezTo>
                    <a:pt x="55705" y="265262"/>
                    <a:pt x="44408" y="267679"/>
                    <a:pt x="33110" y="267679"/>
                  </a:cubicBezTo>
                  <a:cubicBezTo>
                    <a:pt x="31496" y="282989"/>
                    <a:pt x="32303" y="299105"/>
                    <a:pt x="33917" y="314414"/>
                  </a:cubicBezTo>
                  <a:cubicBezTo>
                    <a:pt x="44408" y="313609"/>
                    <a:pt x="55705" y="316026"/>
                    <a:pt x="65389" y="320055"/>
                  </a:cubicBezTo>
                  <a:cubicBezTo>
                    <a:pt x="85563" y="327307"/>
                    <a:pt x="101702" y="342617"/>
                    <a:pt x="110579" y="362761"/>
                  </a:cubicBezTo>
                  <a:cubicBezTo>
                    <a:pt x="119455" y="382100"/>
                    <a:pt x="120262" y="404661"/>
                    <a:pt x="112193" y="424806"/>
                  </a:cubicBezTo>
                  <a:cubicBezTo>
                    <a:pt x="108158" y="435281"/>
                    <a:pt x="101702" y="444950"/>
                    <a:pt x="93633" y="453008"/>
                  </a:cubicBezTo>
                  <a:cubicBezTo>
                    <a:pt x="104123" y="465095"/>
                    <a:pt x="115421" y="476375"/>
                    <a:pt x="127525" y="486045"/>
                  </a:cubicBezTo>
                  <a:cubicBezTo>
                    <a:pt x="134788" y="477987"/>
                    <a:pt x="143664" y="471541"/>
                    <a:pt x="154155" y="467512"/>
                  </a:cubicBezTo>
                  <a:cubicBezTo>
                    <a:pt x="164645" y="462677"/>
                    <a:pt x="175943" y="460260"/>
                    <a:pt x="187240" y="460260"/>
                  </a:cubicBezTo>
                  <a:cubicBezTo>
                    <a:pt x="219519" y="460260"/>
                    <a:pt x="248569" y="478793"/>
                    <a:pt x="261481" y="508606"/>
                  </a:cubicBezTo>
                  <a:cubicBezTo>
                    <a:pt x="266323" y="519082"/>
                    <a:pt x="268743" y="530362"/>
                    <a:pt x="268743" y="541643"/>
                  </a:cubicBezTo>
                  <a:cubicBezTo>
                    <a:pt x="284076" y="543255"/>
                    <a:pt x="300215" y="543255"/>
                    <a:pt x="315547" y="541643"/>
                  </a:cubicBezTo>
                  <a:cubicBezTo>
                    <a:pt x="315547" y="530362"/>
                    <a:pt x="317161" y="519082"/>
                    <a:pt x="321196" y="508606"/>
                  </a:cubicBezTo>
                  <a:cubicBezTo>
                    <a:pt x="333300" y="477987"/>
                    <a:pt x="363965" y="457037"/>
                    <a:pt x="397050" y="457037"/>
                  </a:cubicBezTo>
                  <a:cubicBezTo>
                    <a:pt x="406734" y="457037"/>
                    <a:pt x="417224" y="458648"/>
                    <a:pt x="426101" y="461871"/>
                  </a:cubicBezTo>
                  <a:cubicBezTo>
                    <a:pt x="437399" y="466706"/>
                    <a:pt x="446275" y="472347"/>
                    <a:pt x="454345" y="481210"/>
                  </a:cubicBezTo>
                  <a:cubicBezTo>
                    <a:pt x="466449" y="470735"/>
                    <a:pt x="477747" y="459454"/>
                    <a:pt x="487430" y="446562"/>
                  </a:cubicBezTo>
                  <a:cubicBezTo>
                    <a:pt x="479361" y="439310"/>
                    <a:pt x="472905" y="430446"/>
                    <a:pt x="468870" y="420777"/>
                  </a:cubicBezTo>
                  <a:cubicBezTo>
                    <a:pt x="450310" y="379682"/>
                    <a:pt x="468870" y="331336"/>
                    <a:pt x="510025" y="313609"/>
                  </a:cubicBezTo>
                  <a:cubicBezTo>
                    <a:pt x="520516" y="308774"/>
                    <a:pt x="531006" y="306357"/>
                    <a:pt x="543111" y="306357"/>
                  </a:cubicBezTo>
                  <a:cubicBezTo>
                    <a:pt x="543918" y="290241"/>
                    <a:pt x="543918" y="274931"/>
                    <a:pt x="541497" y="258816"/>
                  </a:cubicBezTo>
                  <a:cubicBezTo>
                    <a:pt x="531006" y="259622"/>
                    <a:pt x="520516" y="258010"/>
                    <a:pt x="510832" y="253981"/>
                  </a:cubicBezTo>
                  <a:cubicBezTo>
                    <a:pt x="468870" y="237866"/>
                    <a:pt x="447889" y="190325"/>
                    <a:pt x="464028" y="149230"/>
                  </a:cubicBezTo>
                  <a:cubicBezTo>
                    <a:pt x="468063" y="138755"/>
                    <a:pt x="473712" y="129086"/>
                    <a:pt x="481781" y="121028"/>
                  </a:cubicBezTo>
                  <a:cubicBezTo>
                    <a:pt x="471291" y="108941"/>
                    <a:pt x="459993" y="98466"/>
                    <a:pt x="447889" y="88797"/>
                  </a:cubicBezTo>
                  <a:cubicBezTo>
                    <a:pt x="440626" y="96049"/>
                    <a:pt x="431750" y="102495"/>
                    <a:pt x="422066" y="106524"/>
                  </a:cubicBezTo>
                  <a:cubicBezTo>
                    <a:pt x="411576" y="111359"/>
                    <a:pt x="400278" y="113776"/>
                    <a:pt x="388981" y="113776"/>
                  </a:cubicBezTo>
                  <a:cubicBezTo>
                    <a:pt x="356702" y="113776"/>
                    <a:pt x="327652" y="94437"/>
                    <a:pt x="314740" y="65429"/>
                  </a:cubicBezTo>
                  <a:cubicBezTo>
                    <a:pt x="309898" y="54954"/>
                    <a:pt x="307478" y="44479"/>
                    <a:pt x="307478" y="33198"/>
                  </a:cubicBezTo>
                  <a:close/>
                  <a:moveTo>
                    <a:pt x="327652" y="2579"/>
                  </a:moveTo>
                  <a:cubicBezTo>
                    <a:pt x="331686" y="3385"/>
                    <a:pt x="335721" y="5802"/>
                    <a:pt x="338142" y="9831"/>
                  </a:cubicBezTo>
                  <a:cubicBezTo>
                    <a:pt x="340563" y="13054"/>
                    <a:pt x="341370" y="17889"/>
                    <a:pt x="340563" y="21917"/>
                  </a:cubicBezTo>
                  <a:cubicBezTo>
                    <a:pt x="338949" y="32392"/>
                    <a:pt x="339756" y="42868"/>
                    <a:pt x="343791" y="52537"/>
                  </a:cubicBezTo>
                  <a:cubicBezTo>
                    <a:pt x="351861" y="70264"/>
                    <a:pt x="369614" y="81545"/>
                    <a:pt x="388981" y="81545"/>
                  </a:cubicBezTo>
                  <a:cubicBezTo>
                    <a:pt x="395436" y="81545"/>
                    <a:pt x="402699" y="79933"/>
                    <a:pt x="409155" y="76710"/>
                  </a:cubicBezTo>
                  <a:cubicBezTo>
                    <a:pt x="418031" y="72681"/>
                    <a:pt x="425294" y="66235"/>
                    <a:pt x="430943" y="57372"/>
                  </a:cubicBezTo>
                  <a:cubicBezTo>
                    <a:pt x="433364" y="54148"/>
                    <a:pt x="437399" y="50925"/>
                    <a:pt x="441433" y="50120"/>
                  </a:cubicBezTo>
                  <a:cubicBezTo>
                    <a:pt x="445468" y="49314"/>
                    <a:pt x="450310" y="50120"/>
                    <a:pt x="454345" y="52537"/>
                  </a:cubicBezTo>
                  <a:cubicBezTo>
                    <a:pt x="477747" y="69458"/>
                    <a:pt x="499535" y="90408"/>
                    <a:pt x="517288" y="113776"/>
                  </a:cubicBezTo>
                  <a:cubicBezTo>
                    <a:pt x="519709" y="116999"/>
                    <a:pt x="520516" y="121834"/>
                    <a:pt x="519709" y="125863"/>
                  </a:cubicBezTo>
                  <a:cubicBezTo>
                    <a:pt x="519709" y="130697"/>
                    <a:pt x="516481" y="134726"/>
                    <a:pt x="513253" y="137143"/>
                  </a:cubicBezTo>
                  <a:cubicBezTo>
                    <a:pt x="504376" y="142784"/>
                    <a:pt x="497114" y="150842"/>
                    <a:pt x="493886" y="160511"/>
                  </a:cubicBezTo>
                  <a:cubicBezTo>
                    <a:pt x="484202" y="185490"/>
                    <a:pt x="497114" y="214498"/>
                    <a:pt x="522130" y="224167"/>
                  </a:cubicBezTo>
                  <a:cubicBezTo>
                    <a:pt x="531813" y="227391"/>
                    <a:pt x="541497" y="228196"/>
                    <a:pt x="551987" y="225779"/>
                  </a:cubicBezTo>
                  <a:cubicBezTo>
                    <a:pt x="556022" y="224167"/>
                    <a:pt x="560864" y="224973"/>
                    <a:pt x="564092" y="227391"/>
                  </a:cubicBezTo>
                  <a:cubicBezTo>
                    <a:pt x="568126" y="229808"/>
                    <a:pt x="570547" y="233837"/>
                    <a:pt x="571354" y="238671"/>
                  </a:cubicBezTo>
                  <a:cubicBezTo>
                    <a:pt x="576196" y="267679"/>
                    <a:pt x="577003" y="296687"/>
                    <a:pt x="572968" y="326501"/>
                  </a:cubicBezTo>
                  <a:cubicBezTo>
                    <a:pt x="572161" y="330530"/>
                    <a:pt x="569740" y="334559"/>
                    <a:pt x="566513" y="336976"/>
                  </a:cubicBezTo>
                  <a:cubicBezTo>
                    <a:pt x="562478" y="339393"/>
                    <a:pt x="558443" y="341005"/>
                    <a:pt x="553601" y="339393"/>
                  </a:cubicBezTo>
                  <a:cubicBezTo>
                    <a:pt x="543111" y="337782"/>
                    <a:pt x="532620" y="338588"/>
                    <a:pt x="522937" y="342617"/>
                  </a:cubicBezTo>
                  <a:cubicBezTo>
                    <a:pt x="498728" y="353897"/>
                    <a:pt x="487430" y="382905"/>
                    <a:pt x="497921" y="407884"/>
                  </a:cubicBezTo>
                  <a:cubicBezTo>
                    <a:pt x="501956" y="416748"/>
                    <a:pt x="509218" y="424806"/>
                    <a:pt x="518095" y="429640"/>
                  </a:cubicBezTo>
                  <a:cubicBezTo>
                    <a:pt x="522130" y="432058"/>
                    <a:pt x="524550" y="436087"/>
                    <a:pt x="526164" y="440116"/>
                  </a:cubicBezTo>
                  <a:cubicBezTo>
                    <a:pt x="526971" y="444950"/>
                    <a:pt x="526164" y="448979"/>
                    <a:pt x="522937" y="453008"/>
                  </a:cubicBezTo>
                  <a:cubicBezTo>
                    <a:pt x="505990" y="477181"/>
                    <a:pt x="485816" y="498937"/>
                    <a:pt x="461607" y="516664"/>
                  </a:cubicBezTo>
                  <a:cubicBezTo>
                    <a:pt x="458380" y="519082"/>
                    <a:pt x="453538" y="520693"/>
                    <a:pt x="449503" y="519082"/>
                  </a:cubicBezTo>
                  <a:cubicBezTo>
                    <a:pt x="444661" y="518276"/>
                    <a:pt x="440626" y="515858"/>
                    <a:pt x="438205" y="511830"/>
                  </a:cubicBezTo>
                  <a:cubicBezTo>
                    <a:pt x="432557" y="502966"/>
                    <a:pt x="424487" y="495714"/>
                    <a:pt x="414804" y="492491"/>
                  </a:cubicBezTo>
                  <a:cubicBezTo>
                    <a:pt x="409155" y="490074"/>
                    <a:pt x="403506" y="489268"/>
                    <a:pt x="397050" y="489268"/>
                  </a:cubicBezTo>
                  <a:cubicBezTo>
                    <a:pt x="376876" y="489268"/>
                    <a:pt x="358316" y="501355"/>
                    <a:pt x="351054" y="520693"/>
                  </a:cubicBezTo>
                  <a:cubicBezTo>
                    <a:pt x="347826" y="530362"/>
                    <a:pt x="347019" y="540838"/>
                    <a:pt x="349440" y="550507"/>
                  </a:cubicBezTo>
                  <a:cubicBezTo>
                    <a:pt x="351054" y="555342"/>
                    <a:pt x="350247" y="559370"/>
                    <a:pt x="347826" y="563399"/>
                  </a:cubicBezTo>
                  <a:cubicBezTo>
                    <a:pt x="345405" y="567428"/>
                    <a:pt x="341370" y="569845"/>
                    <a:pt x="336528" y="570651"/>
                  </a:cubicBezTo>
                  <a:cubicBezTo>
                    <a:pt x="321196" y="573874"/>
                    <a:pt x="304250" y="574680"/>
                    <a:pt x="288110" y="574680"/>
                  </a:cubicBezTo>
                  <a:cubicBezTo>
                    <a:pt x="275199" y="574680"/>
                    <a:pt x="261481" y="573874"/>
                    <a:pt x="248569" y="572263"/>
                  </a:cubicBezTo>
                  <a:cubicBezTo>
                    <a:pt x="243728" y="571457"/>
                    <a:pt x="239693" y="569040"/>
                    <a:pt x="237272" y="565011"/>
                  </a:cubicBezTo>
                  <a:cubicBezTo>
                    <a:pt x="234851" y="561788"/>
                    <a:pt x="234044" y="556953"/>
                    <a:pt x="234851" y="552924"/>
                  </a:cubicBezTo>
                  <a:cubicBezTo>
                    <a:pt x="237272" y="542449"/>
                    <a:pt x="236465" y="531168"/>
                    <a:pt x="232430" y="521499"/>
                  </a:cubicBezTo>
                  <a:cubicBezTo>
                    <a:pt x="224360" y="503772"/>
                    <a:pt x="206607" y="492491"/>
                    <a:pt x="187240" y="492491"/>
                  </a:cubicBezTo>
                  <a:cubicBezTo>
                    <a:pt x="179978" y="492491"/>
                    <a:pt x="173522" y="494103"/>
                    <a:pt x="167066" y="496520"/>
                  </a:cubicBezTo>
                  <a:cubicBezTo>
                    <a:pt x="157383" y="500549"/>
                    <a:pt x="150120" y="507801"/>
                    <a:pt x="144471" y="516664"/>
                  </a:cubicBezTo>
                  <a:cubicBezTo>
                    <a:pt x="142050" y="520693"/>
                    <a:pt x="138822" y="523916"/>
                    <a:pt x="133981" y="524722"/>
                  </a:cubicBezTo>
                  <a:cubicBezTo>
                    <a:pt x="129946" y="525528"/>
                    <a:pt x="125104" y="524722"/>
                    <a:pt x="121069" y="522305"/>
                  </a:cubicBezTo>
                  <a:cubicBezTo>
                    <a:pt x="96860" y="504578"/>
                    <a:pt x="75879" y="484433"/>
                    <a:pt x="58126" y="460260"/>
                  </a:cubicBezTo>
                  <a:cubicBezTo>
                    <a:pt x="54898" y="457037"/>
                    <a:pt x="54091" y="452202"/>
                    <a:pt x="54898" y="448173"/>
                  </a:cubicBezTo>
                  <a:cubicBezTo>
                    <a:pt x="55705" y="443339"/>
                    <a:pt x="58126" y="439310"/>
                    <a:pt x="62161" y="436892"/>
                  </a:cubicBezTo>
                  <a:cubicBezTo>
                    <a:pt x="71845" y="431252"/>
                    <a:pt x="78300" y="423194"/>
                    <a:pt x="82335" y="413525"/>
                  </a:cubicBezTo>
                  <a:cubicBezTo>
                    <a:pt x="87177" y="400632"/>
                    <a:pt x="86370" y="387740"/>
                    <a:pt x="81528" y="375653"/>
                  </a:cubicBezTo>
                  <a:cubicBezTo>
                    <a:pt x="75879" y="363567"/>
                    <a:pt x="66196" y="354703"/>
                    <a:pt x="54091" y="349869"/>
                  </a:cubicBezTo>
                  <a:cubicBezTo>
                    <a:pt x="44408" y="345840"/>
                    <a:pt x="33917" y="345840"/>
                    <a:pt x="24234" y="348257"/>
                  </a:cubicBezTo>
                  <a:cubicBezTo>
                    <a:pt x="19392" y="349063"/>
                    <a:pt x="15357" y="349063"/>
                    <a:pt x="11322" y="346645"/>
                  </a:cubicBezTo>
                  <a:cubicBezTo>
                    <a:pt x="7288" y="343422"/>
                    <a:pt x="4867" y="340199"/>
                    <a:pt x="4060" y="335365"/>
                  </a:cubicBezTo>
                  <a:cubicBezTo>
                    <a:pt x="-782" y="306357"/>
                    <a:pt x="-1589" y="276543"/>
                    <a:pt x="3253" y="247535"/>
                  </a:cubicBezTo>
                  <a:cubicBezTo>
                    <a:pt x="3253" y="242700"/>
                    <a:pt x="5674" y="238671"/>
                    <a:pt x="9708" y="236254"/>
                  </a:cubicBezTo>
                  <a:cubicBezTo>
                    <a:pt x="13743" y="233837"/>
                    <a:pt x="17778" y="233031"/>
                    <a:pt x="22620" y="233837"/>
                  </a:cubicBezTo>
                  <a:cubicBezTo>
                    <a:pt x="33110" y="236254"/>
                    <a:pt x="43601" y="235448"/>
                    <a:pt x="53284" y="230614"/>
                  </a:cubicBezTo>
                  <a:cubicBezTo>
                    <a:pt x="65389" y="225779"/>
                    <a:pt x="74265" y="216110"/>
                    <a:pt x="79107" y="204023"/>
                  </a:cubicBezTo>
                  <a:cubicBezTo>
                    <a:pt x="83949" y="191131"/>
                    <a:pt x="83142" y="178238"/>
                    <a:pt x="78300" y="166152"/>
                  </a:cubicBezTo>
                  <a:cubicBezTo>
                    <a:pt x="73459" y="157288"/>
                    <a:pt x="67003" y="149230"/>
                    <a:pt x="58126" y="144395"/>
                  </a:cubicBezTo>
                  <a:cubicBezTo>
                    <a:pt x="54091" y="141978"/>
                    <a:pt x="51671" y="137949"/>
                    <a:pt x="50864" y="133920"/>
                  </a:cubicBezTo>
                  <a:cubicBezTo>
                    <a:pt x="50057" y="129086"/>
                    <a:pt x="50864" y="124251"/>
                    <a:pt x="53284" y="121028"/>
                  </a:cubicBezTo>
                  <a:cubicBezTo>
                    <a:pt x="70231" y="96855"/>
                    <a:pt x="91212" y="75904"/>
                    <a:pt x="114614" y="58177"/>
                  </a:cubicBezTo>
                  <a:cubicBezTo>
                    <a:pt x="118648" y="55760"/>
                    <a:pt x="122683" y="54148"/>
                    <a:pt x="127525" y="54954"/>
                  </a:cubicBezTo>
                  <a:cubicBezTo>
                    <a:pt x="131560" y="55760"/>
                    <a:pt x="135595" y="58177"/>
                    <a:pt x="138015" y="62206"/>
                  </a:cubicBezTo>
                  <a:cubicBezTo>
                    <a:pt x="143664" y="71070"/>
                    <a:pt x="151734" y="77516"/>
                    <a:pt x="161417" y="81545"/>
                  </a:cubicBezTo>
                  <a:cubicBezTo>
                    <a:pt x="167066" y="83962"/>
                    <a:pt x="172715" y="84768"/>
                    <a:pt x="179171" y="84768"/>
                  </a:cubicBezTo>
                  <a:cubicBezTo>
                    <a:pt x="199345" y="84768"/>
                    <a:pt x="217905" y="71876"/>
                    <a:pt x="225167" y="53343"/>
                  </a:cubicBezTo>
                  <a:cubicBezTo>
                    <a:pt x="228395" y="43673"/>
                    <a:pt x="229202" y="34004"/>
                    <a:pt x="226781" y="24335"/>
                  </a:cubicBezTo>
                  <a:cubicBezTo>
                    <a:pt x="225974" y="19500"/>
                    <a:pt x="226781" y="14665"/>
                    <a:pt x="229202" y="11442"/>
                  </a:cubicBezTo>
                  <a:cubicBezTo>
                    <a:pt x="231623" y="7413"/>
                    <a:pt x="235658" y="4996"/>
                    <a:pt x="239693" y="4190"/>
                  </a:cubicBezTo>
                  <a:cubicBezTo>
                    <a:pt x="268743" y="-644"/>
                    <a:pt x="297794" y="-1450"/>
                    <a:pt x="327652" y="2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5B838F3-8ED5-42CF-9776-B39CD3ABB6F6}"/>
                </a:ext>
              </a:extLst>
            </p:cNvPr>
            <p:cNvSpPr txBox="1"/>
            <p:nvPr/>
          </p:nvSpPr>
          <p:spPr>
            <a:xfrm>
              <a:off x="2085975" y="5142075"/>
              <a:ext cx="1743074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7515C8A-32D1-414D-9800-EAFF013423C7}"/>
              </a:ext>
            </a:extLst>
          </p:cNvPr>
          <p:cNvGrpSpPr/>
          <p:nvPr/>
        </p:nvGrpSpPr>
        <p:grpSpPr>
          <a:xfrm>
            <a:off x="4170021" y="4073528"/>
            <a:ext cx="1743075" cy="1743075"/>
            <a:chOff x="4170022" y="4073524"/>
            <a:chExt cx="1743074" cy="1743075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9AFDDE7-D52C-4DBC-951D-ABB6D32CA22E}"/>
                </a:ext>
              </a:extLst>
            </p:cNvPr>
            <p:cNvSpPr/>
            <p:nvPr/>
          </p:nvSpPr>
          <p:spPr>
            <a:xfrm>
              <a:off x="4170022" y="4073524"/>
              <a:ext cx="1743074" cy="1743073"/>
            </a:xfrm>
            <a:prstGeom prst="rect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EA61D19B-7479-4D2B-B13C-00D812F649E0}"/>
                </a:ext>
              </a:extLst>
            </p:cNvPr>
            <p:cNvSpPr/>
            <p:nvPr/>
          </p:nvSpPr>
          <p:spPr>
            <a:xfrm>
              <a:off x="4170022" y="4073526"/>
              <a:ext cx="1743074" cy="1743073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64">
              <a:extLst>
                <a:ext uri="{FF2B5EF4-FFF2-40B4-BE49-F238E27FC236}">
                  <a16:creationId xmlns:a16="http://schemas.microsoft.com/office/drawing/2014/main" id="{C5B1859B-11B7-407E-856B-03DFE55A59B9}"/>
                </a:ext>
              </a:extLst>
            </p:cNvPr>
            <p:cNvSpPr/>
            <p:nvPr/>
          </p:nvSpPr>
          <p:spPr>
            <a:xfrm>
              <a:off x="4807719" y="4332910"/>
              <a:ext cx="467680" cy="684779"/>
            </a:xfrm>
            <a:custGeom>
              <a:avLst/>
              <a:gdLst>
                <a:gd name="connsiteX0" fmla="*/ 207039 w 413937"/>
                <a:gd name="connsiteY0" fmla="*/ 408856 h 606087"/>
                <a:gd name="connsiteX1" fmla="*/ 229479 w 413937"/>
                <a:gd name="connsiteY1" fmla="*/ 431262 h 606087"/>
                <a:gd name="connsiteX2" fmla="*/ 229479 w 413937"/>
                <a:gd name="connsiteY2" fmla="*/ 497732 h 606087"/>
                <a:gd name="connsiteX3" fmla="*/ 207039 w 413937"/>
                <a:gd name="connsiteY3" fmla="*/ 520138 h 606087"/>
                <a:gd name="connsiteX4" fmla="*/ 184599 w 413937"/>
                <a:gd name="connsiteY4" fmla="*/ 497732 h 606087"/>
                <a:gd name="connsiteX5" fmla="*/ 184599 w 413937"/>
                <a:gd name="connsiteY5" fmla="*/ 431262 h 606087"/>
                <a:gd name="connsiteX6" fmla="*/ 207039 w 413937"/>
                <a:gd name="connsiteY6" fmla="*/ 408856 h 606087"/>
                <a:gd name="connsiteX7" fmla="*/ 66402 w 413937"/>
                <a:gd name="connsiteY7" fmla="*/ 277549 h 606087"/>
                <a:gd name="connsiteX8" fmla="*/ 44891 w 413937"/>
                <a:gd name="connsiteY8" fmla="*/ 299028 h 606087"/>
                <a:gd name="connsiteX9" fmla="*/ 44891 w 413937"/>
                <a:gd name="connsiteY9" fmla="*/ 561261 h 606087"/>
                <a:gd name="connsiteX10" fmla="*/ 369046 w 413937"/>
                <a:gd name="connsiteY10" fmla="*/ 561261 h 606087"/>
                <a:gd name="connsiteX11" fmla="*/ 369046 w 413937"/>
                <a:gd name="connsiteY11" fmla="*/ 299028 h 606087"/>
                <a:gd name="connsiteX12" fmla="*/ 347535 w 413937"/>
                <a:gd name="connsiteY12" fmla="*/ 277549 h 606087"/>
                <a:gd name="connsiteX13" fmla="*/ 207062 w 413937"/>
                <a:gd name="connsiteY13" fmla="*/ 0 h 606087"/>
                <a:gd name="connsiteX14" fmla="*/ 339118 w 413937"/>
                <a:gd name="connsiteY14" fmla="*/ 132050 h 606087"/>
                <a:gd name="connsiteX15" fmla="*/ 316672 w 413937"/>
                <a:gd name="connsiteY15" fmla="*/ 154463 h 606087"/>
                <a:gd name="connsiteX16" fmla="*/ 294226 w 413937"/>
                <a:gd name="connsiteY16" fmla="*/ 132050 h 606087"/>
                <a:gd name="connsiteX17" fmla="*/ 207062 w 413937"/>
                <a:gd name="connsiteY17" fmla="*/ 44826 h 606087"/>
                <a:gd name="connsiteX18" fmla="*/ 119711 w 413937"/>
                <a:gd name="connsiteY18" fmla="*/ 132050 h 606087"/>
                <a:gd name="connsiteX19" fmla="*/ 119711 w 413937"/>
                <a:gd name="connsiteY19" fmla="*/ 232722 h 606087"/>
                <a:gd name="connsiteX20" fmla="*/ 347535 w 413937"/>
                <a:gd name="connsiteY20" fmla="*/ 232722 h 606087"/>
                <a:gd name="connsiteX21" fmla="*/ 413937 w 413937"/>
                <a:gd name="connsiteY21" fmla="*/ 299028 h 606087"/>
                <a:gd name="connsiteX22" fmla="*/ 413937 w 413937"/>
                <a:gd name="connsiteY22" fmla="*/ 583674 h 606087"/>
                <a:gd name="connsiteX23" fmla="*/ 391491 w 413937"/>
                <a:gd name="connsiteY23" fmla="*/ 606087 h 606087"/>
                <a:gd name="connsiteX24" fmla="*/ 22446 w 413937"/>
                <a:gd name="connsiteY24" fmla="*/ 606087 h 606087"/>
                <a:gd name="connsiteX25" fmla="*/ 0 w 413937"/>
                <a:gd name="connsiteY25" fmla="*/ 583674 h 606087"/>
                <a:gd name="connsiteX26" fmla="*/ 0 w 413937"/>
                <a:gd name="connsiteY26" fmla="*/ 299028 h 606087"/>
                <a:gd name="connsiteX27" fmla="*/ 66402 w 413937"/>
                <a:gd name="connsiteY27" fmla="*/ 232722 h 606087"/>
                <a:gd name="connsiteX28" fmla="*/ 74819 w 413937"/>
                <a:gd name="connsiteY28" fmla="*/ 232722 h 606087"/>
                <a:gd name="connsiteX29" fmla="*/ 74819 w 413937"/>
                <a:gd name="connsiteY29" fmla="*/ 132050 h 606087"/>
                <a:gd name="connsiteX30" fmla="*/ 207062 w 413937"/>
                <a:gd name="connsiteY30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3937" h="606087">
                  <a:moveTo>
                    <a:pt x="207039" y="408856"/>
                  </a:moveTo>
                  <a:cubicBezTo>
                    <a:pt x="219381" y="408856"/>
                    <a:pt x="229479" y="418939"/>
                    <a:pt x="229479" y="431262"/>
                  </a:cubicBezTo>
                  <a:lnTo>
                    <a:pt x="229479" y="497732"/>
                  </a:lnTo>
                  <a:cubicBezTo>
                    <a:pt x="229479" y="510055"/>
                    <a:pt x="219381" y="520138"/>
                    <a:pt x="207039" y="520138"/>
                  </a:cubicBezTo>
                  <a:cubicBezTo>
                    <a:pt x="194510" y="520138"/>
                    <a:pt x="184599" y="510055"/>
                    <a:pt x="184599" y="497732"/>
                  </a:cubicBezTo>
                  <a:lnTo>
                    <a:pt x="184599" y="431262"/>
                  </a:lnTo>
                  <a:cubicBezTo>
                    <a:pt x="184599" y="418939"/>
                    <a:pt x="194510" y="408856"/>
                    <a:pt x="207039" y="408856"/>
                  </a:cubicBezTo>
                  <a:close/>
                  <a:moveTo>
                    <a:pt x="66402" y="277549"/>
                  </a:moveTo>
                  <a:cubicBezTo>
                    <a:pt x="54618" y="277549"/>
                    <a:pt x="44891" y="287074"/>
                    <a:pt x="44891" y="299028"/>
                  </a:cubicBezTo>
                  <a:lnTo>
                    <a:pt x="44891" y="561261"/>
                  </a:lnTo>
                  <a:lnTo>
                    <a:pt x="369046" y="561261"/>
                  </a:lnTo>
                  <a:lnTo>
                    <a:pt x="369046" y="299028"/>
                  </a:lnTo>
                  <a:cubicBezTo>
                    <a:pt x="369046" y="287074"/>
                    <a:pt x="359319" y="277549"/>
                    <a:pt x="347535" y="277549"/>
                  </a:cubicBezTo>
                  <a:close/>
                  <a:moveTo>
                    <a:pt x="207062" y="0"/>
                  </a:moveTo>
                  <a:cubicBezTo>
                    <a:pt x="279824" y="0"/>
                    <a:pt x="339118" y="59208"/>
                    <a:pt x="339118" y="132050"/>
                  </a:cubicBezTo>
                  <a:cubicBezTo>
                    <a:pt x="339118" y="144378"/>
                    <a:pt x="329017" y="154463"/>
                    <a:pt x="316672" y="154463"/>
                  </a:cubicBezTo>
                  <a:cubicBezTo>
                    <a:pt x="304327" y="154463"/>
                    <a:pt x="294226" y="144378"/>
                    <a:pt x="294226" y="132050"/>
                  </a:cubicBezTo>
                  <a:cubicBezTo>
                    <a:pt x="294226" y="83862"/>
                    <a:pt x="255133" y="44826"/>
                    <a:pt x="207062" y="44826"/>
                  </a:cubicBezTo>
                  <a:cubicBezTo>
                    <a:pt x="158804" y="44826"/>
                    <a:pt x="119711" y="83862"/>
                    <a:pt x="119711" y="132050"/>
                  </a:cubicBezTo>
                  <a:lnTo>
                    <a:pt x="119711" y="232722"/>
                  </a:lnTo>
                  <a:lnTo>
                    <a:pt x="347535" y="232722"/>
                  </a:lnTo>
                  <a:cubicBezTo>
                    <a:pt x="384197" y="232722"/>
                    <a:pt x="413937" y="262420"/>
                    <a:pt x="413937" y="299028"/>
                  </a:cubicBezTo>
                  <a:lnTo>
                    <a:pt x="413937" y="583674"/>
                  </a:lnTo>
                  <a:cubicBezTo>
                    <a:pt x="413937" y="596001"/>
                    <a:pt x="403837" y="606087"/>
                    <a:pt x="391491" y="606087"/>
                  </a:cubicBezTo>
                  <a:lnTo>
                    <a:pt x="22446" y="606087"/>
                  </a:lnTo>
                  <a:cubicBezTo>
                    <a:pt x="10100" y="606087"/>
                    <a:pt x="0" y="596001"/>
                    <a:pt x="0" y="583674"/>
                  </a:cubicBezTo>
                  <a:lnTo>
                    <a:pt x="0" y="299028"/>
                  </a:lnTo>
                  <a:cubicBezTo>
                    <a:pt x="0" y="262420"/>
                    <a:pt x="29740" y="232722"/>
                    <a:pt x="66402" y="232722"/>
                  </a:cubicBezTo>
                  <a:lnTo>
                    <a:pt x="74819" y="232722"/>
                  </a:lnTo>
                  <a:lnTo>
                    <a:pt x="74819" y="132050"/>
                  </a:lnTo>
                  <a:cubicBezTo>
                    <a:pt x="74819" y="59208"/>
                    <a:pt x="134113" y="0"/>
                    <a:pt x="2070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9C7A4F4F-BA20-4716-9976-DCD3CC81D885}"/>
                </a:ext>
              </a:extLst>
            </p:cNvPr>
            <p:cNvSpPr txBox="1"/>
            <p:nvPr/>
          </p:nvSpPr>
          <p:spPr>
            <a:xfrm>
              <a:off x="4170022" y="5142075"/>
              <a:ext cx="1743074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39A57B75-3305-4A77-B8B9-BBA244DB41FC}"/>
              </a:ext>
            </a:extLst>
          </p:cNvPr>
          <p:cNvGrpSpPr/>
          <p:nvPr/>
        </p:nvGrpSpPr>
        <p:grpSpPr>
          <a:xfrm>
            <a:off x="6254069" y="4073528"/>
            <a:ext cx="1743075" cy="1743075"/>
            <a:chOff x="6254069" y="4073524"/>
            <a:chExt cx="1743074" cy="1743075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58522284-178D-42F2-B2C4-5D2E7D0B81B6}"/>
                </a:ext>
              </a:extLst>
            </p:cNvPr>
            <p:cNvSpPr/>
            <p:nvPr/>
          </p:nvSpPr>
          <p:spPr>
            <a:xfrm>
              <a:off x="6254069" y="4073524"/>
              <a:ext cx="1743074" cy="17430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54875C5C-693A-4995-BC7E-0BF464D7027E}"/>
                </a:ext>
              </a:extLst>
            </p:cNvPr>
            <p:cNvSpPr/>
            <p:nvPr/>
          </p:nvSpPr>
          <p:spPr>
            <a:xfrm>
              <a:off x="6254069" y="4073526"/>
              <a:ext cx="1743074" cy="1743073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69">
              <a:extLst>
                <a:ext uri="{FF2B5EF4-FFF2-40B4-BE49-F238E27FC236}">
                  <a16:creationId xmlns:a16="http://schemas.microsoft.com/office/drawing/2014/main" id="{B9ECB9FA-0C9C-4A67-AD75-D0C6B9A988A6}"/>
                </a:ext>
              </a:extLst>
            </p:cNvPr>
            <p:cNvSpPr/>
            <p:nvPr/>
          </p:nvSpPr>
          <p:spPr>
            <a:xfrm>
              <a:off x="6806037" y="4332910"/>
              <a:ext cx="639137" cy="684779"/>
            </a:xfrm>
            <a:custGeom>
              <a:avLst/>
              <a:gdLst>
                <a:gd name="connsiteX0" fmla="*/ 124858 w 561080"/>
                <a:gd name="connsiteY0" fmla="*/ 205981 h 601147"/>
                <a:gd name="connsiteX1" fmla="*/ 327396 w 561080"/>
                <a:gd name="connsiteY1" fmla="*/ 205981 h 601147"/>
                <a:gd name="connsiteX2" fmla="*/ 347252 w 561080"/>
                <a:gd name="connsiteY2" fmla="*/ 225810 h 601147"/>
                <a:gd name="connsiteX3" fmla="*/ 327396 w 561080"/>
                <a:gd name="connsiteY3" fmla="*/ 245639 h 601147"/>
                <a:gd name="connsiteX4" fmla="*/ 124858 w 561080"/>
                <a:gd name="connsiteY4" fmla="*/ 245639 h 601147"/>
                <a:gd name="connsiteX5" fmla="*/ 105001 w 561080"/>
                <a:gd name="connsiteY5" fmla="*/ 225810 h 601147"/>
                <a:gd name="connsiteX6" fmla="*/ 124858 w 561080"/>
                <a:gd name="connsiteY6" fmla="*/ 205981 h 601147"/>
                <a:gd name="connsiteX7" fmla="*/ 226158 w 561080"/>
                <a:gd name="connsiteY7" fmla="*/ 39653 h 601147"/>
                <a:gd name="connsiteX8" fmla="*/ 39711 w 561080"/>
                <a:gd name="connsiteY8" fmla="*/ 225827 h 601147"/>
                <a:gd name="connsiteX9" fmla="*/ 226158 w 561080"/>
                <a:gd name="connsiteY9" fmla="*/ 412000 h 601147"/>
                <a:gd name="connsiteX10" fmla="*/ 412605 w 561080"/>
                <a:gd name="connsiteY10" fmla="*/ 225827 h 601147"/>
                <a:gd name="connsiteX11" fmla="*/ 226158 w 561080"/>
                <a:gd name="connsiteY11" fmla="*/ 39653 h 601147"/>
                <a:gd name="connsiteX12" fmla="*/ 226158 w 561080"/>
                <a:gd name="connsiteY12" fmla="*/ 0 h 601147"/>
                <a:gd name="connsiteX13" fmla="*/ 452317 w 561080"/>
                <a:gd name="connsiteY13" fmla="*/ 225827 h 601147"/>
                <a:gd name="connsiteX14" fmla="*/ 383020 w 561080"/>
                <a:gd name="connsiteY14" fmla="*/ 388406 h 601147"/>
                <a:gd name="connsiteX15" fmla="*/ 555567 w 561080"/>
                <a:gd name="connsiteY15" fmla="*/ 567640 h 601147"/>
                <a:gd name="connsiteX16" fmla="*/ 554971 w 561080"/>
                <a:gd name="connsiteY16" fmla="*/ 595596 h 601147"/>
                <a:gd name="connsiteX17" fmla="*/ 541271 w 561080"/>
                <a:gd name="connsiteY17" fmla="*/ 601147 h 601147"/>
                <a:gd name="connsiteX18" fmla="*/ 526975 w 561080"/>
                <a:gd name="connsiteY18" fmla="*/ 595001 h 601147"/>
                <a:gd name="connsiteX19" fmla="*/ 352045 w 561080"/>
                <a:gd name="connsiteY19" fmla="*/ 413388 h 601147"/>
                <a:gd name="connsiteX20" fmla="*/ 226158 w 561080"/>
                <a:gd name="connsiteY20" fmla="*/ 451653 h 601147"/>
                <a:gd name="connsiteX21" fmla="*/ 0 w 561080"/>
                <a:gd name="connsiteY21" fmla="*/ 225827 h 601147"/>
                <a:gd name="connsiteX22" fmla="*/ 226158 w 561080"/>
                <a:gd name="connsiteY22" fmla="*/ 0 h 60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1080" h="601147">
                  <a:moveTo>
                    <a:pt x="124858" y="205981"/>
                  </a:moveTo>
                  <a:lnTo>
                    <a:pt x="327396" y="205981"/>
                  </a:lnTo>
                  <a:cubicBezTo>
                    <a:pt x="338317" y="205981"/>
                    <a:pt x="347252" y="214904"/>
                    <a:pt x="347252" y="225810"/>
                  </a:cubicBezTo>
                  <a:cubicBezTo>
                    <a:pt x="347252" y="236716"/>
                    <a:pt x="338317" y="245639"/>
                    <a:pt x="327396" y="245639"/>
                  </a:cubicBezTo>
                  <a:lnTo>
                    <a:pt x="124858" y="245639"/>
                  </a:lnTo>
                  <a:cubicBezTo>
                    <a:pt x="113937" y="245639"/>
                    <a:pt x="105001" y="236716"/>
                    <a:pt x="105001" y="225810"/>
                  </a:cubicBezTo>
                  <a:cubicBezTo>
                    <a:pt x="105001" y="214904"/>
                    <a:pt x="113937" y="205981"/>
                    <a:pt x="124858" y="205981"/>
                  </a:cubicBezTo>
                  <a:close/>
                  <a:moveTo>
                    <a:pt x="226158" y="39653"/>
                  </a:moveTo>
                  <a:cubicBezTo>
                    <a:pt x="123305" y="39653"/>
                    <a:pt x="39711" y="123124"/>
                    <a:pt x="39711" y="225827"/>
                  </a:cubicBezTo>
                  <a:cubicBezTo>
                    <a:pt x="39711" y="328529"/>
                    <a:pt x="123305" y="412000"/>
                    <a:pt x="226158" y="412000"/>
                  </a:cubicBezTo>
                  <a:cubicBezTo>
                    <a:pt x="329012" y="412000"/>
                    <a:pt x="412605" y="328529"/>
                    <a:pt x="412605" y="225827"/>
                  </a:cubicBezTo>
                  <a:cubicBezTo>
                    <a:pt x="412605" y="123124"/>
                    <a:pt x="329012" y="39653"/>
                    <a:pt x="226158" y="39653"/>
                  </a:cubicBezTo>
                  <a:close/>
                  <a:moveTo>
                    <a:pt x="226158" y="0"/>
                  </a:moveTo>
                  <a:cubicBezTo>
                    <a:pt x="350853" y="0"/>
                    <a:pt x="452317" y="101315"/>
                    <a:pt x="452317" y="225827"/>
                  </a:cubicBezTo>
                  <a:cubicBezTo>
                    <a:pt x="452317" y="289669"/>
                    <a:pt x="425710" y="347365"/>
                    <a:pt x="383020" y="388406"/>
                  </a:cubicBezTo>
                  <a:lnTo>
                    <a:pt x="555567" y="567640"/>
                  </a:lnTo>
                  <a:cubicBezTo>
                    <a:pt x="563112" y="575571"/>
                    <a:pt x="562914" y="588061"/>
                    <a:pt x="554971" y="595596"/>
                  </a:cubicBezTo>
                  <a:cubicBezTo>
                    <a:pt x="551199" y="599363"/>
                    <a:pt x="546235" y="601147"/>
                    <a:pt x="541271" y="601147"/>
                  </a:cubicBezTo>
                  <a:cubicBezTo>
                    <a:pt x="536108" y="601147"/>
                    <a:pt x="530747" y="599164"/>
                    <a:pt x="526975" y="595001"/>
                  </a:cubicBezTo>
                  <a:lnTo>
                    <a:pt x="352045" y="413388"/>
                  </a:lnTo>
                  <a:cubicBezTo>
                    <a:pt x="316105" y="437576"/>
                    <a:pt x="272820" y="451653"/>
                    <a:pt x="226158" y="451653"/>
                  </a:cubicBezTo>
                  <a:cubicBezTo>
                    <a:pt x="101463" y="451653"/>
                    <a:pt x="0" y="350339"/>
                    <a:pt x="0" y="225827"/>
                  </a:cubicBezTo>
                  <a:cubicBezTo>
                    <a:pt x="0" y="101315"/>
                    <a:pt x="101463" y="0"/>
                    <a:pt x="2261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9A18A637-2791-41D3-A6C1-D861B8E2A6D6}"/>
                </a:ext>
              </a:extLst>
            </p:cNvPr>
            <p:cNvSpPr txBox="1"/>
            <p:nvPr/>
          </p:nvSpPr>
          <p:spPr>
            <a:xfrm>
              <a:off x="6254069" y="5142075"/>
              <a:ext cx="1743074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F726782C-9091-41EA-AA2B-A85EE02EFEF7}"/>
              </a:ext>
            </a:extLst>
          </p:cNvPr>
          <p:cNvGrpSpPr/>
          <p:nvPr/>
        </p:nvGrpSpPr>
        <p:grpSpPr>
          <a:xfrm>
            <a:off x="8338117" y="4073528"/>
            <a:ext cx="1743075" cy="1743075"/>
            <a:chOff x="8338117" y="4073524"/>
            <a:chExt cx="1743074" cy="1743075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E4B414EF-B3C2-45AC-BB5B-7B67A9A195D3}"/>
                </a:ext>
              </a:extLst>
            </p:cNvPr>
            <p:cNvSpPr/>
            <p:nvPr/>
          </p:nvSpPr>
          <p:spPr>
            <a:xfrm>
              <a:off x="8338117" y="4073524"/>
              <a:ext cx="1743074" cy="17430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7374365C-CEBD-4D54-A4E7-8595791D5432}"/>
                </a:ext>
              </a:extLst>
            </p:cNvPr>
            <p:cNvSpPr/>
            <p:nvPr/>
          </p:nvSpPr>
          <p:spPr>
            <a:xfrm>
              <a:off x="8338117" y="4073526"/>
              <a:ext cx="1743074" cy="1743073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74">
              <a:extLst>
                <a:ext uri="{FF2B5EF4-FFF2-40B4-BE49-F238E27FC236}">
                  <a16:creationId xmlns:a16="http://schemas.microsoft.com/office/drawing/2014/main" id="{579E2304-AFF4-4F94-9651-23C0B8CABD5E}"/>
                </a:ext>
              </a:extLst>
            </p:cNvPr>
            <p:cNvSpPr/>
            <p:nvPr/>
          </p:nvSpPr>
          <p:spPr>
            <a:xfrm>
              <a:off x="8867264" y="4422906"/>
              <a:ext cx="684779" cy="504786"/>
            </a:xfrm>
            <a:custGeom>
              <a:avLst/>
              <a:gdLst>
                <a:gd name="connsiteX0" fmla="*/ 180979 w 609685"/>
                <a:gd name="connsiteY0" fmla="*/ 360377 h 449431"/>
                <a:gd name="connsiteX1" fmla="*/ 585044 w 609685"/>
                <a:gd name="connsiteY1" fmla="*/ 360377 h 449431"/>
                <a:gd name="connsiteX2" fmla="*/ 609685 w 609685"/>
                <a:gd name="connsiteY2" fmla="*/ 385093 h 449431"/>
                <a:gd name="connsiteX3" fmla="*/ 585044 w 609685"/>
                <a:gd name="connsiteY3" fmla="*/ 409702 h 449431"/>
                <a:gd name="connsiteX4" fmla="*/ 180979 w 609685"/>
                <a:gd name="connsiteY4" fmla="*/ 409702 h 449431"/>
                <a:gd name="connsiteX5" fmla="*/ 156232 w 609685"/>
                <a:gd name="connsiteY5" fmla="*/ 385093 h 449431"/>
                <a:gd name="connsiteX6" fmla="*/ 180979 w 609685"/>
                <a:gd name="connsiteY6" fmla="*/ 360377 h 449431"/>
                <a:gd name="connsiteX7" fmla="*/ 64426 w 609685"/>
                <a:gd name="connsiteY7" fmla="*/ 351779 h 449431"/>
                <a:gd name="connsiteX8" fmla="*/ 31040 w 609685"/>
                <a:gd name="connsiteY8" fmla="*/ 385111 h 449431"/>
                <a:gd name="connsiteX9" fmla="*/ 64426 w 609685"/>
                <a:gd name="connsiteY9" fmla="*/ 418336 h 449431"/>
                <a:gd name="connsiteX10" fmla="*/ 97706 w 609685"/>
                <a:gd name="connsiteY10" fmla="*/ 385111 h 449431"/>
                <a:gd name="connsiteX11" fmla="*/ 64426 w 609685"/>
                <a:gd name="connsiteY11" fmla="*/ 351779 h 449431"/>
                <a:gd name="connsiteX12" fmla="*/ 64426 w 609685"/>
                <a:gd name="connsiteY12" fmla="*/ 320790 h 449431"/>
                <a:gd name="connsiteX13" fmla="*/ 128852 w 609685"/>
                <a:gd name="connsiteY13" fmla="*/ 385111 h 449431"/>
                <a:gd name="connsiteX14" fmla="*/ 64426 w 609685"/>
                <a:gd name="connsiteY14" fmla="*/ 449431 h 449431"/>
                <a:gd name="connsiteX15" fmla="*/ 0 w 609685"/>
                <a:gd name="connsiteY15" fmla="*/ 385111 h 449431"/>
                <a:gd name="connsiteX16" fmla="*/ 64426 w 609685"/>
                <a:gd name="connsiteY16" fmla="*/ 320790 h 449431"/>
                <a:gd name="connsiteX17" fmla="*/ 180979 w 609685"/>
                <a:gd name="connsiteY17" fmla="*/ 200123 h 449431"/>
                <a:gd name="connsiteX18" fmla="*/ 585044 w 609685"/>
                <a:gd name="connsiteY18" fmla="*/ 200123 h 449431"/>
                <a:gd name="connsiteX19" fmla="*/ 609685 w 609685"/>
                <a:gd name="connsiteY19" fmla="*/ 224715 h 449431"/>
                <a:gd name="connsiteX20" fmla="*/ 585044 w 609685"/>
                <a:gd name="connsiteY20" fmla="*/ 249307 h 449431"/>
                <a:gd name="connsiteX21" fmla="*/ 180979 w 609685"/>
                <a:gd name="connsiteY21" fmla="*/ 249307 h 449431"/>
                <a:gd name="connsiteX22" fmla="*/ 156232 w 609685"/>
                <a:gd name="connsiteY22" fmla="*/ 224715 h 449431"/>
                <a:gd name="connsiteX23" fmla="*/ 180979 w 609685"/>
                <a:gd name="connsiteY23" fmla="*/ 200123 h 449431"/>
                <a:gd name="connsiteX24" fmla="*/ 64426 w 609685"/>
                <a:gd name="connsiteY24" fmla="*/ 191384 h 449431"/>
                <a:gd name="connsiteX25" fmla="*/ 31040 w 609685"/>
                <a:gd name="connsiteY25" fmla="*/ 224715 h 449431"/>
                <a:gd name="connsiteX26" fmla="*/ 64426 w 609685"/>
                <a:gd name="connsiteY26" fmla="*/ 258047 h 449431"/>
                <a:gd name="connsiteX27" fmla="*/ 97706 w 609685"/>
                <a:gd name="connsiteY27" fmla="*/ 224715 h 449431"/>
                <a:gd name="connsiteX28" fmla="*/ 64426 w 609685"/>
                <a:gd name="connsiteY28" fmla="*/ 191384 h 449431"/>
                <a:gd name="connsiteX29" fmla="*/ 64426 w 609685"/>
                <a:gd name="connsiteY29" fmla="*/ 160395 h 449431"/>
                <a:gd name="connsiteX30" fmla="*/ 128852 w 609685"/>
                <a:gd name="connsiteY30" fmla="*/ 224715 h 449431"/>
                <a:gd name="connsiteX31" fmla="*/ 64426 w 609685"/>
                <a:gd name="connsiteY31" fmla="*/ 289036 h 449431"/>
                <a:gd name="connsiteX32" fmla="*/ 0 w 609685"/>
                <a:gd name="connsiteY32" fmla="*/ 224715 h 449431"/>
                <a:gd name="connsiteX33" fmla="*/ 64426 w 609685"/>
                <a:gd name="connsiteY33" fmla="*/ 160395 h 449431"/>
                <a:gd name="connsiteX34" fmla="*/ 180979 w 609685"/>
                <a:gd name="connsiteY34" fmla="*/ 39728 h 449431"/>
                <a:gd name="connsiteX35" fmla="*/ 585044 w 609685"/>
                <a:gd name="connsiteY35" fmla="*/ 39728 h 449431"/>
                <a:gd name="connsiteX36" fmla="*/ 609685 w 609685"/>
                <a:gd name="connsiteY36" fmla="*/ 64337 h 449431"/>
                <a:gd name="connsiteX37" fmla="*/ 585044 w 609685"/>
                <a:gd name="connsiteY37" fmla="*/ 89053 h 449431"/>
                <a:gd name="connsiteX38" fmla="*/ 180979 w 609685"/>
                <a:gd name="connsiteY38" fmla="*/ 89053 h 449431"/>
                <a:gd name="connsiteX39" fmla="*/ 156232 w 609685"/>
                <a:gd name="connsiteY39" fmla="*/ 64337 h 449431"/>
                <a:gd name="connsiteX40" fmla="*/ 180979 w 609685"/>
                <a:gd name="connsiteY40" fmla="*/ 39728 h 449431"/>
                <a:gd name="connsiteX41" fmla="*/ 64426 w 609685"/>
                <a:gd name="connsiteY41" fmla="*/ 31095 h 449431"/>
                <a:gd name="connsiteX42" fmla="*/ 31040 w 609685"/>
                <a:gd name="connsiteY42" fmla="*/ 64320 h 449431"/>
                <a:gd name="connsiteX43" fmla="*/ 64426 w 609685"/>
                <a:gd name="connsiteY43" fmla="*/ 97652 h 449431"/>
                <a:gd name="connsiteX44" fmla="*/ 97706 w 609685"/>
                <a:gd name="connsiteY44" fmla="*/ 64320 h 449431"/>
                <a:gd name="connsiteX45" fmla="*/ 64426 w 609685"/>
                <a:gd name="connsiteY45" fmla="*/ 31095 h 449431"/>
                <a:gd name="connsiteX46" fmla="*/ 64426 w 609685"/>
                <a:gd name="connsiteY46" fmla="*/ 0 h 449431"/>
                <a:gd name="connsiteX47" fmla="*/ 128852 w 609685"/>
                <a:gd name="connsiteY47" fmla="*/ 64320 h 449431"/>
                <a:gd name="connsiteX48" fmla="*/ 64426 w 609685"/>
                <a:gd name="connsiteY48" fmla="*/ 128641 h 449431"/>
                <a:gd name="connsiteX49" fmla="*/ 0 w 609685"/>
                <a:gd name="connsiteY49" fmla="*/ 64320 h 449431"/>
                <a:gd name="connsiteX50" fmla="*/ 64426 w 609685"/>
                <a:gd name="connsiteY50" fmla="*/ 0 h 44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9685" h="449431">
                  <a:moveTo>
                    <a:pt x="180979" y="360377"/>
                  </a:moveTo>
                  <a:lnTo>
                    <a:pt x="585044" y="360377"/>
                  </a:lnTo>
                  <a:cubicBezTo>
                    <a:pt x="598698" y="360377"/>
                    <a:pt x="609685" y="371457"/>
                    <a:pt x="609685" y="385093"/>
                  </a:cubicBezTo>
                  <a:cubicBezTo>
                    <a:pt x="609685" y="398623"/>
                    <a:pt x="598698" y="409702"/>
                    <a:pt x="585044" y="409702"/>
                  </a:cubicBezTo>
                  <a:lnTo>
                    <a:pt x="180979" y="409702"/>
                  </a:lnTo>
                  <a:cubicBezTo>
                    <a:pt x="167326" y="409702"/>
                    <a:pt x="156232" y="398623"/>
                    <a:pt x="156232" y="385093"/>
                  </a:cubicBezTo>
                  <a:cubicBezTo>
                    <a:pt x="156232" y="371457"/>
                    <a:pt x="167326" y="360377"/>
                    <a:pt x="180979" y="360377"/>
                  </a:cubicBezTo>
                  <a:close/>
                  <a:moveTo>
                    <a:pt x="64426" y="351779"/>
                  </a:moveTo>
                  <a:cubicBezTo>
                    <a:pt x="46080" y="351779"/>
                    <a:pt x="31040" y="366688"/>
                    <a:pt x="31040" y="385111"/>
                  </a:cubicBezTo>
                  <a:cubicBezTo>
                    <a:pt x="31040" y="403427"/>
                    <a:pt x="46080" y="418336"/>
                    <a:pt x="64426" y="418336"/>
                  </a:cubicBezTo>
                  <a:cubicBezTo>
                    <a:pt x="82772" y="418336"/>
                    <a:pt x="97706" y="403427"/>
                    <a:pt x="97706" y="385111"/>
                  </a:cubicBezTo>
                  <a:cubicBezTo>
                    <a:pt x="97706" y="366688"/>
                    <a:pt x="82772" y="351779"/>
                    <a:pt x="64426" y="351779"/>
                  </a:cubicBezTo>
                  <a:close/>
                  <a:moveTo>
                    <a:pt x="64426" y="320790"/>
                  </a:moveTo>
                  <a:cubicBezTo>
                    <a:pt x="99946" y="320790"/>
                    <a:pt x="128852" y="349649"/>
                    <a:pt x="128852" y="385111"/>
                  </a:cubicBezTo>
                  <a:cubicBezTo>
                    <a:pt x="128852" y="420572"/>
                    <a:pt x="99946" y="449431"/>
                    <a:pt x="64426" y="449431"/>
                  </a:cubicBezTo>
                  <a:cubicBezTo>
                    <a:pt x="28906" y="449431"/>
                    <a:pt x="0" y="420572"/>
                    <a:pt x="0" y="385111"/>
                  </a:cubicBezTo>
                  <a:cubicBezTo>
                    <a:pt x="0" y="349649"/>
                    <a:pt x="28906" y="320790"/>
                    <a:pt x="64426" y="320790"/>
                  </a:cubicBezTo>
                  <a:close/>
                  <a:moveTo>
                    <a:pt x="180979" y="200123"/>
                  </a:moveTo>
                  <a:lnTo>
                    <a:pt x="585044" y="200123"/>
                  </a:lnTo>
                  <a:cubicBezTo>
                    <a:pt x="598698" y="200123"/>
                    <a:pt x="609685" y="211088"/>
                    <a:pt x="609685" y="224715"/>
                  </a:cubicBezTo>
                  <a:cubicBezTo>
                    <a:pt x="609685" y="238342"/>
                    <a:pt x="598698" y="249307"/>
                    <a:pt x="585044" y="249307"/>
                  </a:cubicBezTo>
                  <a:lnTo>
                    <a:pt x="180979" y="249307"/>
                  </a:lnTo>
                  <a:cubicBezTo>
                    <a:pt x="167326" y="249307"/>
                    <a:pt x="156232" y="238342"/>
                    <a:pt x="156232" y="224715"/>
                  </a:cubicBezTo>
                  <a:cubicBezTo>
                    <a:pt x="156232" y="211088"/>
                    <a:pt x="167326" y="200123"/>
                    <a:pt x="180979" y="200123"/>
                  </a:cubicBezTo>
                  <a:close/>
                  <a:moveTo>
                    <a:pt x="64426" y="191384"/>
                  </a:moveTo>
                  <a:cubicBezTo>
                    <a:pt x="46080" y="191384"/>
                    <a:pt x="31040" y="206399"/>
                    <a:pt x="31040" y="224715"/>
                  </a:cubicBezTo>
                  <a:cubicBezTo>
                    <a:pt x="31040" y="243032"/>
                    <a:pt x="46080" y="258047"/>
                    <a:pt x="64426" y="258047"/>
                  </a:cubicBezTo>
                  <a:cubicBezTo>
                    <a:pt x="82772" y="258047"/>
                    <a:pt x="97706" y="243032"/>
                    <a:pt x="97706" y="224715"/>
                  </a:cubicBezTo>
                  <a:cubicBezTo>
                    <a:pt x="97706" y="206399"/>
                    <a:pt x="82772" y="191384"/>
                    <a:pt x="64426" y="191384"/>
                  </a:cubicBezTo>
                  <a:close/>
                  <a:moveTo>
                    <a:pt x="64426" y="160395"/>
                  </a:moveTo>
                  <a:cubicBezTo>
                    <a:pt x="99946" y="160395"/>
                    <a:pt x="128852" y="189254"/>
                    <a:pt x="128852" y="224715"/>
                  </a:cubicBezTo>
                  <a:cubicBezTo>
                    <a:pt x="128852" y="260177"/>
                    <a:pt x="99946" y="289036"/>
                    <a:pt x="64426" y="289036"/>
                  </a:cubicBezTo>
                  <a:cubicBezTo>
                    <a:pt x="28906" y="289036"/>
                    <a:pt x="0" y="260177"/>
                    <a:pt x="0" y="224715"/>
                  </a:cubicBezTo>
                  <a:cubicBezTo>
                    <a:pt x="0" y="189254"/>
                    <a:pt x="28906" y="160395"/>
                    <a:pt x="64426" y="160395"/>
                  </a:cubicBezTo>
                  <a:close/>
                  <a:moveTo>
                    <a:pt x="180979" y="39728"/>
                  </a:moveTo>
                  <a:lnTo>
                    <a:pt x="585044" y="39728"/>
                  </a:lnTo>
                  <a:cubicBezTo>
                    <a:pt x="598698" y="39728"/>
                    <a:pt x="609685" y="50807"/>
                    <a:pt x="609685" y="64337"/>
                  </a:cubicBezTo>
                  <a:cubicBezTo>
                    <a:pt x="609685" y="77973"/>
                    <a:pt x="598698" y="89053"/>
                    <a:pt x="585044" y="89053"/>
                  </a:cubicBezTo>
                  <a:lnTo>
                    <a:pt x="180979" y="89053"/>
                  </a:lnTo>
                  <a:cubicBezTo>
                    <a:pt x="167326" y="89053"/>
                    <a:pt x="156232" y="77973"/>
                    <a:pt x="156232" y="64337"/>
                  </a:cubicBezTo>
                  <a:cubicBezTo>
                    <a:pt x="156232" y="50807"/>
                    <a:pt x="167326" y="39728"/>
                    <a:pt x="180979" y="39728"/>
                  </a:cubicBezTo>
                  <a:close/>
                  <a:moveTo>
                    <a:pt x="64426" y="31095"/>
                  </a:moveTo>
                  <a:cubicBezTo>
                    <a:pt x="46080" y="31095"/>
                    <a:pt x="31040" y="46004"/>
                    <a:pt x="31040" y="64320"/>
                  </a:cubicBezTo>
                  <a:cubicBezTo>
                    <a:pt x="31040" y="82743"/>
                    <a:pt x="46080" y="97652"/>
                    <a:pt x="64426" y="97652"/>
                  </a:cubicBezTo>
                  <a:cubicBezTo>
                    <a:pt x="82772" y="97652"/>
                    <a:pt x="97706" y="82743"/>
                    <a:pt x="97706" y="64320"/>
                  </a:cubicBezTo>
                  <a:cubicBezTo>
                    <a:pt x="97706" y="46004"/>
                    <a:pt x="82772" y="31095"/>
                    <a:pt x="64426" y="31095"/>
                  </a:cubicBezTo>
                  <a:close/>
                  <a:moveTo>
                    <a:pt x="64426" y="0"/>
                  </a:moveTo>
                  <a:cubicBezTo>
                    <a:pt x="99946" y="0"/>
                    <a:pt x="128852" y="28859"/>
                    <a:pt x="128852" y="64320"/>
                  </a:cubicBezTo>
                  <a:cubicBezTo>
                    <a:pt x="128852" y="99782"/>
                    <a:pt x="99946" y="128641"/>
                    <a:pt x="64426" y="128641"/>
                  </a:cubicBezTo>
                  <a:cubicBezTo>
                    <a:pt x="28906" y="128641"/>
                    <a:pt x="0" y="99782"/>
                    <a:pt x="0" y="64320"/>
                  </a:cubicBezTo>
                  <a:cubicBezTo>
                    <a:pt x="0" y="28859"/>
                    <a:pt x="28906" y="0"/>
                    <a:pt x="644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4FC804F5-A66A-4CDA-B10B-9770FCDB3153}"/>
                </a:ext>
              </a:extLst>
            </p:cNvPr>
            <p:cNvSpPr txBox="1"/>
            <p:nvPr/>
          </p:nvSpPr>
          <p:spPr>
            <a:xfrm>
              <a:off x="8338117" y="5142075"/>
              <a:ext cx="1743074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PLAN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84750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504A5F1B-99C7-486C-9698-1D0A9E3C0A43}"/>
              </a:ext>
            </a:extLst>
          </p:cNvPr>
          <p:cNvGrpSpPr/>
          <p:nvPr/>
        </p:nvGrpSpPr>
        <p:grpSpPr>
          <a:xfrm>
            <a:off x="1338492" y="1989138"/>
            <a:ext cx="4391481" cy="863600"/>
            <a:chOff x="1338489" y="1989138"/>
            <a:chExt cx="4391481" cy="86360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A2A66ED-7EB9-4BF5-86E5-E309623845F4}"/>
                </a:ext>
              </a:extLst>
            </p:cNvPr>
            <p:cNvSpPr/>
            <p:nvPr/>
          </p:nvSpPr>
          <p:spPr>
            <a:xfrm>
              <a:off x="2202090" y="1989138"/>
              <a:ext cx="3527880" cy="863600"/>
            </a:xfrm>
            <a:prstGeom prst="rect">
              <a:avLst/>
            </a:prstGeom>
            <a:solidFill>
              <a:srgbClr val="F8F6F9"/>
            </a:solidFill>
            <a:ln w="19050">
              <a:noFill/>
            </a:ln>
            <a:effectLst>
              <a:outerShdw blurRad="304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451556FB-C9BD-4767-BE76-512233433F8C}"/>
                </a:ext>
              </a:extLst>
            </p:cNvPr>
            <p:cNvSpPr/>
            <p:nvPr/>
          </p:nvSpPr>
          <p:spPr>
            <a:xfrm>
              <a:off x="1338489" y="1989138"/>
              <a:ext cx="863601" cy="863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2">
              <a:extLst>
                <a:ext uri="{FF2B5EF4-FFF2-40B4-BE49-F238E27FC236}">
                  <a16:creationId xmlns:a16="http://schemas.microsoft.com/office/drawing/2014/main" id="{CE3BDAFE-6613-4548-8CA1-87649FEB4F40}"/>
                </a:ext>
              </a:extLst>
            </p:cNvPr>
            <p:cNvSpPr/>
            <p:nvPr/>
          </p:nvSpPr>
          <p:spPr>
            <a:xfrm>
              <a:off x="1517120" y="2191305"/>
              <a:ext cx="506338" cy="459267"/>
            </a:xfrm>
            <a:custGeom>
              <a:avLst/>
              <a:gdLst>
                <a:gd name="connsiteX0" fmla="*/ 0 w 605733"/>
                <a:gd name="connsiteY0" fmla="*/ 17006 h 549422"/>
                <a:gd name="connsiteX1" fmla="*/ 452449 w 605733"/>
                <a:gd name="connsiteY1" fmla="*/ 17006 h 549422"/>
                <a:gd name="connsiteX2" fmla="*/ 369848 w 605733"/>
                <a:gd name="connsiteY2" fmla="*/ 99487 h 549422"/>
                <a:gd name="connsiteX3" fmla="*/ 82601 w 605733"/>
                <a:gd name="connsiteY3" fmla="*/ 99487 h 549422"/>
                <a:gd name="connsiteX4" fmla="*/ 82601 w 605733"/>
                <a:gd name="connsiteY4" fmla="*/ 466941 h 549422"/>
                <a:gd name="connsiteX5" fmla="*/ 450591 w 605733"/>
                <a:gd name="connsiteY5" fmla="*/ 466941 h 549422"/>
                <a:gd name="connsiteX6" fmla="*/ 450591 w 605733"/>
                <a:gd name="connsiteY6" fmla="*/ 290947 h 549422"/>
                <a:gd name="connsiteX7" fmla="*/ 533192 w 605733"/>
                <a:gd name="connsiteY7" fmla="*/ 208466 h 549422"/>
                <a:gd name="connsiteX8" fmla="*/ 533192 w 605733"/>
                <a:gd name="connsiteY8" fmla="*/ 549422 h 549422"/>
                <a:gd name="connsiteX9" fmla="*/ 0 w 605733"/>
                <a:gd name="connsiteY9" fmla="*/ 549422 h 549422"/>
                <a:gd name="connsiteX10" fmla="*/ 547301 w 605733"/>
                <a:gd name="connsiteY10" fmla="*/ 0 h 549422"/>
                <a:gd name="connsiteX11" fmla="*/ 605733 w 605733"/>
                <a:gd name="connsiteY11" fmla="*/ 58245 h 549422"/>
                <a:gd name="connsiteX12" fmla="*/ 254935 w 605733"/>
                <a:gd name="connsiteY12" fmla="*/ 408644 h 549422"/>
                <a:gd name="connsiteX13" fmla="*/ 114739 w 605733"/>
                <a:gd name="connsiteY13" fmla="*/ 268650 h 549422"/>
                <a:gd name="connsiteX14" fmla="*/ 173068 w 605733"/>
                <a:gd name="connsiteY14" fmla="*/ 210301 h 549422"/>
                <a:gd name="connsiteX15" fmla="*/ 254935 w 605733"/>
                <a:gd name="connsiteY15" fmla="*/ 291948 h 54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5733" h="549422">
                  <a:moveTo>
                    <a:pt x="0" y="17006"/>
                  </a:moveTo>
                  <a:lnTo>
                    <a:pt x="452449" y="17006"/>
                  </a:lnTo>
                  <a:lnTo>
                    <a:pt x="369848" y="99487"/>
                  </a:lnTo>
                  <a:lnTo>
                    <a:pt x="82601" y="99487"/>
                  </a:lnTo>
                  <a:lnTo>
                    <a:pt x="82601" y="466941"/>
                  </a:lnTo>
                  <a:lnTo>
                    <a:pt x="450591" y="466941"/>
                  </a:lnTo>
                  <a:lnTo>
                    <a:pt x="450591" y="290947"/>
                  </a:lnTo>
                  <a:lnTo>
                    <a:pt x="533192" y="208466"/>
                  </a:lnTo>
                  <a:lnTo>
                    <a:pt x="533192" y="549422"/>
                  </a:lnTo>
                  <a:lnTo>
                    <a:pt x="0" y="549422"/>
                  </a:lnTo>
                  <a:close/>
                  <a:moveTo>
                    <a:pt x="547301" y="0"/>
                  </a:moveTo>
                  <a:lnTo>
                    <a:pt x="605733" y="58245"/>
                  </a:lnTo>
                  <a:lnTo>
                    <a:pt x="254935" y="408644"/>
                  </a:lnTo>
                  <a:lnTo>
                    <a:pt x="114739" y="268650"/>
                  </a:lnTo>
                  <a:lnTo>
                    <a:pt x="173068" y="210301"/>
                  </a:lnTo>
                  <a:lnTo>
                    <a:pt x="254935" y="291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689153D-2E09-4668-9C48-71F0C4985C5B}"/>
                </a:ext>
              </a:extLst>
            </p:cNvPr>
            <p:cNvSpPr txBox="1"/>
            <p:nvPr/>
          </p:nvSpPr>
          <p:spPr>
            <a:xfrm>
              <a:off x="2380722" y="2093733"/>
              <a:ext cx="3094094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</a:t>
              </a:r>
              <a:r>
                <a:rPr lang="en-US" altLang="zh-CN" sz="11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designed by Fei </a:t>
              </a:r>
              <a:r>
                <a:rPr lang="en-US" altLang="zh-CN" sz="11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1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creative,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and copyrights belong to Bao </a:t>
              </a:r>
              <a:r>
                <a:rPr lang="en-US" altLang="zh-CN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24BBA48-23F9-4DEE-AE56-28FA97D2DCDE}"/>
              </a:ext>
            </a:extLst>
          </p:cNvPr>
          <p:cNvGrpSpPr/>
          <p:nvPr/>
        </p:nvGrpSpPr>
        <p:grpSpPr>
          <a:xfrm>
            <a:off x="1338492" y="3501232"/>
            <a:ext cx="4391481" cy="863600"/>
            <a:chOff x="1338489" y="3501232"/>
            <a:chExt cx="4391481" cy="86360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E385F2E-7BD0-43D8-A1D4-2052EC19A893}"/>
                </a:ext>
              </a:extLst>
            </p:cNvPr>
            <p:cNvSpPr/>
            <p:nvPr/>
          </p:nvSpPr>
          <p:spPr>
            <a:xfrm>
              <a:off x="2202090" y="3501232"/>
              <a:ext cx="3527880" cy="863600"/>
            </a:xfrm>
            <a:prstGeom prst="rect">
              <a:avLst/>
            </a:prstGeom>
            <a:solidFill>
              <a:srgbClr val="F8F6F9"/>
            </a:solidFill>
            <a:ln w="19050">
              <a:noFill/>
            </a:ln>
            <a:effectLst>
              <a:outerShdw blurRad="304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02EFD76-44BC-4684-BA58-C59F881DD87E}"/>
                </a:ext>
              </a:extLst>
            </p:cNvPr>
            <p:cNvSpPr/>
            <p:nvPr/>
          </p:nvSpPr>
          <p:spPr>
            <a:xfrm>
              <a:off x="1338489" y="3501232"/>
              <a:ext cx="863601" cy="863600"/>
            </a:xfrm>
            <a:prstGeom prst="rect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6">
              <a:extLst>
                <a:ext uri="{FF2B5EF4-FFF2-40B4-BE49-F238E27FC236}">
                  <a16:creationId xmlns:a16="http://schemas.microsoft.com/office/drawing/2014/main" id="{839D5609-9010-4397-9186-32970F22ED7B}"/>
                </a:ext>
              </a:extLst>
            </p:cNvPr>
            <p:cNvSpPr/>
            <p:nvPr/>
          </p:nvSpPr>
          <p:spPr>
            <a:xfrm>
              <a:off x="1544323" y="3679863"/>
              <a:ext cx="451933" cy="506338"/>
            </a:xfrm>
            <a:custGeom>
              <a:avLst/>
              <a:gdLst>
                <a:gd name="T0" fmla="*/ 5474 w 5882"/>
                <a:gd name="T1" fmla="*/ 5074 h 6600"/>
                <a:gd name="T2" fmla="*/ 5882 w 5882"/>
                <a:gd name="T3" fmla="*/ 6600 h 6600"/>
                <a:gd name="T4" fmla="*/ 4357 w 5882"/>
                <a:gd name="T5" fmla="*/ 6191 h 6600"/>
                <a:gd name="T6" fmla="*/ 2831 w 5882"/>
                <a:gd name="T7" fmla="*/ 5782 h 6600"/>
                <a:gd name="T8" fmla="*/ 3595 w 5882"/>
                <a:gd name="T9" fmla="*/ 5018 h 6600"/>
                <a:gd name="T10" fmla="*/ 2960 w 5882"/>
                <a:gd name="T11" fmla="*/ 4382 h 6600"/>
                <a:gd name="T12" fmla="*/ 3665 w 5882"/>
                <a:gd name="T13" fmla="*/ 3677 h 6600"/>
                <a:gd name="T14" fmla="*/ 4300 w 5882"/>
                <a:gd name="T15" fmla="*/ 4313 h 6600"/>
                <a:gd name="T16" fmla="*/ 5065 w 5882"/>
                <a:gd name="T17" fmla="*/ 3548 h 6600"/>
                <a:gd name="T18" fmla="*/ 5474 w 5882"/>
                <a:gd name="T19" fmla="*/ 5074 h 6600"/>
                <a:gd name="T20" fmla="*/ 4300 w 5882"/>
                <a:gd name="T21" fmla="*/ 2287 h 6600"/>
                <a:gd name="T22" fmla="*/ 5065 w 5882"/>
                <a:gd name="T23" fmla="*/ 3052 h 6600"/>
                <a:gd name="T24" fmla="*/ 5474 w 5882"/>
                <a:gd name="T25" fmla="*/ 1526 h 6600"/>
                <a:gd name="T26" fmla="*/ 5882 w 5882"/>
                <a:gd name="T27" fmla="*/ 0 h 6600"/>
                <a:gd name="T28" fmla="*/ 4357 w 5882"/>
                <a:gd name="T29" fmla="*/ 409 h 6600"/>
                <a:gd name="T30" fmla="*/ 2831 w 5882"/>
                <a:gd name="T31" fmla="*/ 818 h 6600"/>
                <a:gd name="T32" fmla="*/ 3595 w 5882"/>
                <a:gd name="T33" fmla="*/ 1582 h 6600"/>
                <a:gd name="T34" fmla="*/ 0 w 5882"/>
                <a:gd name="T35" fmla="*/ 5178 h 6600"/>
                <a:gd name="T36" fmla="*/ 704 w 5882"/>
                <a:gd name="T37" fmla="*/ 5883 h 6600"/>
                <a:gd name="T38" fmla="*/ 2582 w 5882"/>
                <a:gd name="T39" fmla="*/ 4005 h 6600"/>
                <a:gd name="T40" fmla="*/ 2955 w 5882"/>
                <a:gd name="T41" fmla="*/ 3632 h 6600"/>
                <a:gd name="T42" fmla="*/ 4300 w 5882"/>
                <a:gd name="T43" fmla="*/ 2287 h 6600"/>
                <a:gd name="T44" fmla="*/ 2205 w 5882"/>
                <a:gd name="T45" fmla="*/ 2218 h 6600"/>
                <a:gd name="T46" fmla="*/ 704 w 5882"/>
                <a:gd name="T47" fmla="*/ 717 h 6600"/>
                <a:gd name="T48" fmla="*/ 0 w 5882"/>
                <a:gd name="T49" fmla="*/ 1422 h 6600"/>
                <a:gd name="T50" fmla="*/ 1500 w 5882"/>
                <a:gd name="T51" fmla="*/ 2923 h 6600"/>
                <a:gd name="T52" fmla="*/ 2205 w 5882"/>
                <a:gd name="T53" fmla="*/ 2218 h 6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82" h="6600">
                  <a:moveTo>
                    <a:pt x="5474" y="5074"/>
                  </a:moveTo>
                  <a:lnTo>
                    <a:pt x="5882" y="6600"/>
                  </a:lnTo>
                  <a:lnTo>
                    <a:pt x="4357" y="6191"/>
                  </a:lnTo>
                  <a:lnTo>
                    <a:pt x="2831" y="5782"/>
                  </a:lnTo>
                  <a:lnTo>
                    <a:pt x="3595" y="5018"/>
                  </a:lnTo>
                  <a:lnTo>
                    <a:pt x="2960" y="4382"/>
                  </a:lnTo>
                  <a:lnTo>
                    <a:pt x="3665" y="3677"/>
                  </a:lnTo>
                  <a:lnTo>
                    <a:pt x="4300" y="4313"/>
                  </a:lnTo>
                  <a:lnTo>
                    <a:pt x="5065" y="3548"/>
                  </a:lnTo>
                  <a:lnTo>
                    <a:pt x="5474" y="5074"/>
                  </a:lnTo>
                  <a:close/>
                  <a:moveTo>
                    <a:pt x="4300" y="2287"/>
                  </a:moveTo>
                  <a:lnTo>
                    <a:pt x="5065" y="3052"/>
                  </a:lnTo>
                  <a:lnTo>
                    <a:pt x="5474" y="1526"/>
                  </a:lnTo>
                  <a:lnTo>
                    <a:pt x="5882" y="0"/>
                  </a:lnTo>
                  <a:lnTo>
                    <a:pt x="4357" y="409"/>
                  </a:lnTo>
                  <a:lnTo>
                    <a:pt x="2831" y="818"/>
                  </a:lnTo>
                  <a:lnTo>
                    <a:pt x="3595" y="1582"/>
                  </a:lnTo>
                  <a:lnTo>
                    <a:pt x="0" y="5178"/>
                  </a:lnTo>
                  <a:lnTo>
                    <a:pt x="704" y="5883"/>
                  </a:lnTo>
                  <a:lnTo>
                    <a:pt x="2582" y="4005"/>
                  </a:lnTo>
                  <a:lnTo>
                    <a:pt x="2955" y="3632"/>
                  </a:lnTo>
                  <a:lnTo>
                    <a:pt x="4300" y="2287"/>
                  </a:lnTo>
                  <a:close/>
                  <a:moveTo>
                    <a:pt x="2205" y="2218"/>
                  </a:moveTo>
                  <a:lnTo>
                    <a:pt x="704" y="717"/>
                  </a:lnTo>
                  <a:lnTo>
                    <a:pt x="0" y="1422"/>
                  </a:lnTo>
                  <a:lnTo>
                    <a:pt x="1500" y="2923"/>
                  </a:lnTo>
                  <a:lnTo>
                    <a:pt x="2205" y="2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FD1439D-70B2-4426-9AAD-3AEFE58F7E01}"/>
                </a:ext>
              </a:extLst>
            </p:cNvPr>
            <p:cNvSpPr txBox="1"/>
            <p:nvPr/>
          </p:nvSpPr>
          <p:spPr>
            <a:xfrm>
              <a:off x="2380722" y="3605827"/>
              <a:ext cx="3094094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</a:t>
              </a:r>
              <a:r>
                <a:rPr lang="en-US" altLang="zh-CN" sz="11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1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1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creative,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and copyrights belong to Bao </a:t>
              </a:r>
              <a:r>
                <a:rPr lang="en-US" altLang="zh-CN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49C7B5D2-7FE8-4628-B13D-63DE05D3B9D9}"/>
              </a:ext>
            </a:extLst>
          </p:cNvPr>
          <p:cNvGrpSpPr/>
          <p:nvPr/>
        </p:nvGrpSpPr>
        <p:grpSpPr>
          <a:xfrm>
            <a:off x="1338492" y="5013325"/>
            <a:ext cx="4391481" cy="863600"/>
            <a:chOff x="1338489" y="5013325"/>
            <a:chExt cx="4391481" cy="86360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525E793-2931-4030-8758-BEFB8BB5A5BD}"/>
                </a:ext>
              </a:extLst>
            </p:cNvPr>
            <p:cNvSpPr/>
            <p:nvPr/>
          </p:nvSpPr>
          <p:spPr>
            <a:xfrm>
              <a:off x="2202090" y="5013325"/>
              <a:ext cx="3527880" cy="863600"/>
            </a:xfrm>
            <a:prstGeom prst="rect">
              <a:avLst/>
            </a:prstGeom>
            <a:solidFill>
              <a:srgbClr val="F8F6F9"/>
            </a:solidFill>
            <a:ln w="19050">
              <a:noFill/>
            </a:ln>
            <a:effectLst>
              <a:outerShdw blurRad="304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EBDBA8F-E9CD-45CB-B9EC-8D59134F2E50}"/>
                </a:ext>
              </a:extLst>
            </p:cNvPr>
            <p:cNvSpPr/>
            <p:nvPr/>
          </p:nvSpPr>
          <p:spPr>
            <a:xfrm>
              <a:off x="1338489" y="5013325"/>
              <a:ext cx="863601" cy="863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9">
              <a:extLst>
                <a:ext uri="{FF2B5EF4-FFF2-40B4-BE49-F238E27FC236}">
                  <a16:creationId xmlns:a16="http://schemas.microsoft.com/office/drawing/2014/main" id="{12D8E9D1-2F57-45DC-B590-453032E01BA8}"/>
                </a:ext>
              </a:extLst>
            </p:cNvPr>
            <p:cNvSpPr/>
            <p:nvPr/>
          </p:nvSpPr>
          <p:spPr>
            <a:xfrm>
              <a:off x="1517120" y="5192368"/>
              <a:ext cx="506338" cy="505515"/>
            </a:xfrm>
            <a:custGeom>
              <a:avLst/>
              <a:gdLst>
                <a:gd name="connsiteX0" fmla="*/ 460696 w 608556"/>
                <a:gd name="connsiteY0" fmla="*/ 435530 h 607568"/>
                <a:gd name="connsiteX1" fmla="*/ 506378 w 608556"/>
                <a:gd name="connsiteY1" fmla="*/ 472847 h 607568"/>
                <a:gd name="connsiteX2" fmla="*/ 317397 w 608556"/>
                <a:gd name="connsiteY2" fmla="*/ 566140 h 607568"/>
                <a:gd name="connsiteX3" fmla="*/ 317397 w 608556"/>
                <a:gd name="connsiteY3" fmla="*/ 607568 h 607568"/>
                <a:gd name="connsiteX4" fmla="*/ 194761 w 608556"/>
                <a:gd name="connsiteY4" fmla="*/ 536887 h 607568"/>
                <a:gd name="connsiteX5" fmla="*/ 317397 w 608556"/>
                <a:gd name="connsiteY5" fmla="*/ 466127 h 607568"/>
                <a:gd name="connsiteX6" fmla="*/ 317397 w 608556"/>
                <a:gd name="connsiteY6" fmla="*/ 507160 h 607568"/>
                <a:gd name="connsiteX7" fmla="*/ 460696 w 608556"/>
                <a:gd name="connsiteY7" fmla="*/ 435530 h 607568"/>
                <a:gd name="connsiteX8" fmla="*/ 70847 w 608556"/>
                <a:gd name="connsiteY8" fmla="*/ 194478 h 607568"/>
                <a:gd name="connsiteX9" fmla="*/ 141616 w 608556"/>
                <a:gd name="connsiteY9" fmla="*/ 316919 h 607568"/>
                <a:gd name="connsiteX10" fmla="*/ 100532 w 608556"/>
                <a:gd name="connsiteY10" fmla="*/ 316919 h 607568"/>
                <a:gd name="connsiteX11" fmla="*/ 172250 w 608556"/>
                <a:gd name="connsiteY11" fmla="*/ 459992 h 607568"/>
                <a:gd name="connsiteX12" fmla="*/ 134966 w 608556"/>
                <a:gd name="connsiteY12" fmla="*/ 505601 h 607568"/>
                <a:gd name="connsiteX13" fmla="*/ 41479 w 608556"/>
                <a:gd name="connsiteY13" fmla="*/ 316919 h 607568"/>
                <a:gd name="connsiteX14" fmla="*/ 0 w 608556"/>
                <a:gd name="connsiteY14" fmla="*/ 316919 h 607568"/>
                <a:gd name="connsiteX15" fmla="*/ 473614 w 608556"/>
                <a:gd name="connsiteY15" fmla="*/ 101967 h 607568"/>
                <a:gd name="connsiteX16" fmla="*/ 567060 w 608556"/>
                <a:gd name="connsiteY16" fmla="*/ 290643 h 607568"/>
                <a:gd name="connsiteX17" fmla="*/ 608556 w 608556"/>
                <a:gd name="connsiteY17" fmla="*/ 290643 h 607568"/>
                <a:gd name="connsiteX18" fmla="*/ 537759 w 608556"/>
                <a:gd name="connsiteY18" fmla="*/ 413160 h 607568"/>
                <a:gd name="connsiteX19" fmla="*/ 466882 w 608556"/>
                <a:gd name="connsiteY19" fmla="*/ 290643 h 607568"/>
                <a:gd name="connsiteX20" fmla="*/ 507983 w 608556"/>
                <a:gd name="connsiteY20" fmla="*/ 290643 h 607568"/>
                <a:gd name="connsiteX21" fmla="*/ 436235 w 608556"/>
                <a:gd name="connsiteY21" fmla="*/ 147654 h 607568"/>
                <a:gd name="connsiteX22" fmla="*/ 291127 w 608556"/>
                <a:gd name="connsiteY22" fmla="*/ 0 h 607568"/>
                <a:gd name="connsiteX23" fmla="*/ 413866 w 608556"/>
                <a:gd name="connsiteY23" fmla="*/ 70760 h 607568"/>
                <a:gd name="connsiteX24" fmla="*/ 291127 w 608556"/>
                <a:gd name="connsiteY24" fmla="*/ 141441 h 607568"/>
                <a:gd name="connsiteX25" fmla="*/ 291127 w 608556"/>
                <a:gd name="connsiteY25" fmla="*/ 100408 h 607568"/>
                <a:gd name="connsiteX26" fmla="*/ 147878 w 608556"/>
                <a:gd name="connsiteY26" fmla="*/ 172038 h 607568"/>
                <a:gd name="connsiteX27" fmla="*/ 102108 w 608556"/>
                <a:gd name="connsiteY27" fmla="*/ 134800 h 607568"/>
                <a:gd name="connsiteX28" fmla="*/ 291127 w 608556"/>
                <a:gd name="connsiteY28" fmla="*/ 41428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8556" h="607568">
                  <a:moveTo>
                    <a:pt x="460696" y="435530"/>
                  </a:moveTo>
                  <a:lnTo>
                    <a:pt x="506378" y="472847"/>
                  </a:lnTo>
                  <a:cubicBezTo>
                    <a:pt x="459509" y="530088"/>
                    <a:pt x="391026" y="563768"/>
                    <a:pt x="317397" y="566140"/>
                  </a:cubicBezTo>
                  <a:lnTo>
                    <a:pt x="317397" y="607568"/>
                  </a:lnTo>
                  <a:lnTo>
                    <a:pt x="194761" y="536887"/>
                  </a:lnTo>
                  <a:lnTo>
                    <a:pt x="317397" y="466127"/>
                  </a:lnTo>
                  <a:lnTo>
                    <a:pt x="317397" y="507160"/>
                  </a:lnTo>
                  <a:cubicBezTo>
                    <a:pt x="373212" y="504788"/>
                    <a:pt x="425069" y="479014"/>
                    <a:pt x="460696" y="435530"/>
                  </a:cubicBezTo>
                  <a:close/>
                  <a:moveTo>
                    <a:pt x="70847" y="194478"/>
                  </a:moveTo>
                  <a:lnTo>
                    <a:pt x="141616" y="316919"/>
                  </a:lnTo>
                  <a:lnTo>
                    <a:pt x="100532" y="316919"/>
                  </a:lnTo>
                  <a:cubicBezTo>
                    <a:pt x="102907" y="372647"/>
                    <a:pt x="128713" y="424421"/>
                    <a:pt x="172250" y="459992"/>
                  </a:cubicBezTo>
                  <a:lnTo>
                    <a:pt x="134966" y="505601"/>
                  </a:lnTo>
                  <a:cubicBezTo>
                    <a:pt x="77576" y="458806"/>
                    <a:pt x="43854" y="390432"/>
                    <a:pt x="41479" y="316919"/>
                  </a:cubicBezTo>
                  <a:lnTo>
                    <a:pt x="0" y="316919"/>
                  </a:lnTo>
                  <a:close/>
                  <a:moveTo>
                    <a:pt x="473614" y="101967"/>
                  </a:moveTo>
                  <a:cubicBezTo>
                    <a:pt x="530948" y="148761"/>
                    <a:pt x="564684" y="217133"/>
                    <a:pt x="567060" y="290643"/>
                  </a:cubicBezTo>
                  <a:lnTo>
                    <a:pt x="608556" y="290643"/>
                  </a:lnTo>
                  <a:lnTo>
                    <a:pt x="537759" y="413160"/>
                  </a:lnTo>
                  <a:lnTo>
                    <a:pt x="466882" y="290643"/>
                  </a:lnTo>
                  <a:lnTo>
                    <a:pt x="507983" y="290643"/>
                  </a:lnTo>
                  <a:cubicBezTo>
                    <a:pt x="505607" y="234918"/>
                    <a:pt x="479790" y="183144"/>
                    <a:pt x="436235" y="147654"/>
                  </a:cubicBezTo>
                  <a:close/>
                  <a:moveTo>
                    <a:pt x="291127" y="0"/>
                  </a:moveTo>
                  <a:lnTo>
                    <a:pt x="413866" y="70760"/>
                  </a:lnTo>
                  <a:lnTo>
                    <a:pt x="291127" y="141441"/>
                  </a:lnTo>
                  <a:lnTo>
                    <a:pt x="291127" y="100408"/>
                  </a:lnTo>
                  <a:cubicBezTo>
                    <a:pt x="235300" y="102780"/>
                    <a:pt x="183433" y="128554"/>
                    <a:pt x="147878" y="172038"/>
                  </a:cubicBezTo>
                  <a:lnTo>
                    <a:pt x="102108" y="134800"/>
                  </a:lnTo>
                  <a:cubicBezTo>
                    <a:pt x="148987" y="77480"/>
                    <a:pt x="217483" y="43800"/>
                    <a:pt x="291127" y="414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CA900D3-78B0-435F-8889-A9403D03C56B}"/>
                </a:ext>
              </a:extLst>
            </p:cNvPr>
            <p:cNvSpPr txBox="1"/>
            <p:nvPr/>
          </p:nvSpPr>
          <p:spPr>
            <a:xfrm>
              <a:off x="2380722" y="5117920"/>
              <a:ext cx="3094094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</a:t>
              </a:r>
              <a:r>
                <a:rPr lang="en-US" altLang="zh-CN" sz="11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1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1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creative, 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and copyrights belong to Bao </a:t>
              </a:r>
              <a:r>
                <a:rPr lang="en-US" altLang="zh-CN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9DB0C42-A6EF-4CF3-AC9E-32F603862F8E}"/>
              </a:ext>
            </a:extLst>
          </p:cNvPr>
          <p:cNvGrpSpPr/>
          <p:nvPr/>
        </p:nvGrpSpPr>
        <p:grpSpPr>
          <a:xfrm>
            <a:off x="6462034" y="1989138"/>
            <a:ext cx="4391481" cy="863600"/>
            <a:chOff x="6462031" y="1989138"/>
            <a:chExt cx="4391481" cy="86360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75DEE1C-8D2F-4E9F-8CED-850A23F84ABA}"/>
                </a:ext>
              </a:extLst>
            </p:cNvPr>
            <p:cNvSpPr/>
            <p:nvPr/>
          </p:nvSpPr>
          <p:spPr>
            <a:xfrm>
              <a:off x="7325632" y="1989138"/>
              <a:ext cx="3527880" cy="863600"/>
            </a:xfrm>
            <a:prstGeom prst="rect">
              <a:avLst/>
            </a:prstGeom>
            <a:solidFill>
              <a:srgbClr val="F8F6F9"/>
            </a:solidFill>
            <a:ln w="19050">
              <a:noFill/>
            </a:ln>
            <a:effectLst>
              <a:outerShdw blurRad="304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6F2010B-9422-458E-B2AF-910F45A0E91C}"/>
                </a:ext>
              </a:extLst>
            </p:cNvPr>
            <p:cNvSpPr/>
            <p:nvPr/>
          </p:nvSpPr>
          <p:spPr>
            <a:xfrm>
              <a:off x="6462031" y="1989138"/>
              <a:ext cx="863601" cy="863600"/>
            </a:xfrm>
            <a:prstGeom prst="rect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12">
              <a:extLst>
                <a:ext uri="{FF2B5EF4-FFF2-40B4-BE49-F238E27FC236}">
                  <a16:creationId xmlns:a16="http://schemas.microsoft.com/office/drawing/2014/main" id="{01478F66-19C4-4965-A628-EBECCDF510C2}"/>
                </a:ext>
              </a:extLst>
            </p:cNvPr>
            <p:cNvSpPr/>
            <p:nvPr/>
          </p:nvSpPr>
          <p:spPr>
            <a:xfrm>
              <a:off x="6640662" y="2189232"/>
              <a:ext cx="506338" cy="463412"/>
            </a:xfrm>
            <a:custGeom>
              <a:avLst/>
              <a:gdLst>
                <a:gd name="connsiteX0" fmla="*/ 531631 w 607639"/>
                <a:gd name="connsiteY0" fmla="*/ 404551 h 556126"/>
                <a:gd name="connsiteX1" fmla="*/ 556997 w 607639"/>
                <a:gd name="connsiteY1" fmla="*/ 429784 h 556126"/>
                <a:gd name="connsiteX2" fmla="*/ 556997 w 607639"/>
                <a:gd name="connsiteY2" fmla="*/ 455017 h 556126"/>
                <a:gd name="connsiteX3" fmla="*/ 582273 w 607639"/>
                <a:gd name="connsiteY3" fmla="*/ 455017 h 556126"/>
                <a:gd name="connsiteX4" fmla="*/ 607639 w 607639"/>
                <a:gd name="connsiteY4" fmla="*/ 480339 h 556126"/>
                <a:gd name="connsiteX5" fmla="*/ 582273 w 607639"/>
                <a:gd name="connsiteY5" fmla="*/ 505572 h 556126"/>
                <a:gd name="connsiteX6" fmla="*/ 556997 w 607639"/>
                <a:gd name="connsiteY6" fmla="*/ 505572 h 556126"/>
                <a:gd name="connsiteX7" fmla="*/ 556997 w 607639"/>
                <a:gd name="connsiteY7" fmla="*/ 530893 h 556126"/>
                <a:gd name="connsiteX8" fmla="*/ 531631 w 607639"/>
                <a:gd name="connsiteY8" fmla="*/ 556126 h 556126"/>
                <a:gd name="connsiteX9" fmla="*/ 506354 w 607639"/>
                <a:gd name="connsiteY9" fmla="*/ 530893 h 556126"/>
                <a:gd name="connsiteX10" fmla="*/ 506354 w 607639"/>
                <a:gd name="connsiteY10" fmla="*/ 505572 h 556126"/>
                <a:gd name="connsiteX11" fmla="*/ 480989 w 607639"/>
                <a:gd name="connsiteY11" fmla="*/ 505572 h 556126"/>
                <a:gd name="connsiteX12" fmla="*/ 455712 w 607639"/>
                <a:gd name="connsiteY12" fmla="*/ 480339 h 556126"/>
                <a:gd name="connsiteX13" fmla="*/ 480989 w 607639"/>
                <a:gd name="connsiteY13" fmla="*/ 455017 h 556126"/>
                <a:gd name="connsiteX14" fmla="*/ 506354 w 607639"/>
                <a:gd name="connsiteY14" fmla="*/ 455017 h 556126"/>
                <a:gd name="connsiteX15" fmla="*/ 506354 w 607639"/>
                <a:gd name="connsiteY15" fmla="*/ 429784 h 556126"/>
                <a:gd name="connsiteX16" fmla="*/ 531631 w 607639"/>
                <a:gd name="connsiteY16" fmla="*/ 404551 h 556126"/>
                <a:gd name="connsiteX17" fmla="*/ 126541 w 607639"/>
                <a:gd name="connsiteY17" fmla="*/ 353956 h 556126"/>
                <a:gd name="connsiteX18" fmla="*/ 430431 w 607639"/>
                <a:gd name="connsiteY18" fmla="*/ 353956 h 556126"/>
                <a:gd name="connsiteX19" fmla="*/ 455711 w 607639"/>
                <a:gd name="connsiteY19" fmla="*/ 379209 h 556126"/>
                <a:gd name="connsiteX20" fmla="*/ 430431 w 607639"/>
                <a:gd name="connsiteY20" fmla="*/ 404551 h 556126"/>
                <a:gd name="connsiteX21" fmla="*/ 126541 w 607639"/>
                <a:gd name="connsiteY21" fmla="*/ 404551 h 556126"/>
                <a:gd name="connsiteX22" fmla="*/ 101261 w 607639"/>
                <a:gd name="connsiteY22" fmla="*/ 379209 h 556126"/>
                <a:gd name="connsiteX23" fmla="*/ 126541 w 607639"/>
                <a:gd name="connsiteY23" fmla="*/ 353956 h 556126"/>
                <a:gd name="connsiteX24" fmla="*/ 177203 w 607639"/>
                <a:gd name="connsiteY24" fmla="*/ 252836 h 556126"/>
                <a:gd name="connsiteX25" fmla="*/ 379769 w 607639"/>
                <a:gd name="connsiteY25" fmla="*/ 252836 h 556126"/>
                <a:gd name="connsiteX26" fmla="*/ 405045 w 607639"/>
                <a:gd name="connsiteY26" fmla="*/ 278054 h 556126"/>
                <a:gd name="connsiteX27" fmla="*/ 379769 w 607639"/>
                <a:gd name="connsiteY27" fmla="*/ 303361 h 556126"/>
                <a:gd name="connsiteX28" fmla="*/ 177203 w 607639"/>
                <a:gd name="connsiteY28" fmla="*/ 303361 h 556126"/>
                <a:gd name="connsiteX29" fmla="*/ 151927 w 607639"/>
                <a:gd name="connsiteY29" fmla="*/ 278054 h 556126"/>
                <a:gd name="connsiteX30" fmla="*/ 177203 w 607639"/>
                <a:gd name="connsiteY30" fmla="*/ 252836 h 556126"/>
                <a:gd name="connsiteX31" fmla="*/ 430424 w 607639"/>
                <a:gd name="connsiteY31" fmla="*/ 101120 h 556126"/>
                <a:gd name="connsiteX32" fmla="*/ 455712 w 607639"/>
                <a:gd name="connsiteY32" fmla="*/ 126373 h 556126"/>
                <a:gd name="connsiteX33" fmla="*/ 455712 w 607639"/>
                <a:gd name="connsiteY33" fmla="*/ 126462 h 556126"/>
                <a:gd name="connsiteX34" fmla="*/ 430424 w 607639"/>
                <a:gd name="connsiteY34" fmla="*/ 151715 h 556126"/>
                <a:gd name="connsiteX35" fmla="*/ 405046 w 607639"/>
                <a:gd name="connsiteY35" fmla="*/ 126462 h 556126"/>
                <a:gd name="connsiteX36" fmla="*/ 430424 w 607639"/>
                <a:gd name="connsiteY36" fmla="*/ 101120 h 556126"/>
                <a:gd name="connsiteX37" fmla="*/ 329126 w 607639"/>
                <a:gd name="connsiteY37" fmla="*/ 101120 h 556126"/>
                <a:gd name="connsiteX38" fmla="*/ 354379 w 607639"/>
                <a:gd name="connsiteY38" fmla="*/ 126373 h 556126"/>
                <a:gd name="connsiteX39" fmla="*/ 354379 w 607639"/>
                <a:gd name="connsiteY39" fmla="*/ 126462 h 556126"/>
                <a:gd name="connsiteX40" fmla="*/ 329126 w 607639"/>
                <a:gd name="connsiteY40" fmla="*/ 151715 h 556126"/>
                <a:gd name="connsiteX41" fmla="*/ 303784 w 607639"/>
                <a:gd name="connsiteY41" fmla="*/ 126462 h 556126"/>
                <a:gd name="connsiteX42" fmla="*/ 329126 w 607639"/>
                <a:gd name="connsiteY42" fmla="*/ 101120 h 556126"/>
                <a:gd name="connsiteX43" fmla="*/ 227856 w 607639"/>
                <a:gd name="connsiteY43" fmla="*/ 101120 h 556126"/>
                <a:gd name="connsiteX44" fmla="*/ 253118 w 607639"/>
                <a:gd name="connsiteY44" fmla="*/ 126373 h 556126"/>
                <a:gd name="connsiteX45" fmla="*/ 253118 w 607639"/>
                <a:gd name="connsiteY45" fmla="*/ 126462 h 556126"/>
                <a:gd name="connsiteX46" fmla="*/ 227856 w 607639"/>
                <a:gd name="connsiteY46" fmla="*/ 151715 h 556126"/>
                <a:gd name="connsiteX47" fmla="*/ 202593 w 607639"/>
                <a:gd name="connsiteY47" fmla="*/ 126462 h 556126"/>
                <a:gd name="connsiteX48" fmla="*/ 227856 w 607639"/>
                <a:gd name="connsiteY48" fmla="*/ 101120 h 556126"/>
                <a:gd name="connsiteX49" fmla="*/ 25276 w 607639"/>
                <a:gd name="connsiteY49" fmla="*/ 0 h 556126"/>
                <a:gd name="connsiteX50" fmla="*/ 531608 w 607639"/>
                <a:gd name="connsiteY50" fmla="*/ 0 h 556126"/>
                <a:gd name="connsiteX51" fmla="*/ 556973 w 607639"/>
                <a:gd name="connsiteY51" fmla="*/ 25329 h 556126"/>
                <a:gd name="connsiteX52" fmla="*/ 556973 w 607639"/>
                <a:gd name="connsiteY52" fmla="*/ 328654 h 556126"/>
                <a:gd name="connsiteX53" fmla="*/ 531608 w 607639"/>
                <a:gd name="connsiteY53" fmla="*/ 353983 h 556126"/>
                <a:gd name="connsiteX54" fmla="*/ 506331 w 607639"/>
                <a:gd name="connsiteY54" fmla="*/ 328654 h 556126"/>
                <a:gd name="connsiteX55" fmla="*/ 506331 w 607639"/>
                <a:gd name="connsiteY55" fmla="*/ 50569 h 556126"/>
                <a:gd name="connsiteX56" fmla="*/ 50642 w 607639"/>
                <a:gd name="connsiteY56" fmla="*/ 50569 h 556126"/>
                <a:gd name="connsiteX57" fmla="*/ 50642 w 607639"/>
                <a:gd name="connsiteY57" fmla="*/ 455032 h 556126"/>
                <a:gd name="connsiteX58" fmla="*/ 379770 w 607639"/>
                <a:gd name="connsiteY58" fmla="*/ 455032 h 556126"/>
                <a:gd name="connsiteX59" fmla="*/ 405047 w 607639"/>
                <a:gd name="connsiteY59" fmla="*/ 480361 h 556126"/>
                <a:gd name="connsiteX60" fmla="*/ 379770 w 607639"/>
                <a:gd name="connsiteY60" fmla="*/ 505601 h 556126"/>
                <a:gd name="connsiteX61" fmla="*/ 25276 w 607639"/>
                <a:gd name="connsiteY61" fmla="*/ 505601 h 556126"/>
                <a:gd name="connsiteX62" fmla="*/ 0 w 607639"/>
                <a:gd name="connsiteY62" fmla="*/ 480361 h 556126"/>
                <a:gd name="connsiteX63" fmla="*/ 0 w 607639"/>
                <a:gd name="connsiteY63" fmla="*/ 25329 h 556126"/>
                <a:gd name="connsiteX64" fmla="*/ 25276 w 607639"/>
                <a:gd name="connsiteY64" fmla="*/ 0 h 5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7639" h="556126">
                  <a:moveTo>
                    <a:pt x="531631" y="404551"/>
                  </a:moveTo>
                  <a:cubicBezTo>
                    <a:pt x="545604" y="404551"/>
                    <a:pt x="556997" y="415835"/>
                    <a:pt x="556997" y="429784"/>
                  </a:cubicBezTo>
                  <a:lnTo>
                    <a:pt x="556997" y="455017"/>
                  </a:lnTo>
                  <a:lnTo>
                    <a:pt x="582273" y="455017"/>
                  </a:lnTo>
                  <a:cubicBezTo>
                    <a:pt x="596247" y="455017"/>
                    <a:pt x="607639" y="466390"/>
                    <a:pt x="607639" y="480339"/>
                  </a:cubicBezTo>
                  <a:cubicBezTo>
                    <a:pt x="607639" y="494288"/>
                    <a:pt x="596247" y="505572"/>
                    <a:pt x="582273" y="505572"/>
                  </a:cubicBezTo>
                  <a:lnTo>
                    <a:pt x="556997" y="505572"/>
                  </a:lnTo>
                  <a:lnTo>
                    <a:pt x="556997" y="530893"/>
                  </a:lnTo>
                  <a:cubicBezTo>
                    <a:pt x="556997" y="544843"/>
                    <a:pt x="545604" y="556126"/>
                    <a:pt x="531631" y="556126"/>
                  </a:cubicBezTo>
                  <a:cubicBezTo>
                    <a:pt x="517658" y="556126"/>
                    <a:pt x="506354" y="544843"/>
                    <a:pt x="506354" y="530893"/>
                  </a:cubicBezTo>
                  <a:lnTo>
                    <a:pt x="506354" y="505572"/>
                  </a:lnTo>
                  <a:lnTo>
                    <a:pt x="480989" y="505572"/>
                  </a:lnTo>
                  <a:cubicBezTo>
                    <a:pt x="467015" y="505572"/>
                    <a:pt x="455712" y="494288"/>
                    <a:pt x="455712" y="480339"/>
                  </a:cubicBezTo>
                  <a:cubicBezTo>
                    <a:pt x="455712" y="466390"/>
                    <a:pt x="467015" y="455017"/>
                    <a:pt x="480989" y="455017"/>
                  </a:cubicBezTo>
                  <a:lnTo>
                    <a:pt x="506354" y="455017"/>
                  </a:lnTo>
                  <a:lnTo>
                    <a:pt x="506354" y="429784"/>
                  </a:lnTo>
                  <a:cubicBezTo>
                    <a:pt x="506354" y="415835"/>
                    <a:pt x="517658" y="404551"/>
                    <a:pt x="531631" y="404551"/>
                  </a:cubicBezTo>
                  <a:close/>
                  <a:moveTo>
                    <a:pt x="126541" y="353956"/>
                  </a:moveTo>
                  <a:lnTo>
                    <a:pt x="430431" y="353956"/>
                  </a:lnTo>
                  <a:cubicBezTo>
                    <a:pt x="444406" y="353956"/>
                    <a:pt x="455711" y="365248"/>
                    <a:pt x="455711" y="379209"/>
                  </a:cubicBezTo>
                  <a:cubicBezTo>
                    <a:pt x="455711" y="393169"/>
                    <a:pt x="444406" y="404551"/>
                    <a:pt x="430431" y="404551"/>
                  </a:cubicBezTo>
                  <a:lnTo>
                    <a:pt x="126541" y="404551"/>
                  </a:lnTo>
                  <a:cubicBezTo>
                    <a:pt x="112566" y="404551"/>
                    <a:pt x="101261" y="393169"/>
                    <a:pt x="101261" y="379209"/>
                  </a:cubicBezTo>
                  <a:cubicBezTo>
                    <a:pt x="101261" y="365248"/>
                    <a:pt x="112566" y="353956"/>
                    <a:pt x="126541" y="353956"/>
                  </a:cubicBezTo>
                  <a:close/>
                  <a:moveTo>
                    <a:pt x="177203" y="252836"/>
                  </a:moveTo>
                  <a:lnTo>
                    <a:pt x="379769" y="252836"/>
                  </a:lnTo>
                  <a:cubicBezTo>
                    <a:pt x="393742" y="252836"/>
                    <a:pt x="405045" y="264113"/>
                    <a:pt x="405045" y="278054"/>
                  </a:cubicBezTo>
                  <a:cubicBezTo>
                    <a:pt x="405045" y="291995"/>
                    <a:pt x="393742" y="303361"/>
                    <a:pt x="379769" y="303361"/>
                  </a:cubicBezTo>
                  <a:lnTo>
                    <a:pt x="177203" y="303361"/>
                  </a:lnTo>
                  <a:cubicBezTo>
                    <a:pt x="163230" y="303361"/>
                    <a:pt x="151927" y="291995"/>
                    <a:pt x="151927" y="278054"/>
                  </a:cubicBezTo>
                  <a:cubicBezTo>
                    <a:pt x="151927" y="264113"/>
                    <a:pt x="163230" y="252836"/>
                    <a:pt x="177203" y="252836"/>
                  </a:cubicBezTo>
                  <a:close/>
                  <a:moveTo>
                    <a:pt x="430424" y="101120"/>
                  </a:moveTo>
                  <a:cubicBezTo>
                    <a:pt x="444403" y="101120"/>
                    <a:pt x="455712" y="112412"/>
                    <a:pt x="455712" y="126373"/>
                  </a:cubicBezTo>
                  <a:lnTo>
                    <a:pt x="455712" y="126462"/>
                  </a:lnTo>
                  <a:cubicBezTo>
                    <a:pt x="455712" y="140422"/>
                    <a:pt x="444403" y="151715"/>
                    <a:pt x="430424" y="151715"/>
                  </a:cubicBezTo>
                  <a:cubicBezTo>
                    <a:pt x="416355" y="151715"/>
                    <a:pt x="405046" y="140422"/>
                    <a:pt x="405046" y="126462"/>
                  </a:cubicBezTo>
                  <a:cubicBezTo>
                    <a:pt x="405046" y="112501"/>
                    <a:pt x="416355" y="101120"/>
                    <a:pt x="430424" y="101120"/>
                  </a:cubicBezTo>
                  <a:close/>
                  <a:moveTo>
                    <a:pt x="329126" y="101120"/>
                  </a:moveTo>
                  <a:cubicBezTo>
                    <a:pt x="343086" y="101120"/>
                    <a:pt x="354379" y="112412"/>
                    <a:pt x="354379" y="126373"/>
                  </a:cubicBezTo>
                  <a:lnTo>
                    <a:pt x="354379" y="126462"/>
                  </a:lnTo>
                  <a:cubicBezTo>
                    <a:pt x="354379" y="140422"/>
                    <a:pt x="343086" y="151715"/>
                    <a:pt x="329126" y="151715"/>
                  </a:cubicBezTo>
                  <a:cubicBezTo>
                    <a:pt x="315166" y="151715"/>
                    <a:pt x="303784" y="140422"/>
                    <a:pt x="303784" y="126462"/>
                  </a:cubicBezTo>
                  <a:cubicBezTo>
                    <a:pt x="303784" y="112501"/>
                    <a:pt x="315166" y="101120"/>
                    <a:pt x="329126" y="101120"/>
                  </a:cubicBezTo>
                  <a:close/>
                  <a:moveTo>
                    <a:pt x="227856" y="101120"/>
                  </a:moveTo>
                  <a:cubicBezTo>
                    <a:pt x="241821" y="101120"/>
                    <a:pt x="253118" y="112412"/>
                    <a:pt x="253118" y="126373"/>
                  </a:cubicBezTo>
                  <a:lnTo>
                    <a:pt x="253118" y="126462"/>
                  </a:lnTo>
                  <a:cubicBezTo>
                    <a:pt x="253118" y="140422"/>
                    <a:pt x="241821" y="151715"/>
                    <a:pt x="227856" y="151715"/>
                  </a:cubicBezTo>
                  <a:cubicBezTo>
                    <a:pt x="213890" y="151715"/>
                    <a:pt x="202593" y="140422"/>
                    <a:pt x="202593" y="126462"/>
                  </a:cubicBezTo>
                  <a:cubicBezTo>
                    <a:pt x="202593" y="112501"/>
                    <a:pt x="213890" y="101120"/>
                    <a:pt x="227856" y="101120"/>
                  </a:cubicBezTo>
                  <a:close/>
                  <a:moveTo>
                    <a:pt x="25276" y="0"/>
                  </a:moveTo>
                  <a:lnTo>
                    <a:pt x="531608" y="0"/>
                  </a:lnTo>
                  <a:cubicBezTo>
                    <a:pt x="545581" y="0"/>
                    <a:pt x="556973" y="11376"/>
                    <a:pt x="556973" y="25329"/>
                  </a:cubicBezTo>
                  <a:lnTo>
                    <a:pt x="556973" y="328654"/>
                  </a:lnTo>
                  <a:cubicBezTo>
                    <a:pt x="556973" y="342607"/>
                    <a:pt x="545581" y="353983"/>
                    <a:pt x="531608" y="353983"/>
                  </a:cubicBezTo>
                  <a:cubicBezTo>
                    <a:pt x="517634" y="353983"/>
                    <a:pt x="506331" y="342607"/>
                    <a:pt x="506331" y="328654"/>
                  </a:cubicBezTo>
                  <a:lnTo>
                    <a:pt x="506331" y="50569"/>
                  </a:lnTo>
                  <a:lnTo>
                    <a:pt x="50642" y="50569"/>
                  </a:lnTo>
                  <a:lnTo>
                    <a:pt x="50642" y="455032"/>
                  </a:lnTo>
                  <a:lnTo>
                    <a:pt x="379770" y="455032"/>
                  </a:lnTo>
                  <a:cubicBezTo>
                    <a:pt x="393744" y="455032"/>
                    <a:pt x="405047" y="466408"/>
                    <a:pt x="405047" y="480361"/>
                  </a:cubicBezTo>
                  <a:cubicBezTo>
                    <a:pt x="405047" y="494314"/>
                    <a:pt x="393744" y="505601"/>
                    <a:pt x="379770" y="505601"/>
                  </a:cubicBezTo>
                  <a:lnTo>
                    <a:pt x="25276" y="505601"/>
                  </a:lnTo>
                  <a:cubicBezTo>
                    <a:pt x="11303" y="505601"/>
                    <a:pt x="0" y="494314"/>
                    <a:pt x="0" y="480361"/>
                  </a:cubicBezTo>
                  <a:lnTo>
                    <a:pt x="0" y="25329"/>
                  </a:lnTo>
                  <a:cubicBezTo>
                    <a:pt x="0" y="11376"/>
                    <a:pt x="11303" y="0"/>
                    <a:pt x="252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5839C0A-072A-44E3-BDB1-F8E0A23CA40C}"/>
                </a:ext>
              </a:extLst>
            </p:cNvPr>
            <p:cNvSpPr txBox="1"/>
            <p:nvPr/>
          </p:nvSpPr>
          <p:spPr>
            <a:xfrm>
              <a:off x="7542526" y="2093733"/>
              <a:ext cx="3094094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</a:t>
              </a:r>
              <a:r>
                <a:rPr lang="en-US" altLang="zh-CN" sz="11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1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1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creative,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and copyrights belong to Bao </a:t>
              </a:r>
              <a:r>
                <a:rPr lang="en-US" altLang="zh-CN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15BEE88-93DC-4351-9BC1-3DD3395DD0EA}"/>
              </a:ext>
            </a:extLst>
          </p:cNvPr>
          <p:cNvGrpSpPr/>
          <p:nvPr/>
        </p:nvGrpSpPr>
        <p:grpSpPr>
          <a:xfrm>
            <a:off x="6462034" y="3501232"/>
            <a:ext cx="4391481" cy="863600"/>
            <a:chOff x="6462031" y="3501232"/>
            <a:chExt cx="4391481" cy="8636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C19206B-0FF4-42EE-B603-45573BE80974}"/>
                </a:ext>
              </a:extLst>
            </p:cNvPr>
            <p:cNvSpPr/>
            <p:nvPr/>
          </p:nvSpPr>
          <p:spPr>
            <a:xfrm>
              <a:off x="7325632" y="3501232"/>
              <a:ext cx="3527880" cy="863600"/>
            </a:xfrm>
            <a:prstGeom prst="rect">
              <a:avLst/>
            </a:prstGeom>
            <a:solidFill>
              <a:srgbClr val="F8F6F9"/>
            </a:solidFill>
            <a:ln w="19050">
              <a:noFill/>
            </a:ln>
            <a:effectLst>
              <a:outerShdw blurRad="304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A55F795-77E1-45C1-9B57-3A87B9B1869B}"/>
                </a:ext>
              </a:extLst>
            </p:cNvPr>
            <p:cNvSpPr/>
            <p:nvPr/>
          </p:nvSpPr>
          <p:spPr>
            <a:xfrm>
              <a:off x="6462031" y="3501232"/>
              <a:ext cx="863601" cy="863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15">
              <a:extLst>
                <a:ext uri="{FF2B5EF4-FFF2-40B4-BE49-F238E27FC236}">
                  <a16:creationId xmlns:a16="http://schemas.microsoft.com/office/drawing/2014/main" id="{986FD50A-446A-4039-9C57-ECCA4E321D8E}"/>
                </a:ext>
              </a:extLst>
            </p:cNvPr>
            <p:cNvSpPr/>
            <p:nvPr/>
          </p:nvSpPr>
          <p:spPr>
            <a:xfrm>
              <a:off x="6640662" y="3746408"/>
              <a:ext cx="506338" cy="373248"/>
            </a:xfrm>
            <a:custGeom>
              <a:avLst/>
              <a:gdLst>
                <a:gd name="connsiteX0" fmla="*/ 180979 w 609685"/>
                <a:gd name="connsiteY0" fmla="*/ 360377 h 449431"/>
                <a:gd name="connsiteX1" fmla="*/ 585044 w 609685"/>
                <a:gd name="connsiteY1" fmla="*/ 360377 h 449431"/>
                <a:gd name="connsiteX2" fmla="*/ 609685 w 609685"/>
                <a:gd name="connsiteY2" fmla="*/ 385093 h 449431"/>
                <a:gd name="connsiteX3" fmla="*/ 585044 w 609685"/>
                <a:gd name="connsiteY3" fmla="*/ 409702 h 449431"/>
                <a:gd name="connsiteX4" fmla="*/ 180979 w 609685"/>
                <a:gd name="connsiteY4" fmla="*/ 409702 h 449431"/>
                <a:gd name="connsiteX5" fmla="*/ 156232 w 609685"/>
                <a:gd name="connsiteY5" fmla="*/ 385093 h 449431"/>
                <a:gd name="connsiteX6" fmla="*/ 180979 w 609685"/>
                <a:gd name="connsiteY6" fmla="*/ 360377 h 449431"/>
                <a:gd name="connsiteX7" fmla="*/ 64426 w 609685"/>
                <a:gd name="connsiteY7" fmla="*/ 351779 h 449431"/>
                <a:gd name="connsiteX8" fmla="*/ 31040 w 609685"/>
                <a:gd name="connsiteY8" fmla="*/ 385111 h 449431"/>
                <a:gd name="connsiteX9" fmla="*/ 64426 w 609685"/>
                <a:gd name="connsiteY9" fmla="*/ 418336 h 449431"/>
                <a:gd name="connsiteX10" fmla="*/ 97706 w 609685"/>
                <a:gd name="connsiteY10" fmla="*/ 385111 h 449431"/>
                <a:gd name="connsiteX11" fmla="*/ 64426 w 609685"/>
                <a:gd name="connsiteY11" fmla="*/ 351779 h 449431"/>
                <a:gd name="connsiteX12" fmla="*/ 64426 w 609685"/>
                <a:gd name="connsiteY12" fmla="*/ 320790 h 449431"/>
                <a:gd name="connsiteX13" fmla="*/ 128852 w 609685"/>
                <a:gd name="connsiteY13" fmla="*/ 385111 h 449431"/>
                <a:gd name="connsiteX14" fmla="*/ 64426 w 609685"/>
                <a:gd name="connsiteY14" fmla="*/ 449431 h 449431"/>
                <a:gd name="connsiteX15" fmla="*/ 0 w 609685"/>
                <a:gd name="connsiteY15" fmla="*/ 385111 h 449431"/>
                <a:gd name="connsiteX16" fmla="*/ 64426 w 609685"/>
                <a:gd name="connsiteY16" fmla="*/ 320790 h 449431"/>
                <a:gd name="connsiteX17" fmla="*/ 180979 w 609685"/>
                <a:gd name="connsiteY17" fmla="*/ 200123 h 449431"/>
                <a:gd name="connsiteX18" fmla="*/ 585044 w 609685"/>
                <a:gd name="connsiteY18" fmla="*/ 200123 h 449431"/>
                <a:gd name="connsiteX19" fmla="*/ 609685 w 609685"/>
                <a:gd name="connsiteY19" fmla="*/ 224715 h 449431"/>
                <a:gd name="connsiteX20" fmla="*/ 585044 w 609685"/>
                <a:gd name="connsiteY20" fmla="*/ 249307 h 449431"/>
                <a:gd name="connsiteX21" fmla="*/ 180979 w 609685"/>
                <a:gd name="connsiteY21" fmla="*/ 249307 h 449431"/>
                <a:gd name="connsiteX22" fmla="*/ 156232 w 609685"/>
                <a:gd name="connsiteY22" fmla="*/ 224715 h 449431"/>
                <a:gd name="connsiteX23" fmla="*/ 180979 w 609685"/>
                <a:gd name="connsiteY23" fmla="*/ 200123 h 449431"/>
                <a:gd name="connsiteX24" fmla="*/ 64426 w 609685"/>
                <a:gd name="connsiteY24" fmla="*/ 191384 h 449431"/>
                <a:gd name="connsiteX25" fmla="*/ 31040 w 609685"/>
                <a:gd name="connsiteY25" fmla="*/ 224715 h 449431"/>
                <a:gd name="connsiteX26" fmla="*/ 64426 w 609685"/>
                <a:gd name="connsiteY26" fmla="*/ 258047 h 449431"/>
                <a:gd name="connsiteX27" fmla="*/ 97706 w 609685"/>
                <a:gd name="connsiteY27" fmla="*/ 224715 h 449431"/>
                <a:gd name="connsiteX28" fmla="*/ 64426 w 609685"/>
                <a:gd name="connsiteY28" fmla="*/ 191384 h 449431"/>
                <a:gd name="connsiteX29" fmla="*/ 64426 w 609685"/>
                <a:gd name="connsiteY29" fmla="*/ 160395 h 449431"/>
                <a:gd name="connsiteX30" fmla="*/ 128852 w 609685"/>
                <a:gd name="connsiteY30" fmla="*/ 224715 h 449431"/>
                <a:gd name="connsiteX31" fmla="*/ 64426 w 609685"/>
                <a:gd name="connsiteY31" fmla="*/ 289036 h 449431"/>
                <a:gd name="connsiteX32" fmla="*/ 0 w 609685"/>
                <a:gd name="connsiteY32" fmla="*/ 224715 h 449431"/>
                <a:gd name="connsiteX33" fmla="*/ 64426 w 609685"/>
                <a:gd name="connsiteY33" fmla="*/ 160395 h 449431"/>
                <a:gd name="connsiteX34" fmla="*/ 180979 w 609685"/>
                <a:gd name="connsiteY34" fmla="*/ 39728 h 449431"/>
                <a:gd name="connsiteX35" fmla="*/ 585044 w 609685"/>
                <a:gd name="connsiteY35" fmla="*/ 39728 h 449431"/>
                <a:gd name="connsiteX36" fmla="*/ 609685 w 609685"/>
                <a:gd name="connsiteY36" fmla="*/ 64337 h 449431"/>
                <a:gd name="connsiteX37" fmla="*/ 585044 w 609685"/>
                <a:gd name="connsiteY37" fmla="*/ 89053 h 449431"/>
                <a:gd name="connsiteX38" fmla="*/ 180979 w 609685"/>
                <a:gd name="connsiteY38" fmla="*/ 89053 h 449431"/>
                <a:gd name="connsiteX39" fmla="*/ 156232 w 609685"/>
                <a:gd name="connsiteY39" fmla="*/ 64337 h 449431"/>
                <a:gd name="connsiteX40" fmla="*/ 180979 w 609685"/>
                <a:gd name="connsiteY40" fmla="*/ 39728 h 449431"/>
                <a:gd name="connsiteX41" fmla="*/ 64426 w 609685"/>
                <a:gd name="connsiteY41" fmla="*/ 31095 h 449431"/>
                <a:gd name="connsiteX42" fmla="*/ 31040 w 609685"/>
                <a:gd name="connsiteY42" fmla="*/ 64320 h 449431"/>
                <a:gd name="connsiteX43" fmla="*/ 64426 w 609685"/>
                <a:gd name="connsiteY43" fmla="*/ 97652 h 449431"/>
                <a:gd name="connsiteX44" fmla="*/ 97706 w 609685"/>
                <a:gd name="connsiteY44" fmla="*/ 64320 h 449431"/>
                <a:gd name="connsiteX45" fmla="*/ 64426 w 609685"/>
                <a:gd name="connsiteY45" fmla="*/ 31095 h 449431"/>
                <a:gd name="connsiteX46" fmla="*/ 64426 w 609685"/>
                <a:gd name="connsiteY46" fmla="*/ 0 h 449431"/>
                <a:gd name="connsiteX47" fmla="*/ 128852 w 609685"/>
                <a:gd name="connsiteY47" fmla="*/ 64320 h 449431"/>
                <a:gd name="connsiteX48" fmla="*/ 64426 w 609685"/>
                <a:gd name="connsiteY48" fmla="*/ 128641 h 449431"/>
                <a:gd name="connsiteX49" fmla="*/ 0 w 609685"/>
                <a:gd name="connsiteY49" fmla="*/ 64320 h 449431"/>
                <a:gd name="connsiteX50" fmla="*/ 64426 w 609685"/>
                <a:gd name="connsiteY50" fmla="*/ 0 h 44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9685" h="449431">
                  <a:moveTo>
                    <a:pt x="180979" y="360377"/>
                  </a:moveTo>
                  <a:lnTo>
                    <a:pt x="585044" y="360377"/>
                  </a:lnTo>
                  <a:cubicBezTo>
                    <a:pt x="598698" y="360377"/>
                    <a:pt x="609685" y="371457"/>
                    <a:pt x="609685" y="385093"/>
                  </a:cubicBezTo>
                  <a:cubicBezTo>
                    <a:pt x="609685" y="398623"/>
                    <a:pt x="598698" y="409702"/>
                    <a:pt x="585044" y="409702"/>
                  </a:cubicBezTo>
                  <a:lnTo>
                    <a:pt x="180979" y="409702"/>
                  </a:lnTo>
                  <a:cubicBezTo>
                    <a:pt x="167326" y="409702"/>
                    <a:pt x="156232" y="398623"/>
                    <a:pt x="156232" y="385093"/>
                  </a:cubicBezTo>
                  <a:cubicBezTo>
                    <a:pt x="156232" y="371457"/>
                    <a:pt x="167326" y="360377"/>
                    <a:pt x="180979" y="360377"/>
                  </a:cubicBezTo>
                  <a:close/>
                  <a:moveTo>
                    <a:pt x="64426" y="351779"/>
                  </a:moveTo>
                  <a:cubicBezTo>
                    <a:pt x="46080" y="351779"/>
                    <a:pt x="31040" y="366688"/>
                    <a:pt x="31040" y="385111"/>
                  </a:cubicBezTo>
                  <a:cubicBezTo>
                    <a:pt x="31040" y="403427"/>
                    <a:pt x="46080" y="418336"/>
                    <a:pt x="64426" y="418336"/>
                  </a:cubicBezTo>
                  <a:cubicBezTo>
                    <a:pt x="82772" y="418336"/>
                    <a:pt x="97706" y="403427"/>
                    <a:pt x="97706" y="385111"/>
                  </a:cubicBezTo>
                  <a:cubicBezTo>
                    <a:pt x="97706" y="366688"/>
                    <a:pt x="82772" y="351779"/>
                    <a:pt x="64426" y="351779"/>
                  </a:cubicBezTo>
                  <a:close/>
                  <a:moveTo>
                    <a:pt x="64426" y="320790"/>
                  </a:moveTo>
                  <a:cubicBezTo>
                    <a:pt x="99946" y="320790"/>
                    <a:pt x="128852" y="349649"/>
                    <a:pt x="128852" y="385111"/>
                  </a:cubicBezTo>
                  <a:cubicBezTo>
                    <a:pt x="128852" y="420572"/>
                    <a:pt x="99946" y="449431"/>
                    <a:pt x="64426" y="449431"/>
                  </a:cubicBezTo>
                  <a:cubicBezTo>
                    <a:pt x="28906" y="449431"/>
                    <a:pt x="0" y="420572"/>
                    <a:pt x="0" y="385111"/>
                  </a:cubicBezTo>
                  <a:cubicBezTo>
                    <a:pt x="0" y="349649"/>
                    <a:pt x="28906" y="320790"/>
                    <a:pt x="64426" y="320790"/>
                  </a:cubicBezTo>
                  <a:close/>
                  <a:moveTo>
                    <a:pt x="180979" y="200123"/>
                  </a:moveTo>
                  <a:lnTo>
                    <a:pt x="585044" y="200123"/>
                  </a:lnTo>
                  <a:cubicBezTo>
                    <a:pt x="598698" y="200123"/>
                    <a:pt x="609685" y="211088"/>
                    <a:pt x="609685" y="224715"/>
                  </a:cubicBezTo>
                  <a:cubicBezTo>
                    <a:pt x="609685" y="238342"/>
                    <a:pt x="598698" y="249307"/>
                    <a:pt x="585044" y="249307"/>
                  </a:cubicBezTo>
                  <a:lnTo>
                    <a:pt x="180979" y="249307"/>
                  </a:lnTo>
                  <a:cubicBezTo>
                    <a:pt x="167326" y="249307"/>
                    <a:pt x="156232" y="238342"/>
                    <a:pt x="156232" y="224715"/>
                  </a:cubicBezTo>
                  <a:cubicBezTo>
                    <a:pt x="156232" y="211088"/>
                    <a:pt x="167326" y="200123"/>
                    <a:pt x="180979" y="200123"/>
                  </a:cubicBezTo>
                  <a:close/>
                  <a:moveTo>
                    <a:pt x="64426" y="191384"/>
                  </a:moveTo>
                  <a:cubicBezTo>
                    <a:pt x="46080" y="191384"/>
                    <a:pt x="31040" y="206399"/>
                    <a:pt x="31040" y="224715"/>
                  </a:cubicBezTo>
                  <a:cubicBezTo>
                    <a:pt x="31040" y="243032"/>
                    <a:pt x="46080" y="258047"/>
                    <a:pt x="64426" y="258047"/>
                  </a:cubicBezTo>
                  <a:cubicBezTo>
                    <a:pt x="82772" y="258047"/>
                    <a:pt x="97706" y="243032"/>
                    <a:pt x="97706" y="224715"/>
                  </a:cubicBezTo>
                  <a:cubicBezTo>
                    <a:pt x="97706" y="206399"/>
                    <a:pt x="82772" y="191384"/>
                    <a:pt x="64426" y="191384"/>
                  </a:cubicBezTo>
                  <a:close/>
                  <a:moveTo>
                    <a:pt x="64426" y="160395"/>
                  </a:moveTo>
                  <a:cubicBezTo>
                    <a:pt x="99946" y="160395"/>
                    <a:pt x="128852" y="189254"/>
                    <a:pt x="128852" y="224715"/>
                  </a:cubicBezTo>
                  <a:cubicBezTo>
                    <a:pt x="128852" y="260177"/>
                    <a:pt x="99946" y="289036"/>
                    <a:pt x="64426" y="289036"/>
                  </a:cubicBezTo>
                  <a:cubicBezTo>
                    <a:pt x="28906" y="289036"/>
                    <a:pt x="0" y="260177"/>
                    <a:pt x="0" y="224715"/>
                  </a:cubicBezTo>
                  <a:cubicBezTo>
                    <a:pt x="0" y="189254"/>
                    <a:pt x="28906" y="160395"/>
                    <a:pt x="64426" y="160395"/>
                  </a:cubicBezTo>
                  <a:close/>
                  <a:moveTo>
                    <a:pt x="180979" y="39728"/>
                  </a:moveTo>
                  <a:lnTo>
                    <a:pt x="585044" y="39728"/>
                  </a:lnTo>
                  <a:cubicBezTo>
                    <a:pt x="598698" y="39728"/>
                    <a:pt x="609685" y="50807"/>
                    <a:pt x="609685" y="64337"/>
                  </a:cubicBezTo>
                  <a:cubicBezTo>
                    <a:pt x="609685" y="77973"/>
                    <a:pt x="598698" y="89053"/>
                    <a:pt x="585044" y="89053"/>
                  </a:cubicBezTo>
                  <a:lnTo>
                    <a:pt x="180979" y="89053"/>
                  </a:lnTo>
                  <a:cubicBezTo>
                    <a:pt x="167326" y="89053"/>
                    <a:pt x="156232" y="77973"/>
                    <a:pt x="156232" y="64337"/>
                  </a:cubicBezTo>
                  <a:cubicBezTo>
                    <a:pt x="156232" y="50807"/>
                    <a:pt x="167326" y="39728"/>
                    <a:pt x="180979" y="39728"/>
                  </a:cubicBezTo>
                  <a:close/>
                  <a:moveTo>
                    <a:pt x="64426" y="31095"/>
                  </a:moveTo>
                  <a:cubicBezTo>
                    <a:pt x="46080" y="31095"/>
                    <a:pt x="31040" y="46004"/>
                    <a:pt x="31040" y="64320"/>
                  </a:cubicBezTo>
                  <a:cubicBezTo>
                    <a:pt x="31040" y="82743"/>
                    <a:pt x="46080" y="97652"/>
                    <a:pt x="64426" y="97652"/>
                  </a:cubicBezTo>
                  <a:cubicBezTo>
                    <a:pt x="82772" y="97652"/>
                    <a:pt x="97706" y="82743"/>
                    <a:pt x="97706" y="64320"/>
                  </a:cubicBezTo>
                  <a:cubicBezTo>
                    <a:pt x="97706" y="46004"/>
                    <a:pt x="82772" y="31095"/>
                    <a:pt x="64426" y="31095"/>
                  </a:cubicBezTo>
                  <a:close/>
                  <a:moveTo>
                    <a:pt x="64426" y="0"/>
                  </a:moveTo>
                  <a:cubicBezTo>
                    <a:pt x="99946" y="0"/>
                    <a:pt x="128852" y="28859"/>
                    <a:pt x="128852" y="64320"/>
                  </a:cubicBezTo>
                  <a:cubicBezTo>
                    <a:pt x="128852" y="99782"/>
                    <a:pt x="99946" y="128641"/>
                    <a:pt x="64426" y="128641"/>
                  </a:cubicBezTo>
                  <a:cubicBezTo>
                    <a:pt x="28906" y="128641"/>
                    <a:pt x="0" y="99782"/>
                    <a:pt x="0" y="64320"/>
                  </a:cubicBezTo>
                  <a:cubicBezTo>
                    <a:pt x="0" y="28859"/>
                    <a:pt x="28906" y="0"/>
                    <a:pt x="644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94BA272-CBBB-4ACF-8591-DA5423A4B924}"/>
                </a:ext>
              </a:extLst>
            </p:cNvPr>
            <p:cNvSpPr txBox="1"/>
            <p:nvPr/>
          </p:nvSpPr>
          <p:spPr>
            <a:xfrm>
              <a:off x="7542526" y="3605827"/>
              <a:ext cx="3094094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</a:t>
              </a:r>
              <a:r>
                <a:rPr lang="en-US" altLang="zh-CN" sz="11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1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1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creative, 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and copyrights belong to Bao </a:t>
              </a:r>
              <a:r>
                <a:rPr lang="en-US" altLang="zh-CN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02368A8-3C46-4260-B3E7-30FC1A8EB84C}"/>
              </a:ext>
            </a:extLst>
          </p:cNvPr>
          <p:cNvGrpSpPr/>
          <p:nvPr/>
        </p:nvGrpSpPr>
        <p:grpSpPr>
          <a:xfrm>
            <a:off x="6462034" y="5013325"/>
            <a:ext cx="4391481" cy="863600"/>
            <a:chOff x="6462031" y="5013325"/>
            <a:chExt cx="4391481" cy="86360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3366C28-8E90-49DD-800A-65DEB4298AD3}"/>
                </a:ext>
              </a:extLst>
            </p:cNvPr>
            <p:cNvSpPr/>
            <p:nvPr/>
          </p:nvSpPr>
          <p:spPr>
            <a:xfrm>
              <a:off x="7325632" y="5013325"/>
              <a:ext cx="3527880" cy="863600"/>
            </a:xfrm>
            <a:prstGeom prst="rect">
              <a:avLst/>
            </a:prstGeom>
            <a:solidFill>
              <a:srgbClr val="F8F6F9"/>
            </a:solidFill>
            <a:ln w="19050">
              <a:noFill/>
            </a:ln>
            <a:effectLst>
              <a:outerShdw blurRad="304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DF5B19B-9586-4FB6-A54D-01BAAFB41767}"/>
                </a:ext>
              </a:extLst>
            </p:cNvPr>
            <p:cNvSpPr/>
            <p:nvPr/>
          </p:nvSpPr>
          <p:spPr>
            <a:xfrm>
              <a:off x="6462031" y="5013325"/>
              <a:ext cx="863601" cy="863600"/>
            </a:xfrm>
            <a:prstGeom prst="rect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18">
              <a:extLst>
                <a:ext uri="{FF2B5EF4-FFF2-40B4-BE49-F238E27FC236}">
                  <a16:creationId xmlns:a16="http://schemas.microsoft.com/office/drawing/2014/main" id="{CA87B44B-E14C-42AD-AB31-FDDD66EE7D1D}"/>
                </a:ext>
              </a:extLst>
            </p:cNvPr>
            <p:cNvSpPr/>
            <p:nvPr/>
          </p:nvSpPr>
          <p:spPr>
            <a:xfrm>
              <a:off x="6640662" y="5192338"/>
              <a:ext cx="506338" cy="505573"/>
            </a:xfrm>
            <a:custGeom>
              <a:avLst/>
              <a:gdLst>
                <a:gd name="connsiteX0" fmla="*/ 302086 w 607639"/>
                <a:gd name="connsiteY0" fmla="*/ 162018 h 606722"/>
                <a:gd name="connsiteX1" fmla="*/ 359395 w 607639"/>
                <a:gd name="connsiteY1" fmla="*/ 162018 h 606722"/>
                <a:gd name="connsiteX2" fmla="*/ 359395 w 607639"/>
                <a:gd name="connsiteY2" fmla="*/ 247868 h 606722"/>
                <a:gd name="connsiteX3" fmla="*/ 445268 w 607639"/>
                <a:gd name="connsiteY3" fmla="*/ 247868 h 606722"/>
                <a:gd name="connsiteX4" fmla="*/ 445268 w 607639"/>
                <a:gd name="connsiteY4" fmla="*/ 305012 h 606722"/>
                <a:gd name="connsiteX5" fmla="*/ 359395 w 607639"/>
                <a:gd name="connsiteY5" fmla="*/ 305012 h 606722"/>
                <a:gd name="connsiteX6" fmla="*/ 359395 w 607639"/>
                <a:gd name="connsiteY6" fmla="*/ 390862 h 606722"/>
                <a:gd name="connsiteX7" fmla="*/ 302086 w 607639"/>
                <a:gd name="connsiteY7" fmla="*/ 390862 h 606722"/>
                <a:gd name="connsiteX8" fmla="*/ 302086 w 607639"/>
                <a:gd name="connsiteY8" fmla="*/ 305012 h 606722"/>
                <a:gd name="connsiteX9" fmla="*/ 216213 w 607639"/>
                <a:gd name="connsiteY9" fmla="*/ 305012 h 606722"/>
                <a:gd name="connsiteX10" fmla="*/ 216213 w 607639"/>
                <a:gd name="connsiteY10" fmla="*/ 247868 h 606722"/>
                <a:gd name="connsiteX11" fmla="*/ 302086 w 607639"/>
                <a:gd name="connsiteY11" fmla="*/ 247868 h 606722"/>
                <a:gd name="connsiteX12" fmla="*/ 330744 w 607639"/>
                <a:gd name="connsiteY12" fmla="*/ 57233 h 606722"/>
                <a:gd name="connsiteX13" fmla="*/ 111168 w 607639"/>
                <a:gd name="connsiteY13" fmla="*/ 276389 h 606722"/>
                <a:gd name="connsiteX14" fmla="*/ 330744 w 607639"/>
                <a:gd name="connsiteY14" fmla="*/ 495634 h 606722"/>
                <a:gd name="connsiteX15" fmla="*/ 550320 w 607639"/>
                <a:gd name="connsiteY15" fmla="*/ 276389 h 606722"/>
                <a:gd name="connsiteX16" fmla="*/ 330744 w 607639"/>
                <a:gd name="connsiteY16" fmla="*/ 57233 h 606722"/>
                <a:gd name="connsiteX17" fmla="*/ 330744 w 607639"/>
                <a:gd name="connsiteY17" fmla="*/ 0 h 606722"/>
                <a:gd name="connsiteX18" fmla="*/ 607639 w 607639"/>
                <a:gd name="connsiteY18" fmla="*/ 276389 h 606722"/>
                <a:gd name="connsiteX19" fmla="*/ 330744 w 607639"/>
                <a:gd name="connsiteY19" fmla="*/ 552866 h 606722"/>
                <a:gd name="connsiteX20" fmla="*/ 156382 w 607639"/>
                <a:gd name="connsiteY20" fmla="*/ 490923 h 606722"/>
                <a:gd name="connsiteX21" fmla="*/ 40497 w 607639"/>
                <a:gd name="connsiteY21" fmla="*/ 606722 h 606722"/>
                <a:gd name="connsiteX22" fmla="*/ 0 w 607639"/>
                <a:gd name="connsiteY22" fmla="*/ 566286 h 606722"/>
                <a:gd name="connsiteX23" fmla="*/ 115885 w 607639"/>
                <a:gd name="connsiteY23" fmla="*/ 450487 h 606722"/>
                <a:gd name="connsiteX24" fmla="*/ 53937 w 607639"/>
                <a:gd name="connsiteY24" fmla="*/ 276389 h 606722"/>
                <a:gd name="connsiteX25" fmla="*/ 330744 w 607639"/>
                <a:gd name="connsiteY25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7639" h="606722">
                  <a:moveTo>
                    <a:pt x="302086" y="162018"/>
                  </a:moveTo>
                  <a:lnTo>
                    <a:pt x="359395" y="162018"/>
                  </a:lnTo>
                  <a:lnTo>
                    <a:pt x="359395" y="247868"/>
                  </a:lnTo>
                  <a:lnTo>
                    <a:pt x="445268" y="247868"/>
                  </a:lnTo>
                  <a:lnTo>
                    <a:pt x="445268" y="305012"/>
                  </a:lnTo>
                  <a:lnTo>
                    <a:pt x="359395" y="305012"/>
                  </a:lnTo>
                  <a:lnTo>
                    <a:pt x="359395" y="390862"/>
                  </a:lnTo>
                  <a:lnTo>
                    <a:pt x="302086" y="390862"/>
                  </a:lnTo>
                  <a:lnTo>
                    <a:pt x="302086" y="305012"/>
                  </a:lnTo>
                  <a:lnTo>
                    <a:pt x="216213" y="305012"/>
                  </a:lnTo>
                  <a:lnTo>
                    <a:pt x="216213" y="247868"/>
                  </a:lnTo>
                  <a:lnTo>
                    <a:pt x="302086" y="247868"/>
                  </a:lnTo>
                  <a:close/>
                  <a:moveTo>
                    <a:pt x="330744" y="57233"/>
                  </a:moveTo>
                  <a:cubicBezTo>
                    <a:pt x="209696" y="57233"/>
                    <a:pt x="111168" y="155524"/>
                    <a:pt x="111168" y="276389"/>
                  </a:cubicBezTo>
                  <a:cubicBezTo>
                    <a:pt x="111168" y="397342"/>
                    <a:pt x="209696" y="495634"/>
                    <a:pt x="330744" y="495634"/>
                  </a:cubicBezTo>
                  <a:cubicBezTo>
                    <a:pt x="451791" y="495634"/>
                    <a:pt x="550320" y="397342"/>
                    <a:pt x="550320" y="276389"/>
                  </a:cubicBezTo>
                  <a:cubicBezTo>
                    <a:pt x="550320" y="155524"/>
                    <a:pt x="451791" y="57233"/>
                    <a:pt x="330744" y="57233"/>
                  </a:cubicBezTo>
                  <a:close/>
                  <a:moveTo>
                    <a:pt x="330744" y="0"/>
                  </a:moveTo>
                  <a:cubicBezTo>
                    <a:pt x="483388" y="0"/>
                    <a:pt x="607639" y="123975"/>
                    <a:pt x="607639" y="276389"/>
                  </a:cubicBezTo>
                  <a:cubicBezTo>
                    <a:pt x="607639" y="428891"/>
                    <a:pt x="483388" y="552866"/>
                    <a:pt x="330744" y="552866"/>
                  </a:cubicBezTo>
                  <a:cubicBezTo>
                    <a:pt x="264702" y="552866"/>
                    <a:pt x="204000" y="529671"/>
                    <a:pt x="156382" y="490923"/>
                  </a:cubicBezTo>
                  <a:lnTo>
                    <a:pt x="40497" y="606722"/>
                  </a:lnTo>
                  <a:lnTo>
                    <a:pt x="0" y="566286"/>
                  </a:lnTo>
                  <a:lnTo>
                    <a:pt x="115885" y="450487"/>
                  </a:lnTo>
                  <a:cubicBezTo>
                    <a:pt x="77168" y="402941"/>
                    <a:pt x="53937" y="342331"/>
                    <a:pt x="53937" y="276389"/>
                  </a:cubicBezTo>
                  <a:cubicBezTo>
                    <a:pt x="53937" y="123975"/>
                    <a:pt x="178099" y="0"/>
                    <a:pt x="3307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25D94F2-1D76-4D07-99E4-CC9D7EE5CACE}"/>
                </a:ext>
              </a:extLst>
            </p:cNvPr>
            <p:cNvSpPr txBox="1"/>
            <p:nvPr/>
          </p:nvSpPr>
          <p:spPr>
            <a:xfrm>
              <a:off x="7542526" y="5117920"/>
              <a:ext cx="3094094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</a:t>
              </a:r>
              <a:r>
                <a:rPr lang="en-US" altLang="zh-CN" sz="11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1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1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creative, 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and copyrights belong to Bao </a:t>
              </a:r>
              <a:r>
                <a:rPr lang="en-US" altLang="zh-CN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B28C093-8D86-4728-AFB8-C1BA340619A7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23A40267-3C36-4D14-B9D0-8DF78D720709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9338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ṩḷiďé">
            <a:extLst>
              <a:ext uri="{FF2B5EF4-FFF2-40B4-BE49-F238E27FC236}">
                <a16:creationId xmlns:a16="http://schemas.microsoft.com/office/drawing/2014/main" id="{E0D1EFD3-DB93-4BAF-8792-6DB0B34BD4D6}"/>
              </a:ext>
            </a:extLst>
          </p:cNvPr>
          <p:cNvGrpSpPr/>
          <p:nvPr/>
        </p:nvGrpSpPr>
        <p:grpSpPr>
          <a:xfrm>
            <a:off x="3600764" y="2380341"/>
            <a:ext cx="4990472" cy="2965452"/>
            <a:chOff x="2451000" y="1584000"/>
            <a:chExt cx="7061027" cy="4195825"/>
          </a:xfrm>
        </p:grpSpPr>
        <p:sp>
          <p:nvSpPr>
            <p:cNvPr id="10" name="ïśḷíďè">
              <a:extLst>
                <a:ext uri="{FF2B5EF4-FFF2-40B4-BE49-F238E27FC236}">
                  <a16:creationId xmlns:a16="http://schemas.microsoft.com/office/drawing/2014/main" id="{B290F8EB-F2DD-400A-8F9F-C50C4874F7E5}"/>
                </a:ext>
              </a:extLst>
            </p:cNvPr>
            <p:cNvSpPr/>
            <p:nvPr/>
          </p:nvSpPr>
          <p:spPr bwMode="auto">
            <a:xfrm flipH="1">
              <a:off x="3752308" y="2370501"/>
              <a:ext cx="3410086" cy="3409324"/>
            </a:xfrm>
            <a:custGeom>
              <a:avLst/>
              <a:gdLst>
                <a:gd name="T0" fmla="*/ 5267 w 1050"/>
                <a:gd name="T1" fmla="*/ 5962 h 1049"/>
                <a:gd name="T2" fmla="*/ 5044 w 1050"/>
                <a:gd name="T3" fmla="*/ 6578 h 1049"/>
                <a:gd name="T4" fmla="*/ 4420 w 1050"/>
                <a:gd name="T5" fmla="*/ 6399 h 1049"/>
                <a:gd name="T6" fmla="*/ 4114 w 1050"/>
                <a:gd name="T7" fmla="*/ 6895 h 1049"/>
                <a:gd name="T8" fmla="*/ 3464 w 1050"/>
                <a:gd name="T9" fmla="*/ 6544 h 1049"/>
                <a:gd name="T10" fmla="*/ 2916 w 1050"/>
                <a:gd name="T11" fmla="*/ 6913 h 1049"/>
                <a:gd name="T12" fmla="*/ 2508 w 1050"/>
                <a:gd name="T13" fmla="*/ 6399 h 1049"/>
                <a:gd name="T14" fmla="*/ 1981 w 1050"/>
                <a:gd name="T15" fmla="*/ 6624 h 1049"/>
                <a:gd name="T16" fmla="*/ 1792 w 1050"/>
                <a:gd name="T17" fmla="*/ 6054 h 1049"/>
                <a:gd name="T18" fmla="*/ 1528 w 1050"/>
                <a:gd name="T19" fmla="*/ 5865 h 1049"/>
                <a:gd name="T20" fmla="*/ 920 w 1050"/>
                <a:gd name="T21" fmla="*/ 5850 h 1049"/>
                <a:gd name="T22" fmla="*/ 881 w 1050"/>
                <a:gd name="T23" fmla="*/ 5139 h 1049"/>
                <a:gd name="T24" fmla="*/ 309 w 1050"/>
                <a:gd name="T25" fmla="*/ 4953 h 1049"/>
                <a:gd name="T26" fmla="*/ 514 w 1050"/>
                <a:gd name="T27" fmla="*/ 4339 h 1049"/>
                <a:gd name="T28" fmla="*/ 0 w 1050"/>
                <a:gd name="T29" fmla="*/ 3897 h 1049"/>
                <a:gd name="T30" fmla="*/ 394 w 1050"/>
                <a:gd name="T31" fmla="*/ 3302 h 1049"/>
                <a:gd name="T32" fmla="*/ 39 w 1050"/>
                <a:gd name="T33" fmla="*/ 2812 h 1049"/>
                <a:gd name="T34" fmla="*/ 566 w 1050"/>
                <a:gd name="T35" fmla="*/ 2428 h 1049"/>
                <a:gd name="T36" fmla="*/ 362 w 1050"/>
                <a:gd name="T37" fmla="*/ 1876 h 1049"/>
                <a:gd name="T38" fmla="*/ 973 w 1050"/>
                <a:gd name="T39" fmla="*/ 1651 h 1049"/>
                <a:gd name="T40" fmla="*/ 920 w 1050"/>
                <a:gd name="T41" fmla="*/ 1077 h 1049"/>
                <a:gd name="T42" fmla="*/ 1528 w 1050"/>
                <a:gd name="T43" fmla="*/ 1069 h 1049"/>
                <a:gd name="T44" fmla="*/ 1784 w 1050"/>
                <a:gd name="T45" fmla="*/ 401 h 1049"/>
                <a:gd name="T46" fmla="*/ 2358 w 1050"/>
                <a:gd name="T47" fmla="*/ 582 h 1049"/>
                <a:gd name="T48" fmla="*/ 2667 w 1050"/>
                <a:gd name="T49" fmla="*/ 482 h 1049"/>
                <a:gd name="T50" fmla="*/ 3299 w 1050"/>
                <a:gd name="T51" fmla="*/ 383 h 1049"/>
                <a:gd name="T52" fmla="*/ 3899 w 1050"/>
                <a:gd name="T53" fmla="*/ 0 h 1049"/>
                <a:gd name="T54" fmla="*/ 4255 w 1050"/>
                <a:gd name="T55" fmla="*/ 482 h 1049"/>
                <a:gd name="T56" fmla="*/ 4570 w 1050"/>
                <a:gd name="T57" fmla="*/ 582 h 1049"/>
                <a:gd name="T58" fmla="*/ 5143 w 1050"/>
                <a:gd name="T59" fmla="*/ 401 h 1049"/>
                <a:gd name="T60" fmla="*/ 5332 w 1050"/>
                <a:gd name="T61" fmla="*/ 1024 h 1049"/>
                <a:gd name="T62" fmla="*/ 5926 w 1050"/>
                <a:gd name="T63" fmla="*/ 996 h 1049"/>
                <a:gd name="T64" fmla="*/ 5951 w 1050"/>
                <a:gd name="T65" fmla="*/ 1651 h 1049"/>
                <a:gd name="T66" fmla="*/ 6566 w 1050"/>
                <a:gd name="T67" fmla="*/ 1876 h 1049"/>
                <a:gd name="T68" fmla="*/ 6386 w 1050"/>
                <a:gd name="T69" fmla="*/ 2510 h 1049"/>
                <a:gd name="T70" fmla="*/ 6882 w 1050"/>
                <a:gd name="T71" fmla="*/ 2812 h 1049"/>
                <a:gd name="T72" fmla="*/ 6538 w 1050"/>
                <a:gd name="T73" fmla="*/ 3459 h 1049"/>
                <a:gd name="T74" fmla="*/ 6899 w 1050"/>
                <a:gd name="T75" fmla="*/ 4009 h 1049"/>
                <a:gd name="T76" fmla="*/ 6386 w 1050"/>
                <a:gd name="T77" fmla="*/ 4416 h 1049"/>
                <a:gd name="T78" fmla="*/ 6618 w 1050"/>
                <a:gd name="T79" fmla="*/ 4953 h 1049"/>
                <a:gd name="T80" fmla="*/ 6046 w 1050"/>
                <a:gd name="T81" fmla="*/ 5139 h 1049"/>
                <a:gd name="T82" fmla="*/ 5853 w 1050"/>
                <a:gd name="T83" fmla="*/ 5403 h 1049"/>
                <a:gd name="T84" fmla="*/ 5846 w 1050"/>
                <a:gd name="T85" fmla="*/ 6015 h 10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2225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ïş1îḑê">
              <a:extLst>
                <a:ext uri="{FF2B5EF4-FFF2-40B4-BE49-F238E27FC236}">
                  <a16:creationId xmlns:a16="http://schemas.microsoft.com/office/drawing/2014/main" id="{2AE532C1-2630-49E1-9627-6CA2F6E47705}"/>
                </a:ext>
              </a:extLst>
            </p:cNvPr>
            <p:cNvSpPr/>
            <p:nvPr/>
          </p:nvSpPr>
          <p:spPr bwMode="auto">
            <a:xfrm flipH="1">
              <a:off x="4272138" y="2890215"/>
              <a:ext cx="2363495" cy="2369896"/>
            </a:xfrm>
            <a:prstGeom prst="ellipse">
              <a:avLst/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 sz="1300" b="1">
                  <a:solidFill>
                    <a:srgbClr val="000000"/>
                  </a:solidFill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2" name="iṩ1íḑè">
              <a:extLst>
                <a:ext uri="{FF2B5EF4-FFF2-40B4-BE49-F238E27FC236}">
                  <a16:creationId xmlns:a16="http://schemas.microsoft.com/office/drawing/2014/main" id="{87F1F188-335C-406B-A7D1-50016D6F2920}"/>
                </a:ext>
              </a:extLst>
            </p:cNvPr>
            <p:cNvSpPr/>
            <p:nvPr/>
          </p:nvSpPr>
          <p:spPr bwMode="auto">
            <a:xfrm flipH="1">
              <a:off x="2451000" y="1584000"/>
              <a:ext cx="1930303" cy="1929872"/>
            </a:xfrm>
            <a:custGeom>
              <a:avLst/>
              <a:gdLst>
                <a:gd name="T0" fmla="*/ 2357 w 637"/>
                <a:gd name="T1" fmla="*/ 2926 h 638"/>
                <a:gd name="T2" fmla="*/ 2247 w 637"/>
                <a:gd name="T3" fmla="*/ 2982 h 638"/>
                <a:gd name="T4" fmla="*/ 2123 w 637"/>
                <a:gd name="T5" fmla="*/ 3024 h 638"/>
                <a:gd name="T6" fmla="*/ 1936 w 637"/>
                <a:gd name="T7" fmla="*/ 3387 h 638"/>
                <a:gd name="T8" fmla="*/ 1670 w 637"/>
                <a:gd name="T9" fmla="*/ 3082 h 638"/>
                <a:gd name="T10" fmla="*/ 1541 w 637"/>
                <a:gd name="T11" fmla="*/ 3070 h 638"/>
                <a:gd name="T12" fmla="*/ 1413 w 637"/>
                <a:gd name="T13" fmla="*/ 3052 h 638"/>
                <a:gd name="T14" fmla="*/ 1119 w 637"/>
                <a:gd name="T15" fmla="*/ 3297 h 638"/>
                <a:gd name="T16" fmla="*/ 969 w 637"/>
                <a:gd name="T17" fmla="*/ 3237 h 638"/>
                <a:gd name="T18" fmla="*/ 930 w 637"/>
                <a:gd name="T19" fmla="*/ 2839 h 638"/>
                <a:gd name="T20" fmla="*/ 829 w 637"/>
                <a:gd name="T21" fmla="*/ 2762 h 638"/>
                <a:gd name="T22" fmla="*/ 421 w 637"/>
                <a:gd name="T23" fmla="*/ 2827 h 638"/>
                <a:gd name="T24" fmla="*/ 299 w 637"/>
                <a:gd name="T25" fmla="*/ 2673 h 638"/>
                <a:gd name="T26" fmla="*/ 477 w 637"/>
                <a:gd name="T27" fmla="*/ 2300 h 638"/>
                <a:gd name="T28" fmla="*/ 416 w 637"/>
                <a:gd name="T29" fmla="*/ 2183 h 638"/>
                <a:gd name="T30" fmla="*/ 30 w 637"/>
                <a:gd name="T31" fmla="*/ 2039 h 638"/>
                <a:gd name="T32" fmla="*/ 0 w 637"/>
                <a:gd name="T33" fmla="*/ 1842 h 638"/>
                <a:gd name="T34" fmla="*/ 343 w 637"/>
                <a:gd name="T35" fmla="*/ 1603 h 638"/>
                <a:gd name="T36" fmla="*/ 359 w 637"/>
                <a:gd name="T37" fmla="*/ 1470 h 638"/>
                <a:gd name="T38" fmla="*/ 91 w 637"/>
                <a:gd name="T39" fmla="*/ 1144 h 638"/>
                <a:gd name="T40" fmla="*/ 159 w 637"/>
                <a:gd name="T41" fmla="*/ 969 h 638"/>
                <a:gd name="T42" fmla="*/ 584 w 637"/>
                <a:gd name="T43" fmla="*/ 932 h 638"/>
                <a:gd name="T44" fmla="*/ 663 w 637"/>
                <a:gd name="T45" fmla="*/ 826 h 638"/>
                <a:gd name="T46" fmla="*/ 593 w 637"/>
                <a:gd name="T47" fmla="*/ 405 h 638"/>
                <a:gd name="T48" fmla="*/ 736 w 637"/>
                <a:gd name="T49" fmla="*/ 293 h 638"/>
                <a:gd name="T50" fmla="*/ 1128 w 637"/>
                <a:gd name="T51" fmla="*/ 470 h 638"/>
                <a:gd name="T52" fmla="*/ 1250 w 637"/>
                <a:gd name="T53" fmla="*/ 421 h 638"/>
                <a:gd name="T54" fmla="*/ 1394 w 637"/>
                <a:gd name="T55" fmla="*/ 21 h 638"/>
                <a:gd name="T56" fmla="*/ 1492 w 637"/>
                <a:gd name="T57" fmla="*/ 5 h 638"/>
                <a:gd name="T58" fmla="*/ 1765 w 637"/>
                <a:gd name="T59" fmla="*/ 342 h 638"/>
                <a:gd name="T60" fmla="*/ 1899 w 637"/>
                <a:gd name="T61" fmla="*/ 351 h 638"/>
                <a:gd name="T62" fmla="*/ 2027 w 637"/>
                <a:gd name="T63" fmla="*/ 372 h 638"/>
                <a:gd name="T64" fmla="*/ 2331 w 637"/>
                <a:gd name="T65" fmla="*/ 113 h 638"/>
                <a:gd name="T66" fmla="*/ 2466 w 637"/>
                <a:gd name="T67" fmla="*/ 171 h 638"/>
                <a:gd name="T68" fmla="*/ 2503 w 637"/>
                <a:gd name="T69" fmla="*/ 585 h 638"/>
                <a:gd name="T70" fmla="*/ 2609 w 637"/>
                <a:gd name="T71" fmla="*/ 665 h 638"/>
                <a:gd name="T72" fmla="*/ 3006 w 637"/>
                <a:gd name="T73" fmla="*/ 597 h 638"/>
                <a:gd name="T74" fmla="*/ 3099 w 637"/>
                <a:gd name="T75" fmla="*/ 723 h 638"/>
                <a:gd name="T76" fmla="*/ 2929 w 637"/>
                <a:gd name="T77" fmla="*/ 1070 h 638"/>
                <a:gd name="T78" fmla="*/ 2964 w 637"/>
                <a:gd name="T79" fmla="*/ 1135 h 638"/>
                <a:gd name="T80" fmla="*/ 3013 w 637"/>
                <a:gd name="T81" fmla="*/ 1250 h 638"/>
                <a:gd name="T82" fmla="*/ 3379 w 637"/>
                <a:gd name="T83" fmla="*/ 1390 h 638"/>
                <a:gd name="T84" fmla="*/ 3407 w 637"/>
                <a:gd name="T85" fmla="*/ 1603 h 638"/>
                <a:gd name="T86" fmla="*/ 3087 w 637"/>
                <a:gd name="T87" fmla="*/ 1832 h 638"/>
                <a:gd name="T88" fmla="*/ 3071 w 637"/>
                <a:gd name="T89" fmla="*/ 1954 h 638"/>
                <a:gd name="T90" fmla="*/ 3316 w 637"/>
                <a:gd name="T91" fmla="*/ 2256 h 638"/>
                <a:gd name="T92" fmla="*/ 3230 w 637"/>
                <a:gd name="T93" fmla="*/ 2460 h 638"/>
                <a:gd name="T94" fmla="*/ 2844 w 637"/>
                <a:gd name="T95" fmla="*/ 2497 h 638"/>
                <a:gd name="T96" fmla="*/ 2770 w 637"/>
                <a:gd name="T97" fmla="*/ 2598 h 638"/>
                <a:gd name="T98" fmla="*/ 2830 w 637"/>
                <a:gd name="T99" fmla="*/ 2975 h 638"/>
                <a:gd name="T100" fmla="*/ 2700 w 637"/>
                <a:gd name="T101" fmla="*/ 3082 h 6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ïšlîdê">
              <a:extLst>
                <a:ext uri="{FF2B5EF4-FFF2-40B4-BE49-F238E27FC236}">
                  <a16:creationId xmlns:a16="http://schemas.microsoft.com/office/drawing/2014/main" id="{EA80C5FC-A432-4AAD-8BC6-8545EFB2AFAE}"/>
                </a:ext>
              </a:extLst>
            </p:cNvPr>
            <p:cNvSpPr/>
            <p:nvPr/>
          </p:nvSpPr>
          <p:spPr bwMode="auto">
            <a:xfrm flipH="1">
              <a:off x="2833941" y="1970320"/>
              <a:ext cx="1164420" cy="1157230"/>
            </a:xfrm>
            <a:prstGeom prst="ellipse">
              <a:avLst/>
            </a:prstGeom>
            <a:solidFill>
              <a:schemeClr val="bg1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lvl1pPr>
                <a:defRPr sz="1300" b="1">
                  <a:solidFill>
                    <a:srgbClr val="000000"/>
                  </a:solidFill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pPr algn="ctr"/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î$ḻîdê">
              <a:extLst>
                <a:ext uri="{FF2B5EF4-FFF2-40B4-BE49-F238E27FC236}">
                  <a16:creationId xmlns:a16="http://schemas.microsoft.com/office/drawing/2014/main" id="{ADAA4A7B-3808-49C4-9AB8-A721FECF378A}"/>
                </a:ext>
              </a:extLst>
            </p:cNvPr>
            <p:cNvSpPr/>
            <p:nvPr/>
          </p:nvSpPr>
          <p:spPr bwMode="auto">
            <a:xfrm flipH="1">
              <a:off x="6819307" y="1615183"/>
              <a:ext cx="2692720" cy="2699048"/>
            </a:xfrm>
            <a:custGeom>
              <a:avLst/>
              <a:gdLst>
                <a:gd name="T0" fmla="*/ 4175 w 808"/>
                <a:gd name="T1" fmla="*/ 4916 h 810"/>
                <a:gd name="T2" fmla="*/ 3935 w 808"/>
                <a:gd name="T3" fmla="*/ 5053 h 810"/>
                <a:gd name="T4" fmla="*/ 3806 w 808"/>
                <a:gd name="T5" fmla="*/ 5616 h 810"/>
                <a:gd name="T6" fmla="*/ 3622 w 808"/>
                <a:gd name="T7" fmla="*/ 5672 h 810"/>
                <a:gd name="T8" fmla="*/ 3200 w 808"/>
                <a:gd name="T9" fmla="*/ 5272 h 810"/>
                <a:gd name="T10" fmla="*/ 3021 w 808"/>
                <a:gd name="T11" fmla="*/ 5293 h 810"/>
                <a:gd name="T12" fmla="*/ 2689 w 808"/>
                <a:gd name="T13" fmla="*/ 5765 h 810"/>
                <a:gd name="T14" fmla="*/ 2496 w 808"/>
                <a:gd name="T15" fmla="*/ 5742 h 810"/>
                <a:gd name="T16" fmla="*/ 2256 w 808"/>
                <a:gd name="T17" fmla="*/ 5216 h 810"/>
                <a:gd name="T18" fmla="*/ 2079 w 808"/>
                <a:gd name="T19" fmla="*/ 5164 h 810"/>
                <a:gd name="T20" fmla="*/ 1602 w 808"/>
                <a:gd name="T21" fmla="*/ 5472 h 810"/>
                <a:gd name="T22" fmla="*/ 1417 w 808"/>
                <a:gd name="T23" fmla="*/ 5372 h 810"/>
                <a:gd name="T24" fmla="*/ 1402 w 808"/>
                <a:gd name="T25" fmla="*/ 4803 h 810"/>
                <a:gd name="T26" fmla="*/ 1258 w 808"/>
                <a:gd name="T27" fmla="*/ 4684 h 810"/>
                <a:gd name="T28" fmla="*/ 702 w 808"/>
                <a:gd name="T29" fmla="*/ 4784 h 810"/>
                <a:gd name="T30" fmla="*/ 577 w 808"/>
                <a:gd name="T31" fmla="*/ 4616 h 810"/>
                <a:gd name="T32" fmla="*/ 733 w 808"/>
                <a:gd name="T33" fmla="*/ 4007 h 810"/>
                <a:gd name="T34" fmla="*/ 654 w 808"/>
                <a:gd name="T35" fmla="*/ 3843 h 810"/>
                <a:gd name="T36" fmla="*/ 115 w 808"/>
                <a:gd name="T37" fmla="*/ 3707 h 810"/>
                <a:gd name="T38" fmla="*/ 477 w 808"/>
                <a:gd name="T39" fmla="*/ 3281 h 810"/>
                <a:gd name="T40" fmla="*/ 456 w 808"/>
                <a:gd name="T41" fmla="*/ 3104 h 810"/>
                <a:gd name="T42" fmla="*/ 440 w 808"/>
                <a:gd name="T43" fmla="*/ 2920 h 810"/>
                <a:gd name="T44" fmla="*/ 8 w 808"/>
                <a:gd name="T45" fmla="*/ 2576 h 810"/>
                <a:gd name="T46" fmla="*/ 500 w 808"/>
                <a:gd name="T47" fmla="*/ 2335 h 810"/>
                <a:gd name="T48" fmla="*/ 554 w 808"/>
                <a:gd name="T49" fmla="*/ 2156 h 810"/>
                <a:gd name="T50" fmla="*/ 610 w 808"/>
                <a:gd name="T51" fmla="*/ 1979 h 810"/>
                <a:gd name="T52" fmla="*/ 340 w 808"/>
                <a:gd name="T53" fmla="*/ 1510 h 810"/>
                <a:gd name="T54" fmla="*/ 889 w 808"/>
                <a:gd name="T55" fmla="*/ 1466 h 810"/>
                <a:gd name="T56" fmla="*/ 994 w 808"/>
                <a:gd name="T57" fmla="*/ 1325 h 810"/>
                <a:gd name="T58" fmla="*/ 1117 w 808"/>
                <a:gd name="T59" fmla="*/ 1181 h 810"/>
                <a:gd name="T60" fmla="*/ 1054 w 808"/>
                <a:gd name="T61" fmla="*/ 648 h 810"/>
                <a:gd name="T62" fmla="*/ 1571 w 808"/>
                <a:gd name="T63" fmla="*/ 810 h 810"/>
                <a:gd name="T64" fmla="*/ 1812 w 808"/>
                <a:gd name="T65" fmla="*/ 677 h 810"/>
                <a:gd name="T66" fmla="*/ 1935 w 808"/>
                <a:gd name="T67" fmla="*/ 148 h 810"/>
                <a:gd name="T68" fmla="*/ 2148 w 808"/>
                <a:gd name="T69" fmla="*/ 85 h 810"/>
                <a:gd name="T70" fmla="*/ 2548 w 808"/>
                <a:gd name="T71" fmla="*/ 448 h 810"/>
                <a:gd name="T72" fmla="*/ 2725 w 808"/>
                <a:gd name="T73" fmla="*/ 433 h 810"/>
                <a:gd name="T74" fmla="*/ 3037 w 808"/>
                <a:gd name="T75" fmla="*/ 0 h 810"/>
                <a:gd name="T76" fmla="*/ 3266 w 808"/>
                <a:gd name="T77" fmla="*/ 23 h 810"/>
                <a:gd name="T78" fmla="*/ 3493 w 808"/>
                <a:gd name="T79" fmla="*/ 508 h 810"/>
                <a:gd name="T80" fmla="*/ 3662 w 808"/>
                <a:gd name="T81" fmla="*/ 556 h 810"/>
                <a:gd name="T82" fmla="*/ 4122 w 808"/>
                <a:gd name="T83" fmla="*/ 277 h 810"/>
                <a:gd name="T84" fmla="*/ 4316 w 808"/>
                <a:gd name="T85" fmla="*/ 385 h 810"/>
                <a:gd name="T86" fmla="*/ 4347 w 808"/>
                <a:gd name="T87" fmla="*/ 925 h 810"/>
                <a:gd name="T88" fmla="*/ 4483 w 808"/>
                <a:gd name="T89" fmla="*/ 1039 h 810"/>
                <a:gd name="T90" fmla="*/ 5016 w 808"/>
                <a:gd name="T91" fmla="*/ 954 h 810"/>
                <a:gd name="T92" fmla="*/ 5156 w 808"/>
                <a:gd name="T93" fmla="*/ 1125 h 810"/>
                <a:gd name="T94" fmla="*/ 5016 w 808"/>
                <a:gd name="T95" fmla="*/ 1716 h 810"/>
                <a:gd name="T96" fmla="*/ 5093 w 808"/>
                <a:gd name="T97" fmla="*/ 1879 h 810"/>
                <a:gd name="T98" fmla="*/ 5626 w 808"/>
                <a:gd name="T99" fmla="*/ 2027 h 810"/>
                <a:gd name="T100" fmla="*/ 5264 w 808"/>
                <a:gd name="T101" fmla="*/ 2441 h 810"/>
                <a:gd name="T102" fmla="*/ 5293 w 808"/>
                <a:gd name="T103" fmla="*/ 2620 h 810"/>
                <a:gd name="T104" fmla="*/ 5301 w 808"/>
                <a:gd name="T105" fmla="*/ 2812 h 810"/>
                <a:gd name="T106" fmla="*/ 5741 w 808"/>
                <a:gd name="T107" fmla="*/ 3145 h 810"/>
                <a:gd name="T108" fmla="*/ 5241 w 808"/>
                <a:gd name="T109" fmla="*/ 3393 h 810"/>
                <a:gd name="T110" fmla="*/ 5193 w 808"/>
                <a:gd name="T111" fmla="*/ 3574 h 810"/>
                <a:gd name="T112" fmla="*/ 5137 w 808"/>
                <a:gd name="T113" fmla="*/ 3745 h 810"/>
                <a:gd name="T114" fmla="*/ 5424 w 808"/>
                <a:gd name="T115" fmla="*/ 4232 h 810"/>
                <a:gd name="T116" fmla="*/ 4860 w 808"/>
                <a:gd name="T117" fmla="*/ 4262 h 810"/>
                <a:gd name="T118" fmla="*/ 4752 w 808"/>
                <a:gd name="T119" fmla="*/ 4414 h 810"/>
                <a:gd name="T120" fmla="*/ 4631 w 808"/>
                <a:gd name="T121" fmla="*/ 4547 h 810"/>
                <a:gd name="T122" fmla="*/ 4708 w 808"/>
                <a:gd name="T123" fmla="*/ 5109 h 8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íṥḻïḑê">
              <a:extLst>
                <a:ext uri="{FF2B5EF4-FFF2-40B4-BE49-F238E27FC236}">
                  <a16:creationId xmlns:a16="http://schemas.microsoft.com/office/drawing/2014/main" id="{CD982490-CAD4-467F-A0EE-74DB212B57D5}"/>
                </a:ext>
              </a:extLst>
            </p:cNvPr>
            <p:cNvSpPr/>
            <p:nvPr/>
          </p:nvSpPr>
          <p:spPr bwMode="auto">
            <a:xfrm flipH="1">
              <a:off x="7273291" y="2069066"/>
              <a:ext cx="1788216" cy="1787816"/>
            </a:xfrm>
            <a:prstGeom prst="ellipse">
              <a:avLst/>
            </a:prstGeom>
            <a:solidFill>
              <a:schemeClr val="bg1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lvl1pPr>
                <a:defRPr sz="1300" b="1">
                  <a:solidFill>
                    <a:srgbClr val="000000"/>
                  </a:solidFill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pPr algn="ctr"/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22D0A83-8530-428F-A917-131F3A25B1D8}"/>
              </a:ext>
            </a:extLst>
          </p:cNvPr>
          <p:cNvGrpSpPr/>
          <p:nvPr/>
        </p:nvGrpSpPr>
        <p:grpSpPr>
          <a:xfrm>
            <a:off x="1174413" y="2130063"/>
            <a:ext cx="2189847" cy="1376672"/>
            <a:chOff x="3639004" y="4394208"/>
            <a:chExt cx="2189847" cy="1376672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5A8225F-B879-4DE8-BE5A-36FA99F76424}"/>
                </a:ext>
              </a:extLst>
            </p:cNvPr>
            <p:cNvSpPr txBox="1"/>
            <p:nvPr/>
          </p:nvSpPr>
          <p:spPr>
            <a:xfrm>
              <a:off x="3639004" y="4836522"/>
              <a:ext cx="2189847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9918CA6-90A9-4D9C-B8D5-398FDA1414C9}"/>
                </a:ext>
              </a:extLst>
            </p:cNvPr>
            <p:cNvSpPr txBox="1"/>
            <p:nvPr/>
          </p:nvSpPr>
          <p:spPr>
            <a:xfrm>
              <a:off x="3639004" y="4394208"/>
              <a:ext cx="1917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70BF136-6B6A-4477-BB43-CF5B50E3DBB1}"/>
              </a:ext>
            </a:extLst>
          </p:cNvPr>
          <p:cNvGrpSpPr/>
          <p:nvPr/>
        </p:nvGrpSpPr>
        <p:grpSpPr>
          <a:xfrm>
            <a:off x="1174413" y="4164827"/>
            <a:ext cx="2189847" cy="1376672"/>
            <a:chOff x="3639004" y="4394208"/>
            <a:chExt cx="2189847" cy="137667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E39AFFF-478A-4077-81B6-1CEE326993BD}"/>
                </a:ext>
              </a:extLst>
            </p:cNvPr>
            <p:cNvSpPr txBox="1"/>
            <p:nvPr/>
          </p:nvSpPr>
          <p:spPr>
            <a:xfrm>
              <a:off x="3639004" y="4836522"/>
              <a:ext cx="2189847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733C4F0-0B26-4010-8DC5-7D8CB1F80C38}"/>
                </a:ext>
              </a:extLst>
            </p:cNvPr>
            <p:cNvSpPr txBox="1"/>
            <p:nvPr/>
          </p:nvSpPr>
          <p:spPr>
            <a:xfrm>
              <a:off x="3639004" y="4394208"/>
              <a:ext cx="1917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3CE3140-1503-4BF1-8A95-765E35D0A4A3}"/>
              </a:ext>
            </a:extLst>
          </p:cNvPr>
          <p:cNvGrpSpPr/>
          <p:nvPr/>
        </p:nvGrpSpPr>
        <p:grpSpPr>
          <a:xfrm>
            <a:off x="8982981" y="2130063"/>
            <a:ext cx="2189847" cy="1376672"/>
            <a:chOff x="3639004" y="4394208"/>
            <a:chExt cx="2189847" cy="1376672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6429999-8743-484E-B6AC-DF09B2501989}"/>
                </a:ext>
              </a:extLst>
            </p:cNvPr>
            <p:cNvSpPr txBox="1"/>
            <p:nvPr/>
          </p:nvSpPr>
          <p:spPr>
            <a:xfrm>
              <a:off x="3639004" y="4836522"/>
              <a:ext cx="2189847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CF700D7-C764-484F-8639-364062F99C84}"/>
                </a:ext>
              </a:extLst>
            </p:cNvPr>
            <p:cNvSpPr txBox="1"/>
            <p:nvPr/>
          </p:nvSpPr>
          <p:spPr>
            <a:xfrm>
              <a:off x="3911185" y="4394208"/>
              <a:ext cx="1917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B3AA363-6AD0-4073-A300-55C506905B57}"/>
              </a:ext>
            </a:extLst>
          </p:cNvPr>
          <p:cNvGrpSpPr/>
          <p:nvPr/>
        </p:nvGrpSpPr>
        <p:grpSpPr>
          <a:xfrm>
            <a:off x="8982981" y="4164827"/>
            <a:ext cx="2189847" cy="1376672"/>
            <a:chOff x="3639004" y="4394208"/>
            <a:chExt cx="2189847" cy="137667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481972D-157C-4C8E-AF27-BDE5E4466D5B}"/>
                </a:ext>
              </a:extLst>
            </p:cNvPr>
            <p:cNvSpPr txBox="1"/>
            <p:nvPr/>
          </p:nvSpPr>
          <p:spPr>
            <a:xfrm>
              <a:off x="3639004" y="4836522"/>
              <a:ext cx="2189847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95D1C5C-F1B6-46F4-9599-7378D7873332}"/>
                </a:ext>
              </a:extLst>
            </p:cNvPr>
            <p:cNvSpPr txBox="1"/>
            <p:nvPr/>
          </p:nvSpPr>
          <p:spPr>
            <a:xfrm>
              <a:off x="3911185" y="4394208"/>
              <a:ext cx="1917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F360C38A-9CE2-4C89-A53D-92E9543FDCDD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68C22451-3F69-4E79-831B-EC952544A2A4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29">
            <a:extLst>
              <a:ext uri="{FF2B5EF4-FFF2-40B4-BE49-F238E27FC236}">
                <a16:creationId xmlns:a16="http://schemas.microsoft.com/office/drawing/2014/main" id="{3D4A4260-DD85-4B03-BE34-339B582B44F8}"/>
              </a:ext>
            </a:extLst>
          </p:cNvPr>
          <p:cNvSpPr/>
          <p:nvPr/>
        </p:nvSpPr>
        <p:spPr>
          <a:xfrm>
            <a:off x="4118967" y="2894155"/>
            <a:ext cx="336847" cy="336339"/>
          </a:xfrm>
          <a:custGeom>
            <a:avLst/>
            <a:gdLst>
              <a:gd name="connsiteX0" fmla="*/ 486116 w 607630"/>
              <a:gd name="connsiteY0" fmla="*/ 515756 h 606715"/>
              <a:gd name="connsiteX1" fmla="*/ 501288 w 607630"/>
              <a:gd name="connsiteY1" fmla="*/ 530893 h 606715"/>
              <a:gd name="connsiteX2" fmla="*/ 486116 w 607630"/>
              <a:gd name="connsiteY2" fmla="*/ 546030 h 606715"/>
              <a:gd name="connsiteX3" fmla="*/ 470944 w 607630"/>
              <a:gd name="connsiteY3" fmla="*/ 530893 h 606715"/>
              <a:gd name="connsiteX4" fmla="*/ 486116 w 607630"/>
              <a:gd name="connsiteY4" fmla="*/ 515756 h 606715"/>
              <a:gd name="connsiteX5" fmla="*/ 182261 w 607630"/>
              <a:gd name="connsiteY5" fmla="*/ 515756 h 606715"/>
              <a:gd name="connsiteX6" fmla="*/ 197503 w 607630"/>
              <a:gd name="connsiteY6" fmla="*/ 530893 h 606715"/>
              <a:gd name="connsiteX7" fmla="*/ 182261 w 607630"/>
              <a:gd name="connsiteY7" fmla="*/ 546030 h 606715"/>
              <a:gd name="connsiteX8" fmla="*/ 167019 w 607630"/>
              <a:gd name="connsiteY8" fmla="*/ 530893 h 606715"/>
              <a:gd name="connsiteX9" fmla="*/ 182261 w 607630"/>
              <a:gd name="connsiteY9" fmla="*/ 515756 h 606715"/>
              <a:gd name="connsiteX10" fmla="*/ 486055 w 607630"/>
              <a:gd name="connsiteY10" fmla="*/ 485323 h 606715"/>
              <a:gd name="connsiteX11" fmla="*/ 440487 w 607630"/>
              <a:gd name="connsiteY11" fmla="*/ 530823 h 606715"/>
              <a:gd name="connsiteX12" fmla="*/ 486055 w 607630"/>
              <a:gd name="connsiteY12" fmla="*/ 576323 h 606715"/>
              <a:gd name="connsiteX13" fmla="*/ 531624 w 607630"/>
              <a:gd name="connsiteY13" fmla="*/ 530823 h 606715"/>
              <a:gd name="connsiteX14" fmla="*/ 486055 w 607630"/>
              <a:gd name="connsiteY14" fmla="*/ 485323 h 606715"/>
              <a:gd name="connsiteX15" fmla="*/ 182296 w 607630"/>
              <a:gd name="connsiteY15" fmla="*/ 485323 h 606715"/>
              <a:gd name="connsiteX16" fmla="*/ 136727 w 607630"/>
              <a:gd name="connsiteY16" fmla="*/ 530823 h 606715"/>
              <a:gd name="connsiteX17" fmla="*/ 182296 w 607630"/>
              <a:gd name="connsiteY17" fmla="*/ 576323 h 606715"/>
              <a:gd name="connsiteX18" fmla="*/ 227864 w 607630"/>
              <a:gd name="connsiteY18" fmla="*/ 530823 h 606715"/>
              <a:gd name="connsiteX19" fmla="*/ 182296 w 607630"/>
              <a:gd name="connsiteY19" fmla="*/ 485323 h 606715"/>
              <a:gd name="connsiteX20" fmla="*/ 203568 w 607630"/>
              <a:gd name="connsiteY20" fmla="*/ 182015 h 606715"/>
              <a:gd name="connsiteX21" fmla="*/ 233917 w 607630"/>
              <a:gd name="connsiteY21" fmla="*/ 394332 h 606715"/>
              <a:gd name="connsiteX22" fmla="*/ 516484 w 607630"/>
              <a:gd name="connsiteY22" fmla="*/ 394332 h 606715"/>
              <a:gd name="connsiteX23" fmla="*/ 577180 w 607630"/>
              <a:gd name="connsiteY23" fmla="*/ 182015 h 606715"/>
              <a:gd name="connsiteX24" fmla="*/ 203568 w 607630"/>
              <a:gd name="connsiteY24" fmla="*/ 151709 h 606715"/>
              <a:gd name="connsiteX25" fmla="*/ 577180 w 607630"/>
              <a:gd name="connsiteY25" fmla="*/ 151709 h 606715"/>
              <a:gd name="connsiteX26" fmla="*/ 601476 w 607630"/>
              <a:gd name="connsiteY26" fmla="*/ 163707 h 606715"/>
              <a:gd name="connsiteX27" fmla="*/ 606460 w 607630"/>
              <a:gd name="connsiteY27" fmla="*/ 190369 h 606715"/>
              <a:gd name="connsiteX28" fmla="*/ 545675 w 607630"/>
              <a:gd name="connsiteY28" fmla="*/ 402686 h 606715"/>
              <a:gd name="connsiteX29" fmla="*/ 516484 w 607630"/>
              <a:gd name="connsiteY29" fmla="*/ 424726 h 606715"/>
              <a:gd name="connsiteX30" fmla="*/ 233917 w 607630"/>
              <a:gd name="connsiteY30" fmla="*/ 424726 h 606715"/>
              <a:gd name="connsiteX31" fmla="*/ 203835 w 607630"/>
              <a:gd name="connsiteY31" fmla="*/ 398687 h 606715"/>
              <a:gd name="connsiteX32" fmla="*/ 173487 w 607630"/>
              <a:gd name="connsiteY32" fmla="*/ 186281 h 606715"/>
              <a:gd name="connsiteX33" fmla="*/ 180607 w 607630"/>
              <a:gd name="connsiteY33" fmla="*/ 162107 h 606715"/>
              <a:gd name="connsiteX34" fmla="*/ 203568 w 607630"/>
              <a:gd name="connsiteY34" fmla="*/ 151709 h 606715"/>
              <a:gd name="connsiteX35" fmla="*/ 15230 w 607630"/>
              <a:gd name="connsiteY35" fmla="*/ 0 h 606715"/>
              <a:gd name="connsiteX36" fmla="*/ 25921 w 607630"/>
              <a:gd name="connsiteY36" fmla="*/ 4466 h 606715"/>
              <a:gd name="connsiteX37" fmla="*/ 132277 w 607630"/>
              <a:gd name="connsiteY37" fmla="*/ 110661 h 606715"/>
              <a:gd name="connsiteX38" fmla="*/ 136549 w 607630"/>
              <a:gd name="connsiteY38" fmla="*/ 119104 h 606715"/>
              <a:gd name="connsiteX39" fmla="*/ 186479 w 607630"/>
              <a:gd name="connsiteY39" fmla="*/ 455464 h 606715"/>
              <a:gd name="connsiteX40" fmla="*/ 256700 w 607630"/>
              <a:gd name="connsiteY40" fmla="*/ 515716 h 606715"/>
              <a:gd name="connsiteX41" fmla="*/ 411651 w 607630"/>
              <a:gd name="connsiteY41" fmla="*/ 515716 h 606715"/>
              <a:gd name="connsiteX42" fmla="*/ 486055 w 607630"/>
              <a:gd name="connsiteY42" fmla="*/ 455020 h 606715"/>
              <a:gd name="connsiteX43" fmla="*/ 560460 w 607630"/>
              <a:gd name="connsiteY43" fmla="*/ 515716 h 606715"/>
              <a:gd name="connsiteX44" fmla="*/ 592411 w 607630"/>
              <a:gd name="connsiteY44" fmla="*/ 515716 h 606715"/>
              <a:gd name="connsiteX45" fmla="*/ 607630 w 607630"/>
              <a:gd name="connsiteY45" fmla="*/ 530823 h 606715"/>
              <a:gd name="connsiteX46" fmla="*/ 592411 w 607630"/>
              <a:gd name="connsiteY46" fmla="*/ 546019 h 606715"/>
              <a:gd name="connsiteX47" fmla="*/ 560460 w 607630"/>
              <a:gd name="connsiteY47" fmla="*/ 546019 h 606715"/>
              <a:gd name="connsiteX48" fmla="*/ 486055 w 607630"/>
              <a:gd name="connsiteY48" fmla="*/ 606715 h 606715"/>
              <a:gd name="connsiteX49" fmla="*/ 411651 w 607630"/>
              <a:gd name="connsiteY49" fmla="*/ 546019 h 606715"/>
              <a:gd name="connsiteX50" fmla="*/ 256700 w 607630"/>
              <a:gd name="connsiteY50" fmla="*/ 546019 h 606715"/>
              <a:gd name="connsiteX51" fmla="*/ 182296 w 607630"/>
              <a:gd name="connsiteY51" fmla="*/ 606715 h 606715"/>
              <a:gd name="connsiteX52" fmla="*/ 106378 w 607630"/>
              <a:gd name="connsiteY52" fmla="*/ 530823 h 606715"/>
              <a:gd name="connsiteX53" fmla="*/ 156396 w 607630"/>
              <a:gd name="connsiteY53" fmla="*/ 459819 h 606715"/>
              <a:gd name="connsiteX54" fmla="*/ 107268 w 607630"/>
              <a:gd name="connsiteY54" fmla="*/ 128524 h 606715"/>
              <a:gd name="connsiteX55" fmla="*/ 4472 w 607630"/>
              <a:gd name="connsiteY55" fmla="*/ 25883 h 606715"/>
              <a:gd name="connsiteX56" fmla="*/ 4472 w 607630"/>
              <a:gd name="connsiteY56" fmla="*/ 4466 h 606715"/>
              <a:gd name="connsiteX57" fmla="*/ 15230 w 607630"/>
              <a:gd name="connsiteY57" fmla="*/ 0 h 60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0" h="606715">
                <a:moveTo>
                  <a:pt x="486116" y="515756"/>
                </a:moveTo>
                <a:cubicBezTo>
                  <a:pt x="494495" y="515756"/>
                  <a:pt x="501288" y="522533"/>
                  <a:pt x="501288" y="530893"/>
                </a:cubicBezTo>
                <a:cubicBezTo>
                  <a:pt x="501288" y="539253"/>
                  <a:pt x="494495" y="546030"/>
                  <a:pt x="486116" y="546030"/>
                </a:cubicBezTo>
                <a:cubicBezTo>
                  <a:pt x="477737" y="546030"/>
                  <a:pt x="470944" y="539253"/>
                  <a:pt x="470944" y="530893"/>
                </a:cubicBezTo>
                <a:cubicBezTo>
                  <a:pt x="470944" y="522533"/>
                  <a:pt x="477737" y="515756"/>
                  <a:pt x="486116" y="515756"/>
                </a:cubicBezTo>
                <a:close/>
                <a:moveTo>
                  <a:pt x="182261" y="515756"/>
                </a:moveTo>
                <a:cubicBezTo>
                  <a:pt x="190679" y="515756"/>
                  <a:pt x="197503" y="522533"/>
                  <a:pt x="197503" y="530893"/>
                </a:cubicBezTo>
                <a:cubicBezTo>
                  <a:pt x="197503" y="539253"/>
                  <a:pt x="190679" y="546030"/>
                  <a:pt x="182261" y="546030"/>
                </a:cubicBezTo>
                <a:cubicBezTo>
                  <a:pt x="173843" y="546030"/>
                  <a:pt x="167019" y="539253"/>
                  <a:pt x="167019" y="530893"/>
                </a:cubicBezTo>
                <a:cubicBezTo>
                  <a:pt x="167019" y="522533"/>
                  <a:pt x="173843" y="515756"/>
                  <a:pt x="182261" y="515756"/>
                </a:cubicBezTo>
                <a:close/>
                <a:moveTo>
                  <a:pt x="486055" y="485323"/>
                </a:moveTo>
                <a:cubicBezTo>
                  <a:pt x="460957" y="485323"/>
                  <a:pt x="440487" y="505763"/>
                  <a:pt x="440487" y="530823"/>
                </a:cubicBezTo>
                <a:cubicBezTo>
                  <a:pt x="440487" y="555972"/>
                  <a:pt x="460957" y="576323"/>
                  <a:pt x="486055" y="576323"/>
                </a:cubicBezTo>
                <a:cubicBezTo>
                  <a:pt x="511242" y="576323"/>
                  <a:pt x="531624" y="555972"/>
                  <a:pt x="531624" y="530823"/>
                </a:cubicBezTo>
                <a:cubicBezTo>
                  <a:pt x="531624" y="505763"/>
                  <a:pt x="511242" y="485323"/>
                  <a:pt x="486055" y="485323"/>
                </a:cubicBezTo>
                <a:close/>
                <a:moveTo>
                  <a:pt x="182296" y="485323"/>
                </a:moveTo>
                <a:cubicBezTo>
                  <a:pt x="157197" y="485323"/>
                  <a:pt x="136727" y="505763"/>
                  <a:pt x="136727" y="530823"/>
                </a:cubicBezTo>
                <a:cubicBezTo>
                  <a:pt x="136727" y="555972"/>
                  <a:pt x="157197" y="576323"/>
                  <a:pt x="182296" y="576323"/>
                </a:cubicBezTo>
                <a:cubicBezTo>
                  <a:pt x="207394" y="576323"/>
                  <a:pt x="227864" y="555972"/>
                  <a:pt x="227864" y="530823"/>
                </a:cubicBezTo>
                <a:cubicBezTo>
                  <a:pt x="227864" y="505763"/>
                  <a:pt x="207394" y="485323"/>
                  <a:pt x="182296" y="485323"/>
                </a:cubicBezTo>
                <a:close/>
                <a:moveTo>
                  <a:pt x="203568" y="182015"/>
                </a:moveTo>
                <a:lnTo>
                  <a:pt x="233917" y="394332"/>
                </a:lnTo>
                <a:lnTo>
                  <a:pt x="516484" y="394332"/>
                </a:lnTo>
                <a:lnTo>
                  <a:pt x="577180" y="182015"/>
                </a:lnTo>
                <a:close/>
                <a:moveTo>
                  <a:pt x="203568" y="151709"/>
                </a:moveTo>
                <a:lnTo>
                  <a:pt x="577180" y="151709"/>
                </a:lnTo>
                <a:cubicBezTo>
                  <a:pt x="586703" y="151709"/>
                  <a:pt x="595692" y="156153"/>
                  <a:pt x="601476" y="163707"/>
                </a:cubicBezTo>
                <a:cubicBezTo>
                  <a:pt x="607172" y="171350"/>
                  <a:pt x="609041" y="181215"/>
                  <a:pt x="606460" y="190369"/>
                </a:cubicBezTo>
                <a:lnTo>
                  <a:pt x="545675" y="402686"/>
                </a:lnTo>
                <a:cubicBezTo>
                  <a:pt x="541937" y="415750"/>
                  <a:pt x="530011" y="424726"/>
                  <a:pt x="516484" y="424726"/>
                </a:cubicBezTo>
                <a:lnTo>
                  <a:pt x="233917" y="424726"/>
                </a:lnTo>
                <a:cubicBezTo>
                  <a:pt x="218787" y="424726"/>
                  <a:pt x="205971" y="413617"/>
                  <a:pt x="203835" y="398687"/>
                </a:cubicBezTo>
                <a:lnTo>
                  <a:pt x="173487" y="186281"/>
                </a:lnTo>
                <a:cubicBezTo>
                  <a:pt x="172241" y="177571"/>
                  <a:pt x="174822" y="168773"/>
                  <a:pt x="180607" y="162107"/>
                </a:cubicBezTo>
                <a:cubicBezTo>
                  <a:pt x="186392" y="155531"/>
                  <a:pt x="194758" y="151709"/>
                  <a:pt x="203568" y="151709"/>
                </a:cubicBezTo>
                <a:close/>
                <a:moveTo>
                  <a:pt x="15230" y="0"/>
                </a:moveTo>
                <a:cubicBezTo>
                  <a:pt x="19112" y="0"/>
                  <a:pt x="22984" y="1489"/>
                  <a:pt x="25921" y="4466"/>
                </a:cubicBezTo>
                <a:lnTo>
                  <a:pt x="132277" y="110661"/>
                </a:lnTo>
                <a:cubicBezTo>
                  <a:pt x="134591" y="112972"/>
                  <a:pt x="136104" y="115905"/>
                  <a:pt x="136549" y="119104"/>
                </a:cubicBezTo>
                <a:lnTo>
                  <a:pt x="186479" y="455464"/>
                </a:lnTo>
                <a:cubicBezTo>
                  <a:pt x="221278" y="457330"/>
                  <a:pt x="249847" y="482480"/>
                  <a:pt x="256700" y="515716"/>
                </a:cubicBezTo>
                <a:lnTo>
                  <a:pt x="411651" y="515716"/>
                </a:lnTo>
                <a:cubicBezTo>
                  <a:pt x="418682" y="481058"/>
                  <a:pt x="449387" y="455020"/>
                  <a:pt x="486055" y="455020"/>
                </a:cubicBezTo>
                <a:cubicBezTo>
                  <a:pt x="522813" y="455020"/>
                  <a:pt x="553429" y="481058"/>
                  <a:pt x="560460" y="515716"/>
                </a:cubicBezTo>
                <a:lnTo>
                  <a:pt x="592411" y="515716"/>
                </a:lnTo>
                <a:cubicBezTo>
                  <a:pt x="600777" y="515716"/>
                  <a:pt x="607630" y="522470"/>
                  <a:pt x="607630" y="530823"/>
                </a:cubicBezTo>
                <a:cubicBezTo>
                  <a:pt x="607630" y="539265"/>
                  <a:pt x="600777" y="546019"/>
                  <a:pt x="592411" y="546019"/>
                </a:cubicBezTo>
                <a:lnTo>
                  <a:pt x="560460" y="546019"/>
                </a:lnTo>
                <a:cubicBezTo>
                  <a:pt x="553429" y="580677"/>
                  <a:pt x="522813" y="606715"/>
                  <a:pt x="486055" y="606715"/>
                </a:cubicBezTo>
                <a:cubicBezTo>
                  <a:pt x="449387" y="606715"/>
                  <a:pt x="418682" y="580677"/>
                  <a:pt x="411651" y="546019"/>
                </a:cubicBezTo>
                <a:lnTo>
                  <a:pt x="256700" y="546019"/>
                </a:lnTo>
                <a:cubicBezTo>
                  <a:pt x="249669" y="580677"/>
                  <a:pt x="219053" y="606715"/>
                  <a:pt x="182296" y="606715"/>
                </a:cubicBezTo>
                <a:cubicBezTo>
                  <a:pt x="140376" y="606715"/>
                  <a:pt x="106378" y="572768"/>
                  <a:pt x="106378" y="530823"/>
                </a:cubicBezTo>
                <a:cubicBezTo>
                  <a:pt x="106378" y="498120"/>
                  <a:pt x="127293" y="470483"/>
                  <a:pt x="156396" y="459819"/>
                </a:cubicBezTo>
                <a:lnTo>
                  <a:pt x="107268" y="128524"/>
                </a:lnTo>
                <a:lnTo>
                  <a:pt x="4472" y="25883"/>
                </a:lnTo>
                <a:cubicBezTo>
                  <a:pt x="-1491" y="20017"/>
                  <a:pt x="-1491" y="10420"/>
                  <a:pt x="4472" y="4466"/>
                </a:cubicBezTo>
                <a:cubicBezTo>
                  <a:pt x="7453" y="1489"/>
                  <a:pt x="11347" y="0"/>
                  <a:pt x="15230" y="0"/>
                </a:cubicBezTo>
                <a:close/>
              </a:path>
            </a:pathLst>
          </a:cu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椭圆 30">
            <a:extLst>
              <a:ext uri="{FF2B5EF4-FFF2-40B4-BE49-F238E27FC236}">
                <a16:creationId xmlns:a16="http://schemas.microsoft.com/office/drawing/2014/main" id="{24B70845-31EB-4E4B-B5C1-80ED2D3D10F9}"/>
              </a:ext>
            </a:extLst>
          </p:cNvPr>
          <p:cNvSpPr/>
          <p:nvPr/>
        </p:nvSpPr>
        <p:spPr>
          <a:xfrm>
            <a:off x="7409455" y="3151037"/>
            <a:ext cx="460448" cy="407820"/>
          </a:xfrm>
          <a:custGeom>
            <a:avLst/>
            <a:gdLst>
              <a:gd name="T0" fmla="*/ 5837 w 6267"/>
              <a:gd name="T1" fmla="*/ 571 h 5559"/>
              <a:gd name="T2" fmla="*/ 5696 w 6267"/>
              <a:gd name="T3" fmla="*/ 429 h 5559"/>
              <a:gd name="T4" fmla="*/ 3082 w 6267"/>
              <a:gd name="T5" fmla="*/ 0 h 5559"/>
              <a:gd name="T6" fmla="*/ 809 w 6267"/>
              <a:gd name="T7" fmla="*/ 1045 h 5559"/>
              <a:gd name="T8" fmla="*/ 970 w 6267"/>
              <a:gd name="T9" fmla="*/ 1101 h 5559"/>
              <a:gd name="T10" fmla="*/ 1891 w 6267"/>
              <a:gd name="T11" fmla="*/ 2087 h 5559"/>
              <a:gd name="T12" fmla="*/ 1998 w 6267"/>
              <a:gd name="T13" fmla="*/ 2194 h 5559"/>
              <a:gd name="T14" fmla="*/ 2714 w 6267"/>
              <a:gd name="T15" fmla="*/ 2462 h 5559"/>
              <a:gd name="T16" fmla="*/ 883 w 6267"/>
              <a:gd name="T17" fmla="*/ 5242 h 5559"/>
              <a:gd name="T18" fmla="*/ 317 w 6267"/>
              <a:gd name="T19" fmla="*/ 5242 h 5559"/>
              <a:gd name="T20" fmla="*/ 317 w 6267"/>
              <a:gd name="T21" fmla="*/ 4676 h 5559"/>
              <a:gd name="T22" fmla="*/ 176 w 6267"/>
              <a:gd name="T23" fmla="*/ 4534 h 5559"/>
              <a:gd name="T24" fmla="*/ 176 w 6267"/>
              <a:gd name="T25" fmla="*/ 5383 h 5559"/>
              <a:gd name="T26" fmla="*/ 1025 w 6267"/>
              <a:gd name="T27" fmla="*/ 5383 h 5559"/>
              <a:gd name="T28" fmla="*/ 3152 w 6267"/>
              <a:gd name="T29" fmla="*/ 3282 h 5559"/>
              <a:gd name="T30" fmla="*/ 4072 w 6267"/>
              <a:gd name="T31" fmla="*/ 4269 h 5559"/>
              <a:gd name="T32" fmla="*/ 4179 w 6267"/>
              <a:gd name="T33" fmla="*/ 4375 h 5559"/>
              <a:gd name="T34" fmla="*/ 4895 w 6267"/>
              <a:gd name="T35" fmla="*/ 4643 h 5559"/>
              <a:gd name="T36" fmla="*/ 5222 w 6267"/>
              <a:gd name="T37" fmla="*/ 5457 h 5559"/>
              <a:gd name="T38" fmla="*/ 5334 w 6267"/>
              <a:gd name="T39" fmla="*/ 5437 h 5559"/>
              <a:gd name="T40" fmla="*/ 5403 w 6267"/>
              <a:gd name="T41" fmla="*/ 1005 h 5559"/>
              <a:gd name="T42" fmla="*/ 3314 w 6267"/>
              <a:gd name="T43" fmla="*/ 3094 h 5559"/>
              <a:gd name="T44" fmla="*/ 4862 w 6267"/>
              <a:gd name="T45" fmla="*/ 1404 h 5559"/>
              <a:gd name="T46" fmla="*/ 3172 w 6267"/>
              <a:gd name="T47" fmla="*/ 2953 h 5559"/>
              <a:gd name="T48" fmla="*/ 2228 w 6267"/>
              <a:gd name="T49" fmla="*/ 2004 h 5559"/>
              <a:gd name="T50" fmla="*/ 3144 w 6267"/>
              <a:gd name="T51" fmla="*/ 1195 h 5559"/>
              <a:gd name="T52" fmla="*/ 2082 w 6267"/>
              <a:gd name="T53" fmla="*/ 1867 h 5559"/>
              <a:gd name="T54" fmla="*/ 1144 w 6267"/>
              <a:gd name="T55" fmla="*/ 914 h 5559"/>
              <a:gd name="T56" fmla="*/ 4659 w 6267"/>
              <a:gd name="T57" fmla="*/ 650 h 5559"/>
              <a:gd name="T58" fmla="*/ 3366 w 6267"/>
              <a:gd name="T59" fmla="*/ 965 h 5559"/>
              <a:gd name="T60" fmla="*/ 3410 w 6267"/>
              <a:gd name="T61" fmla="*/ 1154 h 5559"/>
              <a:gd name="T62" fmla="*/ 5116 w 6267"/>
              <a:gd name="T63" fmla="*/ 1009 h 5559"/>
              <a:gd name="T64" fmla="*/ 5004 w 6267"/>
              <a:gd name="T65" fmla="*/ 1263 h 5559"/>
              <a:gd name="T66" fmla="*/ 5145 w 6267"/>
              <a:gd name="T67" fmla="*/ 1263 h 5559"/>
              <a:gd name="T68" fmla="*/ 5301 w 6267"/>
              <a:gd name="T69" fmla="*/ 2382 h 5559"/>
              <a:gd name="T70" fmla="*/ 3946 w 6267"/>
              <a:gd name="T71" fmla="*/ 3411 h 5559"/>
              <a:gd name="T72" fmla="*/ 4399 w 6267"/>
              <a:gd name="T73" fmla="*/ 4184 h 5559"/>
              <a:gd name="T74" fmla="*/ 5617 w 6267"/>
              <a:gd name="T75" fmla="*/ 1608 h 5559"/>
              <a:gd name="T76" fmla="*/ 5352 w 6267"/>
              <a:gd name="T77" fmla="*/ 5123 h 5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67" h="5559">
                <a:moveTo>
                  <a:pt x="5403" y="1005"/>
                </a:moveTo>
                <a:lnTo>
                  <a:pt x="5837" y="571"/>
                </a:lnTo>
                <a:cubicBezTo>
                  <a:pt x="5876" y="532"/>
                  <a:pt x="5876" y="468"/>
                  <a:pt x="5837" y="429"/>
                </a:cubicBezTo>
                <a:cubicBezTo>
                  <a:pt x="5798" y="390"/>
                  <a:pt x="5735" y="390"/>
                  <a:pt x="5696" y="429"/>
                </a:cubicBezTo>
                <a:lnTo>
                  <a:pt x="5262" y="863"/>
                </a:lnTo>
                <a:cubicBezTo>
                  <a:pt x="4669" y="306"/>
                  <a:pt x="3899" y="0"/>
                  <a:pt x="3082" y="0"/>
                </a:cubicBezTo>
                <a:cubicBezTo>
                  <a:pt x="2231" y="0"/>
                  <a:pt x="1431" y="331"/>
                  <a:pt x="829" y="933"/>
                </a:cubicBezTo>
                <a:cubicBezTo>
                  <a:pt x="800" y="962"/>
                  <a:pt x="792" y="1007"/>
                  <a:pt x="809" y="1045"/>
                </a:cubicBezTo>
                <a:cubicBezTo>
                  <a:pt x="826" y="1083"/>
                  <a:pt x="865" y="1106"/>
                  <a:pt x="907" y="1103"/>
                </a:cubicBezTo>
                <a:cubicBezTo>
                  <a:pt x="928" y="1102"/>
                  <a:pt x="949" y="1101"/>
                  <a:pt x="970" y="1101"/>
                </a:cubicBezTo>
                <a:cubicBezTo>
                  <a:pt x="1217" y="1101"/>
                  <a:pt x="1449" y="1197"/>
                  <a:pt x="1623" y="1371"/>
                </a:cubicBezTo>
                <a:cubicBezTo>
                  <a:pt x="1812" y="1560"/>
                  <a:pt x="1909" y="1821"/>
                  <a:pt x="1891" y="2087"/>
                </a:cubicBezTo>
                <a:cubicBezTo>
                  <a:pt x="1889" y="2116"/>
                  <a:pt x="1900" y="2144"/>
                  <a:pt x="1920" y="2165"/>
                </a:cubicBezTo>
                <a:cubicBezTo>
                  <a:pt x="1941" y="2185"/>
                  <a:pt x="1969" y="2196"/>
                  <a:pt x="1998" y="2194"/>
                </a:cubicBezTo>
                <a:cubicBezTo>
                  <a:pt x="2019" y="2193"/>
                  <a:pt x="2040" y="2192"/>
                  <a:pt x="2061" y="2192"/>
                </a:cubicBezTo>
                <a:cubicBezTo>
                  <a:pt x="2308" y="2192"/>
                  <a:pt x="2540" y="2288"/>
                  <a:pt x="2714" y="2462"/>
                </a:cubicBezTo>
                <a:cubicBezTo>
                  <a:pt x="2894" y="2642"/>
                  <a:pt x="2991" y="2888"/>
                  <a:pt x="2983" y="3142"/>
                </a:cubicBezTo>
                <a:lnTo>
                  <a:pt x="883" y="5242"/>
                </a:lnTo>
                <a:cubicBezTo>
                  <a:pt x="808" y="5317"/>
                  <a:pt x="707" y="5359"/>
                  <a:pt x="600" y="5359"/>
                </a:cubicBezTo>
                <a:cubicBezTo>
                  <a:pt x="493" y="5359"/>
                  <a:pt x="393" y="5317"/>
                  <a:pt x="317" y="5242"/>
                </a:cubicBezTo>
                <a:cubicBezTo>
                  <a:pt x="242" y="5166"/>
                  <a:pt x="200" y="5066"/>
                  <a:pt x="200" y="4959"/>
                </a:cubicBezTo>
                <a:cubicBezTo>
                  <a:pt x="200" y="4852"/>
                  <a:pt x="242" y="4751"/>
                  <a:pt x="317" y="4676"/>
                </a:cubicBezTo>
                <a:cubicBezTo>
                  <a:pt x="356" y="4637"/>
                  <a:pt x="356" y="4573"/>
                  <a:pt x="317" y="4534"/>
                </a:cubicBezTo>
                <a:cubicBezTo>
                  <a:pt x="278" y="4495"/>
                  <a:pt x="215" y="4495"/>
                  <a:pt x="176" y="4534"/>
                </a:cubicBezTo>
                <a:cubicBezTo>
                  <a:pt x="62" y="4648"/>
                  <a:pt x="0" y="4798"/>
                  <a:pt x="0" y="4959"/>
                </a:cubicBezTo>
                <a:cubicBezTo>
                  <a:pt x="0" y="5119"/>
                  <a:pt x="62" y="5270"/>
                  <a:pt x="176" y="5383"/>
                </a:cubicBezTo>
                <a:cubicBezTo>
                  <a:pt x="289" y="5497"/>
                  <a:pt x="440" y="5559"/>
                  <a:pt x="600" y="5559"/>
                </a:cubicBezTo>
                <a:cubicBezTo>
                  <a:pt x="761" y="5559"/>
                  <a:pt x="911" y="5497"/>
                  <a:pt x="1025" y="5383"/>
                </a:cubicBezTo>
                <a:lnTo>
                  <a:pt x="3125" y="3283"/>
                </a:lnTo>
                <a:cubicBezTo>
                  <a:pt x="3134" y="3283"/>
                  <a:pt x="3143" y="3282"/>
                  <a:pt x="3152" y="3282"/>
                </a:cubicBezTo>
                <a:cubicBezTo>
                  <a:pt x="3398" y="3282"/>
                  <a:pt x="3630" y="3378"/>
                  <a:pt x="3804" y="3553"/>
                </a:cubicBezTo>
                <a:cubicBezTo>
                  <a:pt x="3993" y="3741"/>
                  <a:pt x="4091" y="4002"/>
                  <a:pt x="4072" y="4269"/>
                </a:cubicBezTo>
                <a:cubicBezTo>
                  <a:pt x="4070" y="4297"/>
                  <a:pt x="4081" y="4326"/>
                  <a:pt x="4101" y="4346"/>
                </a:cubicBezTo>
                <a:cubicBezTo>
                  <a:pt x="4122" y="4367"/>
                  <a:pt x="4150" y="4377"/>
                  <a:pt x="4179" y="4375"/>
                </a:cubicBezTo>
                <a:cubicBezTo>
                  <a:pt x="4200" y="4374"/>
                  <a:pt x="4221" y="4373"/>
                  <a:pt x="4242" y="4373"/>
                </a:cubicBezTo>
                <a:cubicBezTo>
                  <a:pt x="4489" y="4373"/>
                  <a:pt x="4721" y="4469"/>
                  <a:pt x="4895" y="4643"/>
                </a:cubicBezTo>
                <a:cubicBezTo>
                  <a:pt x="5084" y="4832"/>
                  <a:pt x="5182" y="5093"/>
                  <a:pt x="5163" y="5359"/>
                </a:cubicBezTo>
                <a:cubicBezTo>
                  <a:pt x="5160" y="5401"/>
                  <a:pt x="5184" y="5440"/>
                  <a:pt x="5222" y="5457"/>
                </a:cubicBezTo>
                <a:cubicBezTo>
                  <a:pt x="5235" y="5463"/>
                  <a:pt x="5249" y="5466"/>
                  <a:pt x="5263" y="5466"/>
                </a:cubicBezTo>
                <a:cubicBezTo>
                  <a:pt x="5289" y="5466"/>
                  <a:pt x="5315" y="5456"/>
                  <a:pt x="5334" y="5437"/>
                </a:cubicBezTo>
                <a:cubicBezTo>
                  <a:pt x="5935" y="4835"/>
                  <a:pt x="6267" y="4036"/>
                  <a:pt x="6267" y="3185"/>
                </a:cubicBezTo>
                <a:cubicBezTo>
                  <a:pt x="6267" y="2367"/>
                  <a:pt x="5961" y="1597"/>
                  <a:pt x="5403" y="1005"/>
                </a:cubicBezTo>
                <a:close/>
                <a:moveTo>
                  <a:pt x="3946" y="3411"/>
                </a:moveTo>
                <a:cubicBezTo>
                  <a:pt x="3772" y="3238"/>
                  <a:pt x="3552" y="3128"/>
                  <a:pt x="3314" y="3094"/>
                </a:cubicBezTo>
                <a:lnTo>
                  <a:pt x="4862" y="1545"/>
                </a:lnTo>
                <a:cubicBezTo>
                  <a:pt x="4901" y="1506"/>
                  <a:pt x="4901" y="1443"/>
                  <a:pt x="4862" y="1404"/>
                </a:cubicBezTo>
                <a:cubicBezTo>
                  <a:pt x="4823" y="1365"/>
                  <a:pt x="4760" y="1365"/>
                  <a:pt x="4721" y="1404"/>
                </a:cubicBezTo>
                <a:lnTo>
                  <a:pt x="3172" y="2953"/>
                </a:lnTo>
                <a:cubicBezTo>
                  <a:pt x="3137" y="2715"/>
                  <a:pt x="3028" y="2493"/>
                  <a:pt x="2855" y="2321"/>
                </a:cubicBezTo>
                <a:cubicBezTo>
                  <a:pt x="2683" y="2148"/>
                  <a:pt x="2465" y="2039"/>
                  <a:pt x="2228" y="2004"/>
                </a:cubicBezTo>
                <a:cubicBezTo>
                  <a:pt x="2510" y="1743"/>
                  <a:pt x="2806" y="1518"/>
                  <a:pt x="3111" y="1332"/>
                </a:cubicBezTo>
                <a:cubicBezTo>
                  <a:pt x="3158" y="1304"/>
                  <a:pt x="3173" y="1242"/>
                  <a:pt x="3144" y="1195"/>
                </a:cubicBezTo>
                <a:cubicBezTo>
                  <a:pt x="3116" y="1148"/>
                  <a:pt x="3054" y="1133"/>
                  <a:pt x="3007" y="1161"/>
                </a:cubicBezTo>
                <a:cubicBezTo>
                  <a:pt x="2687" y="1356"/>
                  <a:pt x="2376" y="1593"/>
                  <a:pt x="2082" y="1867"/>
                </a:cubicBezTo>
                <a:cubicBezTo>
                  <a:pt x="2048" y="1628"/>
                  <a:pt x="1938" y="1404"/>
                  <a:pt x="1765" y="1230"/>
                </a:cubicBezTo>
                <a:cubicBezTo>
                  <a:pt x="1594" y="1059"/>
                  <a:pt x="1378" y="950"/>
                  <a:pt x="1144" y="914"/>
                </a:cubicBezTo>
                <a:cubicBezTo>
                  <a:pt x="1683" y="452"/>
                  <a:pt x="2363" y="200"/>
                  <a:pt x="3082" y="200"/>
                </a:cubicBezTo>
                <a:cubicBezTo>
                  <a:pt x="3648" y="200"/>
                  <a:pt x="4191" y="357"/>
                  <a:pt x="4659" y="650"/>
                </a:cubicBezTo>
                <a:cubicBezTo>
                  <a:pt x="4602" y="645"/>
                  <a:pt x="4543" y="644"/>
                  <a:pt x="4481" y="647"/>
                </a:cubicBezTo>
                <a:cubicBezTo>
                  <a:pt x="4150" y="659"/>
                  <a:pt x="3764" y="769"/>
                  <a:pt x="3366" y="965"/>
                </a:cubicBezTo>
                <a:cubicBezTo>
                  <a:pt x="3316" y="989"/>
                  <a:pt x="3296" y="1049"/>
                  <a:pt x="3320" y="1098"/>
                </a:cubicBezTo>
                <a:cubicBezTo>
                  <a:pt x="3337" y="1134"/>
                  <a:pt x="3373" y="1154"/>
                  <a:pt x="3410" y="1154"/>
                </a:cubicBezTo>
                <a:cubicBezTo>
                  <a:pt x="3425" y="1154"/>
                  <a:pt x="3440" y="1151"/>
                  <a:pt x="3454" y="1144"/>
                </a:cubicBezTo>
                <a:cubicBezTo>
                  <a:pt x="4159" y="798"/>
                  <a:pt x="4769" y="751"/>
                  <a:pt x="5116" y="1009"/>
                </a:cubicBezTo>
                <a:lnTo>
                  <a:pt x="5004" y="1121"/>
                </a:lnTo>
                <a:cubicBezTo>
                  <a:pt x="4965" y="1160"/>
                  <a:pt x="4965" y="1224"/>
                  <a:pt x="5004" y="1263"/>
                </a:cubicBezTo>
                <a:cubicBezTo>
                  <a:pt x="5023" y="1282"/>
                  <a:pt x="5049" y="1292"/>
                  <a:pt x="5074" y="1292"/>
                </a:cubicBezTo>
                <a:cubicBezTo>
                  <a:pt x="5100" y="1292"/>
                  <a:pt x="5126" y="1282"/>
                  <a:pt x="5145" y="1263"/>
                </a:cubicBezTo>
                <a:lnTo>
                  <a:pt x="5258" y="1150"/>
                </a:lnTo>
                <a:cubicBezTo>
                  <a:pt x="5460" y="1422"/>
                  <a:pt x="5477" y="1854"/>
                  <a:pt x="5301" y="2382"/>
                </a:cubicBezTo>
                <a:cubicBezTo>
                  <a:pt x="5119" y="2928"/>
                  <a:pt x="4753" y="3509"/>
                  <a:pt x="4262" y="4039"/>
                </a:cubicBezTo>
                <a:cubicBezTo>
                  <a:pt x="4226" y="3803"/>
                  <a:pt x="4117" y="3582"/>
                  <a:pt x="3946" y="3411"/>
                </a:cubicBezTo>
                <a:close/>
                <a:moveTo>
                  <a:pt x="5036" y="4502"/>
                </a:moveTo>
                <a:cubicBezTo>
                  <a:pt x="4862" y="4327"/>
                  <a:pt x="4640" y="4218"/>
                  <a:pt x="4399" y="4184"/>
                </a:cubicBezTo>
                <a:cubicBezTo>
                  <a:pt x="4914" y="3632"/>
                  <a:pt x="5298" y="3021"/>
                  <a:pt x="5490" y="2445"/>
                </a:cubicBezTo>
                <a:cubicBezTo>
                  <a:pt x="5593" y="2136"/>
                  <a:pt x="5635" y="1854"/>
                  <a:pt x="5617" y="1608"/>
                </a:cubicBezTo>
                <a:cubicBezTo>
                  <a:pt x="5910" y="2077"/>
                  <a:pt x="6067" y="2619"/>
                  <a:pt x="6067" y="3185"/>
                </a:cubicBezTo>
                <a:cubicBezTo>
                  <a:pt x="6067" y="3903"/>
                  <a:pt x="5815" y="4583"/>
                  <a:pt x="5352" y="5123"/>
                </a:cubicBezTo>
                <a:cubicBezTo>
                  <a:pt x="5316" y="4890"/>
                  <a:pt x="5206" y="4672"/>
                  <a:pt x="5036" y="4502"/>
                </a:cubicBezTo>
                <a:close/>
              </a:path>
            </a:pathLst>
          </a:cu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椭圆 31">
            <a:extLst>
              <a:ext uri="{FF2B5EF4-FFF2-40B4-BE49-F238E27FC236}">
                <a16:creationId xmlns:a16="http://schemas.microsoft.com/office/drawing/2014/main" id="{59A9A028-9D88-4C98-BDA4-B5161D54265E}"/>
              </a:ext>
            </a:extLst>
          </p:cNvPr>
          <p:cNvSpPr/>
          <p:nvPr/>
        </p:nvSpPr>
        <p:spPr>
          <a:xfrm>
            <a:off x="5429227" y="3871436"/>
            <a:ext cx="587732" cy="586777"/>
          </a:xfrm>
          <a:custGeom>
            <a:avLst/>
            <a:gdLst>
              <a:gd name="connsiteX0" fmla="*/ 460696 w 608556"/>
              <a:gd name="connsiteY0" fmla="*/ 435530 h 607568"/>
              <a:gd name="connsiteX1" fmla="*/ 506378 w 608556"/>
              <a:gd name="connsiteY1" fmla="*/ 472847 h 607568"/>
              <a:gd name="connsiteX2" fmla="*/ 317397 w 608556"/>
              <a:gd name="connsiteY2" fmla="*/ 566140 h 607568"/>
              <a:gd name="connsiteX3" fmla="*/ 317397 w 608556"/>
              <a:gd name="connsiteY3" fmla="*/ 607568 h 607568"/>
              <a:gd name="connsiteX4" fmla="*/ 194761 w 608556"/>
              <a:gd name="connsiteY4" fmla="*/ 536887 h 607568"/>
              <a:gd name="connsiteX5" fmla="*/ 317397 w 608556"/>
              <a:gd name="connsiteY5" fmla="*/ 466127 h 607568"/>
              <a:gd name="connsiteX6" fmla="*/ 317397 w 608556"/>
              <a:gd name="connsiteY6" fmla="*/ 507160 h 607568"/>
              <a:gd name="connsiteX7" fmla="*/ 460696 w 608556"/>
              <a:gd name="connsiteY7" fmla="*/ 435530 h 607568"/>
              <a:gd name="connsiteX8" fmla="*/ 70847 w 608556"/>
              <a:gd name="connsiteY8" fmla="*/ 194478 h 607568"/>
              <a:gd name="connsiteX9" fmla="*/ 141616 w 608556"/>
              <a:gd name="connsiteY9" fmla="*/ 316919 h 607568"/>
              <a:gd name="connsiteX10" fmla="*/ 100532 w 608556"/>
              <a:gd name="connsiteY10" fmla="*/ 316919 h 607568"/>
              <a:gd name="connsiteX11" fmla="*/ 172250 w 608556"/>
              <a:gd name="connsiteY11" fmla="*/ 459992 h 607568"/>
              <a:gd name="connsiteX12" fmla="*/ 134966 w 608556"/>
              <a:gd name="connsiteY12" fmla="*/ 505601 h 607568"/>
              <a:gd name="connsiteX13" fmla="*/ 41479 w 608556"/>
              <a:gd name="connsiteY13" fmla="*/ 316919 h 607568"/>
              <a:gd name="connsiteX14" fmla="*/ 0 w 608556"/>
              <a:gd name="connsiteY14" fmla="*/ 316919 h 607568"/>
              <a:gd name="connsiteX15" fmla="*/ 473614 w 608556"/>
              <a:gd name="connsiteY15" fmla="*/ 101967 h 607568"/>
              <a:gd name="connsiteX16" fmla="*/ 567060 w 608556"/>
              <a:gd name="connsiteY16" fmla="*/ 290643 h 607568"/>
              <a:gd name="connsiteX17" fmla="*/ 608556 w 608556"/>
              <a:gd name="connsiteY17" fmla="*/ 290643 h 607568"/>
              <a:gd name="connsiteX18" fmla="*/ 537759 w 608556"/>
              <a:gd name="connsiteY18" fmla="*/ 413160 h 607568"/>
              <a:gd name="connsiteX19" fmla="*/ 466882 w 608556"/>
              <a:gd name="connsiteY19" fmla="*/ 290643 h 607568"/>
              <a:gd name="connsiteX20" fmla="*/ 507983 w 608556"/>
              <a:gd name="connsiteY20" fmla="*/ 290643 h 607568"/>
              <a:gd name="connsiteX21" fmla="*/ 436235 w 608556"/>
              <a:gd name="connsiteY21" fmla="*/ 147654 h 607568"/>
              <a:gd name="connsiteX22" fmla="*/ 291127 w 608556"/>
              <a:gd name="connsiteY22" fmla="*/ 0 h 607568"/>
              <a:gd name="connsiteX23" fmla="*/ 413866 w 608556"/>
              <a:gd name="connsiteY23" fmla="*/ 70760 h 607568"/>
              <a:gd name="connsiteX24" fmla="*/ 291127 w 608556"/>
              <a:gd name="connsiteY24" fmla="*/ 141441 h 607568"/>
              <a:gd name="connsiteX25" fmla="*/ 291127 w 608556"/>
              <a:gd name="connsiteY25" fmla="*/ 100408 h 607568"/>
              <a:gd name="connsiteX26" fmla="*/ 147878 w 608556"/>
              <a:gd name="connsiteY26" fmla="*/ 172038 h 607568"/>
              <a:gd name="connsiteX27" fmla="*/ 102108 w 608556"/>
              <a:gd name="connsiteY27" fmla="*/ 134800 h 607568"/>
              <a:gd name="connsiteX28" fmla="*/ 291127 w 608556"/>
              <a:gd name="connsiteY28" fmla="*/ 41428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8556" h="607568">
                <a:moveTo>
                  <a:pt x="460696" y="435530"/>
                </a:moveTo>
                <a:lnTo>
                  <a:pt x="506378" y="472847"/>
                </a:lnTo>
                <a:cubicBezTo>
                  <a:pt x="459509" y="530088"/>
                  <a:pt x="391026" y="563768"/>
                  <a:pt x="317397" y="566140"/>
                </a:cubicBezTo>
                <a:lnTo>
                  <a:pt x="317397" y="607568"/>
                </a:lnTo>
                <a:lnTo>
                  <a:pt x="194761" y="536887"/>
                </a:lnTo>
                <a:lnTo>
                  <a:pt x="317397" y="466127"/>
                </a:lnTo>
                <a:lnTo>
                  <a:pt x="317397" y="507160"/>
                </a:lnTo>
                <a:cubicBezTo>
                  <a:pt x="373212" y="504788"/>
                  <a:pt x="425069" y="479014"/>
                  <a:pt x="460696" y="435530"/>
                </a:cubicBezTo>
                <a:close/>
                <a:moveTo>
                  <a:pt x="70847" y="194478"/>
                </a:moveTo>
                <a:lnTo>
                  <a:pt x="141616" y="316919"/>
                </a:lnTo>
                <a:lnTo>
                  <a:pt x="100532" y="316919"/>
                </a:lnTo>
                <a:cubicBezTo>
                  <a:pt x="102907" y="372647"/>
                  <a:pt x="128713" y="424421"/>
                  <a:pt x="172250" y="459992"/>
                </a:cubicBezTo>
                <a:lnTo>
                  <a:pt x="134966" y="505601"/>
                </a:lnTo>
                <a:cubicBezTo>
                  <a:pt x="77576" y="458806"/>
                  <a:pt x="43854" y="390432"/>
                  <a:pt x="41479" y="316919"/>
                </a:cubicBezTo>
                <a:lnTo>
                  <a:pt x="0" y="316919"/>
                </a:lnTo>
                <a:close/>
                <a:moveTo>
                  <a:pt x="473614" y="101967"/>
                </a:moveTo>
                <a:cubicBezTo>
                  <a:pt x="530948" y="148761"/>
                  <a:pt x="564684" y="217133"/>
                  <a:pt x="567060" y="290643"/>
                </a:cubicBezTo>
                <a:lnTo>
                  <a:pt x="608556" y="290643"/>
                </a:lnTo>
                <a:lnTo>
                  <a:pt x="537759" y="413160"/>
                </a:lnTo>
                <a:lnTo>
                  <a:pt x="466882" y="290643"/>
                </a:lnTo>
                <a:lnTo>
                  <a:pt x="507983" y="290643"/>
                </a:lnTo>
                <a:cubicBezTo>
                  <a:pt x="505607" y="234918"/>
                  <a:pt x="479790" y="183144"/>
                  <a:pt x="436235" y="147654"/>
                </a:cubicBezTo>
                <a:close/>
                <a:moveTo>
                  <a:pt x="291127" y="0"/>
                </a:moveTo>
                <a:lnTo>
                  <a:pt x="413866" y="70760"/>
                </a:lnTo>
                <a:lnTo>
                  <a:pt x="291127" y="141441"/>
                </a:lnTo>
                <a:lnTo>
                  <a:pt x="291127" y="100408"/>
                </a:lnTo>
                <a:cubicBezTo>
                  <a:pt x="235300" y="102780"/>
                  <a:pt x="183433" y="128554"/>
                  <a:pt x="147878" y="172038"/>
                </a:cubicBezTo>
                <a:lnTo>
                  <a:pt x="102108" y="134800"/>
                </a:lnTo>
                <a:cubicBezTo>
                  <a:pt x="148987" y="77480"/>
                  <a:pt x="217483" y="43800"/>
                  <a:pt x="291127" y="414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73538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AAABC00-14C9-431E-AFB2-763CF379FA5E}"/>
              </a:ext>
            </a:extLst>
          </p:cNvPr>
          <p:cNvSpPr/>
          <p:nvPr/>
        </p:nvSpPr>
        <p:spPr>
          <a:xfrm>
            <a:off x="0" y="1989138"/>
            <a:ext cx="12192000" cy="4868862"/>
          </a:xfrm>
          <a:custGeom>
            <a:avLst/>
            <a:gdLst>
              <a:gd name="connsiteX0" fmla="*/ 12192000 w 12192000"/>
              <a:gd name="connsiteY0" fmla="*/ 0 h 4868862"/>
              <a:gd name="connsiteX1" fmla="*/ 12192000 w 12192000"/>
              <a:gd name="connsiteY1" fmla="*/ 1727200 h 4868862"/>
              <a:gd name="connsiteX2" fmla="*/ 12192000 w 12192000"/>
              <a:gd name="connsiteY2" fmla="*/ 4868862 h 4868862"/>
              <a:gd name="connsiteX3" fmla="*/ 0 w 12192000"/>
              <a:gd name="connsiteY3" fmla="*/ 4868862 h 4868862"/>
              <a:gd name="connsiteX4" fmla="*/ 0 w 12192000"/>
              <a:gd name="connsiteY4" fmla="*/ 1727200 h 4868862"/>
              <a:gd name="connsiteX0" fmla="*/ 12192000 w 12192000"/>
              <a:gd name="connsiteY0" fmla="*/ 0 h 4868862"/>
              <a:gd name="connsiteX1" fmla="*/ 12192000 w 12192000"/>
              <a:gd name="connsiteY1" fmla="*/ 4868862 h 4868862"/>
              <a:gd name="connsiteX2" fmla="*/ 0 w 12192000"/>
              <a:gd name="connsiteY2" fmla="*/ 4868862 h 4868862"/>
              <a:gd name="connsiteX3" fmla="*/ 0 w 12192000"/>
              <a:gd name="connsiteY3" fmla="*/ 1727200 h 4868862"/>
              <a:gd name="connsiteX4" fmla="*/ 12192000 w 12192000"/>
              <a:gd name="connsiteY4" fmla="*/ 0 h 486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868862">
                <a:moveTo>
                  <a:pt x="12192000" y="0"/>
                </a:moveTo>
                <a:lnTo>
                  <a:pt x="12192000" y="4868862"/>
                </a:lnTo>
                <a:lnTo>
                  <a:pt x="0" y="4868862"/>
                </a:lnTo>
                <a:lnTo>
                  <a:pt x="0" y="1727200"/>
                </a:lnTo>
                <a:lnTo>
                  <a:pt x="12192000" y="0"/>
                </a:lnTo>
                <a:close/>
              </a:path>
            </a:pathLst>
          </a:custGeom>
          <a:gradFill>
            <a:gsLst>
              <a:gs pos="0">
                <a:srgbClr val="5556ED"/>
              </a:gs>
              <a:gs pos="100000">
                <a:srgbClr val="6B54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9A419D4-21F3-445A-9CEA-959683529A23}"/>
              </a:ext>
            </a:extLst>
          </p:cNvPr>
          <p:cNvSpPr/>
          <p:nvPr/>
        </p:nvSpPr>
        <p:spPr>
          <a:xfrm>
            <a:off x="1428750" y="1413669"/>
            <a:ext cx="9334500" cy="4030662"/>
          </a:xfrm>
          <a:prstGeom prst="roundRect">
            <a:avLst>
              <a:gd name="adj" fmla="val 4379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A87BBB2-E15C-41D6-A822-FBC9760A32EF}"/>
              </a:ext>
            </a:extLst>
          </p:cNvPr>
          <p:cNvSpPr/>
          <p:nvPr/>
        </p:nvSpPr>
        <p:spPr>
          <a:xfrm>
            <a:off x="1438264" y="1413674"/>
            <a:ext cx="9315472" cy="129381"/>
          </a:xfrm>
          <a:custGeom>
            <a:avLst/>
            <a:gdLst>
              <a:gd name="connsiteX0" fmla="*/ 166989 w 9315472"/>
              <a:gd name="connsiteY0" fmla="*/ 0 h 129381"/>
              <a:gd name="connsiteX1" fmla="*/ 9148483 w 9315472"/>
              <a:gd name="connsiteY1" fmla="*/ 0 h 129381"/>
              <a:gd name="connsiteX2" fmla="*/ 9311115 w 9315472"/>
              <a:gd name="connsiteY2" fmla="*/ 107800 h 129381"/>
              <a:gd name="connsiteX3" fmla="*/ 9315472 w 9315472"/>
              <a:gd name="connsiteY3" fmla="*/ 129381 h 129381"/>
              <a:gd name="connsiteX4" fmla="*/ 0 w 9315472"/>
              <a:gd name="connsiteY4" fmla="*/ 129381 h 129381"/>
              <a:gd name="connsiteX5" fmla="*/ 4357 w 9315472"/>
              <a:gd name="connsiteY5" fmla="*/ 107800 h 129381"/>
              <a:gd name="connsiteX6" fmla="*/ 166989 w 9315472"/>
              <a:gd name="connsiteY6" fmla="*/ 0 h 1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5472" h="129381">
                <a:moveTo>
                  <a:pt x="166989" y="0"/>
                </a:moveTo>
                <a:lnTo>
                  <a:pt x="9148483" y="0"/>
                </a:lnTo>
                <a:cubicBezTo>
                  <a:pt x="9221593" y="0"/>
                  <a:pt x="9284321" y="44451"/>
                  <a:pt x="9311115" y="107800"/>
                </a:cubicBezTo>
                <a:lnTo>
                  <a:pt x="9315472" y="129381"/>
                </a:lnTo>
                <a:lnTo>
                  <a:pt x="0" y="129381"/>
                </a:lnTo>
                <a:lnTo>
                  <a:pt x="4357" y="107800"/>
                </a:lnTo>
                <a:cubicBezTo>
                  <a:pt x="31151" y="44451"/>
                  <a:pt x="93879" y="0"/>
                  <a:pt x="166989" y="0"/>
                </a:cubicBezTo>
                <a:close/>
              </a:path>
            </a:pathLst>
          </a:custGeom>
          <a:solidFill>
            <a:srgbClr val="1295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CCE2B2-DE01-4BEC-80D0-875DF8C307CF}"/>
              </a:ext>
            </a:extLst>
          </p:cNvPr>
          <p:cNvSpPr txBox="1"/>
          <p:nvPr/>
        </p:nvSpPr>
        <p:spPr>
          <a:xfrm>
            <a:off x="2832103" y="2045468"/>
            <a:ext cx="652779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/>
            <a:r>
              <a:rPr lang="en-US" altLang="zh-CN" sz="6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THANK YOU</a:t>
            </a:r>
            <a:endParaRPr lang="zh-CN" altLang="en-US" sz="6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1230753-A5CC-4D89-9464-41EE89C60202}"/>
              </a:ext>
            </a:extLst>
          </p:cNvPr>
          <p:cNvGrpSpPr/>
          <p:nvPr/>
        </p:nvGrpSpPr>
        <p:grpSpPr>
          <a:xfrm>
            <a:off x="1428750" y="3098378"/>
            <a:ext cx="3904049" cy="2345957"/>
            <a:chOff x="1428748" y="3098374"/>
            <a:chExt cx="3904049" cy="2345957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CD2EF2B-7678-4CE0-92DA-24E72314096B}"/>
                </a:ext>
              </a:extLst>
            </p:cNvPr>
            <p:cNvSpPr/>
            <p:nvPr/>
          </p:nvSpPr>
          <p:spPr>
            <a:xfrm>
              <a:off x="1428748" y="3098374"/>
              <a:ext cx="993777" cy="398104"/>
            </a:xfrm>
            <a:custGeom>
              <a:avLst/>
              <a:gdLst>
                <a:gd name="connsiteX0" fmla="*/ 0 w 993777"/>
                <a:gd name="connsiteY0" fmla="*/ 0 h 398104"/>
                <a:gd name="connsiteX1" fmla="*/ 794725 w 993777"/>
                <a:gd name="connsiteY1" fmla="*/ 0 h 398104"/>
                <a:gd name="connsiteX2" fmla="*/ 993777 w 993777"/>
                <a:gd name="connsiteY2" fmla="*/ 199052 h 398104"/>
                <a:gd name="connsiteX3" fmla="*/ 794725 w 993777"/>
                <a:gd name="connsiteY3" fmla="*/ 398104 h 398104"/>
                <a:gd name="connsiteX4" fmla="*/ 0 w 993777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777" h="398104">
                  <a:moveTo>
                    <a:pt x="0" y="0"/>
                  </a:moveTo>
                  <a:lnTo>
                    <a:pt x="794725" y="0"/>
                  </a:lnTo>
                  <a:cubicBezTo>
                    <a:pt x="904658" y="0"/>
                    <a:pt x="993777" y="89119"/>
                    <a:pt x="993777" y="199052"/>
                  </a:cubicBezTo>
                  <a:cubicBezTo>
                    <a:pt x="993777" y="308985"/>
                    <a:pt x="904658" y="398104"/>
                    <a:pt x="794725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8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2782AD3-28F5-4458-AAA8-08AA0F41CA24}"/>
                </a:ext>
              </a:extLst>
            </p:cNvPr>
            <p:cNvSpPr/>
            <p:nvPr/>
          </p:nvSpPr>
          <p:spPr>
            <a:xfrm>
              <a:off x="1428748" y="3495308"/>
              <a:ext cx="690338" cy="398104"/>
            </a:xfrm>
            <a:custGeom>
              <a:avLst/>
              <a:gdLst>
                <a:gd name="connsiteX0" fmla="*/ 0 w 690338"/>
                <a:gd name="connsiteY0" fmla="*/ 0 h 398104"/>
                <a:gd name="connsiteX1" fmla="*/ 491286 w 690338"/>
                <a:gd name="connsiteY1" fmla="*/ 0 h 398104"/>
                <a:gd name="connsiteX2" fmla="*/ 690338 w 690338"/>
                <a:gd name="connsiteY2" fmla="*/ 199052 h 398104"/>
                <a:gd name="connsiteX3" fmla="*/ 491286 w 690338"/>
                <a:gd name="connsiteY3" fmla="*/ 398104 h 398104"/>
                <a:gd name="connsiteX4" fmla="*/ 0 w 690338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38" h="398104">
                  <a:moveTo>
                    <a:pt x="0" y="0"/>
                  </a:moveTo>
                  <a:lnTo>
                    <a:pt x="491286" y="0"/>
                  </a:lnTo>
                  <a:cubicBezTo>
                    <a:pt x="601219" y="0"/>
                    <a:pt x="690338" y="89119"/>
                    <a:pt x="690338" y="199052"/>
                  </a:cubicBezTo>
                  <a:cubicBezTo>
                    <a:pt x="690338" y="308985"/>
                    <a:pt x="601219" y="398104"/>
                    <a:pt x="491286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70000"/>
                  </a:srgbClr>
                </a:gs>
                <a:gs pos="100000">
                  <a:srgbClr val="6B54F1">
                    <a:alpha val="5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F9E6A8C1-AD8B-4C2F-B221-B54C010789D3}"/>
                </a:ext>
              </a:extLst>
            </p:cNvPr>
            <p:cNvSpPr/>
            <p:nvPr/>
          </p:nvSpPr>
          <p:spPr>
            <a:xfrm>
              <a:off x="1428748" y="4266352"/>
              <a:ext cx="690338" cy="398104"/>
            </a:xfrm>
            <a:custGeom>
              <a:avLst/>
              <a:gdLst>
                <a:gd name="connsiteX0" fmla="*/ 0 w 690338"/>
                <a:gd name="connsiteY0" fmla="*/ 0 h 398104"/>
                <a:gd name="connsiteX1" fmla="*/ 491286 w 690338"/>
                <a:gd name="connsiteY1" fmla="*/ 0 h 398104"/>
                <a:gd name="connsiteX2" fmla="*/ 690338 w 690338"/>
                <a:gd name="connsiteY2" fmla="*/ 199052 h 398104"/>
                <a:gd name="connsiteX3" fmla="*/ 491286 w 690338"/>
                <a:gd name="connsiteY3" fmla="*/ 398104 h 398104"/>
                <a:gd name="connsiteX4" fmla="*/ 0 w 690338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38" h="398104">
                  <a:moveTo>
                    <a:pt x="0" y="0"/>
                  </a:moveTo>
                  <a:lnTo>
                    <a:pt x="491286" y="0"/>
                  </a:lnTo>
                  <a:cubicBezTo>
                    <a:pt x="601219" y="0"/>
                    <a:pt x="690338" y="89119"/>
                    <a:pt x="690338" y="199052"/>
                  </a:cubicBezTo>
                  <a:cubicBezTo>
                    <a:pt x="690338" y="308985"/>
                    <a:pt x="601219" y="398104"/>
                    <a:pt x="491286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/>
                </a:gs>
                <a:gs pos="100000">
                  <a:srgbClr val="6B54F1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A1516F-037B-4CEF-8BAC-32DA87B11DE7}"/>
                </a:ext>
              </a:extLst>
            </p:cNvPr>
            <p:cNvSpPr/>
            <p:nvPr/>
          </p:nvSpPr>
          <p:spPr>
            <a:xfrm>
              <a:off x="1428748" y="4662451"/>
              <a:ext cx="2974977" cy="398104"/>
            </a:xfrm>
            <a:custGeom>
              <a:avLst/>
              <a:gdLst>
                <a:gd name="connsiteX0" fmla="*/ 0 w 2974977"/>
                <a:gd name="connsiteY0" fmla="*/ 0 h 398104"/>
                <a:gd name="connsiteX1" fmla="*/ 2775925 w 2974977"/>
                <a:gd name="connsiteY1" fmla="*/ 0 h 398104"/>
                <a:gd name="connsiteX2" fmla="*/ 2974977 w 2974977"/>
                <a:gd name="connsiteY2" fmla="*/ 199052 h 398104"/>
                <a:gd name="connsiteX3" fmla="*/ 2775925 w 2974977"/>
                <a:gd name="connsiteY3" fmla="*/ 398104 h 398104"/>
                <a:gd name="connsiteX4" fmla="*/ 0 w 2974977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977" h="398104">
                  <a:moveTo>
                    <a:pt x="0" y="0"/>
                  </a:moveTo>
                  <a:lnTo>
                    <a:pt x="2775925" y="0"/>
                  </a:lnTo>
                  <a:cubicBezTo>
                    <a:pt x="2885858" y="0"/>
                    <a:pt x="2974977" y="89119"/>
                    <a:pt x="2974977" y="199052"/>
                  </a:cubicBezTo>
                  <a:cubicBezTo>
                    <a:pt x="2974977" y="308985"/>
                    <a:pt x="2885858" y="398104"/>
                    <a:pt x="2775925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70000"/>
                  </a:srgbClr>
                </a:gs>
                <a:gs pos="100000">
                  <a:srgbClr val="6B54F1">
                    <a:alpha val="8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C48B1C7-3A14-4CB2-A534-F8486332B8EA}"/>
                </a:ext>
              </a:extLst>
            </p:cNvPr>
            <p:cNvSpPr/>
            <p:nvPr/>
          </p:nvSpPr>
          <p:spPr>
            <a:xfrm>
              <a:off x="1428748" y="5051765"/>
              <a:ext cx="3904049" cy="392566"/>
            </a:xfrm>
            <a:custGeom>
              <a:avLst/>
              <a:gdLst>
                <a:gd name="connsiteX0" fmla="*/ 0 w 3904049"/>
                <a:gd name="connsiteY0" fmla="*/ 0 h 392566"/>
                <a:gd name="connsiteX1" fmla="*/ 3704997 w 3904049"/>
                <a:gd name="connsiteY1" fmla="*/ 0 h 392566"/>
                <a:gd name="connsiteX2" fmla="*/ 3904049 w 3904049"/>
                <a:gd name="connsiteY2" fmla="*/ 199052 h 392566"/>
                <a:gd name="connsiteX3" fmla="*/ 3782477 w 3904049"/>
                <a:gd name="connsiteY3" fmla="*/ 382462 h 392566"/>
                <a:gd name="connsiteX4" fmla="*/ 3749926 w 3904049"/>
                <a:gd name="connsiteY4" fmla="*/ 392566 h 392566"/>
                <a:gd name="connsiteX5" fmla="*/ 176503 w 3904049"/>
                <a:gd name="connsiteY5" fmla="*/ 392566 h 392566"/>
                <a:gd name="connsiteX6" fmla="*/ 0 w 3904049"/>
                <a:gd name="connsiteY6" fmla="*/ 216063 h 39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4049" h="392566">
                  <a:moveTo>
                    <a:pt x="0" y="0"/>
                  </a:moveTo>
                  <a:lnTo>
                    <a:pt x="3704997" y="0"/>
                  </a:lnTo>
                  <a:cubicBezTo>
                    <a:pt x="3814930" y="0"/>
                    <a:pt x="3904049" y="89119"/>
                    <a:pt x="3904049" y="199052"/>
                  </a:cubicBezTo>
                  <a:cubicBezTo>
                    <a:pt x="3904049" y="281502"/>
                    <a:pt x="3853920" y="352244"/>
                    <a:pt x="3782477" y="382462"/>
                  </a:cubicBezTo>
                  <a:lnTo>
                    <a:pt x="3749926" y="392566"/>
                  </a:lnTo>
                  <a:lnTo>
                    <a:pt x="176503" y="392566"/>
                  </a:lnTo>
                  <a:cubicBezTo>
                    <a:pt x="79023" y="392566"/>
                    <a:pt x="0" y="313543"/>
                    <a:pt x="0" y="216063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40000"/>
                  </a:srgbClr>
                </a:gs>
                <a:gs pos="100000">
                  <a:srgbClr val="6B54F1">
                    <a:alpha val="88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E0E95F64-EE50-49F2-939F-89FC304130EE}"/>
              </a:ext>
            </a:extLst>
          </p:cNvPr>
          <p:cNvGrpSpPr/>
          <p:nvPr/>
        </p:nvGrpSpPr>
        <p:grpSpPr>
          <a:xfrm>
            <a:off x="6966861" y="2171077"/>
            <a:ext cx="3796393" cy="3275337"/>
            <a:chOff x="6966858" y="2171076"/>
            <a:chExt cx="3796393" cy="3275337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1595BF0-BEE4-46BD-B719-0082F219F997}"/>
                </a:ext>
              </a:extLst>
            </p:cNvPr>
            <p:cNvSpPr/>
            <p:nvPr/>
          </p:nvSpPr>
          <p:spPr>
            <a:xfrm>
              <a:off x="9350409" y="3472687"/>
              <a:ext cx="1412841" cy="493546"/>
            </a:xfrm>
            <a:custGeom>
              <a:avLst/>
              <a:gdLst>
                <a:gd name="connsiteX0" fmla="*/ 246773 w 1412841"/>
                <a:gd name="connsiteY0" fmla="*/ 0 h 493546"/>
                <a:gd name="connsiteX1" fmla="*/ 1412841 w 1412841"/>
                <a:gd name="connsiteY1" fmla="*/ 0 h 493546"/>
                <a:gd name="connsiteX2" fmla="*/ 1412841 w 1412841"/>
                <a:gd name="connsiteY2" fmla="*/ 493546 h 493546"/>
                <a:gd name="connsiteX3" fmla="*/ 246773 w 1412841"/>
                <a:gd name="connsiteY3" fmla="*/ 493546 h 493546"/>
                <a:gd name="connsiteX4" fmla="*/ 0 w 1412841"/>
                <a:gd name="connsiteY4" fmla="*/ 246773 h 493546"/>
                <a:gd name="connsiteX5" fmla="*/ 246773 w 1412841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2841" h="493546">
                  <a:moveTo>
                    <a:pt x="246773" y="0"/>
                  </a:moveTo>
                  <a:lnTo>
                    <a:pt x="1412841" y="0"/>
                  </a:lnTo>
                  <a:lnTo>
                    <a:pt x="1412841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D46A4BE-2062-47A3-8932-78AB75183CEA}"/>
                </a:ext>
              </a:extLst>
            </p:cNvPr>
            <p:cNvSpPr/>
            <p:nvPr/>
          </p:nvSpPr>
          <p:spPr>
            <a:xfrm>
              <a:off x="8389258" y="3966172"/>
              <a:ext cx="2373993" cy="493546"/>
            </a:xfrm>
            <a:custGeom>
              <a:avLst/>
              <a:gdLst>
                <a:gd name="connsiteX0" fmla="*/ 246773 w 2373993"/>
                <a:gd name="connsiteY0" fmla="*/ 0 h 493546"/>
                <a:gd name="connsiteX1" fmla="*/ 2373993 w 2373993"/>
                <a:gd name="connsiteY1" fmla="*/ 0 h 493546"/>
                <a:gd name="connsiteX2" fmla="*/ 2373993 w 2373993"/>
                <a:gd name="connsiteY2" fmla="*/ 493546 h 493546"/>
                <a:gd name="connsiteX3" fmla="*/ 246773 w 2373993"/>
                <a:gd name="connsiteY3" fmla="*/ 493546 h 493546"/>
                <a:gd name="connsiteX4" fmla="*/ 0 w 2373993"/>
                <a:gd name="connsiteY4" fmla="*/ 246773 h 493546"/>
                <a:gd name="connsiteX5" fmla="*/ 246773 w 2373993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3993" h="493546">
                  <a:moveTo>
                    <a:pt x="246773" y="0"/>
                  </a:moveTo>
                  <a:lnTo>
                    <a:pt x="2373993" y="0"/>
                  </a:lnTo>
                  <a:lnTo>
                    <a:pt x="2373993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/>
                </a:gs>
                <a:gs pos="100000">
                  <a:srgbClr val="6B54F1">
                    <a:alpha val="8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1DA8BD4-4C05-41DC-96FD-CF93C6AD7957}"/>
                </a:ext>
              </a:extLst>
            </p:cNvPr>
            <p:cNvSpPr/>
            <p:nvPr/>
          </p:nvSpPr>
          <p:spPr>
            <a:xfrm>
              <a:off x="6966858" y="4459596"/>
              <a:ext cx="3796392" cy="493546"/>
            </a:xfrm>
            <a:custGeom>
              <a:avLst/>
              <a:gdLst>
                <a:gd name="connsiteX0" fmla="*/ 246773 w 3796392"/>
                <a:gd name="connsiteY0" fmla="*/ 0 h 493546"/>
                <a:gd name="connsiteX1" fmla="*/ 3796392 w 3796392"/>
                <a:gd name="connsiteY1" fmla="*/ 0 h 493546"/>
                <a:gd name="connsiteX2" fmla="*/ 3796392 w 3796392"/>
                <a:gd name="connsiteY2" fmla="*/ 493546 h 493546"/>
                <a:gd name="connsiteX3" fmla="*/ 246773 w 3796392"/>
                <a:gd name="connsiteY3" fmla="*/ 493546 h 493546"/>
                <a:gd name="connsiteX4" fmla="*/ 0 w 3796392"/>
                <a:gd name="connsiteY4" fmla="*/ 246773 h 493546"/>
                <a:gd name="connsiteX5" fmla="*/ 246773 w 3796392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6392" h="493546">
                  <a:moveTo>
                    <a:pt x="246773" y="0"/>
                  </a:moveTo>
                  <a:lnTo>
                    <a:pt x="3796392" y="0"/>
                  </a:lnTo>
                  <a:lnTo>
                    <a:pt x="3796392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7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929E284-AF89-4605-A3FF-EE7C49A93DC7}"/>
                </a:ext>
              </a:extLst>
            </p:cNvPr>
            <p:cNvSpPr/>
            <p:nvPr/>
          </p:nvSpPr>
          <p:spPr>
            <a:xfrm>
              <a:off x="8389259" y="4952899"/>
              <a:ext cx="2372231" cy="493514"/>
            </a:xfrm>
            <a:custGeom>
              <a:avLst/>
              <a:gdLst>
                <a:gd name="connsiteX0" fmla="*/ 246773 w 2372231"/>
                <a:gd name="connsiteY0" fmla="*/ 0 h 493514"/>
                <a:gd name="connsiteX1" fmla="*/ 2372231 w 2372231"/>
                <a:gd name="connsiteY1" fmla="*/ 0 h 493514"/>
                <a:gd name="connsiteX2" fmla="*/ 2372231 w 2372231"/>
                <a:gd name="connsiteY2" fmla="*/ 317011 h 493514"/>
                <a:gd name="connsiteX3" fmla="*/ 2195728 w 2372231"/>
                <a:gd name="connsiteY3" fmla="*/ 493514 h 493514"/>
                <a:gd name="connsiteX4" fmla="*/ 246456 w 2372231"/>
                <a:gd name="connsiteY4" fmla="*/ 493514 h 493514"/>
                <a:gd name="connsiteX5" fmla="*/ 197040 w 2372231"/>
                <a:gd name="connsiteY5" fmla="*/ 488533 h 493514"/>
                <a:gd name="connsiteX6" fmla="*/ 0 w 2372231"/>
                <a:gd name="connsiteY6" fmla="*/ 246773 h 493514"/>
                <a:gd name="connsiteX7" fmla="*/ 246773 w 2372231"/>
                <a:gd name="connsiteY7" fmla="*/ 0 h 49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2231" h="493514">
                  <a:moveTo>
                    <a:pt x="246773" y="0"/>
                  </a:moveTo>
                  <a:lnTo>
                    <a:pt x="2372231" y="0"/>
                  </a:lnTo>
                  <a:lnTo>
                    <a:pt x="2372231" y="317011"/>
                  </a:lnTo>
                  <a:cubicBezTo>
                    <a:pt x="2372231" y="414491"/>
                    <a:pt x="2293208" y="493514"/>
                    <a:pt x="2195728" y="493514"/>
                  </a:cubicBezTo>
                  <a:lnTo>
                    <a:pt x="246456" y="493514"/>
                  </a:lnTo>
                  <a:lnTo>
                    <a:pt x="197040" y="488533"/>
                  </a:lnTo>
                  <a:cubicBezTo>
                    <a:pt x="84589" y="465522"/>
                    <a:pt x="0" y="366026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85000"/>
                  </a:srgbClr>
                </a:gs>
                <a:gs pos="100000">
                  <a:srgbClr val="6B54F1">
                    <a:alpha val="2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D6EEED1-502D-411C-A2E2-00BE08D30C1C}"/>
                </a:ext>
              </a:extLst>
            </p:cNvPr>
            <p:cNvSpPr/>
            <p:nvPr/>
          </p:nvSpPr>
          <p:spPr>
            <a:xfrm>
              <a:off x="9769476" y="2171076"/>
              <a:ext cx="993775" cy="493546"/>
            </a:xfrm>
            <a:custGeom>
              <a:avLst/>
              <a:gdLst>
                <a:gd name="connsiteX0" fmla="*/ 246773 w 993775"/>
                <a:gd name="connsiteY0" fmla="*/ 0 h 493546"/>
                <a:gd name="connsiteX1" fmla="*/ 993775 w 993775"/>
                <a:gd name="connsiteY1" fmla="*/ 0 h 493546"/>
                <a:gd name="connsiteX2" fmla="*/ 993775 w 993775"/>
                <a:gd name="connsiteY2" fmla="*/ 493546 h 493546"/>
                <a:gd name="connsiteX3" fmla="*/ 246773 w 993775"/>
                <a:gd name="connsiteY3" fmla="*/ 493546 h 493546"/>
                <a:gd name="connsiteX4" fmla="*/ 0 w 993775"/>
                <a:gd name="connsiteY4" fmla="*/ 246773 h 493546"/>
                <a:gd name="connsiteX5" fmla="*/ 246773 w 993775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775" h="493546">
                  <a:moveTo>
                    <a:pt x="246773" y="0"/>
                  </a:moveTo>
                  <a:lnTo>
                    <a:pt x="993775" y="0"/>
                  </a:lnTo>
                  <a:lnTo>
                    <a:pt x="993775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80000"/>
                  </a:srgbClr>
                </a:gs>
                <a:gs pos="100000">
                  <a:srgbClr val="6B54F1">
                    <a:alpha val="5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4F5E4D56-FEBD-4EED-8335-E753219B3E09}"/>
              </a:ext>
            </a:extLst>
          </p:cNvPr>
          <p:cNvGrpSpPr/>
          <p:nvPr/>
        </p:nvGrpSpPr>
        <p:grpSpPr>
          <a:xfrm>
            <a:off x="4963887" y="3842789"/>
            <a:ext cx="2264228" cy="430241"/>
            <a:chOff x="4963886" y="3842789"/>
            <a:chExt cx="2264228" cy="430241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BAEC3E6A-4F10-4C74-AC13-CD53592F13F4}"/>
                </a:ext>
              </a:extLst>
            </p:cNvPr>
            <p:cNvSpPr/>
            <p:nvPr/>
          </p:nvSpPr>
          <p:spPr>
            <a:xfrm>
              <a:off x="5135420" y="3842789"/>
              <a:ext cx="1921162" cy="43024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29A6C2C-68AA-4426-95E2-DF5058B7A7E0}"/>
                </a:ext>
              </a:extLst>
            </p:cNvPr>
            <p:cNvSpPr txBox="1"/>
            <p:nvPr/>
          </p:nvSpPr>
          <p:spPr>
            <a:xfrm>
              <a:off x="4963886" y="3873243"/>
              <a:ext cx="2264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Jpppt.com</a:t>
              </a:r>
              <a:endParaRPr lang="zh-CN" altLang="en-US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666FFD28-F9A0-4384-ACC1-5150340FC7E3}"/>
              </a:ext>
            </a:extLst>
          </p:cNvPr>
          <p:cNvSpPr/>
          <p:nvPr/>
        </p:nvSpPr>
        <p:spPr bwMode="auto">
          <a:xfrm>
            <a:off x="10593100" y="6195319"/>
            <a:ext cx="1369003" cy="3077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defRPr/>
            </a:pPr>
            <a:r>
              <a:rPr lang="en-US" altLang="zh-CN" sz="1400" i="1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2030.12.20</a:t>
            </a:r>
            <a:endParaRPr lang="zh-CN" altLang="en-US" sz="1400" i="1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1EA3464C-1100-45AC-BE6C-4DDF322C8264}"/>
              </a:ext>
            </a:extLst>
          </p:cNvPr>
          <p:cNvGrpSpPr/>
          <p:nvPr/>
        </p:nvGrpSpPr>
        <p:grpSpPr>
          <a:xfrm>
            <a:off x="11585578" y="1406525"/>
            <a:ext cx="17463" cy="4140200"/>
            <a:chOff x="11585575" y="1406525"/>
            <a:chExt cx="17463" cy="4140200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531F8D4D-A435-4FD5-8FB3-E309DF251A25}"/>
                </a:ext>
              </a:extLst>
            </p:cNvPr>
            <p:cNvSpPr/>
            <p:nvPr/>
          </p:nvSpPr>
          <p:spPr>
            <a:xfrm>
              <a:off x="11585575" y="1406525"/>
              <a:ext cx="17463" cy="68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6A134C3D-302C-49C9-A2B1-A36CA911BB09}"/>
                </a:ext>
              </a:extLst>
            </p:cNvPr>
            <p:cNvSpPr/>
            <p:nvPr/>
          </p:nvSpPr>
          <p:spPr>
            <a:xfrm>
              <a:off x="11585575" y="2071199"/>
              <a:ext cx="17463" cy="3475526"/>
            </a:xfrm>
            <a:custGeom>
              <a:avLst/>
              <a:gdLst>
                <a:gd name="connsiteX0" fmla="*/ 17463 w 17463"/>
                <a:gd name="connsiteY0" fmla="*/ 0 h 3475526"/>
                <a:gd name="connsiteX1" fmla="*/ 17463 w 17463"/>
                <a:gd name="connsiteY1" fmla="*/ 3475526 h 3475526"/>
                <a:gd name="connsiteX2" fmla="*/ 0 w 17463"/>
                <a:gd name="connsiteY2" fmla="*/ 3475526 h 3475526"/>
                <a:gd name="connsiteX3" fmla="*/ 0 w 17463"/>
                <a:gd name="connsiteY3" fmla="*/ 2474 h 347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63" h="3475526">
                  <a:moveTo>
                    <a:pt x="17463" y="0"/>
                  </a:moveTo>
                  <a:lnTo>
                    <a:pt x="17463" y="3475526"/>
                  </a:lnTo>
                  <a:lnTo>
                    <a:pt x="0" y="3475526"/>
                  </a:lnTo>
                  <a:lnTo>
                    <a:pt x="0" y="2474"/>
                  </a:lnTo>
                  <a:close/>
                </a:path>
              </a:pathLst>
            </a:custGeom>
            <a:solidFill>
              <a:srgbClr val="F8F6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EB26F21B-0018-4B43-9038-4B2483E7FC4A}"/>
              </a:ext>
            </a:extLst>
          </p:cNvPr>
          <p:cNvSpPr/>
          <p:nvPr/>
        </p:nvSpPr>
        <p:spPr>
          <a:xfrm>
            <a:off x="11641139" y="427039"/>
            <a:ext cx="234951" cy="155575"/>
          </a:xfrm>
          <a:prstGeom prst="rect">
            <a:avLst/>
          </a:prstGeom>
          <a:solidFill>
            <a:srgbClr val="129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8C76CC44-FFE9-4125-959E-AA59E75B72A8}"/>
              </a:ext>
            </a:extLst>
          </p:cNvPr>
          <p:cNvGrpSpPr/>
          <p:nvPr/>
        </p:nvGrpSpPr>
        <p:grpSpPr>
          <a:xfrm>
            <a:off x="315914" y="348408"/>
            <a:ext cx="794327" cy="5288865"/>
            <a:chOff x="315912" y="348404"/>
            <a:chExt cx="794326" cy="5288865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A27151A1-BD1A-4FCD-9EF1-C97A5C9B7044}"/>
                </a:ext>
              </a:extLst>
            </p:cNvPr>
            <p:cNvSpPr/>
            <p:nvPr/>
          </p:nvSpPr>
          <p:spPr bwMode="auto">
            <a:xfrm>
              <a:off x="315912" y="348404"/>
              <a:ext cx="794326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i="1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YOU LOGO</a:t>
              </a:r>
              <a:endParaRPr lang="zh-CN" altLang="en-US" sz="1400" i="1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0A316E70-FD3C-4659-A6CD-1E7DA6BDDDB0}"/>
                </a:ext>
              </a:extLst>
            </p:cNvPr>
            <p:cNvSpPr/>
            <p:nvPr/>
          </p:nvSpPr>
          <p:spPr bwMode="auto">
            <a:xfrm rot="5400000">
              <a:off x="-1646625" y="3352469"/>
              <a:ext cx="4292601" cy="27699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Century Gothic" panose="020B0502020202020204" pitchFamily="34" charset="0"/>
                </a:rPr>
                <a:t>designed by JPPPT.com</a:t>
              </a:r>
              <a:r>
                <a:rPr lang="en-US" altLang="zh-CN" sz="1200" dirty="0">
                  <a:solidFill>
                    <a:srgbClr val="F8F6F9"/>
                  </a:solidFill>
                  <a:latin typeface="Century Gothic" panose="020B0502020202020204" pitchFamily="34" charset="0"/>
                </a:rPr>
                <a:t> creative</a:t>
              </a:r>
              <a:endParaRPr lang="zh-CN" altLang="en-US" sz="1200" dirty="0">
                <a:solidFill>
                  <a:srgbClr val="F8F6F9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id="{C662DE6C-C3A4-4580-96A5-A77E6E43559C}"/>
              </a:ext>
            </a:extLst>
          </p:cNvPr>
          <p:cNvSpPr/>
          <p:nvPr/>
        </p:nvSpPr>
        <p:spPr>
          <a:xfrm>
            <a:off x="11582402" y="493717"/>
            <a:ext cx="184151" cy="122237"/>
          </a:xfrm>
          <a:prstGeom prst="rect">
            <a:avLst/>
          </a:prstGeom>
          <a:solidFill>
            <a:srgbClr val="F8F6F9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D1F5ACE-4EC5-4597-9783-9E596241F3CA}"/>
              </a:ext>
            </a:extLst>
          </p:cNvPr>
          <p:cNvSpPr/>
          <p:nvPr/>
        </p:nvSpPr>
        <p:spPr bwMode="auto">
          <a:xfrm>
            <a:off x="10574623" y="366327"/>
            <a:ext cx="794327" cy="2769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i="1" dirty="0">
                <a:solidFill>
                  <a:srgbClr val="FFFFFF">
                    <a:lumMod val="65000"/>
                  </a:srgbClr>
                </a:solidFill>
                <a:latin typeface="Century Gothic" panose="020B0502020202020204" pitchFamily="34" charset="0"/>
              </a:rPr>
              <a:t>BANK</a:t>
            </a:r>
            <a:endParaRPr lang="zh-CN" altLang="en-US" sz="1200" i="1" dirty="0">
              <a:solidFill>
                <a:srgbClr val="FFFFFF">
                  <a:lumMod val="6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5B84A4F-C260-45DF-BDA7-0782C7BA6769}"/>
              </a:ext>
            </a:extLst>
          </p:cNvPr>
          <p:cNvSpPr/>
          <p:nvPr/>
        </p:nvSpPr>
        <p:spPr bwMode="auto">
          <a:xfrm>
            <a:off x="9729423" y="366328"/>
            <a:ext cx="794327" cy="2769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i="1" dirty="0">
                <a:solidFill>
                  <a:srgbClr val="FFFFFF">
                    <a:lumMod val="65000"/>
                  </a:srgbClr>
                </a:solidFill>
                <a:latin typeface="Century Gothic" panose="020B0502020202020204" pitchFamily="34" charset="0"/>
              </a:rPr>
              <a:t>CARD</a:t>
            </a:r>
            <a:endParaRPr lang="zh-CN" altLang="en-US" sz="1200" i="1" dirty="0">
              <a:solidFill>
                <a:srgbClr val="FFFFFF">
                  <a:lumMod val="6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FB8FC71-37AC-4AFB-A900-BEC7A64E0B83}"/>
              </a:ext>
            </a:extLst>
          </p:cNvPr>
          <p:cNvSpPr/>
          <p:nvPr/>
        </p:nvSpPr>
        <p:spPr bwMode="auto">
          <a:xfrm>
            <a:off x="8884226" y="366328"/>
            <a:ext cx="794327" cy="2769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i="1" dirty="0">
                <a:solidFill>
                  <a:srgbClr val="FFFFFF">
                    <a:lumMod val="65000"/>
                  </a:srgbClr>
                </a:solidFill>
                <a:latin typeface="Century Gothic" panose="020B0502020202020204" pitchFamily="34" charset="0"/>
              </a:rPr>
              <a:t>ABOUT</a:t>
            </a:r>
            <a:endParaRPr lang="zh-CN" altLang="en-US" sz="1200" i="1" dirty="0">
              <a:solidFill>
                <a:srgbClr val="FFFFFF">
                  <a:lumMod val="6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3CF3E793-0A18-4F4C-A795-B58BDEDC9EE8}"/>
              </a:ext>
            </a:extLst>
          </p:cNvPr>
          <p:cNvSpPr/>
          <p:nvPr/>
        </p:nvSpPr>
        <p:spPr bwMode="auto">
          <a:xfrm>
            <a:off x="8039027" y="366328"/>
            <a:ext cx="794327" cy="2769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b="1" i="1" dirty="0">
                <a:solidFill>
                  <a:srgbClr val="FFFFFF">
                    <a:lumMod val="65000"/>
                  </a:srgbClr>
                </a:solidFill>
                <a:latin typeface="Century Gothic" panose="020B0502020202020204" pitchFamily="34" charset="0"/>
              </a:rPr>
              <a:t>HOME</a:t>
            </a:r>
            <a:endParaRPr lang="zh-CN" altLang="en-US" sz="1200" b="1" i="1" dirty="0">
              <a:solidFill>
                <a:srgbClr val="FFFFFF">
                  <a:lumMod val="6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78F910B9-2EAE-4AA3-AAE8-6B10B9B53159}"/>
              </a:ext>
            </a:extLst>
          </p:cNvPr>
          <p:cNvSpPr txBox="1"/>
          <p:nvPr/>
        </p:nvSpPr>
        <p:spPr>
          <a:xfrm>
            <a:off x="3784603" y="3125832"/>
            <a:ext cx="46227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 internet.</a:t>
            </a: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01784F50-9329-4708-92FF-31F0D8A4CB70}"/>
              </a:ext>
            </a:extLst>
          </p:cNvPr>
          <p:cNvCxnSpPr>
            <a:cxnSpLocks/>
          </p:cNvCxnSpPr>
          <p:nvPr/>
        </p:nvCxnSpPr>
        <p:spPr>
          <a:xfrm>
            <a:off x="8209477" y="645888"/>
            <a:ext cx="432000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6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/>
      <p:bldP spid="60" grpId="0"/>
      <p:bldP spid="62" grpId="0" animBg="1"/>
      <p:bldP spid="64" grpId="0" animBg="1"/>
      <p:bldP spid="65" grpId="0"/>
      <p:bldP spid="66" grpId="0"/>
      <p:bldP spid="67" grpId="0"/>
      <p:bldP spid="68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AAABC00-14C9-431E-AFB2-763CF379FA5E}"/>
              </a:ext>
            </a:extLst>
          </p:cNvPr>
          <p:cNvSpPr/>
          <p:nvPr/>
        </p:nvSpPr>
        <p:spPr>
          <a:xfrm>
            <a:off x="0" y="1989138"/>
            <a:ext cx="12192000" cy="4868862"/>
          </a:xfrm>
          <a:custGeom>
            <a:avLst/>
            <a:gdLst>
              <a:gd name="connsiteX0" fmla="*/ 12192000 w 12192000"/>
              <a:gd name="connsiteY0" fmla="*/ 0 h 4868862"/>
              <a:gd name="connsiteX1" fmla="*/ 12192000 w 12192000"/>
              <a:gd name="connsiteY1" fmla="*/ 1727200 h 4868862"/>
              <a:gd name="connsiteX2" fmla="*/ 12192000 w 12192000"/>
              <a:gd name="connsiteY2" fmla="*/ 4868862 h 4868862"/>
              <a:gd name="connsiteX3" fmla="*/ 0 w 12192000"/>
              <a:gd name="connsiteY3" fmla="*/ 4868862 h 4868862"/>
              <a:gd name="connsiteX4" fmla="*/ 0 w 12192000"/>
              <a:gd name="connsiteY4" fmla="*/ 1727200 h 4868862"/>
              <a:gd name="connsiteX0" fmla="*/ 12192000 w 12192000"/>
              <a:gd name="connsiteY0" fmla="*/ 0 h 4868862"/>
              <a:gd name="connsiteX1" fmla="*/ 12192000 w 12192000"/>
              <a:gd name="connsiteY1" fmla="*/ 4868862 h 4868862"/>
              <a:gd name="connsiteX2" fmla="*/ 0 w 12192000"/>
              <a:gd name="connsiteY2" fmla="*/ 4868862 h 4868862"/>
              <a:gd name="connsiteX3" fmla="*/ 0 w 12192000"/>
              <a:gd name="connsiteY3" fmla="*/ 1727200 h 4868862"/>
              <a:gd name="connsiteX4" fmla="*/ 12192000 w 12192000"/>
              <a:gd name="connsiteY4" fmla="*/ 0 h 486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868862">
                <a:moveTo>
                  <a:pt x="12192000" y="0"/>
                </a:moveTo>
                <a:lnTo>
                  <a:pt x="12192000" y="4868862"/>
                </a:lnTo>
                <a:lnTo>
                  <a:pt x="0" y="4868862"/>
                </a:lnTo>
                <a:lnTo>
                  <a:pt x="0" y="1727200"/>
                </a:lnTo>
                <a:lnTo>
                  <a:pt x="12192000" y="0"/>
                </a:lnTo>
                <a:close/>
              </a:path>
            </a:pathLst>
          </a:custGeom>
          <a:gradFill>
            <a:gsLst>
              <a:gs pos="0">
                <a:srgbClr val="5556ED"/>
              </a:gs>
              <a:gs pos="100000">
                <a:srgbClr val="6B54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9A419D4-21F3-445A-9CEA-959683529A23}"/>
              </a:ext>
            </a:extLst>
          </p:cNvPr>
          <p:cNvSpPr/>
          <p:nvPr/>
        </p:nvSpPr>
        <p:spPr>
          <a:xfrm>
            <a:off x="1428750" y="1413669"/>
            <a:ext cx="9334500" cy="4030662"/>
          </a:xfrm>
          <a:prstGeom prst="roundRect">
            <a:avLst>
              <a:gd name="adj" fmla="val 4379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A87BBB2-E15C-41D6-A822-FBC9760A32EF}"/>
              </a:ext>
            </a:extLst>
          </p:cNvPr>
          <p:cNvSpPr/>
          <p:nvPr/>
        </p:nvSpPr>
        <p:spPr>
          <a:xfrm>
            <a:off x="1438264" y="1413674"/>
            <a:ext cx="9315472" cy="129381"/>
          </a:xfrm>
          <a:custGeom>
            <a:avLst/>
            <a:gdLst>
              <a:gd name="connsiteX0" fmla="*/ 166989 w 9315472"/>
              <a:gd name="connsiteY0" fmla="*/ 0 h 129381"/>
              <a:gd name="connsiteX1" fmla="*/ 9148483 w 9315472"/>
              <a:gd name="connsiteY1" fmla="*/ 0 h 129381"/>
              <a:gd name="connsiteX2" fmla="*/ 9311115 w 9315472"/>
              <a:gd name="connsiteY2" fmla="*/ 107800 h 129381"/>
              <a:gd name="connsiteX3" fmla="*/ 9315472 w 9315472"/>
              <a:gd name="connsiteY3" fmla="*/ 129381 h 129381"/>
              <a:gd name="connsiteX4" fmla="*/ 0 w 9315472"/>
              <a:gd name="connsiteY4" fmla="*/ 129381 h 129381"/>
              <a:gd name="connsiteX5" fmla="*/ 4357 w 9315472"/>
              <a:gd name="connsiteY5" fmla="*/ 107800 h 129381"/>
              <a:gd name="connsiteX6" fmla="*/ 166989 w 9315472"/>
              <a:gd name="connsiteY6" fmla="*/ 0 h 1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5472" h="129381">
                <a:moveTo>
                  <a:pt x="166989" y="0"/>
                </a:moveTo>
                <a:lnTo>
                  <a:pt x="9148483" y="0"/>
                </a:lnTo>
                <a:cubicBezTo>
                  <a:pt x="9221593" y="0"/>
                  <a:pt x="9284321" y="44451"/>
                  <a:pt x="9311115" y="107800"/>
                </a:cubicBezTo>
                <a:lnTo>
                  <a:pt x="9315472" y="129381"/>
                </a:lnTo>
                <a:lnTo>
                  <a:pt x="0" y="129381"/>
                </a:lnTo>
                <a:lnTo>
                  <a:pt x="4357" y="107800"/>
                </a:lnTo>
                <a:cubicBezTo>
                  <a:pt x="31151" y="44451"/>
                  <a:pt x="93879" y="0"/>
                  <a:pt x="166989" y="0"/>
                </a:cubicBezTo>
                <a:close/>
              </a:path>
            </a:pathLst>
          </a:custGeom>
          <a:solidFill>
            <a:srgbClr val="1295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CCE2B2-DE01-4BEC-80D0-875DF8C307CF}"/>
              </a:ext>
            </a:extLst>
          </p:cNvPr>
          <p:cNvSpPr txBox="1"/>
          <p:nvPr/>
        </p:nvSpPr>
        <p:spPr>
          <a:xfrm>
            <a:off x="3683003" y="2770297"/>
            <a:ext cx="4825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800" dirty="0">
                <a:latin typeface="Century Gothic" panose="020B0502020202020204" pitchFamily="34" charset="0"/>
              </a:rPr>
              <a:t>YOU TEXT HERE</a:t>
            </a:r>
            <a:endParaRPr lang="zh-CN" altLang="en-US" sz="4800" dirty="0">
              <a:latin typeface="Century Gothic" panose="020B0502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CF93254-B594-4126-82EE-B5D7E8C34C15}"/>
              </a:ext>
            </a:extLst>
          </p:cNvPr>
          <p:cNvGrpSpPr/>
          <p:nvPr/>
        </p:nvGrpSpPr>
        <p:grpSpPr>
          <a:xfrm>
            <a:off x="1428750" y="3098378"/>
            <a:ext cx="3904049" cy="2345957"/>
            <a:chOff x="1428748" y="3098374"/>
            <a:chExt cx="3904049" cy="2345957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CD2EF2B-7678-4CE0-92DA-24E72314096B}"/>
                </a:ext>
              </a:extLst>
            </p:cNvPr>
            <p:cNvSpPr/>
            <p:nvPr/>
          </p:nvSpPr>
          <p:spPr>
            <a:xfrm>
              <a:off x="1428748" y="3098374"/>
              <a:ext cx="993777" cy="398104"/>
            </a:xfrm>
            <a:custGeom>
              <a:avLst/>
              <a:gdLst>
                <a:gd name="connsiteX0" fmla="*/ 0 w 993777"/>
                <a:gd name="connsiteY0" fmla="*/ 0 h 398104"/>
                <a:gd name="connsiteX1" fmla="*/ 794725 w 993777"/>
                <a:gd name="connsiteY1" fmla="*/ 0 h 398104"/>
                <a:gd name="connsiteX2" fmla="*/ 993777 w 993777"/>
                <a:gd name="connsiteY2" fmla="*/ 199052 h 398104"/>
                <a:gd name="connsiteX3" fmla="*/ 794725 w 993777"/>
                <a:gd name="connsiteY3" fmla="*/ 398104 h 398104"/>
                <a:gd name="connsiteX4" fmla="*/ 0 w 993777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777" h="398104">
                  <a:moveTo>
                    <a:pt x="0" y="0"/>
                  </a:moveTo>
                  <a:lnTo>
                    <a:pt x="794725" y="0"/>
                  </a:lnTo>
                  <a:cubicBezTo>
                    <a:pt x="904658" y="0"/>
                    <a:pt x="993777" y="89119"/>
                    <a:pt x="993777" y="199052"/>
                  </a:cubicBezTo>
                  <a:cubicBezTo>
                    <a:pt x="993777" y="308985"/>
                    <a:pt x="904658" y="398104"/>
                    <a:pt x="794725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8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2782AD3-28F5-4458-AAA8-08AA0F41CA24}"/>
                </a:ext>
              </a:extLst>
            </p:cNvPr>
            <p:cNvSpPr/>
            <p:nvPr/>
          </p:nvSpPr>
          <p:spPr>
            <a:xfrm>
              <a:off x="1428748" y="3495308"/>
              <a:ext cx="690338" cy="398104"/>
            </a:xfrm>
            <a:custGeom>
              <a:avLst/>
              <a:gdLst>
                <a:gd name="connsiteX0" fmla="*/ 0 w 690338"/>
                <a:gd name="connsiteY0" fmla="*/ 0 h 398104"/>
                <a:gd name="connsiteX1" fmla="*/ 491286 w 690338"/>
                <a:gd name="connsiteY1" fmla="*/ 0 h 398104"/>
                <a:gd name="connsiteX2" fmla="*/ 690338 w 690338"/>
                <a:gd name="connsiteY2" fmla="*/ 199052 h 398104"/>
                <a:gd name="connsiteX3" fmla="*/ 491286 w 690338"/>
                <a:gd name="connsiteY3" fmla="*/ 398104 h 398104"/>
                <a:gd name="connsiteX4" fmla="*/ 0 w 690338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38" h="398104">
                  <a:moveTo>
                    <a:pt x="0" y="0"/>
                  </a:moveTo>
                  <a:lnTo>
                    <a:pt x="491286" y="0"/>
                  </a:lnTo>
                  <a:cubicBezTo>
                    <a:pt x="601219" y="0"/>
                    <a:pt x="690338" y="89119"/>
                    <a:pt x="690338" y="199052"/>
                  </a:cubicBezTo>
                  <a:cubicBezTo>
                    <a:pt x="690338" y="308985"/>
                    <a:pt x="601219" y="398104"/>
                    <a:pt x="491286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70000"/>
                  </a:srgbClr>
                </a:gs>
                <a:gs pos="100000">
                  <a:srgbClr val="6B54F1">
                    <a:alpha val="5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F9E6A8C1-AD8B-4C2F-B221-B54C010789D3}"/>
                </a:ext>
              </a:extLst>
            </p:cNvPr>
            <p:cNvSpPr/>
            <p:nvPr/>
          </p:nvSpPr>
          <p:spPr>
            <a:xfrm>
              <a:off x="1428748" y="4266352"/>
              <a:ext cx="690338" cy="398104"/>
            </a:xfrm>
            <a:custGeom>
              <a:avLst/>
              <a:gdLst>
                <a:gd name="connsiteX0" fmla="*/ 0 w 690338"/>
                <a:gd name="connsiteY0" fmla="*/ 0 h 398104"/>
                <a:gd name="connsiteX1" fmla="*/ 491286 w 690338"/>
                <a:gd name="connsiteY1" fmla="*/ 0 h 398104"/>
                <a:gd name="connsiteX2" fmla="*/ 690338 w 690338"/>
                <a:gd name="connsiteY2" fmla="*/ 199052 h 398104"/>
                <a:gd name="connsiteX3" fmla="*/ 491286 w 690338"/>
                <a:gd name="connsiteY3" fmla="*/ 398104 h 398104"/>
                <a:gd name="connsiteX4" fmla="*/ 0 w 690338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38" h="398104">
                  <a:moveTo>
                    <a:pt x="0" y="0"/>
                  </a:moveTo>
                  <a:lnTo>
                    <a:pt x="491286" y="0"/>
                  </a:lnTo>
                  <a:cubicBezTo>
                    <a:pt x="601219" y="0"/>
                    <a:pt x="690338" y="89119"/>
                    <a:pt x="690338" y="199052"/>
                  </a:cubicBezTo>
                  <a:cubicBezTo>
                    <a:pt x="690338" y="308985"/>
                    <a:pt x="601219" y="398104"/>
                    <a:pt x="491286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/>
                </a:gs>
                <a:gs pos="100000">
                  <a:srgbClr val="6B54F1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A1516F-037B-4CEF-8BAC-32DA87B11DE7}"/>
                </a:ext>
              </a:extLst>
            </p:cNvPr>
            <p:cNvSpPr/>
            <p:nvPr/>
          </p:nvSpPr>
          <p:spPr>
            <a:xfrm>
              <a:off x="1428748" y="4662451"/>
              <a:ext cx="2974977" cy="398104"/>
            </a:xfrm>
            <a:custGeom>
              <a:avLst/>
              <a:gdLst>
                <a:gd name="connsiteX0" fmla="*/ 0 w 2974977"/>
                <a:gd name="connsiteY0" fmla="*/ 0 h 398104"/>
                <a:gd name="connsiteX1" fmla="*/ 2775925 w 2974977"/>
                <a:gd name="connsiteY1" fmla="*/ 0 h 398104"/>
                <a:gd name="connsiteX2" fmla="*/ 2974977 w 2974977"/>
                <a:gd name="connsiteY2" fmla="*/ 199052 h 398104"/>
                <a:gd name="connsiteX3" fmla="*/ 2775925 w 2974977"/>
                <a:gd name="connsiteY3" fmla="*/ 398104 h 398104"/>
                <a:gd name="connsiteX4" fmla="*/ 0 w 2974977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977" h="398104">
                  <a:moveTo>
                    <a:pt x="0" y="0"/>
                  </a:moveTo>
                  <a:lnTo>
                    <a:pt x="2775925" y="0"/>
                  </a:lnTo>
                  <a:cubicBezTo>
                    <a:pt x="2885858" y="0"/>
                    <a:pt x="2974977" y="89119"/>
                    <a:pt x="2974977" y="199052"/>
                  </a:cubicBezTo>
                  <a:cubicBezTo>
                    <a:pt x="2974977" y="308985"/>
                    <a:pt x="2885858" y="398104"/>
                    <a:pt x="2775925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70000"/>
                  </a:srgbClr>
                </a:gs>
                <a:gs pos="100000">
                  <a:srgbClr val="6B54F1">
                    <a:alpha val="8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C48B1C7-3A14-4CB2-A534-F8486332B8EA}"/>
                </a:ext>
              </a:extLst>
            </p:cNvPr>
            <p:cNvSpPr/>
            <p:nvPr/>
          </p:nvSpPr>
          <p:spPr>
            <a:xfrm>
              <a:off x="1428748" y="5051765"/>
              <a:ext cx="3904049" cy="392566"/>
            </a:xfrm>
            <a:custGeom>
              <a:avLst/>
              <a:gdLst>
                <a:gd name="connsiteX0" fmla="*/ 0 w 3904049"/>
                <a:gd name="connsiteY0" fmla="*/ 0 h 392566"/>
                <a:gd name="connsiteX1" fmla="*/ 3704997 w 3904049"/>
                <a:gd name="connsiteY1" fmla="*/ 0 h 392566"/>
                <a:gd name="connsiteX2" fmla="*/ 3904049 w 3904049"/>
                <a:gd name="connsiteY2" fmla="*/ 199052 h 392566"/>
                <a:gd name="connsiteX3" fmla="*/ 3782477 w 3904049"/>
                <a:gd name="connsiteY3" fmla="*/ 382462 h 392566"/>
                <a:gd name="connsiteX4" fmla="*/ 3749926 w 3904049"/>
                <a:gd name="connsiteY4" fmla="*/ 392566 h 392566"/>
                <a:gd name="connsiteX5" fmla="*/ 176503 w 3904049"/>
                <a:gd name="connsiteY5" fmla="*/ 392566 h 392566"/>
                <a:gd name="connsiteX6" fmla="*/ 0 w 3904049"/>
                <a:gd name="connsiteY6" fmla="*/ 216063 h 39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4049" h="392566">
                  <a:moveTo>
                    <a:pt x="0" y="0"/>
                  </a:moveTo>
                  <a:lnTo>
                    <a:pt x="3704997" y="0"/>
                  </a:lnTo>
                  <a:cubicBezTo>
                    <a:pt x="3814930" y="0"/>
                    <a:pt x="3904049" y="89119"/>
                    <a:pt x="3904049" y="199052"/>
                  </a:cubicBezTo>
                  <a:cubicBezTo>
                    <a:pt x="3904049" y="281502"/>
                    <a:pt x="3853920" y="352244"/>
                    <a:pt x="3782477" y="382462"/>
                  </a:cubicBezTo>
                  <a:lnTo>
                    <a:pt x="3749926" y="392566"/>
                  </a:lnTo>
                  <a:lnTo>
                    <a:pt x="176503" y="392566"/>
                  </a:lnTo>
                  <a:cubicBezTo>
                    <a:pt x="79023" y="392566"/>
                    <a:pt x="0" y="313543"/>
                    <a:pt x="0" y="216063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40000"/>
                  </a:srgbClr>
                </a:gs>
                <a:gs pos="100000">
                  <a:srgbClr val="6B54F1">
                    <a:alpha val="88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A741693-1D66-4D26-9D82-CD143AEBEB10}"/>
              </a:ext>
            </a:extLst>
          </p:cNvPr>
          <p:cNvGrpSpPr/>
          <p:nvPr/>
        </p:nvGrpSpPr>
        <p:grpSpPr>
          <a:xfrm>
            <a:off x="6966861" y="2171077"/>
            <a:ext cx="3796393" cy="3275337"/>
            <a:chOff x="6966858" y="2171076"/>
            <a:chExt cx="3796393" cy="3275337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1595BF0-BEE4-46BD-B719-0082F219F997}"/>
                </a:ext>
              </a:extLst>
            </p:cNvPr>
            <p:cNvSpPr/>
            <p:nvPr/>
          </p:nvSpPr>
          <p:spPr>
            <a:xfrm>
              <a:off x="9350409" y="3472687"/>
              <a:ext cx="1412841" cy="493546"/>
            </a:xfrm>
            <a:custGeom>
              <a:avLst/>
              <a:gdLst>
                <a:gd name="connsiteX0" fmla="*/ 246773 w 1412841"/>
                <a:gd name="connsiteY0" fmla="*/ 0 h 493546"/>
                <a:gd name="connsiteX1" fmla="*/ 1412841 w 1412841"/>
                <a:gd name="connsiteY1" fmla="*/ 0 h 493546"/>
                <a:gd name="connsiteX2" fmla="*/ 1412841 w 1412841"/>
                <a:gd name="connsiteY2" fmla="*/ 493546 h 493546"/>
                <a:gd name="connsiteX3" fmla="*/ 246773 w 1412841"/>
                <a:gd name="connsiteY3" fmla="*/ 493546 h 493546"/>
                <a:gd name="connsiteX4" fmla="*/ 0 w 1412841"/>
                <a:gd name="connsiteY4" fmla="*/ 246773 h 493546"/>
                <a:gd name="connsiteX5" fmla="*/ 246773 w 1412841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2841" h="493546">
                  <a:moveTo>
                    <a:pt x="246773" y="0"/>
                  </a:moveTo>
                  <a:lnTo>
                    <a:pt x="1412841" y="0"/>
                  </a:lnTo>
                  <a:lnTo>
                    <a:pt x="1412841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D46A4BE-2062-47A3-8932-78AB75183CEA}"/>
                </a:ext>
              </a:extLst>
            </p:cNvPr>
            <p:cNvSpPr/>
            <p:nvPr/>
          </p:nvSpPr>
          <p:spPr>
            <a:xfrm>
              <a:off x="8389258" y="3966172"/>
              <a:ext cx="2373993" cy="493546"/>
            </a:xfrm>
            <a:custGeom>
              <a:avLst/>
              <a:gdLst>
                <a:gd name="connsiteX0" fmla="*/ 246773 w 2373993"/>
                <a:gd name="connsiteY0" fmla="*/ 0 h 493546"/>
                <a:gd name="connsiteX1" fmla="*/ 2373993 w 2373993"/>
                <a:gd name="connsiteY1" fmla="*/ 0 h 493546"/>
                <a:gd name="connsiteX2" fmla="*/ 2373993 w 2373993"/>
                <a:gd name="connsiteY2" fmla="*/ 493546 h 493546"/>
                <a:gd name="connsiteX3" fmla="*/ 246773 w 2373993"/>
                <a:gd name="connsiteY3" fmla="*/ 493546 h 493546"/>
                <a:gd name="connsiteX4" fmla="*/ 0 w 2373993"/>
                <a:gd name="connsiteY4" fmla="*/ 246773 h 493546"/>
                <a:gd name="connsiteX5" fmla="*/ 246773 w 2373993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3993" h="493546">
                  <a:moveTo>
                    <a:pt x="246773" y="0"/>
                  </a:moveTo>
                  <a:lnTo>
                    <a:pt x="2373993" y="0"/>
                  </a:lnTo>
                  <a:lnTo>
                    <a:pt x="2373993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/>
                </a:gs>
                <a:gs pos="100000">
                  <a:srgbClr val="6B54F1">
                    <a:alpha val="8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1DA8BD4-4C05-41DC-96FD-CF93C6AD7957}"/>
                </a:ext>
              </a:extLst>
            </p:cNvPr>
            <p:cNvSpPr/>
            <p:nvPr/>
          </p:nvSpPr>
          <p:spPr>
            <a:xfrm>
              <a:off x="6966858" y="4459596"/>
              <a:ext cx="3796392" cy="493546"/>
            </a:xfrm>
            <a:custGeom>
              <a:avLst/>
              <a:gdLst>
                <a:gd name="connsiteX0" fmla="*/ 246773 w 3796392"/>
                <a:gd name="connsiteY0" fmla="*/ 0 h 493546"/>
                <a:gd name="connsiteX1" fmla="*/ 3796392 w 3796392"/>
                <a:gd name="connsiteY1" fmla="*/ 0 h 493546"/>
                <a:gd name="connsiteX2" fmla="*/ 3796392 w 3796392"/>
                <a:gd name="connsiteY2" fmla="*/ 493546 h 493546"/>
                <a:gd name="connsiteX3" fmla="*/ 246773 w 3796392"/>
                <a:gd name="connsiteY3" fmla="*/ 493546 h 493546"/>
                <a:gd name="connsiteX4" fmla="*/ 0 w 3796392"/>
                <a:gd name="connsiteY4" fmla="*/ 246773 h 493546"/>
                <a:gd name="connsiteX5" fmla="*/ 246773 w 3796392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6392" h="493546">
                  <a:moveTo>
                    <a:pt x="246773" y="0"/>
                  </a:moveTo>
                  <a:lnTo>
                    <a:pt x="3796392" y="0"/>
                  </a:lnTo>
                  <a:lnTo>
                    <a:pt x="3796392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7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929E284-AF89-4605-A3FF-EE7C49A93DC7}"/>
                </a:ext>
              </a:extLst>
            </p:cNvPr>
            <p:cNvSpPr/>
            <p:nvPr/>
          </p:nvSpPr>
          <p:spPr>
            <a:xfrm>
              <a:off x="8389259" y="4952899"/>
              <a:ext cx="2372231" cy="493514"/>
            </a:xfrm>
            <a:custGeom>
              <a:avLst/>
              <a:gdLst>
                <a:gd name="connsiteX0" fmla="*/ 246773 w 2372231"/>
                <a:gd name="connsiteY0" fmla="*/ 0 h 493514"/>
                <a:gd name="connsiteX1" fmla="*/ 2372231 w 2372231"/>
                <a:gd name="connsiteY1" fmla="*/ 0 h 493514"/>
                <a:gd name="connsiteX2" fmla="*/ 2372231 w 2372231"/>
                <a:gd name="connsiteY2" fmla="*/ 317011 h 493514"/>
                <a:gd name="connsiteX3" fmla="*/ 2195728 w 2372231"/>
                <a:gd name="connsiteY3" fmla="*/ 493514 h 493514"/>
                <a:gd name="connsiteX4" fmla="*/ 246456 w 2372231"/>
                <a:gd name="connsiteY4" fmla="*/ 493514 h 493514"/>
                <a:gd name="connsiteX5" fmla="*/ 197040 w 2372231"/>
                <a:gd name="connsiteY5" fmla="*/ 488533 h 493514"/>
                <a:gd name="connsiteX6" fmla="*/ 0 w 2372231"/>
                <a:gd name="connsiteY6" fmla="*/ 246773 h 493514"/>
                <a:gd name="connsiteX7" fmla="*/ 246773 w 2372231"/>
                <a:gd name="connsiteY7" fmla="*/ 0 h 49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2231" h="493514">
                  <a:moveTo>
                    <a:pt x="246773" y="0"/>
                  </a:moveTo>
                  <a:lnTo>
                    <a:pt x="2372231" y="0"/>
                  </a:lnTo>
                  <a:lnTo>
                    <a:pt x="2372231" y="317011"/>
                  </a:lnTo>
                  <a:cubicBezTo>
                    <a:pt x="2372231" y="414491"/>
                    <a:pt x="2293208" y="493514"/>
                    <a:pt x="2195728" y="493514"/>
                  </a:cubicBezTo>
                  <a:lnTo>
                    <a:pt x="246456" y="493514"/>
                  </a:lnTo>
                  <a:lnTo>
                    <a:pt x="197040" y="488533"/>
                  </a:lnTo>
                  <a:cubicBezTo>
                    <a:pt x="84589" y="465522"/>
                    <a:pt x="0" y="366026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85000"/>
                  </a:srgbClr>
                </a:gs>
                <a:gs pos="100000">
                  <a:srgbClr val="6B54F1">
                    <a:alpha val="2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D6EEED1-502D-411C-A2E2-00BE08D30C1C}"/>
                </a:ext>
              </a:extLst>
            </p:cNvPr>
            <p:cNvSpPr/>
            <p:nvPr/>
          </p:nvSpPr>
          <p:spPr>
            <a:xfrm>
              <a:off x="9769476" y="2171076"/>
              <a:ext cx="993775" cy="493546"/>
            </a:xfrm>
            <a:custGeom>
              <a:avLst/>
              <a:gdLst>
                <a:gd name="connsiteX0" fmla="*/ 246773 w 993775"/>
                <a:gd name="connsiteY0" fmla="*/ 0 h 493546"/>
                <a:gd name="connsiteX1" fmla="*/ 993775 w 993775"/>
                <a:gd name="connsiteY1" fmla="*/ 0 h 493546"/>
                <a:gd name="connsiteX2" fmla="*/ 993775 w 993775"/>
                <a:gd name="connsiteY2" fmla="*/ 493546 h 493546"/>
                <a:gd name="connsiteX3" fmla="*/ 246773 w 993775"/>
                <a:gd name="connsiteY3" fmla="*/ 493546 h 493546"/>
                <a:gd name="connsiteX4" fmla="*/ 0 w 993775"/>
                <a:gd name="connsiteY4" fmla="*/ 246773 h 493546"/>
                <a:gd name="connsiteX5" fmla="*/ 246773 w 993775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775" h="493546">
                  <a:moveTo>
                    <a:pt x="246773" y="0"/>
                  </a:moveTo>
                  <a:lnTo>
                    <a:pt x="993775" y="0"/>
                  </a:lnTo>
                  <a:lnTo>
                    <a:pt x="993775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80000"/>
                  </a:srgbClr>
                </a:gs>
                <a:gs pos="100000">
                  <a:srgbClr val="6B54F1">
                    <a:alpha val="5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E3F0CB9-2392-4B8D-A957-206ADCE33371}"/>
              </a:ext>
            </a:extLst>
          </p:cNvPr>
          <p:cNvGrpSpPr/>
          <p:nvPr/>
        </p:nvGrpSpPr>
        <p:grpSpPr>
          <a:xfrm>
            <a:off x="5207001" y="3820318"/>
            <a:ext cx="1778003" cy="392566"/>
            <a:chOff x="5207000" y="3820318"/>
            <a:chExt cx="1778002" cy="392566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BAEC3E6A-4F10-4C74-AC13-CD53592F13F4}"/>
                </a:ext>
              </a:extLst>
            </p:cNvPr>
            <p:cNvSpPr/>
            <p:nvPr/>
          </p:nvSpPr>
          <p:spPr>
            <a:xfrm>
              <a:off x="5207000" y="3820318"/>
              <a:ext cx="1778002" cy="3925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29A6C2C-68AA-4426-95E2-DF5058B7A7E0}"/>
                </a:ext>
              </a:extLst>
            </p:cNvPr>
            <p:cNvSpPr txBox="1"/>
            <p:nvPr/>
          </p:nvSpPr>
          <p:spPr>
            <a:xfrm>
              <a:off x="5225143" y="3831935"/>
              <a:ext cx="1741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 </a:t>
              </a:r>
              <a:endParaRPr lang="zh-CN" alt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0100441A-8FC5-451F-B1E0-BCC167295E2A}"/>
              </a:ext>
            </a:extLst>
          </p:cNvPr>
          <p:cNvSpPr txBox="1"/>
          <p:nvPr/>
        </p:nvSpPr>
        <p:spPr>
          <a:xfrm>
            <a:off x="3479803" y="1879661"/>
            <a:ext cx="523239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1295F6"/>
                </a:solidFill>
                <a:latin typeface="Century Gothic" panose="020B0502020202020204" pitchFamily="34" charset="0"/>
              </a:rPr>
              <a:t>01.</a:t>
            </a:r>
            <a:endParaRPr lang="zh-CN" altLang="en-US" sz="5400" b="1" dirty="0">
              <a:solidFill>
                <a:srgbClr val="1295F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F40DE4D-185C-4554-A4AD-3342487FFDDF}"/>
              </a:ext>
            </a:extLst>
          </p:cNvPr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rgbClr val="F8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占位符 32">
            <a:extLst>
              <a:ext uri="{FF2B5EF4-FFF2-40B4-BE49-F238E27FC236}">
                <a16:creationId xmlns:a16="http://schemas.microsoft.com/office/drawing/2014/main" id="{C70DD729-0A35-43BD-B1C4-79BFBF4438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C9042A-C6E4-41D6-AFE9-886295A9FFF8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3F7634-D6BB-4483-A976-D630A565347B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920D665-946C-4230-8660-7B8CD86F15F3}"/>
              </a:ext>
            </a:extLst>
          </p:cNvPr>
          <p:cNvSpPr txBox="1"/>
          <p:nvPr/>
        </p:nvSpPr>
        <p:spPr>
          <a:xfrm>
            <a:off x="3784603" y="1532854"/>
            <a:ext cx="46227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BC2C0AB-3B49-478F-9F94-B5F86CF9CED2}"/>
              </a:ext>
            </a:extLst>
          </p:cNvPr>
          <p:cNvGrpSpPr/>
          <p:nvPr/>
        </p:nvGrpSpPr>
        <p:grpSpPr>
          <a:xfrm>
            <a:off x="4677231" y="2437888"/>
            <a:ext cx="2853556" cy="430887"/>
            <a:chOff x="4677230" y="2437884"/>
            <a:chExt cx="2853556" cy="430887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82C1FF95-F8FB-4CD4-AB1F-8BE8BDD37275}"/>
                </a:ext>
              </a:extLst>
            </p:cNvPr>
            <p:cNvSpPr/>
            <p:nvPr/>
          </p:nvSpPr>
          <p:spPr>
            <a:xfrm>
              <a:off x="5143343" y="2437884"/>
              <a:ext cx="1921330" cy="43088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B27167C3-98D4-4861-B60D-127663D7FAF1}"/>
                </a:ext>
              </a:extLst>
            </p:cNvPr>
            <p:cNvSpPr/>
            <p:nvPr/>
          </p:nvSpPr>
          <p:spPr>
            <a:xfrm>
              <a:off x="7293430" y="2437884"/>
              <a:ext cx="237356" cy="430887"/>
            </a:xfrm>
            <a:prstGeom prst="chevron">
              <a:avLst>
                <a:gd name="adj" fmla="val 94531"/>
              </a:avLst>
            </a:prstGeom>
            <a:solidFill>
              <a:srgbClr val="4CDC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EEDDB6DB-D18A-4189-959D-D6A249FE9196}"/>
                </a:ext>
              </a:extLst>
            </p:cNvPr>
            <p:cNvSpPr/>
            <p:nvPr/>
          </p:nvSpPr>
          <p:spPr>
            <a:xfrm flipH="1">
              <a:off x="4677230" y="2437884"/>
              <a:ext cx="237356" cy="430887"/>
            </a:xfrm>
            <a:prstGeom prst="chevron">
              <a:avLst>
                <a:gd name="adj" fmla="val 9453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DAB3DC4-078D-4674-85BA-76CB26A7F0F9}"/>
                </a:ext>
              </a:extLst>
            </p:cNvPr>
            <p:cNvSpPr txBox="1"/>
            <p:nvPr/>
          </p:nvSpPr>
          <p:spPr>
            <a:xfrm>
              <a:off x="5295901" y="2460594"/>
              <a:ext cx="1600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</a:t>
              </a:r>
              <a:endParaRPr lang="zh-CN" alt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887CE261-073A-4465-BD8E-86EDD21FBF3E}"/>
              </a:ext>
            </a:extLst>
          </p:cNvPr>
          <p:cNvSpPr/>
          <p:nvPr/>
        </p:nvSpPr>
        <p:spPr>
          <a:xfrm>
            <a:off x="4643639" y="5478472"/>
            <a:ext cx="2904727" cy="501417"/>
          </a:xfrm>
          <a:prstGeom prst="rect">
            <a:avLst/>
          </a:pr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067896C-A418-496E-93F3-E87D23323039}"/>
              </a:ext>
            </a:extLst>
          </p:cNvPr>
          <p:cNvSpPr/>
          <p:nvPr/>
        </p:nvSpPr>
        <p:spPr>
          <a:xfrm>
            <a:off x="4643639" y="3428998"/>
            <a:ext cx="2904727" cy="204947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0438B4E-46CB-4EC0-A396-45D86D3416A5}"/>
              </a:ext>
            </a:extLst>
          </p:cNvPr>
          <p:cNvSpPr txBox="1"/>
          <p:nvPr/>
        </p:nvSpPr>
        <p:spPr>
          <a:xfrm>
            <a:off x="1686396" y="5589208"/>
            <a:ext cx="269965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WANDERFUL PLAN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E531015-8EAE-4C48-B498-CE0919CF4E17}"/>
              </a:ext>
            </a:extLst>
          </p:cNvPr>
          <p:cNvSpPr txBox="1"/>
          <p:nvPr/>
        </p:nvSpPr>
        <p:spPr>
          <a:xfrm>
            <a:off x="4754180" y="5589208"/>
            <a:ext cx="269965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WANDERFUL PLAN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EBF9516-76E8-4EC7-BE45-FDE64B6AA2A8}"/>
              </a:ext>
            </a:extLst>
          </p:cNvPr>
          <p:cNvSpPr txBox="1"/>
          <p:nvPr/>
        </p:nvSpPr>
        <p:spPr>
          <a:xfrm>
            <a:off x="7805949" y="5589208"/>
            <a:ext cx="269965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WANDERFUL PLAN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9A3C573-1473-4FA1-8A09-1470E231D94A}"/>
              </a:ext>
            </a:extLst>
          </p:cNvPr>
          <p:cNvSpPr txBox="1"/>
          <p:nvPr/>
        </p:nvSpPr>
        <p:spPr>
          <a:xfrm>
            <a:off x="4738165" y="4688284"/>
            <a:ext cx="271567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creative</a:t>
            </a:r>
          </a:p>
        </p:txBody>
      </p:sp>
      <p:sp>
        <p:nvSpPr>
          <p:cNvPr id="30" name="椭圆 28">
            <a:extLst>
              <a:ext uri="{FF2B5EF4-FFF2-40B4-BE49-F238E27FC236}">
                <a16:creationId xmlns:a16="http://schemas.microsoft.com/office/drawing/2014/main" id="{FB3778BE-9536-4DF6-9928-53DCF49B125E}"/>
              </a:ext>
            </a:extLst>
          </p:cNvPr>
          <p:cNvSpPr/>
          <p:nvPr/>
        </p:nvSpPr>
        <p:spPr>
          <a:xfrm>
            <a:off x="5860507" y="3955200"/>
            <a:ext cx="470988" cy="434951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rgbClr val="4C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0180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7" grpId="0"/>
      <p:bldP spid="28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ABBDBC03-9A81-4028-AC4C-41973CFFBAB5}"/>
              </a:ext>
            </a:extLst>
          </p:cNvPr>
          <p:cNvSpPr txBox="1"/>
          <p:nvPr/>
        </p:nvSpPr>
        <p:spPr>
          <a:xfrm>
            <a:off x="6131381" y="2736514"/>
            <a:ext cx="4342657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 This template is exclusively designed 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by Fei </a:t>
            </a:r>
            <a:r>
              <a:rPr lang="en-US" altLang="zh-CN" sz="1200" dirty="0" err="1">
                <a:solidFill>
                  <a:srgbClr val="1295F6"/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 creative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 This template is exclusively designed 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by Fei </a:t>
            </a:r>
            <a:r>
              <a:rPr lang="en-US" altLang="zh-CN" sz="1200" dirty="0" err="1">
                <a:solidFill>
                  <a:srgbClr val="1295F6"/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 creative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CD35A7-631F-4A4A-A960-D997E4F2C94C}"/>
              </a:ext>
            </a:extLst>
          </p:cNvPr>
          <p:cNvSpPr txBox="1"/>
          <p:nvPr/>
        </p:nvSpPr>
        <p:spPr>
          <a:xfrm>
            <a:off x="6131381" y="4141863"/>
            <a:ext cx="4342657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Bao </a:t>
            </a:r>
            <a:r>
              <a:rPr lang="en-US" altLang="zh-CN" sz="1200" dirty="0" err="1">
                <a:solidFill>
                  <a:srgbClr val="1295F6"/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 internet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Bao </a:t>
            </a:r>
            <a:r>
              <a:rPr lang="en-US" altLang="zh-CN" sz="1200" dirty="0" err="1">
                <a:solidFill>
                  <a:srgbClr val="1295F6"/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rgbClr val="1295F6"/>
                </a:solidFill>
                <a:latin typeface="Century Gothic" panose="020B0502020202020204" pitchFamily="34" charset="0"/>
              </a:rPr>
              <a:t> internet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This template is exclusively designed by Fei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creative, and copyrights belong to Bao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internet.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21F9E78-07B8-4700-8962-F86486C416A4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D2FFC8-9027-4F55-BE8B-776937283488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839E0EEC-1777-46D5-A476-1502E2523423}"/>
              </a:ext>
            </a:extLst>
          </p:cNvPr>
          <p:cNvGrpSpPr/>
          <p:nvPr/>
        </p:nvGrpSpPr>
        <p:grpSpPr>
          <a:xfrm>
            <a:off x="2227944" y="1883337"/>
            <a:ext cx="2699659" cy="662594"/>
            <a:chOff x="2227943" y="1955907"/>
            <a:chExt cx="2699658" cy="66259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5EE2234-365E-4613-9120-2A843EA87D81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530392D-5632-4053-BF2D-2F9E1F129238}"/>
                </a:ext>
              </a:extLst>
            </p:cNvPr>
            <p:cNvSpPr txBox="1"/>
            <p:nvPr/>
          </p:nvSpPr>
          <p:spPr>
            <a:xfrm>
              <a:off x="2227943" y="1955907"/>
              <a:ext cx="2699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NO.01</a:t>
              </a:r>
              <a:endParaRPr lang="zh-CN" altLang="en-US" b="1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F03EEF4-F342-49CA-87A8-154980A45804}"/>
              </a:ext>
            </a:extLst>
          </p:cNvPr>
          <p:cNvGrpSpPr/>
          <p:nvPr/>
        </p:nvGrpSpPr>
        <p:grpSpPr>
          <a:xfrm>
            <a:off x="6896100" y="1883337"/>
            <a:ext cx="2699659" cy="662594"/>
            <a:chOff x="2227943" y="1955907"/>
            <a:chExt cx="2699658" cy="66259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5E1A949-7C76-40AF-AC35-59FF0386ACFE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17F9F0C-5955-4852-86D1-4510B87F503A}"/>
                </a:ext>
              </a:extLst>
            </p:cNvPr>
            <p:cNvSpPr txBox="1"/>
            <p:nvPr/>
          </p:nvSpPr>
          <p:spPr>
            <a:xfrm>
              <a:off x="2227943" y="1955907"/>
              <a:ext cx="2699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NO.02</a:t>
              </a:r>
              <a:endParaRPr lang="zh-CN" altLang="en-US" b="1" dirty="0">
                <a:solidFill>
                  <a:srgbClr val="1295F6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C9E9CD1-A25A-4373-B223-54EA8439CBF3}"/>
              </a:ext>
            </a:extLst>
          </p:cNvPr>
          <p:cNvCxnSpPr/>
          <p:nvPr/>
        </p:nvCxnSpPr>
        <p:spPr>
          <a:xfrm>
            <a:off x="5805715" y="1989138"/>
            <a:ext cx="0" cy="34896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B83B247D-BD22-4497-B626-9E124C3414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290011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1DB41EB-C413-42F1-B3FE-2CC7A97E1CCB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08EE126-93BA-4CEE-A6E1-6A86901E282E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3">
            <a:extLst>
              <a:ext uri="{FF2B5EF4-FFF2-40B4-BE49-F238E27FC236}">
                <a16:creationId xmlns:a16="http://schemas.microsoft.com/office/drawing/2014/main" id="{4B1EB18E-CCAA-4DC0-A8A6-20E0BB3ED7BA}"/>
              </a:ext>
            </a:extLst>
          </p:cNvPr>
          <p:cNvSpPr/>
          <p:nvPr/>
        </p:nvSpPr>
        <p:spPr>
          <a:xfrm>
            <a:off x="1822764" y="2590799"/>
            <a:ext cx="906517" cy="936852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4">
            <a:extLst>
              <a:ext uri="{FF2B5EF4-FFF2-40B4-BE49-F238E27FC236}">
                <a16:creationId xmlns:a16="http://schemas.microsoft.com/office/drawing/2014/main" id="{3E3C5EC9-A12B-41BA-8268-FE46B5B0F441}"/>
              </a:ext>
            </a:extLst>
          </p:cNvPr>
          <p:cNvSpPr/>
          <p:nvPr/>
        </p:nvSpPr>
        <p:spPr>
          <a:xfrm>
            <a:off x="4354250" y="2604906"/>
            <a:ext cx="936852" cy="908647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5">
            <a:extLst>
              <a:ext uri="{FF2B5EF4-FFF2-40B4-BE49-F238E27FC236}">
                <a16:creationId xmlns:a16="http://schemas.microsoft.com/office/drawing/2014/main" id="{5678ABBD-4419-477A-9DE5-7ED87BE93013}"/>
              </a:ext>
            </a:extLst>
          </p:cNvPr>
          <p:cNvSpPr/>
          <p:nvPr/>
        </p:nvSpPr>
        <p:spPr>
          <a:xfrm>
            <a:off x="6979446" y="2590799"/>
            <a:ext cx="779767" cy="936852"/>
          </a:xfrm>
          <a:custGeom>
            <a:avLst/>
            <a:gdLst>
              <a:gd name="connsiteX0" fmla="*/ 166861 w 505460"/>
              <a:gd name="connsiteY0" fmla="*/ 355015 h 607286"/>
              <a:gd name="connsiteX1" fmla="*/ 421301 w 505460"/>
              <a:gd name="connsiteY1" fmla="*/ 355015 h 607286"/>
              <a:gd name="connsiteX2" fmla="*/ 438634 w 505460"/>
              <a:gd name="connsiteY2" fmla="*/ 372303 h 607286"/>
              <a:gd name="connsiteX3" fmla="*/ 421301 w 505460"/>
              <a:gd name="connsiteY3" fmla="*/ 389592 h 607286"/>
              <a:gd name="connsiteX4" fmla="*/ 166861 w 505460"/>
              <a:gd name="connsiteY4" fmla="*/ 389592 h 607286"/>
              <a:gd name="connsiteX5" fmla="*/ 149528 w 505460"/>
              <a:gd name="connsiteY5" fmla="*/ 372303 h 607286"/>
              <a:gd name="connsiteX6" fmla="*/ 166861 w 505460"/>
              <a:gd name="connsiteY6" fmla="*/ 355015 h 607286"/>
              <a:gd name="connsiteX7" fmla="*/ 166861 w 505460"/>
              <a:gd name="connsiteY7" fmla="*/ 272524 h 607286"/>
              <a:gd name="connsiteX8" fmla="*/ 421301 w 505460"/>
              <a:gd name="connsiteY8" fmla="*/ 272524 h 607286"/>
              <a:gd name="connsiteX9" fmla="*/ 438634 w 505460"/>
              <a:gd name="connsiteY9" fmla="*/ 289813 h 607286"/>
              <a:gd name="connsiteX10" fmla="*/ 421301 w 505460"/>
              <a:gd name="connsiteY10" fmla="*/ 307101 h 607286"/>
              <a:gd name="connsiteX11" fmla="*/ 166861 w 505460"/>
              <a:gd name="connsiteY11" fmla="*/ 307101 h 607286"/>
              <a:gd name="connsiteX12" fmla="*/ 149528 w 505460"/>
              <a:gd name="connsiteY12" fmla="*/ 289813 h 607286"/>
              <a:gd name="connsiteX13" fmla="*/ 166861 w 505460"/>
              <a:gd name="connsiteY13" fmla="*/ 272524 h 607286"/>
              <a:gd name="connsiteX14" fmla="*/ 166861 w 505460"/>
              <a:gd name="connsiteY14" fmla="*/ 190033 h 607286"/>
              <a:gd name="connsiteX15" fmla="*/ 421301 w 505460"/>
              <a:gd name="connsiteY15" fmla="*/ 190033 h 607286"/>
              <a:gd name="connsiteX16" fmla="*/ 438634 w 505460"/>
              <a:gd name="connsiteY16" fmla="*/ 207439 h 607286"/>
              <a:gd name="connsiteX17" fmla="*/ 421301 w 505460"/>
              <a:gd name="connsiteY17" fmla="*/ 224751 h 607286"/>
              <a:gd name="connsiteX18" fmla="*/ 166861 w 505460"/>
              <a:gd name="connsiteY18" fmla="*/ 224751 h 607286"/>
              <a:gd name="connsiteX19" fmla="*/ 149528 w 505460"/>
              <a:gd name="connsiteY19" fmla="*/ 207439 h 607286"/>
              <a:gd name="connsiteX20" fmla="*/ 166861 w 505460"/>
              <a:gd name="connsiteY20" fmla="*/ 190033 h 607286"/>
              <a:gd name="connsiteX21" fmla="*/ 166861 w 505460"/>
              <a:gd name="connsiteY21" fmla="*/ 107612 h 607286"/>
              <a:gd name="connsiteX22" fmla="*/ 421301 w 505460"/>
              <a:gd name="connsiteY22" fmla="*/ 107612 h 607286"/>
              <a:gd name="connsiteX23" fmla="*/ 438634 w 505460"/>
              <a:gd name="connsiteY23" fmla="*/ 124901 h 607286"/>
              <a:gd name="connsiteX24" fmla="*/ 421301 w 505460"/>
              <a:gd name="connsiteY24" fmla="*/ 142189 h 607286"/>
              <a:gd name="connsiteX25" fmla="*/ 166861 w 505460"/>
              <a:gd name="connsiteY25" fmla="*/ 142189 h 607286"/>
              <a:gd name="connsiteX26" fmla="*/ 149528 w 505460"/>
              <a:gd name="connsiteY26" fmla="*/ 124901 h 607286"/>
              <a:gd name="connsiteX27" fmla="*/ 166861 w 505460"/>
              <a:gd name="connsiteY27" fmla="*/ 107612 h 607286"/>
              <a:gd name="connsiteX28" fmla="*/ 43330 w 505460"/>
              <a:gd name="connsiteY28" fmla="*/ 105635 h 607286"/>
              <a:gd name="connsiteX29" fmla="*/ 34664 w 505460"/>
              <a:gd name="connsiteY29" fmla="*/ 114289 h 607286"/>
              <a:gd name="connsiteX30" fmla="*/ 34664 w 505460"/>
              <a:gd name="connsiteY30" fmla="*/ 563922 h 607286"/>
              <a:gd name="connsiteX31" fmla="*/ 43330 w 505460"/>
              <a:gd name="connsiteY31" fmla="*/ 572576 h 607286"/>
              <a:gd name="connsiteX32" fmla="*/ 379237 w 505460"/>
              <a:gd name="connsiteY32" fmla="*/ 572576 h 607286"/>
              <a:gd name="connsiteX33" fmla="*/ 387903 w 505460"/>
              <a:gd name="connsiteY33" fmla="*/ 563922 h 607286"/>
              <a:gd name="connsiteX34" fmla="*/ 387903 w 505460"/>
              <a:gd name="connsiteY34" fmla="*/ 536267 h 607286"/>
              <a:gd name="connsiteX35" fmla="*/ 126223 w 505460"/>
              <a:gd name="connsiteY35" fmla="*/ 536267 h 607286"/>
              <a:gd name="connsiteX36" fmla="*/ 82799 w 505460"/>
              <a:gd name="connsiteY36" fmla="*/ 492997 h 607286"/>
              <a:gd name="connsiteX37" fmla="*/ 82799 w 505460"/>
              <a:gd name="connsiteY37" fmla="*/ 105635 h 607286"/>
              <a:gd name="connsiteX38" fmla="*/ 126223 w 505460"/>
              <a:gd name="connsiteY38" fmla="*/ 34616 h 607286"/>
              <a:gd name="connsiteX39" fmla="*/ 117557 w 505460"/>
              <a:gd name="connsiteY39" fmla="*/ 43270 h 607286"/>
              <a:gd name="connsiteX40" fmla="*/ 117557 w 505460"/>
              <a:gd name="connsiteY40" fmla="*/ 492997 h 607286"/>
              <a:gd name="connsiteX41" fmla="*/ 126223 w 505460"/>
              <a:gd name="connsiteY41" fmla="*/ 501651 h 607286"/>
              <a:gd name="connsiteX42" fmla="*/ 462130 w 505460"/>
              <a:gd name="connsiteY42" fmla="*/ 501651 h 607286"/>
              <a:gd name="connsiteX43" fmla="*/ 470796 w 505460"/>
              <a:gd name="connsiteY43" fmla="*/ 492997 h 607286"/>
              <a:gd name="connsiteX44" fmla="*/ 470796 w 505460"/>
              <a:gd name="connsiteY44" fmla="*/ 43270 h 607286"/>
              <a:gd name="connsiteX45" fmla="*/ 462130 w 505460"/>
              <a:gd name="connsiteY45" fmla="*/ 34616 h 607286"/>
              <a:gd name="connsiteX46" fmla="*/ 126223 w 505460"/>
              <a:gd name="connsiteY46" fmla="*/ 0 h 607286"/>
              <a:gd name="connsiteX47" fmla="*/ 462130 w 505460"/>
              <a:gd name="connsiteY47" fmla="*/ 0 h 607286"/>
              <a:gd name="connsiteX48" fmla="*/ 505460 w 505460"/>
              <a:gd name="connsiteY48" fmla="*/ 43270 h 607286"/>
              <a:gd name="connsiteX49" fmla="*/ 505460 w 505460"/>
              <a:gd name="connsiteY49" fmla="*/ 492997 h 607286"/>
              <a:gd name="connsiteX50" fmla="*/ 462130 w 505460"/>
              <a:gd name="connsiteY50" fmla="*/ 536267 h 607286"/>
              <a:gd name="connsiteX51" fmla="*/ 422661 w 505460"/>
              <a:gd name="connsiteY51" fmla="*/ 536267 h 607286"/>
              <a:gd name="connsiteX52" fmla="*/ 422661 w 505460"/>
              <a:gd name="connsiteY52" fmla="*/ 563922 h 607286"/>
              <a:gd name="connsiteX53" fmla="*/ 379237 w 505460"/>
              <a:gd name="connsiteY53" fmla="*/ 607286 h 607286"/>
              <a:gd name="connsiteX54" fmla="*/ 43330 w 505460"/>
              <a:gd name="connsiteY54" fmla="*/ 607286 h 607286"/>
              <a:gd name="connsiteX55" fmla="*/ 0 w 505460"/>
              <a:gd name="connsiteY55" fmla="*/ 563922 h 607286"/>
              <a:gd name="connsiteX56" fmla="*/ 0 w 505460"/>
              <a:gd name="connsiteY56" fmla="*/ 114289 h 607286"/>
              <a:gd name="connsiteX57" fmla="*/ 43330 w 505460"/>
              <a:gd name="connsiteY57" fmla="*/ 70925 h 607286"/>
              <a:gd name="connsiteX58" fmla="*/ 82799 w 505460"/>
              <a:gd name="connsiteY58" fmla="*/ 70925 h 607286"/>
              <a:gd name="connsiteX59" fmla="*/ 82799 w 505460"/>
              <a:gd name="connsiteY59" fmla="*/ 43270 h 607286"/>
              <a:gd name="connsiteX60" fmla="*/ 126223 w 505460"/>
              <a:gd name="connsiteY60" fmla="*/ 0 h 60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5460" h="607286">
                <a:moveTo>
                  <a:pt x="166861" y="355015"/>
                </a:moveTo>
                <a:lnTo>
                  <a:pt x="421301" y="355015"/>
                </a:lnTo>
                <a:cubicBezTo>
                  <a:pt x="430910" y="355015"/>
                  <a:pt x="438634" y="362720"/>
                  <a:pt x="438634" y="372303"/>
                </a:cubicBezTo>
                <a:cubicBezTo>
                  <a:pt x="438634" y="381793"/>
                  <a:pt x="430910" y="389592"/>
                  <a:pt x="421301" y="389592"/>
                </a:cubicBezTo>
                <a:lnTo>
                  <a:pt x="166861" y="389592"/>
                </a:lnTo>
                <a:cubicBezTo>
                  <a:pt x="157253" y="389592"/>
                  <a:pt x="149528" y="381887"/>
                  <a:pt x="149528" y="372303"/>
                </a:cubicBezTo>
                <a:cubicBezTo>
                  <a:pt x="149528" y="362720"/>
                  <a:pt x="157253" y="355015"/>
                  <a:pt x="166861" y="355015"/>
                </a:cubicBezTo>
                <a:close/>
                <a:moveTo>
                  <a:pt x="166861" y="272524"/>
                </a:moveTo>
                <a:lnTo>
                  <a:pt x="421301" y="272524"/>
                </a:lnTo>
                <a:cubicBezTo>
                  <a:pt x="430910" y="272524"/>
                  <a:pt x="438634" y="280229"/>
                  <a:pt x="438634" y="289813"/>
                </a:cubicBezTo>
                <a:cubicBezTo>
                  <a:pt x="438634" y="299396"/>
                  <a:pt x="430910" y="307101"/>
                  <a:pt x="421301" y="307101"/>
                </a:cubicBezTo>
                <a:lnTo>
                  <a:pt x="166861" y="307101"/>
                </a:lnTo>
                <a:cubicBezTo>
                  <a:pt x="157253" y="307101"/>
                  <a:pt x="149528" y="299396"/>
                  <a:pt x="149528" y="289813"/>
                </a:cubicBezTo>
                <a:cubicBezTo>
                  <a:pt x="149528" y="280229"/>
                  <a:pt x="157253" y="272524"/>
                  <a:pt x="166861" y="272524"/>
                </a:cubicBezTo>
                <a:close/>
                <a:moveTo>
                  <a:pt x="166861" y="190033"/>
                </a:moveTo>
                <a:lnTo>
                  <a:pt x="421301" y="190033"/>
                </a:lnTo>
                <a:cubicBezTo>
                  <a:pt x="430910" y="190033"/>
                  <a:pt x="438634" y="197842"/>
                  <a:pt x="438634" y="207439"/>
                </a:cubicBezTo>
                <a:cubicBezTo>
                  <a:pt x="438634" y="216942"/>
                  <a:pt x="430910" y="224751"/>
                  <a:pt x="421301" y="224751"/>
                </a:cubicBezTo>
                <a:lnTo>
                  <a:pt x="166861" y="224751"/>
                </a:lnTo>
                <a:cubicBezTo>
                  <a:pt x="157253" y="224751"/>
                  <a:pt x="149528" y="216942"/>
                  <a:pt x="149528" y="207439"/>
                </a:cubicBezTo>
                <a:cubicBezTo>
                  <a:pt x="149528" y="197842"/>
                  <a:pt x="157253" y="190033"/>
                  <a:pt x="166861" y="190033"/>
                </a:cubicBezTo>
                <a:close/>
                <a:moveTo>
                  <a:pt x="166861" y="107612"/>
                </a:moveTo>
                <a:lnTo>
                  <a:pt x="421301" y="107612"/>
                </a:lnTo>
                <a:cubicBezTo>
                  <a:pt x="430910" y="107612"/>
                  <a:pt x="438634" y="115317"/>
                  <a:pt x="438634" y="124901"/>
                </a:cubicBezTo>
                <a:cubicBezTo>
                  <a:pt x="438634" y="134484"/>
                  <a:pt x="430910" y="142189"/>
                  <a:pt x="421301" y="142189"/>
                </a:cubicBezTo>
                <a:lnTo>
                  <a:pt x="166861" y="142189"/>
                </a:lnTo>
                <a:cubicBezTo>
                  <a:pt x="157253" y="142189"/>
                  <a:pt x="149528" y="134484"/>
                  <a:pt x="149528" y="124901"/>
                </a:cubicBezTo>
                <a:cubicBezTo>
                  <a:pt x="149528" y="115317"/>
                  <a:pt x="157253" y="107612"/>
                  <a:pt x="166861" y="107612"/>
                </a:cubicBezTo>
                <a:close/>
                <a:moveTo>
                  <a:pt x="43330" y="105635"/>
                </a:moveTo>
                <a:cubicBezTo>
                  <a:pt x="38526" y="105635"/>
                  <a:pt x="34664" y="109492"/>
                  <a:pt x="34664" y="114289"/>
                </a:cubicBezTo>
                <a:lnTo>
                  <a:pt x="34664" y="563922"/>
                </a:lnTo>
                <a:cubicBezTo>
                  <a:pt x="34664" y="568719"/>
                  <a:pt x="38526" y="572576"/>
                  <a:pt x="43330" y="572576"/>
                </a:cubicBezTo>
                <a:lnTo>
                  <a:pt x="379237" y="572576"/>
                </a:lnTo>
                <a:cubicBezTo>
                  <a:pt x="384041" y="572576"/>
                  <a:pt x="387903" y="568719"/>
                  <a:pt x="387903" y="563922"/>
                </a:cubicBezTo>
                <a:lnTo>
                  <a:pt x="387903" y="536267"/>
                </a:lnTo>
                <a:lnTo>
                  <a:pt x="126223" y="536267"/>
                </a:lnTo>
                <a:cubicBezTo>
                  <a:pt x="102297" y="536267"/>
                  <a:pt x="82799" y="516889"/>
                  <a:pt x="82799" y="492997"/>
                </a:cubicBezTo>
                <a:lnTo>
                  <a:pt x="82799" y="105635"/>
                </a:lnTo>
                <a:close/>
                <a:moveTo>
                  <a:pt x="126223" y="34616"/>
                </a:moveTo>
                <a:cubicBezTo>
                  <a:pt x="121419" y="34616"/>
                  <a:pt x="117557" y="38567"/>
                  <a:pt x="117557" y="43270"/>
                </a:cubicBezTo>
                <a:lnTo>
                  <a:pt x="117557" y="492997"/>
                </a:lnTo>
                <a:cubicBezTo>
                  <a:pt x="117557" y="497794"/>
                  <a:pt x="121419" y="501651"/>
                  <a:pt x="126223" y="501651"/>
                </a:cubicBezTo>
                <a:lnTo>
                  <a:pt x="462130" y="501651"/>
                </a:lnTo>
                <a:cubicBezTo>
                  <a:pt x="466840" y="501651"/>
                  <a:pt x="470796" y="497794"/>
                  <a:pt x="470796" y="492997"/>
                </a:cubicBezTo>
                <a:lnTo>
                  <a:pt x="470796" y="43270"/>
                </a:lnTo>
                <a:cubicBezTo>
                  <a:pt x="470796" y="38567"/>
                  <a:pt x="466840" y="34616"/>
                  <a:pt x="462130" y="34616"/>
                </a:cubicBezTo>
                <a:close/>
                <a:moveTo>
                  <a:pt x="126223" y="0"/>
                </a:moveTo>
                <a:lnTo>
                  <a:pt x="462130" y="0"/>
                </a:lnTo>
                <a:cubicBezTo>
                  <a:pt x="485961" y="0"/>
                  <a:pt x="505460" y="19472"/>
                  <a:pt x="505460" y="43270"/>
                </a:cubicBezTo>
                <a:lnTo>
                  <a:pt x="505460" y="492997"/>
                </a:lnTo>
                <a:cubicBezTo>
                  <a:pt x="505460" y="516889"/>
                  <a:pt x="485961" y="536267"/>
                  <a:pt x="462130" y="536267"/>
                </a:cubicBezTo>
                <a:lnTo>
                  <a:pt x="422661" y="536267"/>
                </a:lnTo>
                <a:lnTo>
                  <a:pt x="422661" y="563922"/>
                </a:lnTo>
                <a:cubicBezTo>
                  <a:pt x="422661" y="587815"/>
                  <a:pt x="403163" y="607286"/>
                  <a:pt x="379237" y="607286"/>
                </a:cubicBezTo>
                <a:lnTo>
                  <a:pt x="43330" y="607286"/>
                </a:lnTo>
                <a:cubicBezTo>
                  <a:pt x="19404" y="607286"/>
                  <a:pt x="0" y="587815"/>
                  <a:pt x="0" y="563922"/>
                </a:cubicBezTo>
                <a:lnTo>
                  <a:pt x="0" y="114289"/>
                </a:lnTo>
                <a:cubicBezTo>
                  <a:pt x="0" y="90397"/>
                  <a:pt x="19404" y="70925"/>
                  <a:pt x="43330" y="70925"/>
                </a:cubicBezTo>
                <a:lnTo>
                  <a:pt x="82799" y="70925"/>
                </a:lnTo>
                <a:lnTo>
                  <a:pt x="82799" y="43270"/>
                </a:lnTo>
                <a:cubicBezTo>
                  <a:pt x="82799" y="19472"/>
                  <a:pt x="102297" y="0"/>
                  <a:pt x="126223" y="0"/>
                </a:cubicBezTo>
                <a:close/>
              </a:path>
            </a:pathLst>
          </a:cu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椭圆 6">
            <a:extLst>
              <a:ext uri="{FF2B5EF4-FFF2-40B4-BE49-F238E27FC236}">
                <a16:creationId xmlns:a16="http://schemas.microsoft.com/office/drawing/2014/main" id="{B2EB63C2-BC72-4119-A4D9-EB77B306C8E3}"/>
              </a:ext>
            </a:extLst>
          </p:cNvPr>
          <p:cNvSpPr/>
          <p:nvPr/>
        </p:nvSpPr>
        <p:spPr>
          <a:xfrm>
            <a:off x="9447555" y="2591547"/>
            <a:ext cx="936852" cy="935365"/>
          </a:xfrm>
          <a:custGeom>
            <a:avLst/>
            <a:gdLst>
              <a:gd name="connsiteX0" fmla="*/ 138699 w 603657"/>
              <a:gd name="connsiteY0" fmla="*/ 230325 h 602699"/>
              <a:gd name="connsiteX1" fmla="*/ 369371 w 603657"/>
              <a:gd name="connsiteY1" fmla="*/ 230325 h 602699"/>
              <a:gd name="connsiteX2" fmla="*/ 392837 w 603657"/>
              <a:gd name="connsiteY2" fmla="*/ 253753 h 602699"/>
              <a:gd name="connsiteX3" fmla="*/ 369371 w 603657"/>
              <a:gd name="connsiteY3" fmla="*/ 277180 h 602699"/>
              <a:gd name="connsiteX4" fmla="*/ 138699 w 603657"/>
              <a:gd name="connsiteY4" fmla="*/ 277180 h 602699"/>
              <a:gd name="connsiteX5" fmla="*/ 115233 w 603657"/>
              <a:gd name="connsiteY5" fmla="*/ 253753 h 602699"/>
              <a:gd name="connsiteX6" fmla="*/ 138699 w 603657"/>
              <a:gd name="connsiteY6" fmla="*/ 230325 h 602699"/>
              <a:gd name="connsiteX7" fmla="*/ 254159 w 603657"/>
              <a:gd name="connsiteY7" fmla="*/ 46866 h 602699"/>
              <a:gd name="connsiteX8" fmla="*/ 46936 w 603657"/>
              <a:gd name="connsiteY8" fmla="*/ 253780 h 602699"/>
              <a:gd name="connsiteX9" fmla="*/ 254159 w 603657"/>
              <a:gd name="connsiteY9" fmla="*/ 460460 h 602699"/>
              <a:gd name="connsiteX10" fmla="*/ 461147 w 603657"/>
              <a:gd name="connsiteY10" fmla="*/ 253780 h 602699"/>
              <a:gd name="connsiteX11" fmla="*/ 254159 w 603657"/>
              <a:gd name="connsiteY11" fmla="*/ 46866 h 602699"/>
              <a:gd name="connsiteX12" fmla="*/ 254159 w 603657"/>
              <a:gd name="connsiteY12" fmla="*/ 0 h 602699"/>
              <a:gd name="connsiteX13" fmla="*/ 508083 w 603657"/>
              <a:gd name="connsiteY13" fmla="*/ 253780 h 602699"/>
              <a:gd name="connsiteX14" fmla="*/ 449413 w 603657"/>
              <a:gd name="connsiteY14" fmla="*/ 415703 h 602699"/>
              <a:gd name="connsiteX15" fmla="*/ 596793 w 603657"/>
              <a:gd name="connsiteY15" fmla="*/ 562629 h 602699"/>
              <a:gd name="connsiteX16" fmla="*/ 596793 w 603657"/>
              <a:gd name="connsiteY16" fmla="*/ 595904 h 602699"/>
              <a:gd name="connsiteX17" fmla="*/ 580130 w 603657"/>
              <a:gd name="connsiteY17" fmla="*/ 602699 h 602699"/>
              <a:gd name="connsiteX18" fmla="*/ 563468 w 603657"/>
              <a:gd name="connsiteY18" fmla="*/ 595904 h 602699"/>
              <a:gd name="connsiteX19" fmla="*/ 416323 w 603657"/>
              <a:gd name="connsiteY19" fmla="*/ 448744 h 602699"/>
              <a:gd name="connsiteX20" fmla="*/ 254159 w 603657"/>
              <a:gd name="connsiteY20" fmla="*/ 507326 h 602699"/>
              <a:gd name="connsiteX21" fmla="*/ 0 w 603657"/>
              <a:gd name="connsiteY21" fmla="*/ 253780 h 602699"/>
              <a:gd name="connsiteX22" fmla="*/ 254159 w 603657"/>
              <a:gd name="connsiteY22" fmla="*/ 0 h 6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3657" h="602699">
                <a:moveTo>
                  <a:pt x="138699" y="230325"/>
                </a:moveTo>
                <a:lnTo>
                  <a:pt x="369371" y="230325"/>
                </a:lnTo>
                <a:cubicBezTo>
                  <a:pt x="382277" y="230325"/>
                  <a:pt x="392837" y="240633"/>
                  <a:pt x="392837" y="253753"/>
                </a:cubicBezTo>
                <a:cubicBezTo>
                  <a:pt x="392837" y="266638"/>
                  <a:pt x="382277" y="277180"/>
                  <a:pt x="369371" y="277180"/>
                </a:cubicBezTo>
                <a:lnTo>
                  <a:pt x="138699" y="277180"/>
                </a:lnTo>
                <a:cubicBezTo>
                  <a:pt x="125793" y="277180"/>
                  <a:pt x="115233" y="266638"/>
                  <a:pt x="115233" y="253753"/>
                </a:cubicBezTo>
                <a:cubicBezTo>
                  <a:pt x="115233" y="240633"/>
                  <a:pt x="125793" y="230325"/>
                  <a:pt x="138699" y="230325"/>
                </a:cubicBezTo>
                <a:close/>
                <a:moveTo>
                  <a:pt x="254159" y="46866"/>
                </a:moveTo>
                <a:cubicBezTo>
                  <a:pt x="139870" y="46866"/>
                  <a:pt x="46936" y="139661"/>
                  <a:pt x="46936" y="253780"/>
                </a:cubicBezTo>
                <a:cubicBezTo>
                  <a:pt x="46936" y="367665"/>
                  <a:pt x="139870" y="460460"/>
                  <a:pt x="254159" y="460460"/>
                </a:cubicBezTo>
                <a:cubicBezTo>
                  <a:pt x="368214" y="460460"/>
                  <a:pt x="461147" y="367665"/>
                  <a:pt x="461147" y="253780"/>
                </a:cubicBezTo>
                <a:cubicBezTo>
                  <a:pt x="461147" y="139661"/>
                  <a:pt x="368214" y="46866"/>
                  <a:pt x="254159" y="46866"/>
                </a:cubicBezTo>
                <a:close/>
                <a:moveTo>
                  <a:pt x="254159" y="0"/>
                </a:moveTo>
                <a:cubicBezTo>
                  <a:pt x="394029" y="0"/>
                  <a:pt x="508083" y="113885"/>
                  <a:pt x="508083" y="253780"/>
                </a:cubicBezTo>
                <a:cubicBezTo>
                  <a:pt x="508083" y="315175"/>
                  <a:pt x="486023" y="371649"/>
                  <a:pt x="449413" y="415703"/>
                </a:cubicBezTo>
                <a:lnTo>
                  <a:pt x="596793" y="562629"/>
                </a:lnTo>
                <a:cubicBezTo>
                  <a:pt x="605945" y="571767"/>
                  <a:pt x="605945" y="586765"/>
                  <a:pt x="596793" y="595904"/>
                </a:cubicBezTo>
                <a:cubicBezTo>
                  <a:pt x="592099" y="600356"/>
                  <a:pt x="586232" y="602699"/>
                  <a:pt x="580130" y="602699"/>
                </a:cubicBezTo>
                <a:cubicBezTo>
                  <a:pt x="574029" y="602699"/>
                  <a:pt x="568162" y="600356"/>
                  <a:pt x="563468" y="595904"/>
                </a:cubicBezTo>
                <a:lnTo>
                  <a:pt x="416323" y="448744"/>
                </a:lnTo>
                <a:cubicBezTo>
                  <a:pt x="372203" y="485299"/>
                  <a:pt x="315645" y="507326"/>
                  <a:pt x="254159" y="507326"/>
                </a:cubicBezTo>
                <a:cubicBezTo>
                  <a:pt x="114055" y="507326"/>
                  <a:pt x="0" y="393442"/>
                  <a:pt x="0" y="253780"/>
                </a:cubicBezTo>
                <a:cubicBezTo>
                  <a:pt x="0" y="113885"/>
                  <a:pt x="114055" y="0"/>
                  <a:pt x="254159" y="0"/>
                </a:cubicBezTo>
                <a:close/>
              </a:path>
            </a:pathLst>
          </a:cu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32B2E64-125E-45DE-A9EF-75A08F6691C7}"/>
              </a:ext>
            </a:extLst>
          </p:cNvPr>
          <p:cNvGrpSpPr/>
          <p:nvPr/>
        </p:nvGrpSpPr>
        <p:grpSpPr>
          <a:xfrm>
            <a:off x="926193" y="3697369"/>
            <a:ext cx="2699659" cy="1087359"/>
            <a:chOff x="2227943" y="1531142"/>
            <a:chExt cx="2699658" cy="108735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32B2836-87E6-4CF0-9D8B-432CAF36A6A9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066902C-BBB6-4A88-8FEB-86B2A93A41D7}"/>
                </a:ext>
              </a:extLst>
            </p:cNvPr>
            <p:cNvSpPr txBox="1"/>
            <p:nvPr/>
          </p:nvSpPr>
          <p:spPr>
            <a:xfrm>
              <a:off x="2227943" y="1531142"/>
              <a:ext cx="2699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800" dirty="0">
                  <a:latin typeface="Century Gothic" panose="020B0502020202020204" pitchFamily="34" charset="0"/>
                </a:rPr>
                <a:t>95</a:t>
              </a:r>
              <a:endParaRPr lang="zh-CN" altLang="en-US" sz="48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0636860-871B-42D9-B154-512E07B315A1}"/>
              </a:ext>
            </a:extLst>
          </p:cNvPr>
          <p:cNvGrpSpPr/>
          <p:nvPr/>
        </p:nvGrpSpPr>
        <p:grpSpPr>
          <a:xfrm>
            <a:off x="3472845" y="3726397"/>
            <a:ext cx="2699659" cy="1087359"/>
            <a:chOff x="2227943" y="1531142"/>
            <a:chExt cx="2699658" cy="108735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4CB3508-CA7A-4BDC-8AE7-B747926BD4D5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4304524-0B61-4AD1-BA64-2114822866D7}"/>
                </a:ext>
              </a:extLst>
            </p:cNvPr>
            <p:cNvSpPr txBox="1"/>
            <p:nvPr/>
          </p:nvSpPr>
          <p:spPr>
            <a:xfrm>
              <a:off x="2227943" y="1531142"/>
              <a:ext cx="2699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800" dirty="0">
                  <a:latin typeface="Century Gothic" panose="020B0502020202020204" pitchFamily="34" charset="0"/>
                </a:rPr>
                <a:t>126</a:t>
              </a:r>
              <a:endParaRPr lang="zh-CN" altLang="en-US" sz="48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84E836F-162B-417C-B68C-121F06C03BB0}"/>
              </a:ext>
            </a:extLst>
          </p:cNvPr>
          <p:cNvGrpSpPr/>
          <p:nvPr/>
        </p:nvGrpSpPr>
        <p:grpSpPr>
          <a:xfrm>
            <a:off x="6019497" y="3726397"/>
            <a:ext cx="2699659" cy="1087359"/>
            <a:chOff x="2227943" y="1531142"/>
            <a:chExt cx="2699658" cy="1087359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5D0B5A8-9C72-476D-AC8D-E7A76F3BB63C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96B7D39-AABC-47C6-8E7A-A7743834EFFF}"/>
                </a:ext>
              </a:extLst>
            </p:cNvPr>
            <p:cNvSpPr txBox="1"/>
            <p:nvPr/>
          </p:nvSpPr>
          <p:spPr>
            <a:xfrm>
              <a:off x="2227943" y="1531142"/>
              <a:ext cx="2699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800" dirty="0">
                  <a:latin typeface="Century Gothic" panose="020B0502020202020204" pitchFamily="34" charset="0"/>
                </a:rPr>
                <a:t>168</a:t>
              </a:r>
              <a:endParaRPr lang="zh-CN" altLang="en-US" sz="48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A6CE7AB-24E5-480B-9902-68F0B78C395B}"/>
              </a:ext>
            </a:extLst>
          </p:cNvPr>
          <p:cNvGrpSpPr/>
          <p:nvPr/>
        </p:nvGrpSpPr>
        <p:grpSpPr>
          <a:xfrm>
            <a:off x="8566149" y="3726397"/>
            <a:ext cx="2699659" cy="1087359"/>
            <a:chOff x="2227943" y="1531142"/>
            <a:chExt cx="2699658" cy="1087359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AC1F800-247C-4C30-A378-C084CCF72788}"/>
                </a:ext>
              </a:extLst>
            </p:cNvPr>
            <p:cNvSpPr txBox="1"/>
            <p:nvPr/>
          </p:nvSpPr>
          <p:spPr>
            <a:xfrm>
              <a:off x="2227943" y="227994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43CC8AA-4A28-48D4-85FE-D9D0274EC6E1}"/>
                </a:ext>
              </a:extLst>
            </p:cNvPr>
            <p:cNvSpPr txBox="1"/>
            <p:nvPr/>
          </p:nvSpPr>
          <p:spPr>
            <a:xfrm>
              <a:off x="2227943" y="1531142"/>
              <a:ext cx="2699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800" dirty="0">
                  <a:latin typeface="Century Gothic" panose="020B0502020202020204" pitchFamily="34" charset="0"/>
                </a:rPr>
                <a:t>361</a:t>
              </a:r>
              <a:endParaRPr lang="zh-CN" altLang="en-US" sz="48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4797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占位符 15">
            <a:extLst>
              <a:ext uri="{FF2B5EF4-FFF2-40B4-BE49-F238E27FC236}">
                <a16:creationId xmlns:a16="http://schemas.microsoft.com/office/drawing/2014/main" id="{FC1D10F3-D956-4762-929B-915DBA959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"/>
            <a:ext cx="12192000" cy="6308725"/>
          </a:xfrm>
          <a:custGeom>
            <a:avLst/>
            <a:gdLst>
              <a:gd name="connsiteX0" fmla="*/ 0 w 12192000"/>
              <a:gd name="connsiteY0" fmla="*/ 0 h 6308725"/>
              <a:gd name="connsiteX1" fmla="*/ 12192000 w 12192000"/>
              <a:gd name="connsiteY1" fmla="*/ 0 h 6308725"/>
              <a:gd name="connsiteX2" fmla="*/ 12192000 w 12192000"/>
              <a:gd name="connsiteY2" fmla="*/ 6308725 h 6308725"/>
              <a:gd name="connsiteX3" fmla="*/ 0 w 12192000"/>
              <a:gd name="connsiteY3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308725">
                <a:moveTo>
                  <a:pt x="0" y="0"/>
                </a:moveTo>
                <a:lnTo>
                  <a:pt x="12192000" y="0"/>
                </a:lnTo>
                <a:lnTo>
                  <a:pt x="12192000" y="6308725"/>
                </a:lnTo>
                <a:lnTo>
                  <a:pt x="0" y="6308725"/>
                </a:lnTo>
                <a:close/>
              </a:path>
            </a:pathLst>
          </a:cu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06AFE1E8-4C24-4B60-8617-D87ABBC35AC8}"/>
              </a:ext>
            </a:extLst>
          </p:cNvPr>
          <p:cNvSpPr/>
          <p:nvPr/>
        </p:nvSpPr>
        <p:spPr>
          <a:xfrm>
            <a:off x="0" y="4"/>
            <a:ext cx="12192000" cy="63087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20E528DB-AB44-41DD-AED8-1A5B70A5E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8872" y="3266557"/>
            <a:ext cx="7974259" cy="3042168"/>
          </a:xfrm>
          <a:prstGeom prst="rect">
            <a:avLst/>
          </a:prstGeom>
        </p:spPr>
      </p:pic>
      <p:pic>
        <p:nvPicPr>
          <p:cNvPr id="34" name="图片占位符 20">
            <a:extLst>
              <a:ext uri="{FF2B5EF4-FFF2-40B4-BE49-F238E27FC236}">
                <a16:creationId xmlns:a16="http://schemas.microsoft.com/office/drawing/2014/main" id="{D51BF5B5-88E2-449C-B00D-B0B2EABCAC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8696" y="2438404"/>
            <a:ext cx="5486400" cy="1553032"/>
          </a:xfrm>
          <a:custGeom>
            <a:avLst/>
            <a:gdLst>
              <a:gd name="connsiteX0" fmla="*/ 0 w 5486400"/>
              <a:gd name="connsiteY0" fmla="*/ 0 h 1553032"/>
              <a:gd name="connsiteX1" fmla="*/ 5486400 w 5486400"/>
              <a:gd name="connsiteY1" fmla="*/ 0 h 1553032"/>
              <a:gd name="connsiteX2" fmla="*/ 5486400 w 5486400"/>
              <a:gd name="connsiteY2" fmla="*/ 1553032 h 1553032"/>
              <a:gd name="connsiteX3" fmla="*/ 0 w 5486400"/>
              <a:gd name="connsiteY3" fmla="*/ 1553032 h 155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1553032">
                <a:moveTo>
                  <a:pt x="0" y="0"/>
                </a:moveTo>
                <a:lnTo>
                  <a:pt x="5486400" y="0"/>
                </a:lnTo>
                <a:lnTo>
                  <a:pt x="5486400" y="1553032"/>
                </a:lnTo>
                <a:lnTo>
                  <a:pt x="0" y="1553032"/>
                </a:lnTo>
                <a:close/>
              </a:path>
            </a:pathLst>
          </a:custGeom>
          <a:effectLst>
            <a:outerShdw blurRad="292100" dist="38100" dir="5400000" algn="t" rotWithShape="0">
              <a:prstClr val="black">
                <a:alpha val="31000"/>
              </a:prstClr>
            </a:outerShdw>
          </a:effectLst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9296286B-9B72-412F-99ED-4D7630B666D3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A45481D-DF7C-4A75-B1A6-54497EC33EED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1B4D3282-4377-4821-BBC9-72EB1B39360C}"/>
              </a:ext>
            </a:extLst>
          </p:cNvPr>
          <p:cNvSpPr/>
          <p:nvPr/>
        </p:nvSpPr>
        <p:spPr>
          <a:xfrm>
            <a:off x="3358696" y="3991440"/>
            <a:ext cx="5486400" cy="2317289"/>
          </a:xfrm>
          <a:prstGeom prst="rect">
            <a:avLst/>
          </a:prstGeom>
          <a:solidFill>
            <a:srgbClr val="F8F6F9"/>
          </a:solidFill>
          <a:ln>
            <a:noFill/>
          </a:ln>
          <a:effectLst>
            <a:outerShdw blurRad="292100" dist="381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65076BC-43FE-47B5-A064-8F293A869890}"/>
              </a:ext>
            </a:extLst>
          </p:cNvPr>
          <p:cNvGrpSpPr/>
          <p:nvPr/>
        </p:nvGrpSpPr>
        <p:grpSpPr>
          <a:xfrm>
            <a:off x="3639006" y="4286516"/>
            <a:ext cx="4907015" cy="1601430"/>
            <a:chOff x="3639004" y="4228457"/>
            <a:chExt cx="4907014" cy="1601430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CA935F2-FC74-47AC-838E-F60752F0B438}"/>
                </a:ext>
              </a:extLst>
            </p:cNvPr>
            <p:cNvSpPr txBox="1"/>
            <p:nvPr/>
          </p:nvSpPr>
          <p:spPr>
            <a:xfrm>
              <a:off x="3639004" y="4685022"/>
              <a:ext cx="4907014" cy="11448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This template is exclusively designed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2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This template is exclusively designed 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by Fei </a:t>
              </a:r>
              <a:r>
                <a:rPr lang="en-US" altLang="zh-CN" sz="1200" dirty="0" err="1">
                  <a:solidFill>
                    <a:srgbClr val="1295F6"/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rgbClr val="1295F6"/>
                  </a:solidFill>
                  <a:latin typeface="Century Gothic" panose="020B0502020202020204" pitchFamily="34" charset="0"/>
                </a:rPr>
                <a:t> creative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F9AF4DE8-B98C-4ACC-A812-E5E806BADD69}"/>
                </a:ext>
              </a:extLst>
            </p:cNvPr>
            <p:cNvSpPr txBox="1"/>
            <p:nvPr/>
          </p:nvSpPr>
          <p:spPr>
            <a:xfrm>
              <a:off x="3639004" y="4228457"/>
              <a:ext cx="2699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PLAN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8678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$ḻîḑê">
            <a:extLst>
              <a:ext uri="{FF2B5EF4-FFF2-40B4-BE49-F238E27FC236}">
                <a16:creationId xmlns:a16="http://schemas.microsoft.com/office/drawing/2014/main" id="{19EFAB7F-AE8B-4041-B776-4BA016A9B96C}"/>
              </a:ext>
            </a:extLst>
          </p:cNvPr>
          <p:cNvSpPr/>
          <p:nvPr/>
        </p:nvSpPr>
        <p:spPr bwMode="auto">
          <a:xfrm rot="18922858">
            <a:off x="4748837" y="3580244"/>
            <a:ext cx="989675" cy="2075410"/>
          </a:xfrm>
          <a:custGeom>
            <a:avLst/>
            <a:gdLst/>
            <a:ahLst/>
            <a:cxnLst>
              <a:cxn ang="0">
                <a:pos x="132" y="716"/>
              </a:cxn>
              <a:cxn ang="0">
                <a:pos x="4" y="771"/>
              </a:cxn>
              <a:cxn ang="0">
                <a:pos x="140" y="1089"/>
              </a:cxn>
              <a:cxn ang="0">
                <a:pos x="268" y="1034"/>
              </a:cxn>
              <a:cxn ang="0">
                <a:pos x="351" y="1133"/>
              </a:cxn>
              <a:cxn ang="0">
                <a:pos x="540" y="946"/>
              </a:cxn>
              <a:cxn ang="0">
                <a:pos x="427" y="778"/>
              </a:cxn>
              <a:cxn ang="0">
                <a:pos x="540" y="187"/>
              </a:cxn>
              <a:cxn ang="0">
                <a:pos x="351" y="0"/>
              </a:cxn>
              <a:cxn ang="0">
                <a:pos x="258" y="113"/>
              </a:cxn>
              <a:cxn ang="0">
                <a:pos x="129" y="61"/>
              </a:cxn>
              <a:cxn ang="0">
                <a:pos x="0" y="381"/>
              </a:cxn>
              <a:cxn ang="0">
                <a:pos x="129" y="433"/>
              </a:cxn>
              <a:cxn ang="0">
                <a:pos x="132" y="716"/>
              </a:cxn>
            </a:cxnLst>
            <a:rect l="0" t="0" r="r" b="b"/>
            <a:pathLst>
              <a:path w="540" h="1133">
                <a:moveTo>
                  <a:pt x="132" y="716"/>
                </a:moveTo>
                <a:cubicBezTo>
                  <a:pt x="4" y="771"/>
                  <a:pt x="4" y="771"/>
                  <a:pt x="4" y="771"/>
                </a:cubicBezTo>
                <a:cubicBezTo>
                  <a:pt x="140" y="1089"/>
                  <a:pt x="140" y="1089"/>
                  <a:pt x="140" y="1089"/>
                </a:cubicBezTo>
                <a:cubicBezTo>
                  <a:pt x="268" y="1034"/>
                  <a:pt x="268" y="1034"/>
                  <a:pt x="268" y="1034"/>
                </a:cubicBezTo>
                <a:cubicBezTo>
                  <a:pt x="293" y="1069"/>
                  <a:pt x="321" y="1103"/>
                  <a:pt x="351" y="1133"/>
                </a:cubicBezTo>
                <a:cubicBezTo>
                  <a:pt x="540" y="946"/>
                  <a:pt x="540" y="946"/>
                  <a:pt x="540" y="946"/>
                </a:cubicBezTo>
                <a:cubicBezTo>
                  <a:pt x="493" y="899"/>
                  <a:pt x="454" y="842"/>
                  <a:pt x="427" y="778"/>
                </a:cubicBezTo>
                <a:cubicBezTo>
                  <a:pt x="339" y="571"/>
                  <a:pt x="391" y="338"/>
                  <a:pt x="540" y="187"/>
                </a:cubicBezTo>
                <a:cubicBezTo>
                  <a:pt x="351" y="0"/>
                  <a:pt x="351" y="0"/>
                  <a:pt x="351" y="0"/>
                </a:cubicBezTo>
                <a:cubicBezTo>
                  <a:pt x="317" y="34"/>
                  <a:pt x="286" y="72"/>
                  <a:pt x="258" y="113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0" y="381"/>
                  <a:pt x="0" y="381"/>
                  <a:pt x="0" y="381"/>
                </a:cubicBezTo>
                <a:cubicBezTo>
                  <a:pt x="129" y="433"/>
                  <a:pt x="129" y="433"/>
                  <a:pt x="129" y="433"/>
                </a:cubicBezTo>
                <a:cubicBezTo>
                  <a:pt x="113" y="527"/>
                  <a:pt x="114" y="622"/>
                  <a:pt x="132" y="7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" name="iś1íďè">
            <a:extLst>
              <a:ext uri="{FF2B5EF4-FFF2-40B4-BE49-F238E27FC236}">
                <a16:creationId xmlns:a16="http://schemas.microsoft.com/office/drawing/2014/main" id="{49ECBA5F-B2BC-4F2D-8CB1-D215681AA413}"/>
              </a:ext>
            </a:extLst>
          </p:cNvPr>
          <p:cNvSpPr/>
          <p:nvPr/>
        </p:nvSpPr>
        <p:spPr bwMode="auto">
          <a:xfrm rot="18922858">
            <a:off x="6453493" y="1898109"/>
            <a:ext cx="989675" cy="2075410"/>
          </a:xfrm>
          <a:custGeom>
            <a:avLst/>
            <a:gdLst/>
            <a:ahLst/>
            <a:cxnLst>
              <a:cxn ang="0">
                <a:pos x="189" y="1133"/>
              </a:cxn>
              <a:cxn ang="0">
                <a:pos x="282" y="1020"/>
              </a:cxn>
              <a:cxn ang="0">
                <a:pos x="411" y="1072"/>
              </a:cxn>
              <a:cxn ang="0">
                <a:pos x="540" y="752"/>
              </a:cxn>
              <a:cxn ang="0">
                <a:pos x="411" y="700"/>
              </a:cxn>
              <a:cxn ang="0">
                <a:pos x="408" y="417"/>
              </a:cxn>
              <a:cxn ang="0">
                <a:pos x="536" y="362"/>
              </a:cxn>
              <a:cxn ang="0">
                <a:pos x="401" y="44"/>
              </a:cxn>
              <a:cxn ang="0">
                <a:pos x="272" y="99"/>
              </a:cxn>
              <a:cxn ang="0">
                <a:pos x="189" y="0"/>
              </a:cxn>
              <a:cxn ang="0">
                <a:pos x="0" y="186"/>
              </a:cxn>
              <a:cxn ang="0">
                <a:pos x="113" y="355"/>
              </a:cxn>
              <a:cxn ang="0">
                <a:pos x="0" y="946"/>
              </a:cxn>
              <a:cxn ang="0">
                <a:pos x="189" y="1133"/>
              </a:cxn>
            </a:cxnLst>
            <a:rect l="0" t="0" r="r" b="b"/>
            <a:pathLst>
              <a:path w="540" h="1133">
                <a:moveTo>
                  <a:pt x="189" y="1133"/>
                </a:moveTo>
                <a:cubicBezTo>
                  <a:pt x="223" y="1099"/>
                  <a:pt x="254" y="1061"/>
                  <a:pt x="282" y="1020"/>
                </a:cubicBezTo>
                <a:cubicBezTo>
                  <a:pt x="411" y="1072"/>
                  <a:pt x="411" y="1072"/>
                  <a:pt x="411" y="1072"/>
                </a:cubicBezTo>
                <a:cubicBezTo>
                  <a:pt x="540" y="752"/>
                  <a:pt x="540" y="752"/>
                  <a:pt x="540" y="752"/>
                </a:cubicBezTo>
                <a:cubicBezTo>
                  <a:pt x="411" y="700"/>
                  <a:pt x="411" y="700"/>
                  <a:pt x="411" y="700"/>
                </a:cubicBezTo>
                <a:cubicBezTo>
                  <a:pt x="427" y="605"/>
                  <a:pt x="426" y="511"/>
                  <a:pt x="408" y="417"/>
                </a:cubicBezTo>
                <a:cubicBezTo>
                  <a:pt x="536" y="362"/>
                  <a:pt x="536" y="362"/>
                  <a:pt x="536" y="362"/>
                </a:cubicBezTo>
                <a:cubicBezTo>
                  <a:pt x="401" y="44"/>
                  <a:pt x="401" y="44"/>
                  <a:pt x="401" y="44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47" y="63"/>
                  <a:pt x="219" y="30"/>
                  <a:pt x="189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47" y="234"/>
                  <a:pt x="86" y="291"/>
                  <a:pt x="113" y="355"/>
                </a:cubicBezTo>
                <a:cubicBezTo>
                  <a:pt x="201" y="562"/>
                  <a:pt x="149" y="795"/>
                  <a:pt x="0" y="946"/>
                </a:cubicBezTo>
                <a:lnTo>
                  <a:pt x="189" y="11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íšlidè">
            <a:extLst>
              <a:ext uri="{FF2B5EF4-FFF2-40B4-BE49-F238E27FC236}">
                <a16:creationId xmlns:a16="http://schemas.microsoft.com/office/drawing/2014/main" id="{A3A70C9A-B60D-4CE0-82BC-81237FC4B0FB}"/>
              </a:ext>
            </a:extLst>
          </p:cNvPr>
          <p:cNvSpPr/>
          <p:nvPr/>
        </p:nvSpPr>
        <p:spPr bwMode="auto">
          <a:xfrm rot="18922858">
            <a:off x="4208415" y="2428755"/>
            <a:ext cx="2097751" cy="996375"/>
          </a:xfrm>
          <a:custGeom>
            <a:avLst/>
            <a:gdLst/>
            <a:ahLst/>
            <a:cxnLst>
              <a:cxn ang="0">
                <a:pos x="1145" y="357"/>
              </a:cxn>
              <a:cxn ang="0">
                <a:pos x="1026" y="258"/>
              </a:cxn>
              <a:cxn ang="0">
                <a:pos x="1078" y="129"/>
              </a:cxn>
              <a:cxn ang="0">
                <a:pos x="758" y="0"/>
              </a:cxn>
              <a:cxn ang="0">
                <a:pos x="706" y="129"/>
              </a:cxn>
              <a:cxn ang="0">
                <a:pos x="423" y="132"/>
              </a:cxn>
              <a:cxn ang="0">
                <a:pos x="368" y="4"/>
              </a:cxn>
              <a:cxn ang="0">
                <a:pos x="50" y="139"/>
              </a:cxn>
              <a:cxn ang="0">
                <a:pos x="105" y="268"/>
              </a:cxn>
              <a:cxn ang="0">
                <a:pos x="0" y="357"/>
              </a:cxn>
              <a:cxn ang="0">
                <a:pos x="189" y="544"/>
              </a:cxn>
              <a:cxn ang="0">
                <a:pos x="361" y="427"/>
              </a:cxn>
              <a:cxn ang="0">
                <a:pos x="361" y="427"/>
              </a:cxn>
              <a:cxn ang="0">
                <a:pos x="572" y="384"/>
              </a:cxn>
              <a:cxn ang="0">
                <a:pos x="956" y="543"/>
              </a:cxn>
              <a:cxn ang="0">
                <a:pos x="1145" y="357"/>
              </a:cxn>
            </a:cxnLst>
            <a:rect l="0" t="0" r="r" b="b"/>
            <a:pathLst>
              <a:path w="1145" h="544">
                <a:moveTo>
                  <a:pt x="1145" y="357"/>
                </a:moveTo>
                <a:cubicBezTo>
                  <a:pt x="1109" y="320"/>
                  <a:pt x="1069" y="287"/>
                  <a:pt x="1026" y="258"/>
                </a:cubicBezTo>
                <a:cubicBezTo>
                  <a:pt x="1078" y="129"/>
                  <a:pt x="1078" y="129"/>
                  <a:pt x="1078" y="129"/>
                </a:cubicBezTo>
                <a:cubicBezTo>
                  <a:pt x="758" y="0"/>
                  <a:pt x="758" y="0"/>
                  <a:pt x="758" y="0"/>
                </a:cubicBezTo>
                <a:cubicBezTo>
                  <a:pt x="706" y="129"/>
                  <a:pt x="706" y="129"/>
                  <a:pt x="706" y="129"/>
                </a:cubicBezTo>
                <a:cubicBezTo>
                  <a:pt x="612" y="114"/>
                  <a:pt x="516" y="115"/>
                  <a:pt x="423" y="132"/>
                </a:cubicBezTo>
                <a:cubicBezTo>
                  <a:pt x="368" y="4"/>
                  <a:pt x="368" y="4"/>
                  <a:pt x="368" y="4"/>
                </a:cubicBezTo>
                <a:cubicBezTo>
                  <a:pt x="50" y="139"/>
                  <a:pt x="50" y="139"/>
                  <a:pt x="50" y="139"/>
                </a:cubicBezTo>
                <a:cubicBezTo>
                  <a:pt x="105" y="268"/>
                  <a:pt x="105" y="268"/>
                  <a:pt x="105" y="268"/>
                </a:cubicBezTo>
                <a:cubicBezTo>
                  <a:pt x="67" y="295"/>
                  <a:pt x="32" y="324"/>
                  <a:pt x="0" y="357"/>
                </a:cubicBezTo>
                <a:cubicBezTo>
                  <a:pt x="189" y="544"/>
                  <a:pt x="189" y="544"/>
                  <a:pt x="189" y="544"/>
                </a:cubicBezTo>
                <a:cubicBezTo>
                  <a:pt x="237" y="495"/>
                  <a:pt x="295" y="455"/>
                  <a:pt x="361" y="427"/>
                </a:cubicBezTo>
                <a:cubicBezTo>
                  <a:pt x="361" y="427"/>
                  <a:pt x="361" y="427"/>
                  <a:pt x="361" y="427"/>
                </a:cubicBezTo>
                <a:cubicBezTo>
                  <a:pt x="428" y="398"/>
                  <a:pt x="500" y="384"/>
                  <a:pt x="572" y="384"/>
                </a:cubicBezTo>
                <a:cubicBezTo>
                  <a:pt x="719" y="384"/>
                  <a:pt x="857" y="443"/>
                  <a:pt x="956" y="543"/>
                </a:cubicBezTo>
                <a:lnTo>
                  <a:pt x="1145" y="357"/>
                </a:lnTo>
                <a:close/>
              </a:path>
            </a:pathLst>
          </a:cu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6" name="ísļíḑé">
            <a:extLst>
              <a:ext uri="{FF2B5EF4-FFF2-40B4-BE49-F238E27FC236}">
                <a16:creationId xmlns:a16="http://schemas.microsoft.com/office/drawing/2014/main" id="{191F3185-EB43-4922-820E-AA9B46D8C05E}"/>
              </a:ext>
            </a:extLst>
          </p:cNvPr>
          <p:cNvSpPr/>
          <p:nvPr/>
        </p:nvSpPr>
        <p:spPr bwMode="auto">
          <a:xfrm rot="18922858">
            <a:off x="5885842" y="4128640"/>
            <a:ext cx="2097751" cy="996375"/>
          </a:xfrm>
          <a:custGeom>
            <a:avLst/>
            <a:gdLst/>
            <a:ahLst/>
            <a:cxnLst>
              <a:cxn ang="0">
                <a:pos x="0" y="187"/>
              </a:cxn>
              <a:cxn ang="0">
                <a:pos x="119" y="286"/>
              </a:cxn>
              <a:cxn ang="0">
                <a:pos x="67" y="415"/>
              </a:cxn>
              <a:cxn ang="0">
                <a:pos x="387" y="544"/>
              </a:cxn>
              <a:cxn ang="0">
                <a:pos x="440" y="415"/>
              </a:cxn>
              <a:cxn ang="0">
                <a:pos x="722" y="412"/>
              </a:cxn>
              <a:cxn ang="0">
                <a:pos x="777" y="540"/>
              </a:cxn>
              <a:cxn ang="0">
                <a:pos x="1095" y="405"/>
              </a:cxn>
              <a:cxn ang="0">
                <a:pos x="1040" y="276"/>
              </a:cxn>
              <a:cxn ang="0">
                <a:pos x="1145" y="187"/>
              </a:cxn>
              <a:cxn ang="0">
                <a:pos x="956" y="0"/>
              </a:cxn>
              <a:cxn ang="0">
                <a:pos x="784" y="117"/>
              </a:cxn>
              <a:cxn ang="0">
                <a:pos x="573" y="160"/>
              </a:cxn>
              <a:cxn ang="0">
                <a:pos x="189" y="0"/>
              </a:cxn>
              <a:cxn ang="0">
                <a:pos x="0" y="187"/>
              </a:cxn>
            </a:cxnLst>
            <a:rect l="0" t="0" r="r" b="b"/>
            <a:pathLst>
              <a:path w="1145" h="544">
                <a:moveTo>
                  <a:pt x="0" y="187"/>
                </a:moveTo>
                <a:cubicBezTo>
                  <a:pt x="36" y="224"/>
                  <a:pt x="76" y="257"/>
                  <a:pt x="119" y="286"/>
                </a:cubicBezTo>
                <a:cubicBezTo>
                  <a:pt x="67" y="415"/>
                  <a:pt x="67" y="415"/>
                  <a:pt x="67" y="415"/>
                </a:cubicBezTo>
                <a:cubicBezTo>
                  <a:pt x="387" y="544"/>
                  <a:pt x="387" y="544"/>
                  <a:pt x="387" y="544"/>
                </a:cubicBezTo>
                <a:cubicBezTo>
                  <a:pt x="440" y="415"/>
                  <a:pt x="440" y="415"/>
                  <a:pt x="440" y="415"/>
                </a:cubicBezTo>
                <a:cubicBezTo>
                  <a:pt x="533" y="430"/>
                  <a:pt x="629" y="429"/>
                  <a:pt x="722" y="412"/>
                </a:cubicBezTo>
                <a:cubicBezTo>
                  <a:pt x="777" y="540"/>
                  <a:pt x="777" y="540"/>
                  <a:pt x="777" y="540"/>
                </a:cubicBezTo>
                <a:cubicBezTo>
                  <a:pt x="1095" y="405"/>
                  <a:pt x="1095" y="405"/>
                  <a:pt x="1095" y="405"/>
                </a:cubicBezTo>
                <a:cubicBezTo>
                  <a:pt x="1040" y="276"/>
                  <a:pt x="1040" y="276"/>
                  <a:pt x="1040" y="276"/>
                </a:cubicBezTo>
                <a:cubicBezTo>
                  <a:pt x="1078" y="249"/>
                  <a:pt x="1113" y="220"/>
                  <a:pt x="1145" y="187"/>
                </a:cubicBezTo>
                <a:cubicBezTo>
                  <a:pt x="956" y="0"/>
                  <a:pt x="956" y="0"/>
                  <a:pt x="956" y="0"/>
                </a:cubicBezTo>
                <a:cubicBezTo>
                  <a:pt x="908" y="49"/>
                  <a:pt x="850" y="89"/>
                  <a:pt x="784" y="117"/>
                </a:cubicBezTo>
                <a:cubicBezTo>
                  <a:pt x="717" y="146"/>
                  <a:pt x="646" y="160"/>
                  <a:pt x="573" y="160"/>
                </a:cubicBezTo>
                <a:cubicBezTo>
                  <a:pt x="426" y="160"/>
                  <a:pt x="289" y="101"/>
                  <a:pt x="189" y="0"/>
                </a:cubicBezTo>
                <a:lnTo>
                  <a:pt x="0" y="187"/>
                </a:lnTo>
                <a:close/>
              </a:path>
            </a:pathLst>
          </a:custGeom>
          <a:gradFill flip="none" rotWithShape="1">
            <a:gsLst>
              <a:gs pos="0">
                <a:srgbClr val="1295F6"/>
              </a:gs>
              <a:gs pos="100000">
                <a:srgbClr val="6B54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4A90880-0F44-4B8E-88C4-8EE934D5A58B}"/>
              </a:ext>
            </a:extLst>
          </p:cNvPr>
          <p:cNvGrpSpPr/>
          <p:nvPr/>
        </p:nvGrpSpPr>
        <p:grpSpPr>
          <a:xfrm>
            <a:off x="8286414" y="1868806"/>
            <a:ext cx="2189847" cy="1376672"/>
            <a:chOff x="3639004" y="4394208"/>
            <a:chExt cx="2189847" cy="1376672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8CE8971-3183-4D91-94EB-D9496E6D6E30}"/>
                </a:ext>
              </a:extLst>
            </p:cNvPr>
            <p:cNvSpPr txBox="1"/>
            <p:nvPr/>
          </p:nvSpPr>
          <p:spPr>
            <a:xfrm>
              <a:off x="3639004" y="4836522"/>
              <a:ext cx="2189847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39FC2E4-3ECD-4610-AA6B-FB989A6AF0C2}"/>
                </a:ext>
              </a:extLst>
            </p:cNvPr>
            <p:cNvSpPr txBox="1"/>
            <p:nvPr/>
          </p:nvSpPr>
          <p:spPr>
            <a:xfrm>
              <a:off x="3639004" y="4394208"/>
              <a:ext cx="1917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EDEE00B-3897-475B-9766-133385865BC4}"/>
              </a:ext>
            </a:extLst>
          </p:cNvPr>
          <p:cNvGrpSpPr/>
          <p:nvPr/>
        </p:nvGrpSpPr>
        <p:grpSpPr>
          <a:xfrm>
            <a:off x="8286414" y="4164827"/>
            <a:ext cx="2189847" cy="1376672"/>
            <a:chOff x="3639004" y="4394208"/>
            <a:chExt cx="2189847" cy="137667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D6DAC14-CFD7-4255-BD99-5F75B71A2641}"/>
                </a:ext>
              </a:extLst>
            </p:cNvPr>
            <p:cNvSpPr txBox="1"/>
            <p:nvPr/>
          </p:nvSpPr>
          <p:spPr>
            <a:xfrm>
              <a:off x="3639004" y="4836522"/>
              <a:ext cx="2189847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D699511-2FC5-4766-87BE-6848F9AA9F54}"/>
                </a:ext>
              </a:extLst>
            </p:cNvPr>
            <p:cNvSpPr txBox="1"/>
            <p:nvPr/>
          </p:nvSpPr>
          <p:spPr>
            <a:xfrm>
              <a:off x="3639004" y="4394208"/>
              <a:ext cx="1917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0C38252-0156-4698-BC04-DBA502EA0DED}"/>
              </a:ext>
            </a:extLst>
          </p:cNvPr>
          <p:cNvGrpSpPr/>
          <p:nvPr/>
        </p:nvGrpSpPr>
        <p:grpSpPr>
          <a:xfrm>
            <a:off x="1715746" y="1868806"/>
            <a:ext cx="2189847" cy="1376672"/>
            <a:chOff x="3639004" y="4394208"/>
            <a:chExt cx="2189847" cy="137667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0AB3A12-5D32-4F37-BD84-5C336D7128A4}"/>
                </a:ext>
              </a:extLst>
            </p:cNvPr>
            <p:cNvSpPr txBox="1"/>
            <p:nvPr/>
          </p:nvSpPr>
          <p:spPr>
            <a:xfrm>
              <a:off x="3639004" y="4836522"/>
              <a:ext cx="2189847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A86CE54-87B7-4BC2-9D36-7C16FF80E392}"/>
                </a:ext>
              </a:extLst>
            </p:cNvPr>
            <p:cNvSpPr txBox="1"/>
            <p:nvPr/>
          </p:nvSpPr>
          <p:spPr>
            <a:xfrm>
              <a:off x="3911185" y="4394208"/>
              <a:ext cx="1917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82C9D17-9449-4C71-8FFD-D7D83440F98E}"/>
              </a:ext>
            </a:extLst>
          </p:cNvPr>
          <p:cNvGrpSpPr/>
          <p:nvPr/>
        </p:nvGrpSpPr>
        <p:grpSpPr>
          <a:xfrm>
            <a:off x="1715746" y="4164827"/>
            <a:ext cx="2189847" cy="1376672"/>
            <a:chOff x="3639004" y="4394208"/>
            <a:chExt cx="2189847" cy="137667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5C4AC7F-C8A0-444A-8CD6-A5EDD37B62C0}"/>
                </a:ext>
              </a:extLst>
            </p:cNvPr>
            <p:cNvSpPr txBox="1"/>
            <p:nvPr/>
          </p:nvSpPr>
          <p:spPr>
            <a:xfrm>
              <a:off x="3639004" y="4836522"/>
              <a:ext cx="2189847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internet. 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48765A7-667A-4338-8321-F2DBEF80E63C}"/>
                </a:ext>
              </a:extLst>
            </p:cNvPr>
            <p:cNvSpPr txBox="1"/>
            <p:nvPr/>
          </p:nvSpPr>
          <p:spPr>
            <a:xfrm>
              <a:off x="3911185" y="4394208"/>
              <a:ext cx="1917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WANDERFUL 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5126AD73-1E00-4F91-A84F-480AE56B8CD9}"/>
              </a:ext>
            </a:extLst>
          </p:cNvPr>
          <p:cNvSpPr txBox="1"/>
          <p:nvPr/>
        </p:nvSpPr>
        <p:spPr>
          <a:xfrm>
            <a:off x="4746173" y="530454"/>
            <a:ext cx="2699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b="1" dirty="0">
                <a:latin typeface="Century Gothic" panose="020B0502020202020204" pitchFamily="34" charset="0"/>
              </a:rPr>
              <a:t>BUSINESS PLAN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1CDAF4E-4A9E-490A-9848-4FE949AD283F}"/>
              </a:ext>
            </a:extLst>
          </p:cNvPr>
          <p:cNvCxnSpPr>
            <a:cxnSpLocks/>
          </p:cNvCxnSpPr>
          <p:nvPr/>
        </p:nvCxnSpPr>
        <p:spPr>
          <a:xfrm>
            <a:off x="5805715" y="1153886"/>
            <a:ext cx="580572" cy="0"/>
          </a:xfrm>
          <a:prstGeom prst="line">
            <a:avLst/>
          </a:prstGeom>
          <a:ln w="28575">
            <a:solidFill>
              <a:srgbClr val="4CD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75618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AAABC00-14C9-431E-AFB2-763CF379FA5E}"/>
              </a:ext>
            </a:extLst>
          </p:cNvPr>
          <p:cNvSpPr/>
          <p:nvPr/>
        </p:nvSpPr>
        <p:spPr>
          <a:xfrm>
            <a:off x="0" y="1989138"/>
            <a:ext cx="12192000" cy="4868862"/>
          </a:xfrm>
          <a:custGeom>
            <a:avLst/>
            <a:gdLst>
              <a:gd name="connsiteX0" fmla="*/ 12192000 w 12192000"/>
              <a:gd name="connsiteY0" fmla="*/ 0 h 4868862"/>
              <a:gd name="connsiteX1" fmla="*/ 12192000 w 12192000"/>
              <a:gd name="connsiteY1" fmla="*/ 1727200 h 4868862"/>
              <a:gd name="connsiteX2" fmla="*/ 12192000 w 12192000"/>
              <a:gd name="connsiteY2" fmla="*/ 4868862 h 4868862"/>
              <a:gd name="connsiteX3" fmla="*/ 0 w 12192000"/>
              <a:gd name="connsiteY3" fmla="*/ 4868862 h 4868862"/>
              <a:gd name="connsiteX4" fmla="*/ 0 w 12192000"/>
              <a:gd name="connsiteY4" fmla="*/ 1727200 h 4868862"/>
              <a:gd name="connsiteX0" fmla="*/ 12192000 w 12192000"/>
              <a:gd name="connsiteY0" fmla="*/ 0 h 4868862"/>
              <a:gd name="connsiteX1" fmla="*/ 12192000 w 12192000"/>
              <a:gd name="connsiteY1" fmla="*/ 4868862 h 4868862"/>
              <a:gd name="connsiteX2" fmla="*/ 0 w 12192000"/>
              <a:gd name="connsiteY2" fmla="*/ 4868862 h 4868862"/>
              <a:gd name="connsiteX3" fmla="*/ 0 w 12192000"/>
              <a:gd name="connsiteY3" fmla="*/ 1727200 h 4868862"/>
              <a:gd name="connsiteX4" fmla="*/ 12192000 w 12192000"/>
              <a:gd name="connsiteY4" fmla="*/ 0 h 486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868862">
                <a:moveTo>
                  <a:pt x="12192000" y="0"/>
                </a:moveTo>
                <a:lnTo>
                  <a:pt x="12192000" y="4868862"/>
                </a:lnTo>
                <a:lnTo>
                  <a:pt x="0" y="4868862"/>
                </a:lnTo>
                <a:lnTo>
                  <a:pt x="0" y="1727200"/>
                </a:lnTo>
                <a:lnTo>
                  <a:pt x="12192000" y="0"/>
                </a:lnTo>
                <a:close/>
              </a:path>
            </a:pathLst>
          </a:custGeom>
          <a:gradFill>
            <a:gsLst>
              <a:gs pos="0">
                <a:srgbClr val="5556ED"/>
              </a:gs>
              <a:gs pos="100000">
                <a:srgbClr val="6B54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9A419D4-21F3-445A-9CEA-959683529A23}"/>
              </a:ext>
            </a:extLst>
          </p:cNvPr>
          <p:cNvSpPr/>
          <p:nvPr/>
        </p:nvSpPr>
        <p:spPr>
          <a:xfrm>
            <a:off x="1428750" y="1413669"/>
            <a:ext cx="9334500" cy="4030662"/>
          </a:xfrm>
          <a:prstGeom prst="roundRect">
            <a:avLst>
              <a:gd name="adj" fmla="val 4379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A87BBB2-E15C-41D6-A822-FBC9760A32EF}"/>
              </a:ext>
            </a:extLst>
          </p:cNvPr>
          <p:cNvSpPr/>
          <p:nvPr/>
        </p:nvSpPr>
        <p:spPr>
          <a:xfrm>
            <a:off x="1438264" y="1413674"/>
            <a:ext cx="9315472" cy="129381"/>
          </a:xfrm>
          <a:custGeom>
            <a:avLst/>
            <a:gdLst>
              <a:gd name="connsiteX0" fmla="*/ 166989 w 9315472"/>
              <a:gd name="connsiteY0" fmla="*/ 0 h 129381"/>
              <a:gd name="connsiteX1" fmla="*/ 9148483 w 9315472"/>
              <a:gd name="connsiteY1" fmla="*/ 0 h 129381"/>
              <a:gd name="connsiteX2" fmla="*/ 9311115 w 9315472"/>
              <a:gd name="connsiteY2" fmla="*/ 107800 h 129381"/>
              <a:gd name="connsiteX3" fmla="*/ 9315472 w 9315472"/>
              <a:gd name="connsiteY3" fmla="*/ 129381 h 129381"/>
              <a:gd name="connsiteX4" fmla="*/ 0 w 9315472"/>
              <a:gd name="connsiteY4" fmla="*/ 129381 h 129381"/>
              <a:gd name="connsiteX5" fmla="*/ 4357 w 9315472"/>
              <a:gd name="connsiteY5" fmla="*/ 107800 h 129381"/>
              <a:gd name="connsiteX6" fmla="*/ 166989 w 9315472"/>
              <a:gd name="connsiteY6" fmla="*/ 0 h 1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5472" h="129381">
                <a:moveTo>
                  <a:pt x="166989" y="0"/>
                </a:moveTo>
                <a:lnTo>
                  <a:pt x="9148483" y="0"/>
                </a:lnTo>
                <a:cubicBezTo>
                  <a:pt x="9221593" y="0"/>
                  <a:pt x="9284321" y="44451"/>
                  <a:pt x="9311115" y="107800"/>
                </a:cubicBezTo>
                <a:lnTo>
                  <a:pt x="9315472" y="129381"/>
                </a:lnTo>
                <a:lnTo>
                  <a:pt x="0" y="129381"/>
                </a:lnTo>
                <a:lnTo>
                  <a:pt x="4357" y="107800"/>
                </a:lnTo>
                <a:cubicBezTo>
                  <a:pt x="31151" y="44451"/>
                  <a:pt x="93879" y="0"/>
                  <a:pt x="166989" y="0"/>
                </a:cubicBezTo>
                <a:close/>
              </a:path>
            </a:pathLst>
          </a:custGeom>
          <a:solidFill>
            <a:srgbClr val="1295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CCE2B2-DE01-4BEC-80D0-875DF8C307CF}"/>
              </a:ext>
            </a:extLst>
          </p:cNvPr>
          <p:cNvSpPr txBox="1"/>
          <p:nvPr/>
        </p:nvSpPr>
        <p:spPr>
          <a:xfrm>
            <a:off x="3683003" y="2770297"/>
            <a:ext cx="4825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800" dirty="0">
                <a:latin typeface="Century Gothic" panose="020B0502020202020204" pitchFamily="34" charset="0"/>
              </a:rPr>
              <a:t>YOU TEXT HERE</a:t>
            </a:r>
            <a:endParaRPr lang="zh-CN" altLang="en-US" sz="4800" dirty="0">
              <a:latin typeface="Century Gothic" panose="020B0502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CF93254-B594-4126-82EE-B5D7E8C34C15}"/>
              </a:ext>
            </a:extLst>
          </p:cNvPr>
          <p:cNvGrpSpPr/>
          <p:nvPr/>
        </p:nvGrpSpPr>
        <p:grpSpPr>
          <a:xfrm>
            <a:off x="1428750" y="3098378"/>
            <a:ext cx="3904049" cy="2345957"/>
            <a:chOff x="1428748" y="3098374"/>
            <a:chExt cx="3904049" cy="2345957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CD2EF2B-7678-4CE0-92DA-24E72314096B}"/>
                </a:ext>
              </a:extLst>
            </p:cNvPr>
            <p:cNvSpPr/>
            <p:nvPr/>
          </p:nvSpPr>
          <p:spPr>
            <a:xfrm>
              <a:off x="1428748" y="3098374"/>
              <a:ext cx="993777" cy="398104"/>
            </a:xfrm>
            <a:custGeom>
              <a:avLst/>
              <a:gdLst>
                <a:gd name="connsiteX0" fmla="*/ 0 w 993777"/>
                <a:gd name="connsiteY0" fmla="*/ 0 h 398104"/>
                <a:gd name="connsiteX1" fmla="*/ 794725 w 993777"/>
                <a:gd name="connsiteY1" fmla="*/ 0 h 398104"/>
                <a:gd name="connsiteX2" fmla="*/ 993777 w 993777"/>
                <a:gd name="connsiteY2" fmla="*/ 199052 h 398104"/>
                <a:gd name="connsiteX3" fmla="*/ 794725 w 993777"/>
                <a:gd name="connsiteY3" fmla="*/ 398104 h 398104"/>
                <a:gd name="connsiteX4" fmla="*/ 0 w 993777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777" h="398104">
                  <a:moveTo>
                    <a:pt x="0" y="0"/>
                  </a:moveTo>
                  <a:lnTo>
                    <a:pt x="794725" y="0"/>
                  </a:lnTo>
                  <a:cubicBezTo>
                    <a:pt x="904658" y="0"/>
                    <a:pt x="993777" y="89119"/>
                    <a:pt x="993777" y="199052"/>
                  </a:cubicBezTo>
                  <a:cubicBezTo>
                    <a:pt x="993777" y="308985"/>
                    <a:pt x="904658" y="398104"/>
                    <a:pt x="794725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8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2782AD3-28F5-4458-AAA8-08AA0F41CA24}"/>
                </a:ext>
              </a:extLst>
            </p:cNvPr>
            <p:cNvSpPr/>
            <p:nvPr/>
          </p:nvSpPr>
          <p:spPr>
            <a:xfrm>
              <a:off x="1428748" y="3495308"/>
              <a:ext cx="690338" cy="398104"/>
            </a:xfrm>
            <a:custGeom>
              <a:avLst/>
              <a:gdLst>
                <a:gd name="connsiteX0" fmla="*/ 0 w 690338"/>
                <a:gd name="connsiteY0" fmla="*/ 0 h 398104"/>
                <a:gd name="connsiteX1" fmla="*/ 491286 w 690338"/>
                <a:gd name="connsiteY1" fmla="*/ 0 h 398104"/>
                <a:gd name="connsiteX2" fmla="*/ 690338 w 690338"/>
                <a:gd name="connsiteY2" fmla="*/ 199052 h 398104"/>
                <a:gd name="connsiteX3" fmla="*/ 491286 w 690338"/>
                <a:gd name="connsiteY3" fmla="*/ 398104 h 398104"/>
                <a:gd name="connsiteX4" fmla="*/ 0 w 690338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38" h="398104">
                  <a:moveTo>
                    <a:pt x="0" y="0"/>
                  </a:moveTo>
                  <a:lnTo>
                    <a:pt x="491286" y="0"/>
                  </a:lnTo>
                  <a:cubicBezTo>
                    <a:pt x="601219" y="0"/>
                    <a:pt x="690338" y="89119"/>
                    <a:pt x="690338" y="199052"/>
                  </a:cubicBezTo>
                  <a:cubicBezTo>
                    <a:pt x="690338" y="308985"/>
                    <a:pt x="601219" y="398104"/>
                    <a:pt x="491286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70000"/>
                  </a:srgbClr>
                </a:gs>
                <a:gs pos="100000">
                  <a:srgbClr val="6B54F1">
                    <a:alpha val="5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F9E6A8C1-AD8B-4C2F-B221-B54C010789D3}"/>
                </a:ext>
              </a:extLst>
            </p:cNvPr>
            <p:cNvSpPr/>
            <p:nvPr/>
          </p:nvSpPr>
          <p:spPr>
            <a:xfrm>
              <a:off x="1428748" y="4266352"/>
              <a:ext cx="690338" cy="398104"/>
            </a:xfrm>
            <a:custGeom>
              <a:avLst/>
              <a:gdLst>
                <a:gd name="connsiteX0" fmla="*/ 0 w 690338"/>
                <a:gd name="connsiteY0" fmla="*/ 0 h 398104"/>
                <a:gd name="connsiteX1" fmla="*/ 491286 w 690338"/>
                <a:gd name="connsiteY1" fmla="*/ 0 h 398104"/>
                <a:gd name="connsiteX2" fmla="*/ 690338 w 690338"/>
                <a:gd name="connsiteY2" fmla="*/ 199052 h 398104"/>
                <a:gd name="connsiteX3" fmla="*/ 491286 w 690338"/>
                <a:gd name="connsiteY3" fmla="*/ 398104 h 398104"/>
                <a:gd name="connsiteX4" fmla="*/ 0 w 690338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338" h="398104">
                  <a:moveTo>
                    <a:pt x="0" y="0"/>
                  </a:moveTo>
                  <a:lnTo>
                    <a:pt x="491286" y="0"/>
                  </a:lnTo>
                  <a:cubicBezTo>
                    <a:pt x="601219" y="0"/>
                    <a:pt x="690338" y="89119"/>
                    <a:pt x="690338" y="199052"/>
                  </a:cubicBezTo>
                  <a:cubicBezTo>
                    <a:pt x="690338" y="308985"/>
                    <a:pt x="601219" y="398104"/>
                    <a:pt x="491286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/>
                </a:gs>
                <a:gs pos="100000">
                  <a:srgbClr val="6B54F1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A1516F-037B-4CEF-8BAC-32DA87B11DE7}"/>
                </a:ext>
              </a:extLst>
            </p:cNvPr>
            <p:cNvSpPr/>
            <p:nvPr/>
          </p:nvSpPr>
          <p:spPr>
            <a:xfrm>
              <a:off x="1428748" y="4662451"/>
              <a:ext cx="2974977" cy="398104"/>
            </a:xfrm>
            <a:custGeom>
              <a:avLst/>
              <a:gdLst>
                <a:gd name="connsiteX0" fmla="*/ 0 w 2974977"/>
                <a:gd name="connsiteY0" fmla="*/ 0 h 398104"/>
                <a:gd name="connsiteX1" fmla="*/ 2775925 w 2974977"/>
                <a:gd name="connsiteY1" fmla="*/ 0 h 398104"/>
                <a:gd name="connsiteX2" fmla="*/ 2974977 w 2974977"/>
                <a:gd name="connsiteY2" fmla="*/ 199052 h 398104"/>
                <a:gd name="connsiteX3" fmla="*/ 2775925 w 2974977"/>
                <a:gd name="connsiteY3" fmla="*/ 398104 h 398104"/>
                <a:gd name="connsiteX4" fmla="*/ 0 w 2974977"/>
                <a:gd name="connsiteY4" fmla="*/ 398104 h 3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977" h="398104">
                  <a:moveTo>
                    <a:pt x="0" y="0"/>
                  </a:moveTo>
                  <a:lnTo>
                    <a:pt x="2775925" y="0"/>
                  </a:lnTo>
                  <a:cubicBezTo>
                    <a:pt x="2885858" y="0"/>
                    <a:pt x="2974977" y="89119"/>
                    <a:pt x="2974977" y="199052"/>
                  </a:cubicBezTo>
                  <a:cubicBezTo>
                    <a:pt x="2974977" y="308985"/>
                    <a:pt x="2885858" y="398104"/>
                    <a:pt x="2775925" y="398104"/>
                  </a:cubicBezTo>
                  <a:lnTo>
                    <a:pt x="0" y="398104"/>
                  </a:lnTo>
                  <a:close/>
                </a:path>
              </a:pathLst>
            </a:custGeom>
            <a:gradFill>
              <a:gsLst>
                <a:gs pos="0">
                  <a:srgbClr val="1295F6">
                    <a:alpha val="70000"/>
                  </a:srgbClr>
                </a:gs>
                <a:gs pos="100000">
                  <a:srgbClr val="6B54F1">
                    <a:alpha val="8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C48B1C7-3A14-4CB2-A534-F8486332B8EA}"/>
                </a:ext>
              </a:extLst>
            </p:cNvPr>
            <p:cNvSpPr/>
            <p:nvPr/>
          </p:nvSpPr>
          <p:spPr>
            <a:xfrm>
              <a:off x="1428748" y="5051765"/>
              <a:ext cx="3904049" cy="392566"/>
            </a:xfrm>
            <a:custGeom>
              <a:avLst/>
              <a:gdLst>
                <a:gd name="connsiteX0" fmla="*/ 0 w 3904049"/>
                <a:gd name="connsiteY0" fmla="*/ 0 h 392566"/>
                <a:gd name="connsiteX1" fmla="*/ 3704997 w 3904049"/>
                <a:gd name="connsiteY1" fmla="*/ 0 h 392566"/>
                <a:gd name="connsiteX2" fmla="*/ 3904049 w 3904049"/>
                <a:gd name="connsiteY2" fmla="*/ 199052 h 392566"/>
                <a:gd name="connsiteX3" fmla="*/ 3782477 w 3904049"/>
                <a:gd name="connsiteY3" fmla="*/ 382462 h 392566"/>
                <a:gd name="connsiteX4" fmla="*/ 3749926 w 3904049"/>
                <a:gd name="connsiteY4" fmla="*/ 392566 h 392566"/>
                <a:gd name="connsiteX5" fmla="*/ 176503 w 3904049"/>
                <a:gd name="connsiteY5" fmla="*/ 392566 h 392566"/>
                <a:gd name="connsiteX6" fmla="*/ 0 w 3904049"/>
                <a:gd name="connsiteY6" fmla="*/ 216063 h 39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4049" h="392566">
                  <a:moveTo>
                    <a:pt x="0" y="0"/>
                  </a:moveTo>
                  <a:lnTo>
                    <a:pt x="3704997" y="0"/>
                  </a:lnTo>
                  <a:cubicBezTo>
                    <a:pt x="3814930" y="0"/>
                    <a:pt x="3904049" y="89119"/>
                    <a:pt x="3904049" y="199052"/>
                  </a:cubicBezTo>
                  <a:cubicBezTo>
                    <a:pt x="3904049" y="281502"/>
                    <a:pt x="3853920" y="352244"/>
                    <a:pt x="3782477" y="382462"/>
                  </a:cubicBezTo>
                  <a:lnTo>
                    <a:pt x="3749926" y="392566"/>
                  </a:lnTo>
                  <a:lnTo>
                    <a:pt x="176503" y="392566"/>
                  </a:lnTo>
                  <a:cubicBezTo>
                    <a:pt x="79023" y="392566"/>
                    <a:pt x="0" y="313543"/>
                    <a:pt x="0" y="216063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40000"/>
                  </a:srgbClr>
                </a:gs>
                <a:gs pos="100000">
                  <a:srgbClr val="6B54F1">
                    <a:alpha val="88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A741693-1D66-4D26-9D82-CD143AEBEB10}"/>
              </a:ext>
            </a:extLst>
          </p:cNvPr>
          <p:cNvGrpSpPr/>
          <p:nvPr/>
        </p:nvGrpSpPr>
        <p:grpSpPr>
          <a:xfrm>
            <a:off x="6966861" y="2171077"/>
            <a:ext cx="3796393" cy="3275337"/>
            <a:chOff x="6966858" y="2171076"/>
            <a:chExt cx="3796393" cy="3275337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1595BF0-BEE4-46BD-B719-0082F219F997}"/>
                </a:ext>
              </a:extLst>
            </p:cNvPr>
            <p:cNvSpPr/>
            <p:nvPr/>
          </p:nvSpPr>
          <p:spPr>
            <a:xfrm>
              <a:off x="9350409" y="3472687"/>
              <a:ext cx="1412841" cy="493546"/>
            </a:xfrm>
            <a:custGeom>
              <a:avLst/>
              <a:gdLst>
                <a:gd name="connsiteX0" fmla="*/ 246773 w 1412841"/>
                <a:gd name="connsiteY0" fmla="*/ 0 h 493546"/>
                <a:gd name="connsiteX1" fmla="*/ 1412841 w 1412841"/>
                <a:gd name="connsiteY1" fmla="*/ 0 h 493546"/>
                <a:gd name="connsiteX2" fmla="*/ 1412841 w 1412841"/>
                <a:gd name="connsiteY2" fmla="*/ 493546 h 493546"/>
                <a:gd name="connsiteX3" fmla="*/ 246773 w 1412841"/>
                <a:gd name="connsiteY3" fmla="*/ 493546 h 493546"/>
                <a:gd name="connsiteX4" fmla="*/ 0 w 1412841"/>
                <a:gd name="connsiteY4" fmla="*/ 246773 h 493546"/>
                <a:gd name="connsiteX5" fmla="*/ 246773 w 1412841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2841" h="493546">
                  <a:moveTo>
                    <a:pt x="246773" y="0"/>
                  </a:moveTo>
                  <a:lnTo>
                    <a:pt x="1412841" y="0"/>
                  </a:lnTo>
                  <a:lnTo>
                    <a:pt x="1412841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D46A4BE-2062-47A3-8932-78AB75183CEA}"/>
                </a:ext>
              </a:extLst>
            </p:cNvPr>
            <p:cNvSpPr/>
            <p:nvPr/>
          </p:nvSpPr>
          <p:spPr>
            <a:xfrm>
              <a:off x="8389258" y="3966172"/>
              <a:ext cx="2373993" cy="493546"/>
            </a:xfrm>
            <a:custGeom>
              <a:avLst/>
              <a:gdLst>
                <a:gd name="connsiteX0" fmla="*/ 246773 w 2373993"/>
                <a:gd name="connsiteY0" fmla="*/ 0 h 493546"/>
                <a:gd name="connsiteX1" fmla="*/ 2373993 w 2373993"/>
                <a:gd name="connsiteY1" fmla="*/ 0 h 493546"/>
                <a:gd name="connsiteX2" fmla="*/ 2373993 w 2373993"/>
                <a:gd name="connsiteY2" fmla="*/ 493546 h 493546"/>
                <a:gd name="connsiteX3" fmla="*/ 246773 w 2373993"/>
                <a:gd name="connsiteY3" fmla="*/ 493546 h 493546"/>
                <a:gd name="connsiteX4" fmla="*/ 0 w 2373993"/>
                <a:gd name="connsiteY4" fmla="*/ 246773 h 493546"/>
                <a:gd name="connsiteX5" fmla="*/ 246773 w 2373993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3993" h="493546">
                  <a:moveTo>
                    <a:pt x="246773" y="0"/>
                  </a:moveTo>
                  <a:lnTo>
                    <a:pt x="2373993" y="0"/>
                  </a:lnTo>
                  <a:lnTo>
                    <a:pt x="2373993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/>
                </a:gs>
                <a:gs pos="100000">
                  <a:srgbClr val="6B54F1">
                    <a:alpha val="8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1DA8BD4-4C05-41DC-96FD-CF93C6AD7957}"/>
                </a:ext>
              </a:extLst>
            </p:cNvPr>
            <p:cNvSpPr/>
            <p:nvPr/>
          </p:nvSpPr>
          <p:spPr>
            <a:xfrm>
              <a:off x="6966858" y="4459596"/>
              <a:ext cx="3796392" cy="493546"/>
            </a:xfrm>
            <a:custGeom>
              <a:avLst/>
              <a:gdLst>
                <a:gd name="connsiteX0" fmla="*/ 246773 w 3796392"/>
                <a:gd name="connsiteY0" fmla="*/ 0 h 493546"/>
                <a:gd name="connsiteX1" fmla="*/ 3796392 w 3796392"/>
                <a:gd name="connsiteY1" fmla="*/ 0 h 493546"/>
                <a:gd name="connsiteX2" fmla="*/ 3796392 w 3796392"/>
                <a:gd name="connsiteY2" fmla="*/ 493546 h 493546"/>
                <a:gd name="connsiteX3" fmla="*/ 246773 w 3796392"/>
                <a:gd name="connsiteY3" fmla="*/ 493546 h 493546"/>
                <a:gd name="connsiteX4" fmla="*/ 0 w 3796392"/>
                <a:gd name="connsiteY4" fmla="*/ 246773 h 493546"/>
                <a:gd name="connsiteX5" fmla="*/ 246773 w 3796392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6392" h="493546">
                  <a:moveTo>
                    <a:pt x="246773" y="0"/>
                  </a:moveTo>
                  <a:lnTo>
                    <a:pt x="3796392" y="0"/>
                  </a:lnTo>
                  <a:lnTo>
                    <a:pt x="3796392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50000"/>
                  </a:srgbClr>
                </a:gs>
                <a:gs pos="100000">
                  <a:srgbClr val="6B54F1">
                    <a:alpha val="7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929E284-AF89-4605-A3FF-EE7C49A93DC7}"/>
                </a:ext>
              </a:extLst>
            </p:cNvPr>
            <p:cNvSpPr/>
            <p:nvPr/>
          </p:nvSpPr>
          <p:spPr>
            <a:xfrm>
              <a:off x="8389259" y="4952899"/>
              <a:ext cx="2372231" cy="493514"/>
            </a:xfrm>
            <a:custGeom>
              <a:avLst/>
              <a:gdLst>
                <a:gd name="connsiteX0" fmla="*/ 246773 w 2372231"/>
                <a:gd name="connsiteY0" fmla="*/ 0 h 493514"/>
                <a:gd name="connsiteX1" fmla="*/ 2372231 w 2372231"/>
                <a:gd name="connsiteY1" fmla="*/ 0 h 493514"/>
                <a:gd name="connsiteX2" fmla="*/ 2372231 w 2372231"/>
                <a:gd name="connsiteY2" fmla="*/ 317011 h 493514"/>
                <a:gd name="connsiteX3" fmla="*/ 2195728 w 2372231"/>
                <a:gd name="connsiteY3" fmla="*/ 493514 h 493514"/>
                <a:gd name="connsiteX4" fmla="*/ 246456 w 2372231"/>
                <a:gd name="connsiteY4" fmla="*/ 493514 h 493514"/>
                <a:gd name="connsiteX5" fmla="*/ 197040 w 2372231"/>
                <a:gd name="connsiteY5" fmla="*/ 488533 h 493514"/>
                <a:gd name="connsiteX6" fmla="*/ 0 w 2372231"/>
                <a:gd name="connsiteY6" fmla="*/ 246773 h 493514"/>
                <a:gd name="connsiteX7" fmla="*/ 246773 w 2372231"/>
                <a:gd name="connsiteY7" fmla="*/ 0 h 49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2231" h="493514">
                  <a:moveTo>
                    <a:pt x="246773" y="0"/>
                  </a:moveTo>
                  <a:lnTo>
                    <a:pt x="2372231" y="0"/>
                  </a:lnTo>
                  <a:lnTo>
                    <a:pt x="2372231" y="317011"/>
                  </a:lnTo>
                  <a:cubicBezTo>
                    <a:pt x="2372231" y="414491"/>
                    <a:pt x="2293208" y="493514"/>
                    <a:pt x="2195728" y="493514"/>
                  </a:cubicBezTo>
                  <a:lnTo>
                    <a:pt x="246456" y="493514"/>
                  </a:lnTo>
                  <a:lnTo>
                    <a:pt x="197040" y="488533"/>
                  </a:lnTo>
                  <a:cubicBezTo>
                    <a:pt x="84589" y="465522"/>
                    <a:pt x="0" y="366026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85000"/>
                  </a:srgbClr>
                </a:gs>
                <a:gs pos="100000">
                  <a:srgbClr val="6B54F1">
                    <a:alpha val="2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D6EEED1-502D-411C-A2E2-00BE08D30C1C}"/>
                </a:ext>
              </a:extLst>
            </p:cNvPr>
            <p:cNvSpPr/>
            <p:nvPr/>
          </p:nvSpPr>
          <p:spPr>
            <a:xfrm>
              <a:off x="9769476" y="2171076"/>
              <a:ext cx="993775" cy="493546"/>
            </a:xfrm>
            <a:custGeom>
              <a:avLst/>
              <a:gdLst>
                <a:gd name="connsiteX0" fmla="*/ 246773 w 993775"/>
                <a:gd name="connsiteY0" fmla="*/ 0 h 493546"/>
                <a:gd name="connsiteX1" fmla="*/ 993775 w 993775"/>
                <a:gd name="connsiteY1" fmla="*/ 0 h 493546"/>
                <a:gd name="connsiteX2" fmla="*/ 993775 w 993775"/>
                <a:gd name="connsiteY2" fmla="*/ 493546 h 493546"/>
                <a:gd name="connsiteX3" fmla="*/ 246773 w 993775"/>
                <a:gd name="connsiteY3" fmla="*/ 493546 h 493546"/>
                <a:gd name="connsiteX4" fmla="*/ 0 w 993775"/>
                <a:gd name="connsiteY4" fmla="*/ 246773 h 493546"/>
                <a:gd name="connsiteX5" fmla="*/ 246773 w 993775"/>
                <a:gd name="connsiteY5" fmla="*/ 0 h 4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775" h="493546">
                  <a:moveTo>
                    <a:pt x="246773" y="0"/>
                  </a:moveTo>
                  <a:lnTo>
                    <a:pt x="993775" y="0"/>
                  </a:lnTo>
                  <a:lnTo>
                    <a:pt x="993775" y="493546"/>
                  </a:lnTo>
                  <a:lnTo>
                    <a:pt x="246773" y="493546"/>
                  </a:lnTo>
                  <a:cubicBezTo>
                    <a:pt x="110484" y="493546"/>
                    <a:pt x="0" y="383062"/>
                    <a:pt x="0" y="246773"/>
                  </a:cubicBezTo>
                  <a:cubicBezTo>
                    <a:pt x="0" y="110484"/>
                    <a:pt x="110484" y="0"/>
                    <a:pt x="246773" y="0"/>
                  </a:cubicBezTo>
                  <a:close/>
                </a:path>
              </a:pathLst>
            </a:custGeom>
            <a:gradFill>
              <a:gsLst>
                <a:gs pos="0">
                  <a:srgbClr val="1295F6">
                    <a:alpha val="80000"/>
                  </a:srgbClr>
                </a:gs>
                <a:gs pos="100000">
                  <a:srgbClr val="6B54F1">
                    <a:alpha val="5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E3F0CB9-2392-4B8D-A957-206ADCE33371}"/>
              </a:ext>
            </a:extLst>
          </p:cNvPr>
          <p:cNvGrpSpPr/>
          <p:nvPr/>
        </p:nvGrpSpPr>
        <p:grpSpPr>
          <a:xfrm>
            <a:off x="5207001" y="3820318"/>
            <a:ext cx="1778003" cy="392566"/>
            <a:chOff x="5207000" y="3820318"/>
            <a:chExt cx="1778002" cy="392566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BAEC3E6A-4F10-4C74-AC13-CD53592F13F4}"/>
                </a:ext>
              </a:extLst>
            </p:cNvPr>
            <p:cNvSpPr/>
            <p:nvPr/>
          </p:nvSpPr>
          <p:spPr>
            <a:xfrm>
              <a:off x="5207000" y="3820318"/>
              <a:ext cx="1778002" cy="3925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1295F6"/>
                </a:gs>
                <a:gs pos="100000">
                  <a:srgbClr val="6B54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29A6C2C-68AA-4426-95E2-DF5058B7A7E0}"/>
                </a:ext>
              </a:extLst>
            </p:cNvPr>
            <p:cNvSpPr txBox="1"/>
            <p:nvPr/>
          </p:nvSpPr>
          <p:spPr>
            <a:xfrm>
              <a:off x="5225143" y="3831935"/>
              <a:ext cx="1741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WANDERFUL </a:t>
              </a:r>
              <a:endParaRPr lang="zh-CN" alt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0100441A-8FC5-451F-B1E0-BCC167295E2A}"/>
              </a:ext>
            </a:extLst>
          </p:cNvPr>
          <p:cNvSpPr txBox="1"/>
          <p:nvPr/>
        </p:nvSpPr>
        <p:spPr>
          <a:xfrm>
            <a:off x="3479803" y="1879661"/>
            <a:ext cx="523239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1295F6"/>
                </a:solidFill>
                <a:latin typeface="Century Gothic" panose="020B0502020202020204" pitchFamily="34" charset="0"/>
              </a:rPr>
              <a:t>02.</a:t>
            </a:r>
            <a:endParaRPr lang="zh-CN" altLang="en-US" sz="5400" b="1" dirty="0">
              <a:solidFill>
                <a:srgbClr val="1295F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4389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424</TotalTime>
  <Words>1501</Words>
  <Application>Microsoft Office PowerPoint</Application>
  <PresentationFormat>宽屏</PresentationFormat>
  <Paragraphs>246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Arial</vt:lpstr>
      <vt:lpstr>Calibri</vt:lpstr>
      <vt:lpstr>Century Gothic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76</cp:revision>
  <dcterms:created xsi:type="dcterms:W3CDTF">2017-08-18T03:02:00Z</dcterms:created>
  <dcterms:modified xsi:type="dcterms:W3CDTF">2020-08-17T00:18:57Z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