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7"/>
  </p:notesMasterIdLst>
  <p:sldIdLst>
    <p:sldId id="329" r:id="rId2"/>
    <p:sldId id="323" r:id="rId3"/>
    <p:sldId id="322" r:id="rId4"/>
    <p:sldId id="288" r:id="rId5"/>
    <p:sldId id="280" r:id="rId6"/>
    <p:sldId id="305" r:id="rId7"/>
    <p:sldId id="320" r:id="rId8"/>
    <p:sldId id="296" r:id="rId9"/>
    <p:sldId id="326" r:id="rId10"/>
    <p:sldId id="268" r:id="rId11"/>
    <p:sldId id="312" r:id="rId12"/>
    <p:sldId id="328" r:id="rId13"/>
    <p:sldId id="284" r:id="rId14"/>
    <p:sldId id="307" r:id="rId15"/>
    <p:sldId id="325" r:id="rId16"/>
    <p:sldId id="278" r:id="rId17"/>
    <p:sldId id="293" r:id="rId18"/>
    <p:sldId id="283" r:id="rId19"/>
    <p:sldId id="274" r:id="rId20"/>
    <p:sldId id="324" r:id="rId21"/>
    <p:sldId id="321" r:id="rId22"/>
    <p:sldId id="275" r:id="rId23"/>
    <p:sldId id="286" r:id="rId24"/>
    <p:sldId id="298" r:id="rId25"/>
    <p:sldId id="327" r:id="rId26"/>
  </p:sldIdLst>
  <p:sldSz cx="12192000" cy="6858000"/>
  <p:notesSz cx="6858000" cy="9144000"/>
  <p:custDataLst>
    <p:tags r:id="rId28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4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0-90A4-41AB-B3E0-AD98C9669B7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90A4-41AB-B3E0-AD98C9669B7C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90A4-41AB-B3E0-AD98C9669B7C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0A4-41AB-B3E0-AD98C9669B7C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g/"通""用""格""式"</c:formatCode>
                <c:ptCount val="4"/>
                <c:pt idx="0">
                  <c:v>5.2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A4-41AB-B3E0-AD98C9669B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25335">
          <a:noFill/>
        </a:ln>
      </c:spPr>
    </c:plotArea>
    <c:plotVisOnly val="1"/>
    <c:dispBlanksAs val="gap"/>
    <c:showDLblsOverMax val="0"/>
  </c:chart>
  <c:txPr>
    <a:bodyPr/>
    <a:lstStyle/>
    <a:p>
      <a:pPr>
        <a:defRPr sz="1795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EF30-4FDE-8E0E-008BD32DFA2F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EF30-4FDE-8E0E-008BD32DFA2F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2-EF30-4FDE-8E0E-008BD32DFA2F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F30-4FDE-8E0E-008BD32DFA2F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g/"通""用""格""式"</c:formatCode>
                <c:ptCount val="4"/>
                <c:pt idx="0">
                  <c:v>3.6</c:v>
                </c:pt>
                <c:pt idx="1">
                  <c:v>1.5</c:v>
                </c:pt>
                <c:pt idx="2">
                  <c:v>5.3</c:v>
                </c:pt>
                <c:pt idx="3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F30-4FDE-8E0E-008BD32DFA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25282">
          <a:noFill/>
        </a:ln>
      </c:spPr>
    </c:plotArea>
    <c:plotVisOnly val="1"/>
    <c:dispBlanksAs val="gap"/>
    <c:showDLblsOverMax val="0"/>
  </c:chart>
  <c:txPr>
    <a:bodyPr/>
    <a:lstStyle/>
    <a:p>
      <a:pPr>
        <a:defRPr sz="1792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1"/>
              </a:solidFill>
              <a:ln w="19003">
                <a:noFill/>
              </a:ln>
              <a:effectLst>
                <a:outerShdw blurRad="50800" dist="38100" dir="2700000" algn="tl" rotWithShape="0">
                  <a:prstClr val="black">
                    <a:alpha val="3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15EF-4835-96E7-F89FE48A035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03">
                <a:noFill/>
              </a:ln>
              <a:effectLst>
                <a:outerShdw blurRad="50800" dist="38100" dir="2700000" algn="tl" rotWithShape="0">
                  <a:prstClr val="black">
                    <a:alpha val="3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5EF-4835-96E7-F89FE48A0350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19003">
                <a:noFill/>
              </a:ln>
              <a:effectLst>
                <a:outerShdw blurRad="50800" dist="38100" dir="2700000" algn="tl" rotWithShape="0">
                  <a:prstClr val="black">
                    <a:alpha val="3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15EF-4835-96E7-F89FE48A0350}"/>
              </c:ext>
            </c:extLst>
          </c:dPt>
          <c:cat>
            <c:strRef>
              <c:f>Sheet1!$A$2:$A$4</c:f>
              <c:strCache>
                <c:ptCount val="3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</c:strCache>
            </c:strRef>
          </c:cat>
          <c:val>
            <c:numRef>
              <c:f>Sheet1!$B$2:$B$4</c:f>
              <c:numCache>
                <c:formatCode>g/"通""用""格""式"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EF-4835-96E7-F89FE48A03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37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0.54006</cdr:x>
      <cdr:y>0.38709</cdr:y>
    </cdr:from>
    <cdr:to>
      <cdr:x>0.79766</cdr:x>
      <cdr:y>0.5266</cdr:y>
    </cdr:to>
    <cdr:sp macro="" textlink="">
      <cdr:nvSpPr>
        <cdr:cNvPr id="2" name="文本框 1"/>
        <cdr:cNvSpPr txBox="1"/>
      </cdr:nvSpPr>
      <cdr:spPr>
        <a:xfrm xmlns:a="http://schemas.openxmlformats.org/drawingml/2006/main">
          <a:off x="2086554" y="1045785"/>
          <a:ext cx="995255" cy="3769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>
          <a:scene3d>
            <a:camera prst="orthographicFront"/>
            <a:lightRig rig="threePt" dir="t"/>
          </a:scene3d>
          <a:sp3d contourW="12700"/>
        </a:bodyPr>
        <a:lstStyle xmlns:a="http://schemas.openxmlformats.org/drawingml/2006/main"/>
        <a:p xmlns:a="http://schemas.openxmlformats.org/drawingml/2006/main">
          <a:r>
            <a:rPr lang="en-US" altLang="zh-CN" sz="2400" dirty="0">
              <a:solidFill>
                <a:schemeClr val="bg1"/>
              </a:solidFill>
              <a:latin typeface="Century Gothic" panose="020B0502020202020204" pitchFamily="34" charset="0"/>
            </a:rPr>
            <a:t>65%</a:t>
          </a:r>
          <a:endParaRPr lang="zh-CN" altLang="en-US" sz="2400" dirty="0">
            <a:solidFill>
              <a:schemeClr val="bg1"/>
            </a:solidFill>
            <a:latin typeface="Century Gothic" panose="020B0502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E70E7B28-3150-46B2-8020-111AC6DF8B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9020635-FA94-478A-9E66-71266980CF5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3E26EC4-4317-426E-9414-289EC13B6629}" type="datetimeFigureOut">
              <a:rPr lang="zh-CN" altLang="en-US"/>
              <a:pPr>
                <a:defRPr/>
              </a:pPr>
              <a:t>2020/8/21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D2E48FD5-68DC-44BA-AB8B-34C3180FA0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429B9930-C3FD-4D0A-BE32-C188088019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7D74F32-95F1-4B49-A765-A1FD6E5476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C9F8090-9071-43E9-BE61-253323ECA7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4B2937C-8772-4C3D-BFC0-1595AE0B96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7518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2937C-8772-4C3D-BFC0-1595AE0B96CB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338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2937C-8772-4C3D-BFC0-1595AE0B96CB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375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2937C-8772-4C3D-BFC0-1595AE0B96CB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1995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2937C-8772-4C3D-BFC0-1595AE0B96CB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168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2937C-8772-4C3D-BFC0-1595AE0B96CB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682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2937C-8772-4C3D-BFC0-1595AE0B96CB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52475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2937C-8772-4C3D-BFC0-1595AE0B96CB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8620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2937C-8772-4C3D-BFC0-1595AE0B96CB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359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2937C-8772-4C3D-BFC0-1595AE0B96CB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474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2937C-8772-4C3D-BFC0-1595AE0B96CB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89002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2937C-8772-4C3D-BFC0-1595AE0B96CB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028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2937C-8772-4C3D-BFC0-1595AE0B96CB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30064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2937C-8772-4C3D-BFC0-1595AE0B96CB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0907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2937C-8772-4C3D-BFC0-1595AE0B96CB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02309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2937C-8772-4C3D-BFC0-1595AE0B96CB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2357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2937C-8772-4C3D-BFC0-1595AE0B96CB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49114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2937C-8772-4C3D-BFC0-1595AE0B96CB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3763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2937C-8772-4C3D-BFC0-1595AE0B96CB}" type="slidenum">
              <a:rPr lang="zh-CN" altLang="en-US" smtClean="0"/>
              <a:pPr>
                <a:defRPr/>
              </a:pPr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03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2937C-8772-4C3D-BFC0-1595AE0B96CB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255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2937C-8772-4C3D-BFC0-1595AE0B96CB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2482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2937C-8772-4C3D-BFC0-1595AE0B96CB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78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2937C-8772-4C3D-BFC0-1595AE0B96CB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466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2937C-8772-4C3D-BFC0-1595AE0B96CB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028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2937C-8772-4C3D-BFC0-1595AE0B96CB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2109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2937C-8772-4C3D-BFC0-1595AE0B96CB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688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660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>
            <a:extLst>
              <a:ext uri="{FF2B5EF4-FFF2-40B4-BE49-F238E27FC236}">
                <a16:creationId xmlns:a16="http://schemas.microsoft.com/office/drawing/2014/main" id="{9FFC058D-4EC8-4D03-B0E1-FE9C2F35E2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08729" y="2087417"/>
            <a:ext cx="4122731" cy="2319386"/>
          </a:xfrm>
          <a:custGeom>
            <a:avLst/>
            <a:gdLst>
              <a:gd name="connsiteX0" fmla="*/ 0 w 4122731"/>
              <a:gd name="connsiteY0" fmla="*/ 0 h 2319386"/>
              <a:gd name="connsiteX1" fmla="*/ 4122731 w 4122731"/>
              <a:gd name="connsiteY1" fmla="*/ 0 h 2319386"/>
              <a:gd name="connsiteX2" fmla="*/ 4122731 w 4122731"/>
              <a:gd name="connsiteY2" fmla="*/ 2319386 h 2319386"/>
              <a:gd name="connsiteX3" fmla="*/ 0 w 4122731"/>
              <a:gd name="connsiteY3" fmla="*/ 2319386 h 2319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2731" h="2319386">
                <a:moveTo>
                  <a:pt x="0" y="0"/>
                </a:moveTo>
                <a:lnTo>
                  <a:pt x="4122731" y="0"/>
                </a:lnTo>
                <a:lnTo>
                  <a:pt x="4122731" y="2319386"/>
                </a:lnTo>
                <a:lnTo>
                  <a:pt x="0" y="23193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243758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04387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24813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1091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2972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7410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81318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987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419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>
            <a:extLst>
              <a:ext uri="{FF2B5EF4-FFF2-40B4-BE49-F238E27FC236}">
                <a16:creationId xmlns:a16="http://schemas.microsoft.com/office/drawing/2014/main" id="{5B91A222-F1EB-40D5-AC76-EAA38F0107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827685"/>
            <a:ext cx="6277769" cy="3838575"/>
          </a:xfrm>
          <a:custGeom>
            <a:avLst/>
            <a:gdLst>
              <a:gd name="connsiteX0" fmla="*/ 0 w 6277769"/>
              <a:gd name="connsiteY0" fmla="*/ 0 h 3838575"/>
              <a:gd name="connsiteX1" fmla="*/ 6277769 w 6277769"/>
              <a:gd name="connsiteY1" fmla="*/ 0 h 3838575"/>
              <a:gd name="connsiteX2" fmla="*/ 6277769 w 6277769"/>
              <a:gd name="connsiteY2" fmla="*/ 3838575 h 3838575"/>
              <a:gd name="connsiteX3" fmla="*/ 0 w 6277769"/>
              <a:gd name="connsiteY3" fmla="*/ 3838575 h 383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7769" h="3838575">
                <a:moveTo>
                  <a:pt x="0" y="0"/>
                </a:moveTo>
                <a:lnTo>
                  <a:pt x="6277769" y="0"/>
                </a:lnTo>
                <a:lnTo>
                  <a:pt x="6277769" y="3838575"/>
                </a:lnTo>
                <a:lnTo>
                  <a:pt x="0" y="3838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635179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>
            <a:extLst>
              <a:ext uri="{FF2B5EF4-FFF2-40B4-BE49-F238E27FC236}">
                <a16:creationId xmlns:a16="http://schemas.microsoft.com/office/drawing/2014/main" id="{66A20B9D-1D94-4DDB-BEDA-3C5F03B54C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625725"/>
            <a:ext cx="12192000" cy="3238500"/>
          </a:xfrm>
          <a:custGeom>
            <a:avLst/>
            <a:gdLst>
              <a:gd name="connsiteX0" fmla="*/ 0 w 12192000"/>
              <a:gd name="connsiteY0" fmla="*/ 0 h 3238500"/>
              <a:gd name="connsiteX1" fmla="*/ 12192000 w 12192000"/>
              <a:gd name="connsiteY1" fmla="*/ 0 h 3238500"/>
              <a:gd name="connsiteX2" fmla="*/ 12192000 w 12192000"/>
              <a:gd name="connsiteY2" fmla="*/ 3238500 h 3238500"/>
              <a:gd name="connsiteX3" fmla="*/ 0 w 12192000"/>
              <a:gd name="connsiteY3" fmla="*/ 3238500 h 32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238500">
                <a:moveTo>
                  <a:pt x="0" y="0"/>
                </a:moveTo>
                <a:lnTo>
                  <a:pt x="12192000" y="0"/>
                </a:lnTo>
                <a:lnTo>
                  <a:pt x="12192000" y="3238500"/>
                </a:lnTo>
                <a:lnTo>
                  <a:pt x="0" y="3238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460290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>
            <a:extLst>
              <a:ext uri="{FF2B5EF4-FFF2-40B4-BE49-F238E27FC236}">
                <a16:creationId xmlns:a16="http://schemas.microsoft.com/office/drawing/2014/main" id="{F5016EF9-8374-4230-AD59-146872F8C5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58431" y="1512348"/>
            <a:ext cx="4785633" cy="3031077"/>
          </a:xfrm>
          <a:custGeom>
            <a:avLst/>
            <a:gdLst>
              <a:gd name="connsiteX0" fmla="*/ 0 w 4785633"/>
              <a:gd name="connsiteY0" fmla="*/ 0 h 3031077"/>
              <a:gd name="connsiteX1" fmla="*/ 4785633 w 4785633"/>
              <a:gd name="connsiteY1" fmla="*/ 0 h 3031077"/>
              <a:gd name="connsiteX2" fmla="*/ 4785633 w 4785633"/>
              <a:gd name="connsiteY2" fmla="*/ 3031077 h 3031077"/>
              <a:gd name="connsiteX3" fmla="*/ 0 w 4785633"/>
              <a:gd name="connsiteY3" fmla="*/ 3031077 h 303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633" h="3031077">
                <a:moveTo>
                  <a:pt x="0" y="0"/>
                </a:moveTo>
                <a:lnTo>
                  <a:pt x="4785633" y="0"/>
                </a:lnTo>
                <a:lnTo>
                  <a:pt x="4785633" y="3031077"/>
                </a:lnTo>
                <a:lnTo>
                  <a:pt x="0" y="30310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616BA096-EF05-4E25-9683-8FABD12C0E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91552" y="3381375"/>
            <a:ext cx="742950" cy="1319762"/>
          </a:xfrm>
          <a:custGeom>
            <a:avLst/>
            <a:gdLst>
              <a:gd name="connsiteX0" fmla="*/ 0 w 742950"/>
              <a:gd name="connsiteY0" fmla="*/ 0 h 1319762"/>
              <a:gd name="connsiteX1" fmla="*/ 742950 w 742950"/>
              <a:gd name="connsiteY1" fmla="*/ 0 h 1319762"/>
              <a:gd name="connsiteX2" fmla="*/ 742950 w 742950"/>
              <a:gd name="connsiteY2" fmla="*/ 1319762 h 1319762"/>
              <a:gd name="connsiteX3" fmla="*/ 0 w 742950"/>
              <a:gd name="connsiteY3" fmla="*/ 1319762 h 131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2950" h="1319762">
                <a:moveTo>
                  <a:pt x="0" y="0"/>
                </a:moveTo>
                <a:lnTo>
                  <a:pt x="742950" y="0"/>
                </a:lnTo>
                <a:lnTo>
                  <a:pt x="742950" y="1319762"/>
                </a:lnTo>
                <a:lnTo>
                  <a:pt x="0" y="13197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0" name="图片占位符 9">
            <a:extLst>
              <a:ext uri="{FF2B5EF4-FFF2-40B4-BE49-F238E27FC236}">
                <a16:creationId xmlns:a16="http://schemas.microsoft.com/office/drawing/2014/main" id="{5000CA14-25BE-4DE9-89D9-91D16CB67C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12569" y="2316480"/>
            <a:ext cx="1775460" cy="2377440"/>
          </a:xfrm>
          <a:custGeom>
            <a:avLst/>
            <a:gdLst>
              <a:gd name="connsiteX0" fmla="*/ 0 w 1775460"/>
              <a:gd name="connsiteY0" fmla="*/ 0 h 2377440"/>
              <a:gd name="connsiteX1" fmla="*/ 1775460 w 1775460"/>
              <a:gd name="connsiteY1" fmla="*/ 0 h 2377440"/>
              <a:gd name="connsiteX2" fmla="*/ 1775460 w 1775460"/>
              <a:gd name="connsiteY2" fmla="*/ 2377440 h 2377440"/>
              <a:gd name="connsiteX3" fmla="*/ 0 w 1775460"/>
              <a:gd name="connsiteY3" fmla="*/ 237744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5460" h="2377440">
                <a:moveTo>
                  <a:pt x="0" y="0"/>
                </a:moveTo>
                <a:lnTo>
                  <a:pt x="1775460" y="0"/>
                </a:lnTo>
                <a:lnTo>
                  <a:pt x="1775460" y="2377440"/>
                </a:lnTo>
                <a:lnTo>
                  <a:pt x="0" y="23774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130891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>
            <a:extLst>
              <a:ext uri="{FF2B5EF4-FFF2-40B4-BE49-F238E27FC236}">
                <a16:creationId xmlns:a16="http://schemas.microsoft.com/office/drawing/2014/main" id="{9A4D082D-3804-418B-9791-6982B168DB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19613" y="2089133"/>
            <a:ext cx="1961831" cy="1961831"/>
          </a:xfrm>
          <a:custGeom>
            <a:avLst/>
            <a:gdLst>
              <a:gd name="connsiteX0" fmla="*/ 980915 w 1961831"/>
              <a:gd name="connsiteY0" fmla="*/ 0 h 1961831"/>
              <a:gd name="connsiteX1" fmla="*/ 1961831 w 1961831"/>
              <a:gd name="connsiteY1" fmla="*/ 980915 h 1961831"/>
              <a:gd name="connsiteX2" fmla="*/ 980915 w 1961831"/>
              <a:gd name="connsiteY2" fmla="*/ 1961831 h 1961831"/>
              <a:gd name="connsiteX3" fmla="*/ 0 w 1961831"/>
              <a:gd name="connsiteY3" fmla="*/ 980915 h 196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831" h="1961831">
                <a:moveTo>
                  <a:pt x="980915" y="0"/>
                </a:moveTo>
                <a:lnTo>
                  <a:pt x="1961831" y="980915"/>
                </a:lnTo>
                <a:lnTo>
                  <a:pt x="980915" y="1961831"/>
                </a:lnTo>
                <a:lnTo>
                  <a:pt x="0" y="98091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0" name="图片占位符 9">
            <a:extLst>
              <a:ext uri="{FF2B5EF4-FFF2-40B4-BE49-F238E27FC236}">
                <a16:creationId xmlns:a16="http://schemas.microsoft.com/office/drawing/2014/main" id="{6B6A10F3-9B7B-41E5-904F-0DD2AD2D18C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15085" y="2089133"/>
            <a:ext cx="1961830" cy="1961831"/>
          </a:xfrm>
          <a:custGeom>
            <a:avLst/>
            <a:gdLst>
              <a:gd name="connsiteX0" fmla="*/ 980915 w 1961830"/>
              <a:gd name="connsiteY0" fmla="*/ 0 h 1961831"/>
              <a:gd name="connsiteX1" fmla="*/ 1961830 w 1961830"/>
              <a:gd name="connsiteY1" fmla="*/ 980915 h 1961831"/>
              <a:gd name="connsiteX2" fmla="*/ 980915 w 1961830"/>
              <a:gd name="connsiteY2" fmla="*/ 1961831 h 1961831"/>
              <a:gd name="connsiteX3" fmla="*/ 0 w 1961830"/>
              <a:gd name="connsiteY3" fmla="*/ 980915 h 196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830" h="1961831">
                <a:moveTo>
                  <a:pt x="980915" y="0"/>
                </a:moveTo>
                <a:lnTo>
                  <a:pt x="1961830" y="980915"/>
                </a:lnTo>
                <a:lnTo>
                  <a:pt x="980915" y="1961831"/>
                </a:lnTo>
                <a:lnTo>
                  <a:pt x="0" y="98091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F70B7261-77CE-42A2-A0B7-F58E67A3A5B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15917" y="2089133"/>
            <a:ext cx="1961832" cy="1961831"/>
          </a:xfrm>
          <a:custGeom>
            <a:avLst/>
            <a:gdLst>
              <a:gd name="connsiteX0" fmla="*/ 980916 w 1961832"/>
              <a:gd name="connsiteY0" fmla="*/ 0 h 1961831"/>
              <a:gd name="connsiteX1" fmla="*/ 1961832 w 1961832"/>
              <a:gd name="connsiteY1" fmla="*/ 980915 h 1961831"/>
              <a:gd name="connsiteX2" fmla="*/ 980916 w 1961832"/>
              <a:gd name="connsiteY2" fmla="*/ 1961831 h 1961831"/>
              <a:gd name="connsiteX3" fmla="*/ 0 w 1961832"/>
              <a:gd name="connsiteY3" fmla="*/ 980915 h 196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832" h="1961831">
                <a:moveTo>
                  <a:pt x="980916" y="0"/>
                </a:moveTo>
                <a:lnTo>
                  <a:pt x="1961832" y="980915"/>
                </a:lnTo>
                <a:lnTo>
                  <a:pt x="980916" y="1961831"/>
                </a:lnTo>
                <a:lnTo>
                  <a:pt x="0" y="98091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147505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C65B58F6-4B65-4ED5-82C1-9BA41A3E32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03321" y="1534985"/>
            <a:ext cx="2403697" cy="1951010"/>
          </a:xfrm>
          <a:custGeom>
            <a:avLst/>
            <a:gdLst>
              <a:gd name="connsiteX0" fmla="*/ 0 w 2403697"/>
              <a:gd name="connsiteY0" fmla="*/ 0 h 1951010"/>
              <a:gd name="connsiteX1" fmla="*/ 2403697 w 2403697"/>
              <a:gd name="connsiteY1" fmla="*/ 0 h 1951010"/>
              <a:gd name="connsiteX2" fmla="*/ 2403697 w 2403697"/>
              <a:gd name="connsiteY2" fmla="*/ 1951010 h 1951010"/>
              <a:gd name="connsiteX3" fmla="*/ 0 w 2403697"/>
              <a:gd name="connsiteY3" fmla="*/ 1951010 h 195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3697" h="1951010">
                <a:moveTo>
                  <a:pt x="0" y="0"/>
                </a:moveTo>
                <a:lnTo>
                  <a:pt x="2403697" y="0"/>
                </a:lnTo>
                <a:lnTo>
                  <a:pt x="2403697" y="1951010"/>
                </a:lnTo>
                <a:lnTo>
                  <a:pt x="0" y="195101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298FC5FE-490F-49B7-AD4B-170FB5CDC2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03321" y="3942353"/>
            <a:ext cx="2403697" cy="1951010"/>
          </a:xfrm>
          <a:custGeom>
            <a:avLst/>
            <a:gdLst>
              <a:gd name="connsiteX0" fmla="*/ 0 w 2403697"/>
              <a:gd name="connsiteY0" fmla="*/ 0 h 1951010"/>
              <a:gd name="connsiteX1" fmla="*/ 2403697 w 2403697"/>
              <a:gd name="connsiteY1" fmla="*/ 0 h 1951010"/>
              <a:gd name="connsiteX2" fmla="*/ 2403697 w 2403697"/>
              <a:gd name="connsiteY2" fmla="*/ 1951010 h 1951010"/>
              <a:gd name="connsiteX3" fmla="*/ 0 w 2403697"/>
              <a:gd name="connsiteY3" fmla="*/ 1951010 h 195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3697" h="1951010">
                <a:moveTo>
                  <a:pt x="0" y="0"/>
                </a:moveTo>
                <a:lnTo>
                  <a:pt x="2403697" y="0"/>
                </a:lnTo>
                <a:lnTo>
                  <a:pt x="2403697" y="1951010"/>
                </a:lnTo>
                <a:lnTo>
                  <a:pt x="0" y="195101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图片占位符 11">
            <a:extLst>
              <a:ext uri="{FF2B5EF4-FFF2-40B4-BE49-F238E27FC236}">
                <a16:creationId xmlns:a16="http://schemas.microsoft.com/office/drawing/2014/main" id="{7DD6B88F-BAA1-44C5-89EE-CFB73F4720E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26583" y="1534985"/>
            <a:ext cx="2403697" cy="1951010"/>
          </a:xfrm>
          <a:custGeom>
            <a:avLst/>
            <a:gdLst>
              <a:gd name="connsiteX0" fmla="*/ 0 w 2403697"/>
              <a:gd name="connsiteY0" fmla="*/ 0 h 1951010"/>
              <a:gd name="connsiteX1" fmla="*/ 2403697 w 2403697"/>
              <a:gd name="connsiteY1" fmla="*/ 0 h 1951010"/>
              <a:gd name="connsiteX2" fmla="*/ 2403697 w 2403697"/>
              <a:gd name="connsiteY2" fmla="*/ 1951010 h 1951010"/>
              <a:gd name="connsiteX3" fmla="*/ 0 w 2403697"/>
              <a:gd name="connsiteY3" fmla="*/ 1951010 h 195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3697" h="1951010">
                <a:moveTo>
                  <a:pt x="0" y="0"/>
                </a:moveTo>
                <a:lnTo>
                  <a:pt x="2403697" y="0"/>
                </a:lnTo>
                <a:lnTo>
                  <a:pt x="2403697" y="1951010"/>
                </a:lnTo>
                <a:lnTo>
                  <a:pt x="0" y="195101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4" name="图片占位符 13">
            <a:extLst>
              <a:ext uri="{FF2B5EF4-FFF2-40B4-BE49-F238E27FC236}">
                <a16:creationId xmlns:a16="http://schemas.microsoft.com/office/drawing/2014/main" id="{FFD632D7-1482-467A-A1FB-5352E93EDA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6583" y="3942353"/>
            <a:ext cx="2403697" cy="1951010"/>
          </a:xfrm>
          <a:custGeom>
            <a:avLst/>
            <a:gdLst>
              <a:gd name="connsiteX0" fmla="*/ 0 w 2403697"/>
              <a:gd name="connsiteY0" fmla="*/ 0 h 1951010"/>
              <a:gd name="connsiteX1" fmla="*/ 2403697 w 2403697"/>
              <a:gd name="connsiteY1" fmla="*/ 0 h 1951010"/>
              <a:gd name="connsiteX2" fmla="*/ 2403697 w 2403697"/>
              <a:gd name="connsiteY2" fmla="*/ 1951010 h 1951010"/>
              <a:gd name="connsiteX3" fmla="*/ 0 w 2403697"/>
              <a:gd name="connsiteY3" fmla="*/ 1951010 h 195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3697" h="1951010">
                <a:moveTo>
                  <a:pt x="0" y="0"/>
                </a:moveTo>
                <a:lnTo>
                  <a:pt x="2403697" y="0"/>
                </a:lnTo>
                <a:lnTo>
                  <a:pt x="2403697" y="1951010"/>
                </a:lnTo>
                <a:lnTo>
                  <a:pt x="0" y="195101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782750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>
            <a:extLst>
              <a:ext uri="{FF2B5EF4-FFF2-40B4-BE49-F238E27FC236}">
                <a16:creationId xmlns:a16="http://schemas.microsoft.com/office/drawing/2014/main" id="{D97E8153-5DA6-41EA-A2C2-9FF72619C1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97192" y="1489237"/>
            <a:ext cx="4781551" cy="4383132"/>
          </a:xfrm>
          <a:custGeom>
            <a:avLst/>
            <a:gdLst>
              <a:gd name="connsiteX0" fmla="*/ 0 w 4781551"/>
              <a:gd name="connsiteY0" fmla="*/ 0 h 4383132"/>
              <a:gd name="connsiteX1" fmla="*/ 4781551 w 4781551"/>
              <a:gd name="connsiteY1" fmla="*/ 0 h 4383132"/>
              <a:gd name="connsiteX2" fmla="*/ 4781551 w 4781551"/>
              <a:gd name="connsiteY2" fmla="*/ 4383132 h 4383132"/>
              <a:gd name="connsiteX3" fmla="*/ 0 w 4781551"/>
              <a:gd name="connsiteY3" fmla="*/ 4383132 h 4383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551" h="4383132">
                <a:moveTo>
                  <a:pt x="0" y="0"/>
                </a:moveTo>
                <a:lnTo>
                  <a:pt x="4781551" y="0"/>
                </a:lnTo>
                <a:lnTo>
                  <a:pt x="4781551" y="4383132"/>
                </a:lnTo>
                <a:lnTo>
                  <a:pt x="0" y="43831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940154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菱形 2">
            <a:extLst>
              <a:ext uri="{FF2B5EF4-FFF2-40B4-BE49-F238E27FC236}">
                <a16:creationId xmlns:a16="http://schemas.microsoft.com/office/drawing/2014/main" id="{E6DEE308-F606-4C0F-B645-C812B5AC0D72}"/>
              </a:ext>
            </a:extLst>
          </p:cNvPr>
          <p:cNvSpPr/>
          <p:nvPr/>
        </p:nvSpPr>
        <p:spPr>
          <a:xfrm>
            <a:off x="5326063" y="-2727325"/>
            <a:ext cx="5456237" cy="545465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" name="菱形 3">
            <a:extLst>
              <a:ext uri="{FF2B5EF4-FFF2-40B4-BE49-F238E27FC236}">
                <a16:creationId xmlns:a16="http://schemas.microsoft.com/office/drawing/2014/main" id="{1D2CC8AA-840D-4E99-A626-10EC92B62DBB}"/>
              </a:ext>
            </a:extLst>
          </p:cNvPr>
          <p:cNvSpPr/>
          <p:nvPr/>
        </p:nvSpPr>
        <p:spPr>
          <a:xfrm>
            <a:off x="7943850" y="-1847850"/>
            <a:ext cx="10287000" cy="1028700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5" name="菱形 4">
            <a:extLst>
              <a:ext uri="{FF2B5EF4-FFF2-40B4-BE49-F238E27FC236}">
                <a16:creationId xmlns:a16="http://schemas.microsoft.com/office/drawing/2014/main" id="{7E7EC246-5C4F-4FD2-99B3-1327834E0FBE}"/>
              </a:ext>
            </a:extLst>
          </p:cNvPr>
          <p:cNvSpPr/>
          <p:nvPr/>
        </p:nvSpPr>
        <p:spPr>
          <a:xfrm>
            <a:off x="5600700" y="4781550"/>
            <a:ext cx="6688138" cy="6688138"/>
          </a:xfrm>
          <a:prstGeom prst="diamond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6" name="菱形 5">
            <a:extLst>
              <a:ext uri="{FF2B5EF4-FFF2-40B4-BE49-F238E27FC236}">
                <a16:creationId xmlns:a16="http://schemas.microsoft.com/office/drawing/2014/main" id="{F04B2985-C27A-48DF-837A-A2827A961BD7}"/>
              </a:ext>
            </a:extLst>
          </p:cNvPr>
          <p:cNvSpPr/>
          <p:nvPr/>
        </p:nvSpPr>
        <p:spPr>
          <a:xfrm>
            <a:off x="10814050" y="-615950"/>
            <a:ext cx="6688138" cy="6688138"/>
          </a:xfrm>
          <a:prstGeom prst="diamond">
            <a:avLst/>
          </a:prstGeom>
          <a:solidFill>
            <a:schemeClr val="accent2"/>
          </a:solidFill>
          <a:ln>
            <a:noFill/>
          </a:ln>
          <a:effectLst>
            <a:outerShdw blurRad="622300" sx="102000" sy="102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7" name="菱形 6">
            <a:extLst>
              <a:ext uri="{FF2B5EF4-FFF2-40B4-BE49-F238E27FC236}">
                <a16:creationId xmlns:a16="http://schemas.microsoft.com/office/drawing/2014/main" id="{834F98BC-46D6-4C45-A054-164EE0CE9F81}"/>
              </a:ext>
            </a:extLst>
          </p:cNvPr>
          <p:cNvSpPr/>
          <p:nvPr/>
        </p:nvSpPr>
        <p:spPr>
          <a:xfrm>
            <a:off x="7956550" y="3276600"/>
            <a:ext cx="3430588" cy="342900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8" name="菱形 7">
            <a:extLst>
              <a:ext uri="{FF2B5EF4-FFF2-40B4-BE49-F238E27FC236}">
                <a16:creationId xmlns:a16="http://schemas.microsoft.com/office/drawing/2014/main" id="{C5BC536C-D64E-45CE-99A1-4BF96259B07A}"/>
              </a:ext>
            </a:extLst>
          </p:cNvPr>
          <p:cNvSpPr/>
          <p:nvPr/>
        </p:nvSpPr>
        <p:spPr>
          <a:xfrm>
            <a:off x="7962900" y="506413"/>
            <a:ext cx="2220913" cy="222091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9" name="菱形 8">
            <a:extLst>
              <a:ext uri="{FF2B5EF4-FFF2-40B4-BE49-F238E27FC236}">
                <a16:creationId xmlns:a16="http://schemas.microsoft.com/office/drawing/2014/main" id="{A5D99B2F-B138-43DD-A134-C6748B2E86B8}"/>
              </a:ext>
            </a:extLst>
          </p:cNvPr>
          <p:cNvSpPr/>
          <p:nvPr/>
        </p:nvSpPr>
        <p:spPr>
          <a:xfrm>
            <a:off x="8237538" y="781050"/>
            <a:ext cx="1673225" cy="1673225"/>
          </a:xfrm>
          <a:prstGeom prst="diamond">
            <a:avLst/>
          </a:prstGeom>
          <a:solidFill>
            <a:schemeClr val="accent2"/>
          </a:solidFill>
          <a:ln>
            <a:noFill/>
          </a:ln>
          <a:effectLst>
            <a:outerShdw blurRad="622300" sx="102000" sy="102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0" name="菱形 9">
            <a:extLst>
              <a:ext uri="{FF2B5EF4-FFF2-40B4-BE49-F238E27FC236}">
                <a16:creationId xmlns:a16="http://schemas.microsoft.com/office/drawing/2014/main" id="{5D506C42-CA0A-4F73-A997-C66AD25AC6AD}"/>
              </a:ext>
            </a:extLst>
          </p:cNvPr>
          <p:cNvSpPr/>
          <p:nvPr/>
        </p:nvSpPr>
        <p:spPr>
          <a:xfrm>
            <a:off x="8393905" y="3713892"/>
            <a:ext cx="2555338" cy="2555338"/>
          </a:xfrm>
          <a:prstGeom prst="diamond">
            <a:avLst/>
          </a:prstGeom>
          <a:blipFill>
            <a:blip r:embed="rId3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622300" sx="102000" sy="102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9291DDE5-8AD4-4BD8-8D7C-FC86637D7B1C}"/>
              </a:ext>
            </a:extLst>
          </p:cNvPr>
          <p:cNvCxnSpPr>
            <a:cxnSpLocks/>
          </p:cNvCxnSpPr>
          <p:nvPr/>
        </p:nvCxnSpPr>
        <p:spPr>
          <a:xfrm>
            <a:off x="9510713" y="2752725"/>
            <a:ext cx="4022725" cy="4022725"/>
          </a:xfrm>
          <a:prstGeom prst="line">
            <a:avLst/>
          </a:prstGeom>
          <a:ln>
            <a:solidFill>
              <a:schemeClr val="accent1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018C1DD2-5219-4B04-9FD9-66599F35C825}"/>
              </a:ext>
            </a:extLst>
          </p:cNvPr>
          <p:cNvCxnSpPr>
            <a:cxnSpLocks/>
          </p:cNvCxnSpPr>
          <p:nvPr/>
        </p:nvCxnSpPr>
        <p:spPr>
          <a:xfrm>
            <a:off x="9886950" y="2752725"/>
            <a:ext cx="4024313" cy="4022725"/>
          </a:xfrm>
          <a:prstGeom prst="line">
            <a:avLst/>
          </a:prstGeom>
          <a:ln>
            <a:solidFill>
              <a:schemeClr val="accent1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226392CB-D083-47AC-9A0F-B2CBAFE855B8}"/>
              </a:ext>
            </a:extLst>
          </p:cNvPr>
          <p:cNvCxnSpPr>
            <a:cxnSpLocks/>
          </p:cNvCxnSpPr>
          <p:nvPr/>
        </p:nvCxnSpPr>
        <p:spPr>
          <a:xfrm>
            <a:off x="10274300" y="2752725"/>
            <a:ext cx="4022725" cy="4022725"/>
          </a:xfrm>
          <a:prstGeom prst="line">
            <a:avLst/>
          </a:prstGeom>
          <a:ln>
            <a:solidFill>
              <a:schemeClr val="accent1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1AD5763A-A634-4A0F-B4FD-591F6EE78F71}"/>
              </a:ext>
            </a:extLst>
          </p:cNvPr>
          <p:cNvCxnSpPr>
            <a:cxnSpLocks/>
          </p:cNvCxnSpPr>
          <p:nvPr/>
        </p:nvCxnSpPr>
        <p:spPr>
          <a:xfrm flipV="1">
            <a:off x="10274300" y="-1274763"/>
            <a:ext cx="4022725" cy="4022726"/>
          </a:xfrm>
          <a:prstGeom prst="line">
            <a:avLst/>
          </a:prstGeom>
          <a:ln>
            <a:solidFill>
              <a:schemeClr val="accent1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B2F0EA16-F9CF-480F-9E9C-19489C37973A}"/>
              </a:ext>
            </a:extLst>
          </p:cNvPr>
          <p:cNvCxnSpPr>
            <a:cxnSpLocks/>
          </p:cNvCxnSpPr>
          <p:nvPr/>
        </p:nvCxnSpPr>
        <p:spPr>
          <a:xfrm flipV="1">
            <a:off x="9886950" y="-1266825"/>
            <a:ext cx="4024313" cy="4022725"/>
          </a:xfrm>
          <a:prstGeom prst="line">
            <a:avLst/>
          </a:prstGeom>
          <a:ln>
            <a:solidFill>
              <a:schemeClr val="accent1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B92FD84F-7B18-477F-B6B9-AA354000D619}"/>
              </a:ext>
            </a:extLst>
          </p:cNvPr>
          <p:cNvCxnSpPr>
            <a:cxnSpLocks/>
          </p:cNvCxnSpPr>
          <p:nvPr/>
        </p:nvCxnSpPr>
        <p:spPr>
          <a:xfrm flipV="1">
            <a:off x="9510713" y="-1262063"/>
            <a:ext cx="4022725" cy="4022726"/>
          </a:xfrm>
          <a:prstGeom prst="line">
            <a:avLst/>
          </a:prstGeom>
          <a:ln>
            <a:solidFill>
              <a:schemeClr val="accent1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85BEC4BD-85E1-44B1-94C4-56FC2794F9B5}"/>
              </a:ext>
            </a:extLst>
          </p:cNvPr>
          <p:cNvCxnSpPr>
            <a:cxnSpLocks/>
          </p:cNvCxnSpPr>
          <p:nvPr/>
        </p:nvCxnSpPr>
        <p:spPr>
          <a:xfrm>
            <a:off x="3866114" y="-1127071"/>
            <a:ext cx="4023351" cy="4023351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20000"/>
                    <a:lumOff val="80000"/>
                    <a:alpha val="0"/>
                  </a:schemeClr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65BEEBE4-7C7A-4D7D-BDEA-F717FDA24DD3}"/>
              </a:ext>
            </a:extLst>
          </p:cNvPr>
          <p:cNvCxnSpPr>
            <a:cxnSpLocks/>
          </p:cNvCxnSpPr>
          <p:nvPr/>
        </p:nvCxnSpPr>
        <p:spPr>
          <a:xfrm flipV="1">
            <a:off x="6163679" y="5286934"/>
            <a:ext cx="1892320" cy="1892319"/>
          </a:xfrm>
          <a:prstGeom prst="line">
            <a:avLst/>
          </a:prstGeom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1">
            <a:extLst>
              <a:ext uri="{FF2B5EF4-FFF2-40B4-BE49-F238E27FC236}">
                <a16:creationId xmlns:a16="http://schemas.microsoft.com/office/drawing/2014/main" id="{50C9CD03-9EBF-4AC6-BE71-96CE1D2712E0}"/>
              </a:ext>
            </a:extLst>
          </p:cNvPr>
          <p:cNvSpPr/>
          <p:nvPr/>
        </p:nvSpPr>
        <p:spPr>
          <a:xfrm>
            <a:off x="8789988" y="1333500"/>
            <a:ext cx="568325" cy="568325"/>
          </a:xfrm>
          <a:custGeom>
            <a:avLst/>
            <a:gdLst>
              <a:gd name="connsiteX0" fmla="*/ 288111 w 575551"/>
              <a:gd name="connsiteY0" fmla="*/ 195956 h 574680"/>
              <a:gd name="connsiteX1" fmla="*/ 250987 w 575551"/>
              <a:gd name="connsiteY1" fmla="*/ 204012 h 574680"/>
              <a:gd name="connsiteX2" fmla="*/ 204180 w 575551"/>
              <a:gd name="connsiteY2" fmla="*/ 324853 h 574680"/>
              <a:gd name="connsiteX3" fmla="*/ 288111 w 575551"/>
              <a:gd name="connsiteY3" fmla="*/ 378828 h 574680"/>
              <a:gd name="connsiteX4" fmla="*/ 325234 w 575551"/>
              <a:gd name="connsiteY4" fmla="*/ 370772 h 574680"/>
              <a:gd name="connsiteX5" fmla="*/ 371234 w 575551"/>
              <a:gd name="connsiteY5" fmla="*/ 250737 h 574680"/>
              <a:gd name="connsiteX6" fmla="*/ 288111 w 575551"/>
              <a:gd name="connsiteY6" fmla="*/ 195956 h 574680"/>
              <a:gd name="connsiteX7" fmla="*/ 288111 w 575551"/>
              <a:gd name="connsiteY7" fmla="*/ 163732 h 574680"/>
              <a:gd name="connsiteX8" fmla="*/ 401094 w 575551"/>
              <a:gd name="connsiteY8" fmla="*/ 237042 h 574680"/>
              <a:gd name="connsiteX9" fmla="*/ 338146 w 575551"/>
              <a:gd name="connsiteY9" fmla="*/ 400579 h 574680"/>
              <a:gd name="connsiteX10" fmla="*/ 288111 w 575551"/>
              <a:gd name="connsiteY10" fmla="*/ 411052 h 574680"/>
              <a:gd name="connsiteX11" fmla="*/ 175127 w 575551"/>
              <a:gd name="connsiteY11" fmla="*/ 337742 h 574680"/>
              <a:gd name="connsiteX12" fmla="*/ 237268 w 575551"/>
              <a:gd name="connsiteY12" fmla="*/ 175011 h 574680"/>
              <a:gd name="connsiteX13" fmla="*/ 288111 w 575551"/>
              <a:gd name="connsiteY13" fmla="*/ 163732 h 574680"/>
              <a:gd name="connsiteX14" fmla="*/ 307478 w 575551"/>
              <a:gd name="connsiteY14" fmla="*/ 33198 h 574680"/>
              <a:gd name="connsiteX15" fmla="*/ 260674 w 575551"/>
              <a:gd name="connsiteY15" fmla="*/ 34004 h 574680"/>
              <a:gd name="connsiteX16" fmla="*/ 255025 w 575551"/>
              <a:gd name="connsiteY16" fmla="*/ 64624 h 574680"/>
              <a:gd name="connsiteX17" fmla="*/ 179171 w 575551"/>
              <a:gd name="connsiteY17" fmla="*/ 116999 h 574680"/>
              <a:gd name="connsiteX18" fmla="*/ 150120 w 575551"/>
              <a:gd name="connsiteY18" fmla="*/ 111359 h 574680"/>
              <a:gd name="connsiteX19" fmla="*/ 121876 w 575551"/>
              <a:gd name="connsiteY19" fmla="*/ 93631 h 574680"/>
              <a:gd name="connsiteX20" fmla="*/ 88791 w 575551"/>
              <a:gd name="connsiteY20" fmla="*/ 127474 h 574680"/>
              <a:gd name="connsiteX21" fmla="*/ 107351 w 575551"/>
              <a:gd name="connsiteY21" fmla="*/ 153259 h 574680"/>
              <a:gd name="connsiteX22" fmla="*/ 108965 w 575551"/>
              <a:gd name="connsiteY22" fmla="*/ 215304 h 574680"/>
              <a:gd name="connsiteX23" fmla="*/ 66196 w 575551"/>
              <a:gd name="connsiteY23" fmla="*/ 260427 h 574680"/>
              <a:gd name="connsiteX24" fmla="*/ 33110 w 575551"/>
              <a:gd name="connsiteY24" fmla="*/ 267679 h 574680"/>
              <a:gd name="connsiteX25" fmla="*/ 33917 w 575551"/>
              <a:gd name="connsiteY25" fmla="*/ 314414 h 574680"/>
              <a:gd name="connsiteX26" fmla="*/ 65389 w 575551"/>
              <a:gd name="connsiteY26" fmla="*/ 320055 h 574680"/>
              <a:gd name="connsiteX27" fmla="*/ 110579 w 575551"/>
              <a:gd name="connsiteY27" fmla="*/ 362761 h 574680"/>
              <a:gd name="connsiteX28" fmla="*/ 112193 w 575551"/>
              <a:gd name="connsiteY28" fmla="*/ 424806 h 574680"/>
              <a:gd name="connsiteX29" fmla="*/ 93633 w 575551"/>
              <a:gd name="connsiteY29" fmla="*/ 453008 h 574680"/>
              <a:gd name="connsiteX30" fmla="*/ 127525 w 575551"/>
              <a:gd name="connsiteY30" fmla="*/ 486045 h 574680"/>
              <a:gd name="connsiteX31" fmla="*/ 154155 w 575551"/>
              <a:gd name="connsiteY31" fmla="*/ 467512 h 574680"/>
              <a:gd name="connsiteX32" fmla="*/ 187240 w 575551"/>
              <a:gd name="connsiteY32" fmla="*/ 460260 h 574680"/>
              <a:gd name="connsiteX33" fmla="*/ 261481 w 575551"/>
              <a:gd name="connsiteY33" fmla="*/ 508606 h 574680"/>
              <a:gd name="connsiteX34" fmla="*/ 268743 w 575551"/>
              <a:gd name="connsiteY34" fmla="*/ 541643 h 574680"/>
              <a:gd name="connsiteX35" fmla="*/ 315547 w 575551"/>
              <a:gd name="connsiteY35" fmla="*/ 541643 h 574680"/>
              <a:gd name="connsiteX36" fmla="*/ 321196 w 575551"/>
              <a:gd name="connsiteY36" fmla="*/ 508606 h 574680"/>
              <a:gd name="connsiteX37" fmla="*/ 397050 w 575551"/>
              <a:gd name="connsiteY37" fmla="*/ 457037 h 574680"/>
              <a:gd name="connsiteX38" fmla="*/ 426101 w 575551"/>
              <a:gd name="connsiteY38" fmla="*/ 461871 h 574680"/>
              <a:gd name="connsiteX39" fmla="*/ 454345 w 575551"/>
              <a:gd name="connsiteY39" fmla="*/ 481210 h 574680"/>
              <a:gd name="connsiteX40" fmla="*/ 487430 w 575551"/>
              <a:gd name="connsiteY40" fmla="*/ 446562 h 574680"/>
              <a:gd name="connsiteX41" fmla="*/ 468870 w 575551"/>
              <a:gd name="connsiteY41" fmla="*/ 420777 h 574680"/>
              <a:gd name="connsiteX42" fmla="*/ 510025 w 575551"/>
              <a:gd name="connsiteY42" fmla="*/ 313609 h 574680"/>
              <a:gd name="connsiteX43" fmla="*/ 543111 w 575551"/>
              <a:gd name="connsiteY43" fmla="*/ 306357 h 574680"/>
              <a:gd name="connsiteX44" fmla="*/ 541497 w 575551"/>
              <a:gd name="connsiteY44" fmla="*/ 258816 h 574680"/>
              <a:gd name="connsiteX45" fmla="*/ 510832 w 575551"/>
              <a:gd name="connsiteY45" fmla="*/ 253981 h 574680"/>
              <a:gd name="connsiteX46" fmla="*/ 464028 w 575551"/>
              <a:gd name="connsiteY46" fmla="*/ 149230 h 574680"/>
              <a:gd name="connsiteX47" fmla="*/ 481781 w 575551"/>
              <a:gd name="connsiteY47" fmla="*/ 121028 h 574680"/>
              <a:gd name="connsiteX48" fmla="*/ 447889 w 575551"/>
              <a:gd name="connsiteY48" fmla="*/ 88797 h 574680"/>
              <a:gd name="connsiteX49" fmla="*/ 422066 w 575551"/>
              <a:gd name="connsiteY49" fmla="*/ 106524 h 574680"/>
              <a:gd name="connsiteX50" fmla="*/ 388981 w 575551"/>
              <a:gd name="connsiteY50" fmla="*/ 113776 h 574680"/>
              <a:gd name="connsiteX51" fmla="*/ 314740 w 575551"/>
              <a:gd name="connsiteY51" fmla="*/ 65429 h 574680"/>
              <a:gd name="connsiteX52" fmla="*/ 307478 w 575551"/>
              <a:gd name="connsiteY52" fmla="*/ 33198 h 574680"/>
              <a:gd name="connsiteX53" fmla="*/ 327652 w 575551"/>
              <a:gd name="connsiteY53" fmla="*/ 2579 h 574680"/>
              <a:gd name="connsiteX54" fmla="*/ 338142 w 575551"/>
              <a:gd name="connsiteY54" fmla="*/ 9831 h 574680"/>
              <a:gd name="connsiteX55" fmla="*/ 340563 w 575551"/>
              <a:gd name="connsiteY55" fmla="*/ 21917 h 574680"/>
              <a:gd name="connsiteX56" fmla="*/ 343791 w 575551"/>
              <a:gd name="connsiteY56" fmla="*/ 52537 h 574680"/>
              <a:gd name="connsiteX57" fmla="*/ 388981 w 575551"/>
              <a:gd name="connsiteY57" fmla="*/ 81545 h 574680"/>
              <a:gd name="connsiteX58" fmla="*/ 409155 w 575551"/>
              <a:gd name="connsiteY58" fmla="*/ 76710 h 574680"/>
              <a:gd name="connsiteX59" fmla="*/ 430943 w 575551"/>
              <a:gd name="connsiteY59" fmla="*/ 57372 h 574680"/>
              <a:gd name="connsiteX60" fmla="*/ 441433 w 575551"/>
              <a:gd name="connsiteY60" fmla="*/ 50120 h 574680"/>
              <a:gd name="connsiteX61" fmla="*/ 454345 w 575551"/>
              <a:gd name="connsiteY61" fmla="*/ 52537 h 574680"/>
              <a:gd name="connsiteX62" fmla="*/ 517288 w 575551"/>
              <a:gd name="connsiteY62" fmla="*/ 113776 h 574680"/>
              <a:gd name="connsiteX63" fmla="*/ 519709 w 575551"/>
              <a:gd name="connsiteY63" fmla="*/ 125863 h 574680"/>
              <a:gd name="connsiteX64" fmla="*/ 513253 w 575551"/>
              <a:gd name="connsiteY64" fmla="*/ 137143 h 574680"/>
              <a:gd name="connsiteX65" fmla="*/ 493886 w 575551"/>
              <a:gd name="connsiteY65" fmla="*/ 160511 h 574680"/>
              <a:gd name="connsiteX66" fmla="*/ 522130 w 575551"/>
              <a:gd name="connsiteY66" fmla="*/ 224167 h 574680"/>
              <a:gd name="connsiteX67" fmla="*/ 551987 w 575551"/>
              <a:gd name="connsiteY67" fmla="*/ 225779 h 574680"/>
              <a:gd name="connsiteX68" fmla="*/ 564092 w 575551"/>
              <a:gd name="connsiteY68" fmla="*/ 227391 h 574680"/>
              <a:gd name="connsiteX69" fmla="*/ 571354 w 575551"/>
              <a:gd name="connsiteY69" fmla="*/ 238671 h 574680"/>
              <a:gd name="connsiteX70" fmla="*/ 572968 w 575551"/>
              <a:gd name="connsiteY70" fmla="*/ 326501 h 574680"/>
              <a:gd name="connsiteX71" fmla="*/ 566513 w 575551"/>
              <a:gd name="connsiteY71" fmla="*/ 336976 h 574680"/>
              <a:gd name="connsiteX72" fmla="*/ 553601 w 575551"/>
              <a:gd name="connsiteY72" fmla="*/ 339393 h 574680"/>
              <a:gd name="connsiteX73" fmla="*/ 522937 w 575551"/>
              <a:gd name="connsiteY73" fmla="*/ 342617 h 574680"/>
              <a:gd name="connsiteX74" fmla="*/ 497921 w 575551"/>
              <a:gd name="connsiteY74" fmla="*/ 407884 h 574680"/>
              <a:gd name="connsiteX75" fmla="*/ 518095 w 575551"/>
              <a:gd name="connsiteY75" fmla="*/ 429640 h 574680"/>
              <a:gd name="connsiteX76" fmla="*/ 526164 w 575551"/>
              <a:gd name="connsiteY76" fmla="*/ 440116 h 574680"/>
              <a:gd name="connsiteX77" fmla="*/ 522937 w 575551"/>
              <a:gd name="connsiteY77" fmla="*/ 453008 h 574680"/>
              <a:gd name="connsiteX78" fmla="*/ 461607 w 575551"/>
              <a:gd name="connsiteY78" fmla="*/ 516664 h 574680"/>
              <a:gd name="connsiteX79" fmla="*/ 449503 w 575551"/>
              <a:gd name="connsiteY79" fmla="*/ 519082 h 574680"/>
              <a:gd name="connsiteX80" fmla="*/ 438205 w 575551"/>
              <a:gd name="connsiteY80" fmla="*/ 511830 h 574680"/>
              <a:gd name="connsiteX81" fmla="*/ 414804 w 575551"/>
              <a:gd name="connsiteY81" fmla="*/ 492491 h 574680"/>
              <a:gd name="connsiteX82" fmla="*/ 397050 w 575551"/>
              <a:gd name="connsiteY82" fmla="*/ 489268 h 574680"/>
              <a:gd name="connsiteX83" fmla="*/ 351054 w 575551"/>
              <a:gd name="connsiteY83" fmla="*/ 520693 h 574680"/>
              <a:gd name="connsiteX84" fmla="*/ 349440 w 575551"/>
              <a:gd name="connsiteY84" fmla="*/ 550507 h 574680"/>
              <a:gd name="connsiteX85" fmla="*/ 347826 w 575551"/>
              <a:gd name="connsiteY85" fmla="*/ 563399 h 574680"/>
              <a:gd name="connsiteX86" fmla="*/ 336528 w 575551"/>
              <a:gd name="connsiteY86" fmla="*/ 570651 h 574680"/>
              <a:gd name="connsiteX87" fmla="*/ 288110 w 575551"/>
              <a:gd name="connsiteY87" fmla="*/ 574680 h 574680"/>
              <a:gd name="connsiteX88" fmla="*/ 248569 w 575551"/>
              <a:gd name="connsiteY88" fmla="*/ 572263 h 574680"/>
              <a:gd name="connsiteX89" fmla="*/ 237272 w 575551"/>
              <a:gd name="connsiteY89" fmla="*/ 565011 h 574680"/>
              <a:gd name="connsiteX90" fmla="*/ 234851 w 575551"/>
              <a:gd name="connsiteY90" fmla="*/ 552924 h 574680"/>
              <a:gd name="connsiteX91" fmla="*/ 232430 w 575551"/>
              <a:gd name="connsiteY91" fmla="*/ 521499 h 574680"/>
              <a:gd name="connsiteX92" fmla="*/ 187240 w 575551"/>
              <a:gd name="connsiteY92" fmla="*/ 492491 h 574680"/>
              <a:gd name="connsiteX93" fmla="*/ 167066 w 575551"/>
              <a:gd name="connsiteY93" fmla="*/ 496520 h 574680"/>
              <a:gd name="connsiteX94" fmla="*/ 144471 w 575551"/>
              <a:gd name="connsiteY94" fmla="*/ 516664 h 574680"/>
              <a:gd name="connsiteX95" fmla="*/ 133981 w 575551"/>
              <a:gd name="connsiteY95" fmla="*/ 524722 h 574680"/>
              <a:gd name="connsiteX96" fmla="*/ 121069 w 575551"/>
              <a:gd name="connsiteY96" fmla="*/ 522305 h 574680"/>
              <a:gd name="connsiteX97" fmla="*/ 58126 w 575551"/>
              <a:gd name="connsiteY97" fmla="*/ 460260 h 574680"/>
              <a:gd name="connsiteX98" fmla="*/ 54898 w 575551"/>
              <a:gd name="connsiteY98" fmla="*/ 448173 h 574680"/>
              <a:gd name="connsiteX99" fmla="*/ 62161 w 575551"/>
              <a:gd name="connsiteY99" fmla="*/ 436892 h 574680"/>
              <a:gd name="connsiteX100" fmla="*/ 82335 w 575551"/>
              <a:gd name="connsiteY100" fmla="*/ 413525 h 574680"/>
              <a:gd name="connsiteX101" fmla="*/ 81528 w 575551"/>
              <a:gd name="connsiteY101" fmla="*/ 375653 h 574680"/>
              <a:gd name="connsiteX102" fmla="*/ 54091 w 575551"/>
              <a:gd name="connsiteY102" fmla="*/ 349869 h 574680"/>
              <a:gd name="connsiteX103" fmla="*/ 24234 w 575551"/>
              <a:gd name="connsiteY103" fmla="*/ 348257 h 574680"/>
              <a:gd name="connsiteX104" fmla="*/ 11322 w 575551"/>
              <a:gd name="connsiteY104" fmla="*/ 346645 h 574680"/>
              <a:gd name="connsiteX105" fmla="*/ 4060 w 575551"/>
              <a:gd name="connsiteY105" fmla="*/ 335365 h 574680"/>
              <a:gd name="connsiteX106" fmla="*/ 3253 w 575551"/>
              <a:gd name="connsiteY106" fmla="*/ 247535 h 574680"/>
              <a:gd name="connsiteX107" fmla="*/ 9708 w 575551"/>
              <a:gd name="connsiteY107" fmla="*/ 236254 h 574680"/>
              <a:gd name="connsiteX108" fmla="*/ 22620 w 575551"/>
              <a:gd name="connsiteY108" fmla="*/ 233837 h 574680"/>
              <a:gd name="connsiteX109" fmla="*/ 53284 w 575551"/>
              <a:gd name="connsiteY109" fmla="*/ 230614 h 574680"/>
              <a:gd name="connsiteX110" fmla="*/ 79107 w 575551"/>
              <a:gd name="connsiteY110" fmla="*/ 204023 h 574680"/>
              <a:gd name="connsiteX111" fmla="*/ 78300 w 575551"/>
              <a:gd name="connsiteY111" fmla="*/ 166152 h 574680"/>
              <a:gd name="connsiteX112" fmla="*/ 58126 w 575551"/>
              <a:gd name="connsiteY112" fmla="*/ 144395 h 574680"/>
              <a:gd name="connsiteX113" fmla="*/ 50864 w 575551"/>
              <a:gd name="connsiteY113" fmla="*/ 133920 h 574680"/>
              <a:gd name="connsiteX114" fmla="*/ 53284 w 575551"/>
              <a:gd name="connsiteY114" fmla="*/ 121028 h 574680"/>
              <a:gd name="connsiteX115" fmla="*/ 114614 w 575551"/>
              <a:gd name="connsiteY115" fmla="*/ 58177 h 574680"/>
              <a:gd name="connsiteX116" fmla="*/ 127525 w 575551"/>
              <a:gd name="connsiteY116" fmla="*/ 54954 h 574680"/>
              <a:gd name="connsiteX117" fmla="*/ 138015 w 575551"/>
              <a:gd name="connsiteY117" fmla="*/ 62206 h 574680"/>
              <a:gd name="connsiteX118" fmla="*/ 161417 w 575551"/>
              <a:gd name="connsiteY118" fmla="*/ 81545 h 574680"/>
              <a:gd name="connsiteX119" fmla="*/ 179171 w 575551"/>
              <a:gd name="connsiteY119" fmla="*/ 84768 h 574680"/>
              <a:gd name="connsiteX120" fmla="*/ 225167 w 575551"/>
              <a:gd name="connsiteY120" fmla="*/ 53343 h 574680"/>
              <a:gd name="connsiteX121" fmla="*/ 226781 w 575551"/>
              <a:gd name="connsiteY121" fmla="*/ 24335 h 574680"/>
              <a:gd name="connsiteX122" fmla="*/ 229202 w 575551"/>
              <a:gd name="connsiteY122" fmla="*/ 11442 h 574680"/>
              <a:gd name="connsiteX123" fmla="*/ 239693 w 575551"/>
              <a:gd name="connsiteY123" fmla="*/ 4190 h 574680"/>
              <a:gd name="connsiteX124" fmla="*/ 327652 w 575551"/>
              <a:gd name="connsiteY124" fmla="*/ 2579 h 57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575551" h="574680">
                <a:moveTo>
                  <a:pt x="288111" y="195956"/>
                </a:moveTo>
                <a:cubicBezTo>
                  <a:pt x="275198" y="195956"/>
                  <a:pt x="262286" y="199179"/>
                  <a:pt x="250987" y="204012"/>
                </a:cubicBezTo>
                <a:cubicBezTo>
                  <a:pt x="204987" y="224958"/>
                  <a:pt x="184004" y="278933"/>
                  <a:pt x="204180" y="324853"/>
                </a:cubicBezTo>
                <a:cubicBezTo>
                  <a:pt x="218706" y="357882"/>
                  <a:pt x="251794" y="378828"/>
                  <a:pt x="288111" y="378828"/>
                </a:cubicBezTo>
                <a:cubicBezTo>
                  <a:pt x="301023" y="378828"/>
                  <a:pt x="313128" y="376411"/>
                  <a:pt x="325234" y="370772"/>
                </a:cubicBezTo>
                <a:cubicBezTo>
                  <a:pt x="371234" y="350632"/>
                  <a:pt x="392217" y="296657"/>
                  <a:pt x="371234" y="250737"/>
                </a:cubicBezTo>
                <a:cubicBezTo>
                  <a:pt x="356708" y="217708"/>
                  <a:pt x="323620" y="195956"/>
                  <a:pt x="288111" y="195956"/>
                </a:cubicBezTo>
                <a:close/>
                <a:moveTo>
                  <a:pt x="288111" y="163732"/>
                </a:moveTo>
                <a:cubicBezTo>
                  <a:pt x="336532" y="163732"/>
                  <a:pt x="380919" y="192734"/>
                  <a:pt x="401094" y="237042"/>
                </a:cubicBezTo>
                <a:cubicBezTo>
                  <a:pt x="428533" y="299879"/>
                  <a:pt x="400287" y="372383"/>
                  <a:pt x="338146" y="400579"/>
                </a:cubicBezTo>
                <a:cubicBezTo>
                  <a:pt x="322006" y="407830"/>
                  <a:pt x="305058" y="411052"/>
                  <a:pt x="288111" y="411052"/>
                </a:cubicBezTo>
                <a:cubicBezTo>
                  <a:pt x="238882" y="411052"/>
                  <a:pt x="194496" y="382050"/>
                  <a:pt x="175127" y="337742"/>
                </a:cubicBezTo>
                <a:cubicBezTo>
                  <a:pt x="146881" y="275711"/>
                  <a:pt x="175127" y="202401"/>
                  <a:pt x="237268" y="175011"/>
                </a:cubicBezTo>
                <a:cubicBezTo>
                  <a:pt x="253408" y="167760"/>
                  <a:pt x="270356" y="163732"/>
                  <a:pt x="288111" y="163732"/>
                </a:cubicBezTo>
                <a:close/>
                <a:moveTo>
                  <a:pt x="307478" y="33198"/>
                </a:moveTo>
                <a:cubicBezTo>
                  <a:pt x="292145" y="31587"/>
                  <a:pt x="276006" y="32392"/>
                  <a:pt x="260674" y="34004"/>
                </a:cubicBezTo>
                <a:cubicBezTo>
                  <a:pt x="260674" y="44479"/>
                  <a:pt x="259060" y="54954"/>
                  <a:pt x="255025" y="64624"/>
                </a:cubicBezTo>
                <a:cubicBezTo>
                  <a:pt x="242921" y="96049"/>
                  <a:pt x="212256" y="116999"/>
                  <a:pt x="179171" y="116999"/>
                </a:cubicBezTo>
                <a:cubicBezTo>
                  <a:pt x="168680" y="116999"/>
                  <a:pt x="158997" y="115387"/>
                  <a:pt x="150120" y="111359"/>
                </a:cubicBezTo>
                <a:cubicBezTo>
                  <a:pt x="139629" y="107330"/>
                  <a:pt x="129946" y="101689"/>
                  <a:pt x="121876" y="93631"/>
                </a:cubicBezTo>
                <a:cubicBezTo>
                  <a:pt x="109772" y="103301"/>
                  <a:pt x="99281" y="114582"/>
                  <a:pt x="88791" y="127474"/>
                </a:cubicBezTo>
                <a:cubicBezTo>
                  <a:pt x="96860" y="134726"/>
                  <a:pt x="103316" y="143590"/>
                  <a:pt x="107351" y="153259"/>
                </a:cubicBezTo>
                <a:cubicBezTo>
                  <a:pt x="116228" y="172598"/>
                  <a:pt x="117034" y="195160"/>
                  <a:pt x="108965" y="215304"/>
                </a:cubicBezTo>
                <a:cubicBezTo>
                  <a:pt x="100895" y="235448"/>
                  <a:pt x="86370" y="251564"/>
                  <a:pt x="66196" y="260427"/>
                </a:cubicBezTo>
                <a:cubicBezTo>
                  <a:pt x="55705" y="265262"/>
                  <a:pt x="44408" y="267679"/>
                  <a:pt x="33110" y="267679"/>
                </a:cubicBezTo>
                <a:cubicBezTo>
                  <a:pt x="31496" y="282989"/>
                  <a:pt x="32303" y="299105"/>
                  <a:pt x="33917" y="314414"/>
                </a:cubicBezTo>
                <a:cubicBezTo>
                  <a:pt x="44408" y="313609"/>
                  <a:pt x="55705" y="316026"/>
                  <a:pt x="65389" y="320055"/>
                </a:cubicBezTo>
                <a:cubicBezTo>
                  <a:pt x="85563" y="327307"/>
                  <a:pt x="101702" y="342617"/>
                  <a:pt x="110579" y="362761"/>
                </a:cubicBezTo>
                <a:cubicBezTo>
                  <a:pt x="119455" y="382100"/>
                  <a:pt x="120262" y="404661"/>
                  <a:pt x="112193" y="424806"/>
                </a:cubicBezTo>
                <a:cubicBezTo>
                  <a:pt x="108158" y="435281"/>
                  <a:pt x="101702" y="444950"/>
                  <a:pt x="93633" y="453008"/>
                </a:cubicBezTo>
                <a:cubicBezTo>
                  <a:pt x="104123" y="465095"/>
                  <a:pt x="115421" y="476375"/>
                  <a:pt x="127525" y="486045"/>
                </a:cubicBezTo>
                <a:cubicBezTo>
                  <a:pt x="134788" y="477987"/>
                  <a:pt x="143664" y="471541"/>
                  <a:pt x="154155" y="467512"/>
                </a:cubicBezTo>
                <a:cubicBezTo>
                  <a:pt x="164645" y="462677"/>
                  <a:pt x="175943" y="460260"/>
                  <a:pt x="187240" y="460260"/>
                </a:cubicBezTo>
                <a:cubicBezTo>
                  <a:pt x="219519" y="460260"/>
                  <a:pt x="248569" y="478793"/>
                  <a:pt x="261481" y="508606"/>
                </a:cubicBezTo>
                <a:cubicBezTo>
                  <a:pt x="266323" y="519082"/>
                  <a:pt x="268743" y="530362"/>
                  <a:pt x="268743" y="541643"/>
                </a:cubicBezTo>
                <a:cubicBezTo>
                  <a:pt x="284076" y="543255"/>
                  <a:pt x="300215" y="543255"/>
                  <a:pt x="315547" y="541643"/>
                </a:cubicBezTo>
                <a:cubicBezTo>
                  <a:pt x="315547" y="530362"/>
                  <a:pt x="317161" y="519082"/>
                  <a:pt x="321196" y="508606"/>
                </a:cubicBezTo>
                <a:cubicBezTo>
                  <a:pt x="333300" y="477987"/>
                  <a:pt x="363965" y="457037"/>
                  <a:pt x="397050" y="457037"/>
                </a:cubicBezTo>
                <a:cubicBezTo>
                  <a:pt x="406734" y="457037"/>
                  <a:pt x="417224" y="458648"/>
                  <a:pt x="426101" y="461871"/>
                </a:cubicBezTo>
                <a:cubicBezTo>
                  <a:pt x="437399" y="466706"/>
                  <a:pt x="446275" y="472347"/>
                  <a:pt x="454345" y="481210"/>
                </a:cubicBezTo>
                <a:cubicBezTo>
                  <a:pt x="466449" y="470735"/>
                  <a:pt x="477747" y="459454"/>
                  <a:pt x="487430" y="446562"/>
                </a:cubicBezTo>
                <a:cubicBezTo>
                  <a:pt x="479361" y="439310"/>
                  <a:pt x="472905" y="430446"/>
                  <a:pt x="468870" y="420777"/>
                </a:cubicBezTo>
                <a:cubicBezTo>
                  <a:pt x="450310" y="379682"/>
                  <a:pt x="468870" y="331336"/>
                  <a:pt x="510025" y="313609"/>
                </a:cubicBezTo>
                <a:cubicBezTo>
                  <a:pt x="520516" y="308774"/>
                  <a:pt x="531006" y="306357"/>
                  <a:pt x="543111" y="306357"/>
                </a:cubicBezTo>
                <a:cubicBezTo>
                  <a:pt x="543918" y="290241"/>
                  <a:pt x="543918" y="274931"/>
                  <a:pt x="541497" y="258816"/>
                </a:cubicBezTo>
                <a:cubicBezTo>
                  <a:pt x="531006" y="259622"/>
                  <a:pt x="520516" y="258010"/>
                  <a:pt x="510832" y="253981"/>
                </a:cubicBezTo>
                <a:cubicBezTo>
                  <a:pt x="468870" y="237866"/>
                  <a:pt x="447889" y="190325"/>
                  <a:pt x="464028" y="149230"/>
                </a:cubicBezTo>
                <a:cubicBezTo>
                  <a:pt x="468063" y="138755"/>
                  <a:pt x="473712" y="129086"/>
                  <a:pt x="481781" y="121028"/>
                </a:cubicBezTo>
                <a:cubicBezTo>
                  <a:pt x="471291" y="108941"/>
                  <a:pt x="459993" y="98466"/>
                  <a:pt x="447889" y="88797"/>
                </a:cubicBezTo>
                <a:cubicBezTo>
                  <a:pt x="440626" y="96049"/>
                  <a:pt x="431750" y="102495"/>
                  <a:pt x="422066" y="106524"/>
                </a:cubicBezTo>
                <a:cubicBezTo>
                  <a:pt x="411576" y="111359"/>
                  <a:pt x="400278" y="113776"/>
                  <a:pt x="388981" y="113776"/>
                </a:cubicBezTo>
                <a:cubicBezTo>
                  <a:pt x="356702" y="113776"/>
                  <a:pt x="327652" y="94437"/>
                  <a:pt x="314740" y="65429"/>
                </a:cubicBezTo>
                <a:cubicBezTo>
                  <a:pt x="309898" y="54954"/>
                  <a:pt x="307478" y="44479"/>
                  <a:pt x="307478" y="33198"/>
                </a:cubicBezTo>
                <a:close/>
                <a:moveTo>
                  <a:pt x="327652" y="2579"/>
                </a:moveTo>
                <a:cubicBezTo>
                  <a:pt x="331686" y="3385"/>
                  <a:pt x="335721" y="5802"/>
                  <a:pt x="338142" y="9831"/>
                </a:cubicBezTo>
                <a:cubicBezTo>
                  <a:pt x="340563" y="13054"/>
                  <a:pt x="341370" y="17889"/>
                  <a:pt x="340563" y="21917"/>
                </a:cubicBezTo>
                <a:cubicBezTo>
                  <a:pt x="338949" y="32392"/>
                  <a:pt x="339756" y="42868"/>
                  <a:pt x="343791" y="52537"/>
                </a:cubicBezTo>
                <a:cubicBezTo>
                  <a:pt x="351861" y="70264"/>
                  <a:pt x="369614" y="81545"/>
                  <a:pt x="388981" y="81545"/>
                </a:cubicBezTo>
                <a:cubicBezTo>
                  <a:pt x="395436" y="81545"/>
                  <a:pt x="402699" y="79933"/>
                  <a:pt x="409155" y="76710"/>
                </a:cubicBezTo>
                <a:cubicBezTo>
                  <a:pt x="418031" y="72681"/>
                  <a:pt x="425294" y="66235"/>
                  <a:pt x="430943" y="57372"/>
                </a:cubicBezTo>
                <a:cubicBezTo>
                  <a:pt x="433364" y="54148"/>
                  <a:pt x="437399" y="50925"/>
                  <a:pt x="441433" y="50120"/>
                </a:cubicBezTo>
                <a:cubicBezTo>
                  <a:pt x="445468" y="49314"/>
                  <a:pt x="450310" y="50120"/>
                  <a:pt x="454345" y="52537"/>
                </a:cubicBezTo>
                <a:cubicBezTo>
                  <a:pt x="477747" y="69458"/>
                  <a:pt x="499535" y="90408"/>
                  <a:pt x="517288" y="113776"/>
                </a:cubicBezTo>
                <a:cubicBezTo>
                  <a:pt x="519709" y="116999"/>
                  <a:pt x="520516" y="121834"/>
                  <a:pt x="519709" y="125863"/>
                </a:cubicBezTo>
                <a:cubicBezTo>
                  <a:pt x="519709" y="130697"/>
                  <a:pt x="516481" y="134726"/>
                  <a:pt x="513253" y="137143"/>
                </a:cubicBezTo>
                <a:cubicBezTo>
                  <a:pt x="504376" y="142784"/>
                  <a:pt x="497114" y="150842"/>
                  <a:pt x="493886" y="160511"/>
                </a:cubicBezTo>
                <a:cubicBezTo>
                  <a:pt x="484202" y="185490"/>
                  <a:pt x="497114" y="214498"/>
                  <a:pt x="522130" y="224167"/>
                </a:cubicBezTo>
                <a:cubicBezTo>
                  <a:pt x="531813" y="227391"/>
                  <a:pt x="541497" y="228196"/>
                  <a:pt x="551987" y="225779"/>
                </a:cubicBezTo>
                <a:cubicBezTo>
                  <a:pt x="556022" y="224167"/>
                  <a:pt x="560864" y="224973"/>
                  <a:pt x="564092" y="227391"/>
                </a:cubicBezTo>
                <a:cubicBezTo>
                  <a:pt x="568126" y="229808"/>
                  <a:pt x="570547" y="233837"/>
                  <a:pt x="571354" y="238671"/>
                </a:cubicBezTo>
                <a:cubicBezTo>
                  <a:pt x="576196" y="267679"/>
                  <a:pt x="577003" y="296687"/>
                  <a:pt x="572968" y="326501"/>
                </a:cubicBezTo>
                <a:cubicBezTo>
                  <a:pt x="572161" y="330530"/>
                  <a:pt x="569740" y="334559"/>
                  <a:pt x="566513" y="336976"/>
                </a:cubicBezTo>
                <a:cubicBezTo>
                  <a:pt x="562478" y="339393"/>
                  <a:pt x="558443" y="341005"/>
                  <a:pt x="553601" y="339393"/>
                </a:cubicBezTo>
                <a:cubicBezTo>
                  <a:pt x="543111" y="337782"/>
                  <a:pt x="532620" y="338588"/>
                  <a:pt x="522937" y="342617"/>
                </a:cubicBezTo>
                <a:cubicBezTo>
                  <a:pt x="498728" y="353897"/>
                  <a:pt x="487430" y="382905"/>
                  <a:pt x="497921" y="407884"/>
                </a:cubicBezTo>
                <a:cubicBezTo>
                  <a:pt x="501956" y="416748"/>
                  <a:pt x="509218" y="424806"/>
                  <a:pt x="518095" y="429640"/>
                </a:cubicBezTo>
                <a:cubicBezTo>
                  <a:pt x="522130" y="432058"/>
                  <a:pt x="524550" y="436087"/>
                  <a:pt x="526164" y="440116"/>
                </a:cubicBezTo>
                <a:cubicBezTo>
                  <a:pt x="526971" y="444950"/>
                  <a:pt x="526164" y="448979"/>
                  <a:pt x="522937" y="453008"/>
                </a:cubicBezTo>
                <a:cubicBezTo>
                  <a:pt x="505990" y="477181"/>
                  <a:pt x="485816" y="498937"/>
                  <a:pt x="461607" y="516664"/>
                </a:cubicBezTo>
                <a:cubicBezTo>
                  <a:pt x="458380" y="519082"/>
                  <a:pt x="453538" y="520693"/>
                  <a:pt x="449503" y="519082"/>
                </a:cubicBezTo>
                <a:cubicBezTo>
                  <a:pt x="444661" y="518276"/>
                  <a:pt x="440626" y="515858"/>
                  <a:pt x="438205" y="511830"/>
                </a:cubicBezTo>
                <a:cubicBezTo>
                  <a:pt x="432557" y="502966"/>
                  <a:pt x="424487" y="495714"/>
                  <a:pt x="414804" y="492491"/>
                </a:cubicBezTo>
                <a:cubicBezTo>
                  <a:pt x="409155" y="490074"/>
                  <a:pt x="403506" y="489268"/>
                  <a:pt x="397050" y="489268"/>
                </a:cubicBezTo>
                <a:cubicBezTo>
                  <a:pt x="376876" y="489268"/>
                  <a:pt x="358316" y="501355"/>
                  <a:pt x="351054" y="520693"/>
                </a:cubicBezTo>
                <a:cubicBezTo>
                  <a:pt x="347826" y="530362"/>
                  <a:pt x="347019" y="540838"/>
                  <a:pt x="349440" y="550507"/>
                </a:cubicBezTo>
                <a:cubicBezTo>
                  <a:pt x="351054" y="555342"/>
                  <a:pt x="350247" y="559370"/>
                  <a:pt x="347826" y="563399"/>
                </a:cubicBezTo>
                <a:cubicBezTo>
                  <a:pt x="345405" y="567428"/>
                  <a:pt x="341370" y="569845"/>
                  <a:pt x="336528" y="570651"/>
                </a:cubicBezTo>
                <a:cubicBezTo>
                  <a:pt x="321196" y="573874"/>
                  <a:pt x="304250" y="574680"/>
                  <a:pt x="288110" y="574680"/>
                </a:cubicBezTo>
                <a:cubicBezTo>
                  <a:pt x="275199" y="574680"/>
                  <a:pt x="261481" y="573874"/>
                  <a:pt x="248569" y="572263"/>
                </a:cubicBezTo>
                <a:cubicBezTo>
                  <a:pt x="243728" y="571457"/>
                  <a:pt x="239693" y="569040"/>
                  <a:pt x="237272" y="565011"/>
                </a:cubicBezTo>
                <a:cubicBezTo>
                  <a:pt x="234851" y="561788"/>
                  <a:pt x="234044" y="556953"/>
                  <a:pt x="234851" y="552924"/>
                </a:cubicBezTo>
                <a:cubicBezTo>
                  <a:pt x="237272" y="542449"/>
                  <a:pt x="236465" y="531168"/>
                  <a:pt x="232430" y="521499"/>
                </a:cubicBezTo>
                <a:cubicBezTo>
                  <a:pt x="224360" y="503772"/>
                  <a:pt x="206607" y="492491"/>
                  <a:pt x="187240" y="492491"/>
                </a:cubicBezTo>
                <a:cubicBezTo>
                  <a:pt x="179978" y="492491"/>
                  <a:pt x="173522" y="494103"/>
                  <a:pt x="167066" y="496520"/>
                </a:cubicBezTo>
                <a:cubicBezTo>
                  <a:pt x="157383" y="500549"/>
                  <a:pt x="150120" y="507801"/>
                  <a:pt x="144471" y="516664"/>
                </a:cubicBezTo>
                <a:cubicBezTo>
                  <a:pt x="142050" y="520693"/>
                  <a:pt x="138822" y="523916"/>
                  <a:pt x="133981" y="524722"/>
                </a:cubicBezTo>
                <a:cubicBezTo>
                  <a:pt x="129946" y="525528"/>
                  <a:pt x="125104" y="524722"/>
                  <a:pt x="121069" y="522305"/>
                </a:cubicBezTo>
                <a:cubicBezTo>
                  <a:pt x="96860" y="504578"/>
                  <a:pt x="75879" y="484433"/>
                  <a:pt x="58126" y="460260"/>
                </a:cubicBezTo>
                <a:cubicBezTo>
                  <a:pt x="54898" y="457037"/>
                  <a:pt x="54091" y="452202"/>
                  <a:pt x="54898" y="448173"/>
                </a:cubicBezTo>
                <a:cubicBezTo>
                  <a:pt x="55705" y="443339"/>
                  <a:pt x="58126" y="439310"/>
                  <a:pt x="62161" y="436892"/>
                </a:cubicBezTo>
                <a:cubicBezTo>
                  <a:pt x="71845" y="431252"/>
                  <a:pt x="78300" y="423194"/>
                  <a:pt x="82335" y="413525"/>
                </a:cubicBezTo>
                <a:cubicBezTo>
                  <a:pt x="87177" y="400632"/>
                  <a:pt x="86370" y="387740"/>
                  <a:pt x="81528" y="375653"/>
                </a:cubicBezTo>
                <a:cubicBezTo>
                  <a:pt x="75879" y="363567"/>
                  <a:pt x="66196" y="354703"/>
                  <a:pt x="54091" y="349869"/>
                </a:cubicBezTo>
                <a:cubicBezTo>
                  <a:pt x="44408" y="345840"/>
                  <a:pt x="33917" y="345840"/>
                  <a:pt x="24234" y="348257"/>
                </a:cubicBezTo>
                <a:cubicBezTo>
                  <a:pt x="19392" y="349063"/>
                  <a:pt x="15357" y="349063"/>
                  <a:pt x="11322" y="346645"/>
                </a:cubicBezTo>
                <a:cubicBezTo>
                  <a:pt x="7288" y="343422"/>
                  <a:pt x="4867" y="340199"/>
                  <a:pt x="4060" y="335365"/>
                </a:cubicBezTo>
                <a:cubicBezTo>
                  <a:pt x="-782" y="306357"/>
                  <a:pt x="-1589" y="276543"/>
                  <a:pt x="3253" y="247535"/>
                </a:cubicBezTo>
                <a:cubicBezTo>
                  <a:pt x="3253" y="242700"/>
                  <a:pt x="5674" y="238671"/>
                  <a:pt x="9708" y="236254"/>
                </a:cubicBezTo>
                <a:cubicBezTo>
                  <a:pt x="13743" y="233837"/>
                  <a:pt x="17778" y="233031"/>
                  <a:pt x="22620" y="233837"/>
                </a:cubicBezTo>
                <a:cubicBezTo>
                  <a:pt x="33110" y="236254"/>
                  <a:pt x="43601" y="235448"/>
                  <a:pt x="53284" y="230614"/>
                </a:cubicBezTo>
                <a:cubicBezTo>
                  <a:pt x="65389" y="225779"/>
                  <a:pt x="74265" y="216110"/>
                  <a:pt x="79107" y="204023"/>
                </a:cubicBezTo>
                <a:cubicBezTo>
                  <a:pt x="83949" y="191131"/>
                  <a:pt x="83142" y="178238"/>
                  <a:pt x="78300" y="166152"/>
                </a:cubicBezTo>
                <a:cubicBezTo>
                  <a:pt x="73459" y="157288"/>
                  <a:pt x="67003" y="149230"/>
                  <a:pt x="58126" y="144395"/>
                </a:cubicBezTo>
                <a:cubicBezTo>
                  <a:pt x="54091" y="141978"/>
                  <a:pt x="51671" y="137949"/>
                  <a:pt x="50864" y="133920"/>
                </a:cubicBezTo>
                <a:cubicBezTo>
                  <a:pt x="50057" y="129086"/>
                  <a:pt x="50864" y="124251"/>
                  <a:pt x="53284" y="121028"/>
                </a:cubicBezTo>
                <a:cubicBezTo>
                  <a:pt x="70231" y="96855"/>
                  <a:pt x="91212" y="75904"/>
                  <a:pt x="114614" y="58177"/>
                </a:cubicBezTo>
                <a:cubicBezTo>
                  <a:pt x="118648" y="55760"/>
                  <a:pt x="122683" y="54148"/>
                  <a:pt x="127525" y="54954"/>
                </a:cubicBezTo>
                <a:cubicBezTo>
                  <a:pt x="131560" y="55760"/>
                  <a:pt x="135595" y="58177"/>
                  <a:pt x="138015" y="62206"/>
                </a:cubicBezTo>
                <a:cubicBezTo>
                  <a:pt x="143664" y="71070"/>
                  <a:pt x="151734" y="77516"/>
                  <a:pt x="161417" y="81545"/>
                </a:cubicBezTo>
                <a:cubicBezTo>
                  <a:pt x="167066" y="83962"/>
                  <a:pt x="172715" y="84768"/>
                  <a:pt x="179171" y="84768"/>
                </a:cubicBezTo>
                <a:cubicBezTo>
                  <a:pt x="199345" y="84768"/>
                  <a:pt x="217905" y="71876"/>
                  <a:pt x="225167" y="53343"/>
                </a:cubicBezTo>
                <a:cubicBezTo>
                  <a:pt x="228395" y="43673"/>
                  <a:pt x="229202" y="34004"/>
                  <a:pt x="226781" y="24335"/>
                </a:cubicBezTo>
                <a:cubicBezTo>
                  <a:pt x="225974" y="19500"/>
                  <a:pt x="226781" y="14665"/>
                  <a:pt x="229202" y="11442"/>
                </a:cubicBezTo>
                <a:cubicBezTo>
                  <a:pt x="231623" y="7413"/>
                  <a:pt x="235658" y="4996"/>
                  <a:pt x="239693" y="4190"/>
                </a:cubicBezTo>
                <a:cubicBezTo>
                  <a:pt x="268743" y="-644"/>
                  <a:pt x="297794" y="-1450"/>
                  <a:pt x="327652" y="25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DD675A91-36FC-45C1-9B5C-7A3C74270AD0}"/>
              </a:ext>
            </a:extLst>
          </p:cNvPr>
          <p:cNvSpPr/>
          <p:nvPr/>
        </p:nvSpPr>
        <p:spPr>
          <a:xfrm>
            <a:off x="1116013" y="1714500"/>
            <a:ext cx="2292350" cy="3543300"/>
          </a:xfrm>
          <a:custGeom>
            <a:avLst/>
            <a:gdLst>
              <a:gd name="connsiteX0" fmla="*/ 0 w 2292350"/>
              <a:gd name="connsiteY0" fmla="*/ 0 h 3543300"/>
              <a:gd name="connsiteX1" fmla="*/ 2292350 w 2292350"/>
              <a:gd name="connsiteY1" fmla="*/ 0 h 3543300"/>
              <a:gd name="connsiteX2" fmla="*/ 2292350 w 2292350"/>
              <a:gd name="connsiteY2" fmla="*/ 501509 h 3543300"/>
              <a:gd name="connsiteX3" fmla="*/ 2196278 w 2292350"/>
              <a:gd name="connsiteY3" fmla="*/ 501509 h 3543300"/>
              <a:gd name="connsiteX4" fmla="*/ 2196278 w 2292350"/>
              <a:gd name="connsiteY4" fmla="*/ 96072 h 3543300"/>
              <a:gd name="connsiteX5" fmla="*/ 96072 w 2292350"/>
              <a:gd name="connsiteY5" fmla="*/ 96072 h 3543300"/>
              <a:gd name="connsiteX6" fmla="*/ 96072 w 2292350"/>
              <a:gd name="connsiteY6" fmla="*/ 3447228 h 3543300"/>
              <a:gd name="connsiteX7" fmla="*/ 2196278 w 2292350"/>
              <a:gd name="connsiteY7" fmla="*/ 3447228 h 3543300"/>
              <a:gd name="connsiteX8" fmla="*/ 2196278 w 2292350"/>
              <a:gd name="connsiteY8" fmla="*/ 3111493 h 3543300"/>
              <a:gd name="connsiteX9" fmla="*/ 2292350 w 2292350"/>
              <a:gd name="connsiteY9" fmla="*/ 3111493 h 3543300"/>
              <a:gd name="connsiteX10" fmla="*/ 2292350 w 2292350"/>
              <a:gd name="connsiteY10" fmla="*/ 3543300 h 3543300"/>
              <a:gd name="connsiteX11" fmla="*/ 0 w 2292350"/>
              <a:gd name="connsiteY11" fmla="*/ 3543300 h 354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2350" h="3543300">
                <a:moveTo>
                  <a:pt x="0" y="0"/>
                </a:moveTo>
                <a:lnTo>
                  <a:pt x="2292350" y="0"/>
                </a:lnTo>
                <a:lnTo>
                  <a:pt x="2292350" y="501509"/>
                </a:lnTo>
                <a:lnTo>
                  <a:pt x="2196278" y="501509"/>
                </a:lnTo>
                <a:lnTo>
                  <a:pt x="2196278" y="96072"/>
                </a:lnTo>
                <a:lnTo>
                  <a:pt x="96072" y="96072"/>
                </a:lnTo>
                <a:lnTo>
                  <a:pt x="96072" y="3447228"/>
                </a:lnTo>
                <a:lnTo>
                  <a:pt x="2196278" y="3447228"/>
                </a:lnTo>
                <a:lnTo>
                  <a:pt x="2196278" y="3111493"/>
                </a:lnTo>
                <a:lnTo>
                  <a:pt x="2292350" y="3111493"/>
                </a:lnTo>
                <a:lnTo>
                  <a:pt x="2292350" y="3543300"/>
                </a:lnTo>
                <a:lnTo>
                  <a:pt x="0" y="3543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565EEF31-EFD1-4F70-9D2B-0E8BAF77FCDA}"/>
              </a:ext>
            </a:extLst>
          </p:cNvPr>
          <p:cNvSpPr/>
          <p:nvPr/>
        </p:nvSpPr>
        <p:spPr bwMode="auto">
          <a:xfrm>
            <a:off x="1562408" y="4154241"/>
            <a:ext cx="3889208" cy="4862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This template is exclusive designed by Fei. </a:t>
            </a:r>
            <a:r>
              <a:rPr lang="en-US" altLang="zh-CN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er.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creative, and copyrights belongs to Bao. </a:t>
            </a:r>
            <a:r>
              <a:rPr lang="en-US" altLang="zh-CN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tu.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Internet.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B1685EE1-7EFA-4B8C-B8EC-055BA6D99EB4}"/>
              </a:ext>
            </a:extLst>
          </p:cNvPr>
          <p:cNvSpPr/>
          <p:nvPr/>
        </p:nvSpPr>
        <p:spPr bwMode="auto">
          <a:xfrm>
            <a:off x="1505091" y="2228709"/>
            <a:ext cx="6688138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BUSINESS PLAN</a:t>
            </a:r>
            <a:endParaRPr lang="zh-CN" altLang="en-US" sz="5400" b="1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4070BB50-EDCC-429E-9350-55CC7535EE2C}"/>
              </a:ext>
            </a:extLst>
          </p:cNvPr>
          <p:cNvSpPr/>
          <p:nvPr/>
        </p:nvSpPr>
        <p:spPr bwMode="auto">
          <a:xfrm>
            <a:off x="1505091" y="2977114"/>
            <a:ext cx="5722797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POWER</a:t>
            </a:r>
            <a:endParaRPr lang="zh-CN" altLang="en-US" sz="5400" b="1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A2151682-065B-4AD2-B723-A63274F8780A}"/>
              </a:ext>
            </a:extLst>
          </p:cNvPr>
          <p:cNvCxnSpPr>
            <a:cxnSpLocks/>
          </p:cNvCxnSpPr>
          <p:nvPr/>
        </p:nvCxnSpPr>
        <p:spPr>
          <a:xfrm>
            <a:off x="1641616" y="3970336"/>
            <a:ext cx="342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E34F6B2E-1078-4147-9550-A4A4759FA5ED}"/>
              </a:ext>
            </a:extLst>
          </p:cNvPr>
          <p:cNvSpPr/>
          <p:nvPr/>
        </p:nvSpPr>
        <p:spPr>
          <a:xfrm>
            <a:off x="6602021" y="431233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3" name="TextBox 3">
            <a:hlinkClick r:id="rId4"/>
            <a:extLst>
              <a:ext uri="{FF2B5EF4-FFF2-40B4-BE49-F238E27FC236}">
                <a16:creationId xmlns:a16="http://schemas.microsoft.com/office/drawing/2014/main" id="{5BC7A15D-49A1-4546-996F-6ABD7C7DD8E7}"/>
              </a:ext>
            </a:extLst>
          </p:cNvPr>
          <p:cNvSpPr txBox="1"/>
          <p:nvPr/>
        </p:nvSpPr>
        <p:spPr>
          <a:xfrm>
            <a:off x="4189908" y="6573095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29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3" grpId="0" animBg="1"/>
      <p:bldP spid="30" grpId="0" animBg="1"/>
      <p:bldP spid="26" grpId="0"/>
      <p:bldP spid="27" grpId="0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6501FDF-0000-4E65-910A-A66B187F80FA}"/>
              </a:ext>
            </a:extLst>
          </p:cNvPr>
          <p:cNvSpPr/>
          <p:nvPr/>
        </p:nvSpPr>
        <p:spPr>
          <a:xfrm rot="2700000">
            <a:off x="5272882" y="4001294"/>
            <a:ext cx="1646237" cy="16478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字魂36号-正文宋楷" panose="02000000000000000000" pitchFamily="2" charset="-122"/>
              <a:ea typeface="字魂36号-正文宋楷" panose="02000000000000000000" pitchFamily="2" charset="-122"/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E4802EE-FEC5-453A-9FD7-9C8738219BA9}"/>
              </a:ext>
            </a:extLst>
          </p:cNvPr>
          <p:cNvGrpSpPr/>
          <p:nvPr/>
        </p:nvGrpSpPr>
        <p:grpSpPr>
          <a:xfrm>
            <a:off x="5216259" y="2203007"/>
            <a:ext cx="1759482" cy="1759484"/>
            <a:chOff x="5216259" y="1961707"/>
            <a:chExt cx="1759482" cy="175948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7D7703FB-EA7C-4D80-8526-DA9E4ACA92C5}"/>
                </a:ext>
              </a:extLst>
            </p:cNvPr>
            <p:cNvSpPr/>
            <p:nvPr/>
          </p:nvSpPr>
          <p:spPr>
            <a:xfrm rot="2700000">
              <a:off x="5310136" y="2055585"/>
              <a:ext cx="1571728" cy="1571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5" name="自由: 形状 16">
              <a:extLst>
                <a:ext uri="{FF2B5EF4-FFF2-40B4-BE49-F238E27FC236}">
                  <a16:creationId xmlns:a16="http://schemas.microsoft.com/office/drawing/2014/main" id="{0A96EAED-8390-4859-9A07-588BBA984691}"/>
                </a:ext>
              </a:extLst>
            </p:cNvPr>
            <p:cNvSpPr/>
            <p:nvPr/>
          </p:nvSpPr>
          <p:spPr>
            <a:xfrm rot="2700000">
              <a:off x="5216258" y="1961708"/>
              <a:ext cx="1759484" cy="1759482"/>
            </a:xfrm>
            <a:custGeom>
              <a:avLst/>
              <a:gdLst>
                <a:gd name="connsiteX0" fmla="*/ 97483 w 1759484"/>
                <a:gd name="connsiteY0" fmla="*/ 97483 h 1759482"/>
                <a:gd name="connsiteX1" fmla="*/ 97483 w 1759484"/>
                <a:gd name="connsiteY1" fmla="*/ 1661999 h 1759482"/>
                <a:gd name="connsiteX2" fmla="*/ 1662001 w 1759484"/>
                <a:gd name="connsiteY2" fmla="*/ 1661999 h 1759482"/>
                <a:gd name="connsiteX3" fmla="*/ 1662001 w 1759484"/>
                <a:gd name="connsiteY3" fmla="*/ 97483 h 1759482"/>
                <a:gd name="connsiteX4" fmla="*/ 0 w 1759484"/>
                <a:gd name="connsiteY4" fmla="*/ 0 h 1759482"/>
                <a:gd name="connsiteX5" fmla="*/ 1759484 w 1759484"/>
                <a:gd name="connsiteY5" fmla="*/ 0 h 1759482"/>
                <a:gd name="connsiteX6" fmla="*/ 1759484 w 1759484"/>
                <a:gd name="connsiteY6" fmla="*/ 1759482 h 1759482"/>
                <a:gd name="connsiteX7" fmla="*/ 0 w 1759484"/>
                <a:gd name="connsiteY7" fmla="*/ 1759482 h 175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9484" h="1759482">
                  <a:moveTo>
                    <a:pt x="97483" y="97483"/>
                  </a:moveTo>
                  <a:lnTo>
                    <a:pt x="97483" y="1661999"/>
                  </a:lnTo>
                  <a:lnTo>
                    <a:pt x="1662001" y="1661999"/>
                  </a:lnTo>
                  <a:lnTo>
                    <a:pt x="1662001" y="97483"/>
                  </a:lnTo>
                  <a:close/>
                  <a:moveTo>
                    <a:pt x="0" y="0"/>
                  </a:moveTo>
                  <a:lnTo>
                    <a:pt x="1759484" y="0"/>
                  </a:lnTo>
                  <a:lnTo>
                    <a:pt x="1759484" y="1759482"/>
                  </a:lnTo>
                  <a:lnTo>
                    <a:pt x="0" y="17594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6" name="自由: 形状 4">
            <a:extLst>
              <a:ext uri="{FF2B5EF4-FFF2-40B4-BE49-F238E27FC236}">
                <a16:creationId xmlns:a16="http://schemas.microsoft.com/office/drawing/2014/main" id="{B175AC4B-8A69-4817-8C7F-E326EC21B56E}"/>
              </a:ext>
            </a:extLst>
          </p:cNvPr>
          <p:cNvSpPr/>
          <p:nvPr/>
        </p:nvSpPr>
        <p:spPr>
          <a:xfrm rot="2700000">
            <a:off x="1916113" y="2203450"/>
            <a:ext cx="1758950" cy="1758950"/>
          </a:xfrm>
          <a:custGeom>
            <a:avLst/>
            <a:gdLst>
              <a:gd name="connsiteX0" fmla="*/ 97483 w 1759484"/>
              <a:gd name="connsiteY0" fmla="*/ 97483 h 1759482"/>
              <a:gd name="connsiteX1" fmla="*/ 97483 w 1759484"/>
              <a:gd name="connsiteY1" fmla="*/ 1661999 h 1759482"/>
              <a:gd name="connsiteX2" fmla="*/ 1662001 w 1759484"/>
              <a:gd name="connsiteY2" fmla="*/ 1661999 h 1759482"/>
              <a:gd name="connsiteX3" fmla="*/ 1662001 w 1759484"/>
              <a:gd name="connsiteY3" fmla="*/ 97483 h 1759482"/>
              <a:gd name="connsiteX4" fmla="*/ 0 w 1759484"/>
              <a:gd name="connsiteY4" fmla="*/ 0 h 1759482"/>
              <a:gd name="connsiteX5" fmla="*/ 1759484 w 1759484"/>
              <a:gd name="connsiteY5" fmla="*/ 0 h 1759482"/>
              <a:gd name="connsiteX6" fmla="*/ 1759484 w 1759484"/>
              <a:gd name="connsiteY6" fmla="*/ 1759482 h 1759482"/>
              <a:gd name="connsiteX7" fmla="*/ 0 w 1759484"/>
              <a:gd name="connsiteY7" fmla="*/ 1759482 h 175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9484" h="1759482">
                <a:moveTo>
                  <a:pt x="97483" y="97483"/>
                </a:moveTo>
                <a:lnTo>
                  <a:pt x="97483" y="1661999"/>
                </a:lnTo>
                <a:lnTo>
                  <a:pt x="1662001" y="1661999"/>
                </a:lnTo>
                <a:lnTo>
                  <a:pt x="1662001" y="97483"/>
                </a:lnTo>
                <a:close/>
                <a:moveTo>
                  <a:pt x="0" y="0"/>
                </a:moveTo>
                <a:lnTo>
                  <a:pt x="1759484" y="0"/>
                </a:lnTo>
                <a:lnTo>
                  <a:pt x="1759484" y="1759482"/>
                </a:lnTo>
                <a:lnTo>
                  <a:pt x="0" y="17594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字魂36号-正文宋楷" panose="02000000000000000000" pitchFamily="2" charset="-122"/>
              <a:ea typeface="字魂36号-正文宋楷" panose="02000000000000000000" pitchFamily="2" charset="-122"/>
              <a:cs typeface="+mn-ea"/>
              <a:sym typeface="+mn-lt"/>
            </a:endParaRPr>
          </a:p>
        </p:txBody>
      </p:sp>
      <p:grpSp>
        <p:nvGrpSpPr>
          <p:cNvPr id="8197" name="组合 8">
            <a:extLst>
              <a:ext uri="{FF2B5EF4-FFF2-40B4-BE49-F238E27FC236}">
                <a16:creationId xmlns:a16="http://schemas.microsoft.com/office/drawing/2014/main" id="{3A9CD1A6-15A1-43ED-A9FE-A82BCB8F7F6B}"/>
              </a:ext>
            </a:extLst>
          </p:cNvPr>
          <p:cNvGrpSpPr>
            <a:grpSpLocks/>
          </p:cNvGrpSpPr>
          <p:nvPr/>
        </p:nvGrpSpPr>
        <p:grpSpPr bwMode="auto">
          <a:xfrm>
            <a:off x="2589213" y="5405438"/>
            <a:ext cx="412750" cy="412750"/>
            <a:chOff x="6692500" y="3038900"/>
            <a:chExt cx="780204" cy="780204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7F89B2DE-839A-450C-A57C-E703AFE1F40F}"/>
                </a:ext>
              </a:extLst>
            </p:cNvPr>
            <p:cNvSpPr/>
            <p:nvPr/>
          </p:nvSpPr>
          <p:spPr>
            <a:xfrm rot="2700000">
              <a:off x="6692500" y="3038900"/>
              <a:ext cx="780204" cy="780204"/>
            </a:xfrm>
            <a:prstGeom prst="rect">
              <a:avLst/>
            </a:prstGeom>
            <a:noFill/>
            <a:ln>
              <a:solidFill>
                <a:srgbClr val="022E4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  <p:grpSp>
          <p:nvGrpSpPr>
            <p:cNvPr id="8222" name="组合 10">
              <a:extLst>
                <a:ext uri="{FF2B5EF4-FFF2-40B4-BE49-F238E27FC236}">
                  <a16:creationId xmlns:a16="http://schemas.microsoft.com/office/drawing/2014/main" id="{0193936F-8F9F-4C27-AA2F-F1A5D5C90762}"/>
                </a:ext>
              </a:extLst>
            </p:cNvPr>
            <p:cNvGrpSpPr>
              <a:grpSpLocks/>
            </p:cNvGrpSpPr>
            <p:nvPr/>
          </p:nvGrpSpPr>
          <p:grpSpPr bwMode="auto">
            <a:xfrm rot="8100000">
              <a:off x="6996877" y="3343275"/>
              <a:ext cx="171450" cy="171450"/>
              <a:chOff x="8058150" y="1485900"/>
              <a:chExt cx="2000250" cy="2000250"/>
            </a:xfrm>
          </p:grpSpPr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980A4608-176B-4CA5-9468-E60EE42113A5}"/>
                  </a:ext>
                </a:extLst>
              </p:cNvPr>
              <p:cNvCxnSpPr/>
              <p:nvPr/>
            </p:nvCxnSpPr>
            <p:spPr>
              <a:xfrm>
                <a:off x="8043034" y="1495810"/>
                <a:ext cx="2030529" cy="0"/>
              </a:xfrm>
              <a:prstGeom prst="line">
                <a:avLst/>
              </a:prstGeom>
              <a:ln w="9525">
                <a:solidFill>
                  <a:srgbClr val="022E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5EAB122E-BC40-45DD-AE6A-BF4E0E40BD87}"/>
                  </a:ext>
                </a:extLst>
              </p:cNvPr>
              <p:cNvCxnSpPr/>
              <p:nvPr/>
            </p:nvCxnSpPr>
            <p:spPr>
              <a:xfrm rot="5400000">
                <a:off x="9058004" y="2510780"/>
                <a:ext cx="2030529" cy="0"/>
              </a:xfrm>
              <a:prstGeom prst="line">
                <a:avLst/>
              </a:prstGeom>
              <a:ln w="9525">
                <a:solidFill>
                  <a:srgbClr val="022E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198" name="组合 15">
            <a:extLst>
              <a:ext uri="{FF2B5EF4-FFF2-40B4-BE49-F238E27FC236}">
                <a16:creationId xmlns:a16="http://schemas.microsoft.com/office/drawing/2014/main" id="{7F1B385D-67AF-4ADF-B5E0-1A69C6F0DDD0}"/>
              </a:ext>
            </a:extLst>
          </p:cNvPr>
          <p:cNvGrpSpPr>
            <a:grpSpLocks/>
          </p:cNvGrpSpPr>
          <p:nvPr/>
        </p:nvGrpSpPr>
        <p:grpSpPr bwMode="auto">
          <a:xfrm>
            <a:off x="5889625" y="5405438"/>
            <a:ext cx="412750" cy="412750"/>
            <a:chOff x="6692500" y="3038900"/>
            <a:chExt cx="780204" cy="780204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8519512-B5E1-4E70-8032-F0E37CE609E7}"/>
                </a:ext>
              </a:extLst>
            </p:cNvPr>
            <p:cNvSpPr/>
            <p:nvPr/>
          </p:nvSpPr>
          <p:spPr>
            <a:xfrm rot="2700000">
              <a:off x="6692500" y="3038900"/>
              <a:ext cx="780204" cy="78020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  <p:grpSp>
          <p:nvGrpSpPr>
            <p:cNvPr id="8218" name="组合 17">
              <a:extLst>
                <a:ext uri="{FF2B5EF4-FFF2-40B4-BE49-F238E27FC236}">
                  <a16:creationId xmlns:a16="http://schemas.microsoft.com/office/drawing/2014/main" id="{F4C1FF05-5801-41B0-A903-3E0CE3DC0D40}"/>
                </a:ext>
              </a:extLst>
            </p:cNvPr>
            <p:cNvGrpSpPr>
              <a:grpSpLocks/>
            </p:cNvGrpSpPr>
            <p:nvPr/>
          </p:nvGrpSpPr>
          <p:grpSpPr bwMode="auto">
            <a:xfrm rot="8100000">
              <a:off x="6996877" y="3343275"/>
              <a:ext cx="171450" cy="171450"/>
              <a:chOff x="8058150" y="1485900"/>
              <a:chExt cx="2000250" cy="2000250"/>
            </a:xfrm>
          </p:grpSpPr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3010B9CB-6085-4388-B6EA-94F08DCB96EB}"/>
                  </a:ext>
                </a:extLst>
              </p:cNvPr>
              <p:cNvCxnSpPr/>
              <p:nvPr/>
            </p:nvCxnSpPr>
            <p:spPr>
              <a:xfrm>
                <a:off x="8043018" y="1495794"/>
                <a:ext cx="2030529" cy="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7044B9B9-6B29-400C-B13A-C4089328C50C}"/>
                  </a:ext>
                </a:extLst>
              </p:cNvPr>
              <p:cNvCxnSpPr/>
              <p:nvPr/>
            </p:nvCxnSpPr>
            <p:spPr>
              <a:xfrm rot="5400000">
                <a:off x="9057989" y="2510765"/>
                <a:ext cx="2030529" cy="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自由: 形状 26">
            <a:extLst>
              <a:ext uri="{FF2B5EF4-FFF2-40B4-BE49-F238E27FC236}">
                <a16:creationId xmlns:a16="http://schemas.microsoft.com/office/drawing/2014/main" id="{18B55405-74DA-46DF-B822-593BA8FBEF99}"/>
              </a:ext>
            </a:extLst>
          </p:cNvPr>
          <p:cNvSpPr/>
          <p:nvPr/>
        </p:nvSpPr>
        <p:spPr>
          <a:xfrm rot="2700000">
            <a:off x="8516938" y="2203450"/>
            <a:ext cx="1758950" cy="1758950"/>
          </a:xfrm>
          <a:custGeom>
            <a:avLst/>
            <a:gdLst>
              <a:gd name="connsiteX0" fmla="*/ 97483 w 1759484"/>
              <a:gd name="connsiteY0" fmla="*/ 97483 h 1759482"/>
              <a:gd name="connsiteX1" fmla="*/ 97483 w 1759484"/>
              <a:gd name="connsiteY1" fmla="*/ 1661999 h 1759482"/>
              <a:gd name="connsiteX2" fmla="*/ 1662001 w 1759484"/>
              <a:gd name="connsiteY2" fmla="*/ 1661999 h 1759482"/>
              <a:gd name="connsiteX3" fmla="*/ 1662001 w 1759484"/>
              <a:gd name="connsiteY3" fmla="*/ 97483 h 1759482"/>
              <a:gd name="connsiteX4" fmla="*/ 0 w 1759484"/>
              <a:gd name="connsiteY4" fmla="*/ 0 h 1759482"/>
              <a:gd name="connsiteX5" fmla="*/ 1759484 w 1759484"/>
              <a:gd name="connsiteY5" fmla="*/ 0 h 1759482"/>
              <a:gd name="connsiteX6" fmla="*/ 1759484 w 1759484"/>
              <a:gd name="connsiteY6" fmla="*/ 1759482 h 1759482"/>
              <a:gd name="connsiteX7" fmla="*/ 0 w 1759484"/>
              <a:gd name="connsiteY7" fmla="*/ 1759482 h 175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9484" h="1759482">
                <a:moveTo>
                  <a:pt x="97483" y="97483"/>
                </a:moveTo>
                <a:lnTo>
                  <a:pt x="97483" y="1661999"/>
                </a:lnTo>
                <a:lnTo>
                  <a:pt x="1662001" y="1661999"/>
                </a:lnTo>
                <a:lnTo>
                  <a:pt x="1662001" y="97483"/>
                </a:lnTo>
                <a:close/>
                <a:moveTo>
                  <a:pt x="0" y="0"/>
                </a:moveTo>
                <a:lnTo>
                  <a:pt x="1759484" y="0"/>
                </a:lnTo>
                <a:lnTo>
                  <a:pt x="1759484" y="1759482"/>
                </a:lnTo>
                <a:lnTo>
                  <a:pt x="0" y="17594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字魂36号-正文宋楷" panose="02000000000000000000" pitchFamily="2" charset="-122"/>
              <a:ea typeface="字魂36号-正文宋楷" panose="02000000000000000000" pitchFamily="2" charset="-122"/>
              <a:cs typeface="+mn-ea"/>
              <a:sym typeface="+mn-lt"/>
            </a:endParaRPr>
          </a:p>
        </p:txBody>
      </p:sp>
      <p:grpSp>
        <p:nvGrpSpPr>
          <p:cNvPr id="8200" name="组合 23">
            <a:extLst>
              <a:ext uri="{FF2B5EF4-FFF2-40B4-BE49-F238E27FC236}">
                <a16:creationId xmlns:a16="http://schemas.microsoft.com/office/drawing/2014/main" id="{7D6C35FC-47C0-40B6-8453-C3D243CF4F6A}"/>
              </a:ext>
            </a:extLst>
          </p:cNvPr>
          <p:cNvGrpSpPr>
            <a:grpSpLocks/>
          </p:cNvGrpSpPr>
          <p:nvPr/>
        </p:nvGrpSpPr>
        <p:grpSpPr bwMode="auto">
          <a:xfrm>
            <a:off x="9190038" y="5405438"/>
            <a:ext cx="412750" cy="412750"/>
            <a:chOff x="6692500" y="3038900"/>
            <a:chExt cx="780204" cy="780204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6063B805-B32E-4CE8-AD75-F38D3BC1EC22}"/>
                </a:ext>
              </a:extLst>
            </p:cNvPr>
            <p:cNvSpPr/>
            <p:nvPr/>
          </p:nvSpPr>
          <p:spPr>
            <a:xfrm rot="2700000">
              <a:off x="6692500" y="3038900"/>
              <a:ext cx="780204" cy="780204"/>
            </a:xfrm>
            <a:prstGeom prst="rect">
              <a:avLst/>
            </a:prstGeom>
            <a:noFill/>
            <a:ln>
              <a:solidFill>
                <a:srgbClr val="022E4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  <p:grpSp>
          <p:nvGrpSpPr>
            <p:cNvPr id="8214" name="组合 25">
              <a:extLst>
                <a:ext uri="{FF2B5EF4-FFF2-40B4-BE49-F238E27FC236}">
                  <a16:creationId xmlns:a16="http://schemas.microsoft.com/office/drawing/2014/main" id="{6CAEFD5A-C515-4EB5-9A79-5ADE627A23F8}"/>
                </a:ext>
              </a:extLst>
            </p:cNvPr>
            <p:cNvGrpSpPr>
              <a:grpSpLocks/>
            </p:cNvGrpSpPr>
            <p:nvPr/>
          </p:nvGrpSpPr>
          <p:grpSpPr bwMode="auto">
            <a:xfrm rot="8100000">
              <a:off x="6996877" y="3343275"/>
              <a:ext cx="171450" cy="171450"/>
              <a:chOff x="8058150" y="1485900"/>
              <a:chExt cx="2000250" cy="2000250"/>
            </a:xfrm>
          </p:grpSpPr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DE0BE53D-80F8-4832-9405-0ECCD33B31AE}"/>
                  </a:ext>
                </a:extLst>
              </p:cNvPr>
              <p:cNvCxnSpPr/>
              <p:nvPr/>
            </p:nvCxnSpPr>
            <p:spPr>
              <a:xfrm>
                <a:off x="8043034" y="1495810"/>
                <a:ext cx="2030529" cy="0"/>
              </a:xfrm>
              <a:prstGeom prst="line">
                <a:avLst/>
              </a:prstGeom>
              <a:ln w="9525">
                <a:solidFill>
                  <a:srgbClr val="022E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75194201-B601-4BF3-9D9E-4EB61B49DB7E}"/>
                  </a:ext>
                </a:extLst>
              </p:cNvPr>
              <p:cNvCxnSpPr/>
              <p:nvPr/>
            </p:nvCxnSpPr>
            <p:spPr>
              <a:xfrm rot="5400000">
                <a:off x="9058004" y="2510780"/>
                <a:ext cx="2030529" cy="0"/>
              </a:xfrm>
              <a:prstGeom prst="line">
                <a:avLst/>
              </a:prstGeom>
              <a:ln w="9525">
                <a:solidFill>
                  <a:srgbClr val="022E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2" name="图片占位符 21">
            <a:extLst>
              <a:ext uri="{FF2B5EF4-FFF2-40B4-BE49-F238E27FC236}">
                <a16:creationId xmlns:a16="http://schemas.microsoft.com/office/drawing/2014/main" id="{5C3D43AC-303E-425B-A5EB-592B407C359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19613" y="2101833"/>
            <a:ext cx="1961831" cy="1961831"/>
          </a:xfrm>
        </p:spPr>
      </p:pic>
      <p:pic>
        <p:nvPicPr>
          <p:cNvPr id="29" name="图片占位符 28">
            <a:extLst>
              <a:ext uri="{FF2B5EF4-FFF2-40B4-BE49-F238E27FC236}">
                <a16:creationId xmlns:a16="http://schemas.microsoft.com/office/drawing/2014/main" id="{73D24CA9-C289-465A-9B02-80D37E6A3D8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15085" y="2101833"/>
            <a:ext cx="1961830" cy="1961831"/>
          </a:xfrm>
        </p:spPr>
      </p:pic>
      <p:pic>
        <p:nvPicPr>
          <p:cNvPr id="31" name="图片占位符 30">
            <a:extLst>
              <a:ext uri="{FF2B5EF4-FFF2-40B4-BE49-F238E27FC236}">
                <a16:creationId xmlns:a16="http://schemas.microsoft.com/office/drawing/2014/main" id="{50E56445-AC94-4909-A195-CB681716776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15917" y="2101833"/>
            <a:ext cx="1961832" cy="1961831"/>
          </a:xfrm>
        </p:spPr>
      </p:pic>
      <p:grpSp>
        <p:nvGrpSpPr>
          <p:cNvPr id="8204" name="组合 8">
            <a:extLst>
              <a:ext uri="{FF2B5EF4-FFF2-40B4-BE49-F238E27FC236}">
                <a16:creationId xmlns:a16="http://schemas.microsoft.com/office/drawing/2014/main" id="{4A548E08-A40A-48D5-A322-9B164D36BAA2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4411663"/>
            <a:ext cx="2301875" cy="700087"/>
            <a:chOff x="6361977" y="4292377"/>
            <a:chExt cx="2301875" cy="700457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0D35629D-36B5-4E3F-9961-2AED3DC66AD4}"/>
                </a:ext>
              </a:extLst>
            </p:cNvPr>
            <p:cNvSpPr/>
            <p:nvPr/>
          </p:nvSpPr>
          <p:spPr>
            <a:xfrm>
              <a:off x="6416370" y="4623624"/>
              <a:ext cx="2193091" cy="369210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This template is exclusive designed by Fei.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er.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Creative.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05EE4FC6-9851-4552-9F4B-F615733F8508}"/>
                </a:ext>
              </a:extLst>
            </p:cNvPr>
            <p:cNvSpPr/>
            <p:nvPr/>
          </p:nvSpPr>
          <p:spPr>
            <a:xfrm>
              <a:off x="6361977" y="4292377"/>
              <a:ext cx="2301875" cy="307676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Text added.</a:t>
              </a:r>
            </a:p>
          </p:txBody>
        </p:sp>
      </p:grpSp>
      <p:grpSp>
        <p:nvGrpSpPr>
          <p:cNvPr id="8205" name="组合 8">
            <a:extLst>
              <a:ext uri="{FF2B5EF4-FFF2-40B4-BE49-F238E27FC236}">
                <a16:creationId xmlns:a16="http://schemas.microsoft.com/office/drawing/2014/main" id="{4415B238-6FE6-4378-82E7-2AF6BB4B6F4A}"/>
              </a:ext>
            </a:extLst>
          </p:cNvPr>
          <p:cNvGrpSpPr>
            <a:grpSpLocks/>
          </p:cNvGrpSpPr>
          <p:nvPr/>
        </p:nvGrpSpPr>
        <p:grpSpPr bwMode="auto">
          <a:xfrm>
            <a:off x="4905375" y="4411663"/>
            <a:ext cx="2303463" cy="700087"/>
            <a:chOff x="6361977" y="4292377"/>
            <a:chExt cx="2301875" cy="700457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E74B5151-4350-4029-8750-6D31C81197A7}"/>
                </a:ext>
              </a:extLst>
            </p:cNvPr>
            <p:cNvSpPr/>
            <p:nvPr/>
          </p:nvSpPr>
          <p:spPr>
            <a:xfrm>
              <a:off x="6416370" y="4623624"/>
              <a:ext cx="2193091" cy="369210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This template is exclusive designed by Fei. </a:t>
              </a:r>
              <a:r>
                <a:rPr lang="en-US" altLang="zh-CN" sz="900" dirty="0" err="1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er.</a:t>
              </a:r>
              <a:r>
                <a:rPr lang="en-US" altLang="zh-CN" sz="9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Creative.</a:t>
              </a:r>
              <a:endParaRPr lang="zh-CN" altLang="en-US" sz="9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EFE8A32A-C2F1-4976-9C9A-6FD9AB2A656B}"/>
                </a:ext>
              </a:extLst>
            </p:cNvPr>
            <p:cNvSpPr/>
            <p:nvPr/>
          </p:nvSpPr>
          <p:spPr>
            <a:xfrm>
              <a:off x="6361977" y="4292377"/>
              <a:ext cx="2301875" cy="307676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Text added.</a:t>
              </a:r>
            </a:p>
          </p:txBody>
        </p:sp>
      </p:grpSp>
      <p:grpSp>
        <p:nvGrpSpPr>
          <p:cNvPr id="8206" name="组合 8">
            <a:extLst>
              <a:ext uri="{FF2B5EF4-FFF2-40B4-BE49-F238E27FC236}">
                <a16:creationId xmlns:a16="http://schemas.microsoft.com/office/drawing/2014/main" id="{D5F4AA6D-5D95-4F5F-8B9B-FE94B10AE516}"/>
              </a:ext>
            </a:extLst>
          </p:cNvPr>
          <p:cNvGrpSpPr>
            <a:grpSpLocks/>
          </p:cNvGrpSpPr>
          <p:nvPr/>
        </p:nvGrpSpPr>
        <p:grpSpPr bwMode="auto">
          <a:xfrm>
            <a:off x="8239125" y="4411663"/>
            <a:ext cx="2303463" cy="700087"/>
            <a:chOff x="6361977" y="4292377"/>
            <a:chExt cx="2301875" cy="700457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1BBF81EC-09AD-4E89-86B0-99AFF444D771}"/>
                </a:ext>
              </a:extLst>
            </p:cNvPr>
            <p:cNvSpPr/>
            <p:nvPr/>
          </p:nvSpPr>
          <p:spPr>
            <a:xfrm>
              <a:off x="6416370" y="4623624"/>
              <a:ext cx="2193091" cy="369210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This template is exclusive designed by Fei.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er.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Creative.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7DF4EAB5-CF82-45E8-A53E-9B0EA33BCF58}"/>
                </a:ext>
              </a:extLst>
            </p:cNvPr>
            <p:cNvSpPr/>
            <p:nvPr/>
          </p:nvSpPr>
          <p:spPr>
            <a:xfrm>
              <a:off x="6361977" y="4292377"/>
              <a:ext cx="2301875" cy="307676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Text added.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203FD927-622F-49F9-AF1D-943EABC419C4}"/>
              </a:ext>
            </a:extLst>
          </p:cNvPr>
          <p:cNvGrpSpPr/>
          <p:nvPr/>
        </p:nvGrpSpPr>
        <p:grpSpPr>
          <a:xfrm>
            <a:off x="658730" y="307528"/>
            <a:ext cx="3927476" cy="947285"/>
            <a:chOff x="658730" y="307528"/>
            <a:chExt cx="3927476" cy="947285"/>
          </a:xfrm>
        </p:grpSpPr>
        <p:grpSp>
          <p:nvGrpSpPr>
            <p:cNvPr id="38" name="组合 8">
              <a:extLst>
                <a:ext uri="{FF2B5EF4-FFF2-40B4-BE49-F238E27FC236}">
                  <a16:creationId xmlns:a16="http://schemas.microsoft.com/office/drawing/2014/main" id="{FEA98ED0-B1DE-4B3B-8251-A3B18FC467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8730" y="307528"/>
              <a:ext cx="3927476" cy="902432"/>
              <a:chOff x="6003922" y="3634704"/>
              <a:chExt cx="3925397" cy="902877"/>
            </a:xfrm>
          </p:grpSpPr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9740B3BF-1661-46DE-8E55-0EED4E1F1B9E}"/>
                  </a:ext>
                </a:extLst>
              </p:cNvPr>
              <p:cNvSpPr/>
              <p:nvPr/>
            </p:nvSpPr>
            <p:spPr>
              <a:xfrm>
                <a:off x="6042169" y="4144973"/>
                <a:ext cx="3887150" cy="39260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This template is exclusive designed by Fei. </a:t>
                </a:r>
                <a:r>
                  <a:rPr lang="en-US" altLang="zh-CN" sz="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er.</a:t>
                </a: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 creative, and copyrights belongs to Bao. </a:t>
                </a:r>
                <a:r>
                  <a:rPr lang="en-US" altLang="zh-CN" sz="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tu.</a:t>
                </a: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 Internet.</a:t>
                </a:r>
                <a:endPara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79A5AE44-2953-4D65-A56F-02AA7C2EAA2A}"/>
                  </a:ext>
                </a:extLst>
              </p:cNvPr>
              <p:cNvSpPr/>
              <p:nvPr/>
            </p:nvSpPr>
            <p:spPr>
              <a:xfrm>
                <a:off x="6003922" y="3634704"/>
                <a:ext cx="3761602" cy="58506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BUSINESS PLAN</a:t>
                </a:r>
                <a:endPara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DD6FF7E3-9D5F-49ED-8D2A-D3C61D1F8497}"/>
                </a:ext>
              </a:extLst>
            </p:cNvPr>
            <p:cNvCxnSpPr>
              <a:cxnSpLocks/>
            </p:cNvCxnSpPr>
            <p:nvPr/>
          </p:nvCxnSpPr>
          <p:spPr>
            <a:xfrm>
              <a:off x="782552" y="1254813"/>
              <a:ext cx="3429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F9B589A4-8F57-48D9-9C27-EC8BAF23CFDB}"/>
              </a:ext>
            </a:extLst>
          </p:cNvPr>
          <p:cNvGrpSpPr/>
          <p:nvPr/>
        </p:nvGrpSpPr>
        <p:grpSpPr>
          <a:xfrm>
            <a:off x="10733185" y="4247761"/>
            <a:ext cx="3903662" cy="4116116"/>
            <a:chOff x="5600700" y="-1847850"/>
            <a:chExt cx="12630150" cy="13317538"/>
          </a:xfrm>
        </p:grpSpPr>
        <p:sp>
          <p:nvSpPr>
            <p:cNvPr id="45" name="菱形 44">
              <a:extLst>
                <a:ext uri="{FF2B5EF4-FFF2-40B4-BE49-F238E27FC236}">
                  <a16:creationId xmlns:a16="http://schemas.microsoft.com/office/drawing/2014/main" id="{6DA55E26-3F50-49AB-A21B-C7AAC0454F6D}"/>
                </a:ext>
              </a:extLst>
            </p:cNvPr>
            <p:cNvSpPr/>
            <p:nvPr/>
          </p:nvSpPr>
          <p:spPr>
            <a:xfrm>
              <a:off x="7943850" y="-1847850"/>
              <a:ext cx="10287000" cy="102870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6" name="菱形 45">
              <a:extLst>
                <a:ext uri="{FF2B5EF4-FFF2-40B4-BE49-F238E27FC236}">
                  <a16:creationId xmlns:a16="http://schemas.microsoft.com/office/drawing/2014/main" id="{BA574021-181C-468C-BCC8-4F4032E7C688}"/>
                </a:ext>
              </a:extLst>
            </p:cNvPr>
            <p:cNvSpPr/>
            <p:nvPr/>
          </p:nvSpPr>
          <p:spPr>
            <a:xfrm>
              <a:off x="5600700" y="4781550"/>
              <a:ext cx="6688138" cy="6688138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47" name="菱形 46">
            <a:extLst>
              <a:ext uri="{FF2B5EF4-FFF2-40B4-BE49-F238E27FC236}">
                <a16:creationId xmlns:a16="http://schemas.microsoft.com/office/drawing/2014/main" id="{E9F2CD85-320E-4F9B-B34C-691FF7C2CD09}"/>
              </a:ext>
            </a:extLst>
          </p:cNvPr>
          <p:cNvSpPr/>
          <p:nvPr/>
        </p:nvSpPr>
        <p:spPr>
          <a:xfrm>
            <a:off x="-2630260" y="-1165755"/>
            <a:ext cx="3179453" cy="3179453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B15F429B-0B00-4C29-B807-EEFDCE018F85}"/>
              </a:ext>
            </a:extLst>
          </p:cNvPr>
          <p:cNvGrpSpPr/>
          <p:nvPr/>
        </p:nvGrpSpPr>
        <p:grpSpPr>
          <a:xfrm>
            <a:off x="2614640" y="1878013"/>
            <a:ext cx="3181121" cy="2703512"/>
            <a:chOff x="2614640" y="1878013"/>
            <a:chExt cx="3181121" cy="2703512"/>
          </a:xfrm>
        </p:grpSpPr>
        <p:sp>
          <p:nvSpPr>
            <p:cNvPr id="2" name="Oval 4">
              <a:extLst>
                <a:ext uri="{FF2B5EF4-FFF2-40B4-BE49-F238E27FC236}">
                  <a16:creationId xmlns:a16="http://schemas.microsoft.com/office/drawing/2014/main" id="{5522F3E9-F3BA-46C1-9A80-CA41F0861DC1}"/>
                </a:ext>
              </a:extLst>
            </p:cNvPr>
            <p:cNvSpPr/>
            <p:nvPr/>
          </p:nvSpPr>
          <p:spPr bwMode="auto">
            <a:xfrm>
              <a:off x="2949574" y="2076450"/>
              <a:ext cx="2505075" cy="2505075"/>
            </a:xfrm>
            <a:prstGeom prst="ellipse">
              <a:avLst/>
            </a:prstGeom>
            <a:noFill/>
            <a:ln w="19050" cap="rnd">
              <a:solidFill>
                <a:schemeClr val="bg1">
                  <a:lumMod val="75000"/>
                </a:schemeClr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10972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solidFill>
                  <a:srgbClr val="FAFAFA"/>
                </a:solidFill>
                <a:latin typeface="Century Gothic" panose="020B0502020202020204" pitchFamily="34" charset="0"/>
                <a:ea typeface="字魂36号-正文宋楷" panose="02000000000000000000" pitchFamily="2" charset="-122"/>
              </a:endParaRPr>
            </a:p>
          </p:txBody>
        </p:sp>
        <p:sp>
          <p:nvSpPr>
            <p:cNvPr id="3" name="Oval 5">
              <a:extLst>
                <a:ext uri="{FF2B5EF4-FFF2-40B4-BE49-F238E27FC236}">
                  <a16:creationId xmlns:a16="http://schemas.microsoft.com/office/drawing/2014/main" id="{7CA12E5F-FE4F-4476-9734-6403A5A25ECB}"/>
                </a:ext>
              </a:extLst>
            </p:cNvPr>
            <p:cNvSpPr/>
            <p:nvPr/>
          </p:nvSpPr>
          <p:spPr bwMode="auto">
            <a:xfrm>
              <a:off x="3525837" y="2646363"/>
              <a:ext cx="1358900" cy="1358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10972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solidFill>
                  <a:srgbClr val="FAFAFA"/>
                </a:solidFill>
                <a:latin typeface="Century Gothic" panose="020B0502020202020204" pitchFamily="34" charset="0"/>
                <a:ea typeface="字魂36号-正文宋楷" panose="02000000000000000000" pitchFamily="2" charset="-122"/>
              </a:endParaRPr>
            </a:p>
          </p:txBody>
        </p:sp>
        <p:graphicFrame>
          <p:nvGraphicFramePr>
            <p:cNvPr id="4" name="Chart 6">
              <a:extLst>
                <a:ext uri="{FF2B5EF4-FFF2-40B4-BE49-F238E27FC236}">
                  <a16:creationId xmlns:a16="http://schemas.microsoft.com/office/drawing/2014/main" id="{973CC9E1-FE37-4F06-A0A1-0227B763D62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99567789"/>
                </p:ext>
              </p:extLst>
            </p:nvPr>
          </p:nvGraphicFramePr>
          <p:xfrm>
            <a:off x="2614640" y="2252156"/>
            <a:ext cx="3181121" cy="21538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TextBox 11">
              <a:extLst>
                <a:ext uri="{FF2B5EF4-FFF2-40B4-BE49-F238E27FC236}">
                  <a16:creationId xmlns:a16="http://schemas.microsoft.com/office/drawing/2014/main" id="{F0F9627C-3FE1-419A-AAF2-2BAE5A523D45}"/>
                </a:ext>
              </a:extLst>
            </p:cNvPr>
            <p:cNvSpPr txBox="1"/>
            <p:nvPr/>
          </p:nvSpPr>
          <p:spPr bwMode="auto">
            <a:xfrm>
              <a:off x="3595776" y="3099669"/>
              <a:ext cx="1212483" cy="46166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10972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Narkisim" pitchFamily="34" charset="-79"/>
                </a:rPr>
                <a:t>2019</a:t>
              </a:r>
              <a:endParaRPr lang="bg-BG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字魂36号-正文宋楷" panose="02000000000000000000" pitchFamily="2" charset="-122"/>
                <a:cs typeface="Narkisim" pitchFamily="34" charset="-79"/>
              </a:endParaRPr>
            </a:p>
          </p:txBody>
        </p:sp>
        <p:sp>
          <p:nvSpPr>
            <p:cNvPr id="7" name="Oval 13">
              <a:extLst>
                <a:ext uri="{FF2B5EF4-FFF2-40B4-BE49-F238E27FC236}">
                  <a16:creationId xmlns:a16="http://schemas.microsoft.com/office/drawing/2014/main" id="{6BC25927-CC47-4B1A-8D23-1CF96BFC32C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91125" y="2917825"/>
              <a:ext cx="493713" cy="49371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10972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solidFill>
                  <a:srgbClr val="FAFAFA"/>
                </a:solidFill>
                <a:latin typeface="Century Gothic" panose="020B0502020202020204" pitchFamily="34" charset="0"/>
                <a:ea typeface="字魂36号-正文宋楷" panose="02000000000000000000" pitchFamily="2" charset="-122"/>
              </a:endParaRPr>
            </a:p>
          </p:txBody>
        </p:sp>
        <p:sp>
          <p:nvSpPr>
            <p:cNvPr id="8" name="Oval 14">
              <a:extLst>
                <a:ext uri="{FF2B5EF4-FFF2-40B4-BE49-F238E27FC236}">
                  <a16:creationId xmlns:a16="http://schemas.microsoft.com/office/drawing/2014/main" id="{C044F331-5966-41EF-8D2B-D631C038008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57120" y="2981761"/>
              <a:ext cx="361025" cy="360912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10972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solidFill>
                    <a:srgbClr val="FAFAFA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42%</a:t>
              </a:r>
              <a:endParaRPr lang="bg-BG" sz="1200">
                <a:solidFill>
                  <a:srgbClr val="FAFAFA"/>
                </a:solidFill>
                <a:latin typeface="Century Gothic" panose="020B0502020202020204" pitchFamily="34" charset="0"/>
                <a:ea typeface="字魂36号-正文宋楷" panose="02000000000000000000" pitchFamily="2" charset="-122"/>
              </a:endParaRPr>
            </a:p>
          </p:txBody>
        </p:sp>
        <p:sp>
          <p:nvSpPr>
            <p:cNvPr id="10" name="Oval 16">
              <a:extLst>
                <a:ext uri="{FF2B5EF4-FFF2-40B4-BE49-F238E27FC236}">
                  <a16:creationId xmlns:a16="http://schemas.microsoft.com/office/drawing/2014/main" id="{C003FFB0-6BC0-45EA-9169-B561118A4C4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32125" y="3986213"/>
              <a:ext cx="493713" cy="4937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10972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solidFill>
                  <a:srgbClr val="FAFAFA"/>
                </a:solidFill>
                <a:latin typeface="Century Gothic" panose="020B0502020202020204" pitchFamily="34" charset="0"/>
                <a:ea typeface="字魂36号-正文宋楷" panose="02000000000000000000" pitchFamily="2" charset="-122"/>
              </a:endParaRPr>
            </a:p>
          </p:txBody>
        </p:sp>
        <p:sp>
          <p:nvSpPr>
            <p:cNvPr id="11" name="Oval 17">
              <a:extLst>
                <a:ext uri="{FF2B5EF4-FFF2-40B4-BE49-F238E27FC236}">
                  <a16:creationId xmlns:a16="http://schemas.microsoft.com/office/drawing/2014/main" id="{36248FE2-E4F7-4778-A748-A0593787BDB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98401" y="4050391"/>
              <a:ext cx="361025" cy="360912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10972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FAFAFA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26%</a:t>
              </a:r>
              <a:endParaRPr lang="bg-BG" sz="1200" dirty="0">
                <a:solidFill>
                  <a:srgbClr val="FAFAFA"/>
                </a:solidFill>
                <a:latin typeface="Century Gothic" panose="020B0502020202020204" pitchFamily="34" charset="0"/>
                <a:ea typeface="字魂36号-正文宋楷" panose="02000000000000000000" pitchFamily="2" charset="-122"/>
              </a:endParaRPr>
            </a:p>
          </p:txBody>
        </p:sp>
        <p:sp>
          <p:nvSpPr>
            <p:cNvPr id="13" name="Oval 19">
              <a:extLst>
                <a:ext uri="{FF2B5EF4-FFF2-40B4-BE49-F238E27FC236}">
                  <a16:creationId xmlns:a16="http://schemas.microsoft.com/office/drawing/2014/main" id="{F2AB6A3A-FC99-4BF5-8B47-CB2A61B11FB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86063" y="2493963"/>
              <a:ext cx="493712" cy="4937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10972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solidFill>
                  <a:srgbClr val="FAFAFA"/>
                </a:solidFill>
                <a:latin typeface="Century Gothic" panose="020B0502020202020204" pitchFamily="34" charset="0"/>
                <a:ea typeface="字魂36号-正文宋楷" panose="02000000000000000000" pitchFamily="2" charset="-122"/>
              </a:endParaRPr>
            </a:p>
          </p:txBody>
        </p:sp>
        <p:sp>
          <p:nvSpPr>
            <p:cNvPr id="14" name="Oval 20">
              <a:extLst>
                <a:ext uri="{FF2B5EF4-FFF2-40B4-BE49-F238E27FC236}">
                  <a16:creationId xmlns:a16="http://schemas.microsoft.com/office/drawing/2014/main" id="{09D4B8D2-73B4-4FA8-90ED-626A5CFB77F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52417" y="2558629"/>
              <a:ext cx="361025" cy="36091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10972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solidFill>
                    <a:srgbClr val="FAFAFA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17%</a:t>
              </a:r>
              <a:endParaRPr lang="bg-BG" sz="1200">
                <a:solidFill>
                  <a:srgbClr val="FAFAFA"/>
                </a:solidFill>
                <a:latin typeface="Century Gothic" panose="020B0502020202020204" pitchFamily="34" charset="0"/>
                <a:ea typeface="字魂36号-正文宋楷" panose="02000000000000000000" pitchFamily="2" charset="-122"/>
              </a:endParaRPr>
            </a:p>
          </p:txBody>
        </p:sp>
        <p:sp>
          <p:nvSpPr>
            <p:cNvPr id="16" name="Oval 22">
              <a:extLst>
                <a:ext uri="{FF2B5EF4-FFF2-40B4-BE49-F238E27FC236}">
                  <a16:creationId xmlns:a16="http://schemas.microsoft.com/office/drawing/2014/main" id="{280DD641-E4CC-4C7C-B81A-745D5428BCE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2025" y="1878013"/>
              <a:ext cx="493713" cy="4937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10972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solidFill>
                  <a:srgbClr val="FAFAFA"/>
                </a:solidFill>
                <a:latin typeface="Century Gothic" panose="020B0502020202020204" pitchFamily="34" charset="0"/>
                <a:ea typeface="字魂36号-正文宋楷" panose="02000000000000000000" pitchFamily="2" charset="-122"/>
              </a:endParaRPr>
            </a:p>
          </p:txBody>
        </p:sp>
        <p:sp>
          <p:nvSpPr>
            <p:cNvPr id="17" name="Oval 23">
              <a:extLst>
                <a:ext uri="{FF2B5EF4-FFF2-40B4-BE49-F238E27FC236}">
                  <a16:creationId xmlns:a16="http://schemas.microsoft.com/office/drawing/2014/main" id="{14335023-06BA-4281-B54B-B874C2BC7CB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68625" y="1942224"/>
              <a:ext cx="361025" cy="36091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10972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solidFill>
                    <a:srgbClr val="FAFAFA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15%</a:t>
              </a:r>
              <a:endParaRPr lang="bg-BG" sz="1200">
                <a:solidFill>
                  <a:srgbClr val="FAFAFA"/>
                </a:solidFill>
                <a:latin typeface="Century Gothic" panose="020B0502020202020204" pitchFamily="34" charset="0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A84076E3-9ECA-47FA-BC72-6A296639E1AF}"/>
              </a:ext>
            </a:extLst>
          </p:cNvPr>
          <p:cNvGrpSpPr/>
          <p:nvPr/>
        </p:nvGrpSpPr>
        <p:grpSpPr>
          <a:xfrm>
            <a:off x="6402589" y="2014538"/>
            <a:ext cx="3181121" cy="2563812"/>
            <a:chOff x="6402589" y="2014538"/>
            <a:chExt cx="3181121" cy="2563812"/>
          </a:xfrm>
        </p:grpSpPr>
        <p:sp>
          <p:nvSpPr>
            <p:cNvPr id="18" name="Oval 59">
              <a:extLst>
                <a:ext uri="{FF2B5EF4-FFF2-40B4-BE49-F238E27FC236}">
                  <a16:creationId xmlns:a16="http://schemas.microsoft.com/office/drawing/2014/main" id="{C6385BAB-639D-48D4-BD2C-3A28466DF948}"/>
                </a:ext>
              </a:extLst>
            </p:cNvPr>
            <p:cNvSpPr/>
            <p:nvPr/>
          </p:nvSpPr>
          <p:spPr bwMode="auto">
            <a:xfrm>
              <a:off x="6737349" y="2074863"/>
              <a:ext cx="2505075" cy="2503487"/>
            </a:xfrm>
            <a:prstGeom prst="ellipse">
              <a:avLst/>
            </a:prstGeom>
            <a:noFill/>
            <a:ln w="19050" cap="rnd">
              <a:solidFill>
                <a:schemeClr val="bg1">
                  <a:lumMod val="75000"/>
                </a:schemeClr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10972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solidFill>
                  <a:srgbClr val="FAFAFA"/>
                </a:solidFill>
                <a:latin typeface="Century Gothic" panose="020B0502020202020204" pitchFamily="34" charset="0"/>
                <a:ea typeface="字魂36号-正文宋楷" panose="02000000000000000000" pitchFamily="2" charset="-122"/>
              </a:endParaRPr>
            </a:p>
          </p:txBody>
        </p:sp>
        <p:sp>
          <p:nvSpPr>
            <p:cNvPr id="19" name="Oval 60">
              <a:extLst>
                <a:ext uri="{FF2B5EF4-FFF2-40B4-BE49-F238E27FC236}">
                  <a16:creationId xmlns:a16="http://schemas.microsoft.com/office/drawing/2014/main" id="{A448EE45-9999-4B49-91EE-15A51BA50848}"/>
                </a:ext>
              </a:extLst>
            </p:cNvPr>
            <p:cNvSpPr/>
            <p:nvPr/>
          </p:nvSpPr>
          <p:spPr bwMode="auto">
            <a:xfrm>
              <a:off x="7313612" y="2644775"/>
              <a:ext cx="1358900" cy="1357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10972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solidFill>
                  <a:srgbClr val="FAFAFA"/>
                </a:solidFill>
                <a:latin typeface="Century Gothic" panose="020B0502020202020204" pitchFamily="34" charset="0"/>
                <a:ea typeface="字魂36号-正文宋楷" panose="02000000000000000000" pitchFamily="2" charset="-122"/>
              </a:endParaRPr>
            </a:p>
          </p:txBody>
        </p:sp>
        <p:graphicFrame>
          <p:nvGraphicFramePr>
            <p:cNvPr id="6" name="Chart 61">
              <a:extLst>
                <a:ext uri="{FF2B5EF4-FFF2-40B4-BE49-F238E27FC236}">
                  <a16:creationId xmlns:a16="http://schemas.microsoft.com/office/drawing/2014/main" id="{F00FB37E-CAA5-4FA3-869E-717F50D6DCD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89219334"/>
                </p:ext>
              </p:extLst>
            </p:nvPr>
          </p:nvGraphicFramePr>
          <p:xfrm>
            <a:off x="6402589" y="2249562"/>
            <a:ext cx="3181121" cy="21538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1" name="TextBox 62">
              <a:extLst>
                <a:ext uri="{FF2B5EF4-FFF2-40B4-BE49-F238E27FC236}">
                  <a16:creationId xmlns:a16="http://schemas.microsoft.com/office/drawing/2014/main" id="{EECD1C64-4768-4D51-88EA-BCA8631D851C}"/>
                </a:ext>
              </a:extLst>
            </p:cNvPr>
            <p:cNvSpPr txBox="1"/>
            <p:nvPr/>
          </p:nvSpPr>
          <p:spPr bwMode="auto">
            <a:xfrm>
              <a:off x="7383724" y="3097075"/>
              <a:ext cx="1212483" cy="46166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10972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Narkisim" pitchFamily="34" charset="-79"/>
                </a:rPr>
                <a:t>2020</a:t>
              </a:r>
              <a:endParaRPr lang="bg-BG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字魂36号-正文宋楷" panose="02000000000000000000" pitchFamily="2" charset="-122"/>
                <a:cs typeface="Narkisim" pitchFamily="34" charset="-79"/>
              </a:endParaRPr>
            </a:p>
          </p:txBody>
        </p:sp>
        <p:sp>
          <p:nvSpPr>
            <p:cNvPr id="23" name="Oval 73">
              <a:extLst>
                <a:ext uri="{FF2B5EF4-FFF2-40B4-BE49-F238E27FC236}">
                  <a16:creationId xmlns:a16="http://schemas.microsoft.com/office/drawing/2014/main" id="{49ED3AC2-1994-4DDD-A3CC-2CE6E5DB013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786813" y="2311400"/>
              <a:ext cx="493712" cy="49371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10972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solidFill>
                  <a:srgbClr val="FAFAFA"/>
                </a:solidFill>
                <a:latin typeface="Century Gothic" panose="020B0502020202020204" pitchFamily="34" charset="0"/>
                <a:ea typeface="字魂36号-正文宋楷" panose="02000000000000000000" pitchFamily="2" charset="-122"/>
              </a:endParaRPr>
            </a:p>
          </p:txBody>
        </p:sp>
        <p:sp>
          <p:nvSpPr>
            <p:cNvPr id="24" name="Oval 74">
              <a:extLst>
                <a:ext uri="{FF2B5EF4-FFF2-40B4-BE49-F238E27FC236}">
                  <a16:creationId xmlns:a16="http://schemas.microsoft.com/office/drawing/2014/main" id="{8FE0077B-D7C4-4F22-9807-30040EE54ED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853386" y="2375929"/>
              <a:ext cx="361025" cy="36091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10972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solidFill>
                    <a:srgbClr val="FAFAFA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24%</a:t>
              </a:r>
              <a:endParaRPr lang="bg-BG" sz="1200">
                <a:solidFill>
                  <a:srgbClr val="FAFAFA"/>
                </a:solidFill>
                <a:latin typeface="Century Gothic" panose="020B0502020202020204" pitchFamily="34" charset="0"/>
                <a:ea typeface="字魂36号-正文宋楷" panose="02000000000000000000" pitchFamily="2" charset="-122"/>
              </a:endParaRPr>
            </a:p>
          </p:txBody>
        </p:sp>
        <p:sp>
          <p:nvSpPr>
            <p:cNvPr id="26" name="Oval 71">
              <a:extLst>
                <a:ext uri="{FF2B5EF4-FFF2-40B4-BE49-F238E27FC236}">
                  <a16:creationId xmlns:a16="http://schemas.microsoft.com/office/drawing/2014/main" id="{0FFF840E-96C3-4571-8DFE-28E83050B4E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834438" y="3787775"/>
              <a:ext cx="495300" cy="49371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10972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solidFill>
                  <a:srgbClr val="FAFAFA"/>
                </a:solidFill>
                <a:latin typeface="Century Gothic" panose="020B0502020202020204" pitchFamily="34" charset="0"/>
                <a:ea typeface="字魂36号-正文宋楷" panose="02000000000000000000" pitchFamily="2" charset="-122"/>
              </a:endParaRPr>
            </a:p>
          </p:txBody>
        </p:sp>
        <p:sp>
          <p:nvSpPr>
            <p:cNvPr id="27" name="Oval 72">
              <a:extLst>
                <a:ext uri="{FF2B5EF4-FFF2-40B4-BE49-F238E27FC236}">
                  <a16:creationId xmlns:a16="http://schemas.microsoft.com/office/drawing/2014/main" id="{49D86C50-4B7A-471F-9E6A-FF276FC72AA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901469" y="3851472"/>
              <a:ext cx="361025" cy="360912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10972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solidFill>
                    <a:srgbClr val="FAFAFA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14%</a:t>
              </a:r>
              <a:endParaRPr lang="bg-BG" sz="1200">
                <a:solidFill>
                  <a:srgbClr val="FAFAFA"/>
                </a:solidFill>
                <a:latin typeface="Century Gothic" panose="020B0502020202020204" pitchFamily="34" charset="0"/>
                <a:ea typeface="字魂36号-正文宋楷" panose="02000000000000000000" pitchFamily="2" charset="-122"/>
              </a:endParaRPr>
            </a:p>
          </p:txBody>
        </p:sp>
        <p:sp>
          <p:nvSpPr>
            <p:cNvPr id="29" name="Oval 69">
              <a:extLst>
                <a:ext uri="{FF2B5EF4-FFF2-40B4-BE49-F238E27FC236}">
                  <a16:creationId xmlns:a16="http://schemas.microsoft.com/office/drawing/2014/main" id="{3689EDB1-F8E0-4C5E-A5D8-9E73395CE00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81799" y="3960813"/>
              <a:ext cx="493713" cy="4937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10972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solidFill>
                  <a:srgbClr val="FAFAFA"/>
                </a:solidFill>
                <a:latin typeface="Century Gothic" panose="020B0502020202020204" pitchFamily="34" charset="0"/>
                <a:ea typeface="字魂36号-正文宋楷" panose="02000000000000000000" pitchFamily="2" charset="-122"/>
              </a:endParaRPr>
            </a:p>
          </p:txBody>
        </p:sp>
        <p:sp>
          <p:nvSpPr>
            <p:cNvPr id="30" name="Oval 70">
              <a:extLst>
                <a:ext uri="{FF2B5EF4-FFF2-40B4-BE49-F238E27FC236}">
                  <a16:creationId xmlns:a16="http://schemas.microsoft.com/office/drawing/2014/main" id="{797DCEB6-A330-4D4D-9B34-7E93D5012B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848196" y="4025127"/>
              <a:ext cx="361025" cy="360912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10972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solidFill>
                    <a:srgbClr val="FAFAFA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41%</a:t>
              </a:r>
              <a:endParaRPr lang="bg-BG" sz="1200">
                <a:solidFill>
                  <a:srgbClr val="FAFAFA"/>
                </a:solidFill>
                <a:latin typeface="Century Gothic" panose="020B0502020202020204" pitchFamily="34" charset="0"/>
                <a:ea typeface="字魂36号-正文宋楷" panose="02000000000000000000" pitchFamily="2" charset="-122"/>
              </a:endParaRPr>
            </a:p>
          </p:txBody>
        </p:sp>
        <p:sp>
          <p:nvSpPr>
            <p:cNvPr id="32" name="Oval 67">
              <a:extLst>
                <a:ext uri="{FF2B5EF4-FFF2-40B4-BE49-F238E27FC236}">
                  <a16:creationId xmlns:a16="http://schemas.microsoft.com/office/drawing/2014/main" id="{DCFADC0E-8CB6-4E14-A1A5-CE0938FFB16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21513" y="2014538"/>
              <a:ext cx="493712" cy="4937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10972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bg-BG">
                <a:solidFill>
                  <a:srgbClr val="FAFAFA"/>
                </a:solidFill>
                <a:latin typeface="Century Gothic" panose="020B0502020202020204" pitchFamily="34" charset="0"/>
                <a:ea typeface="字魂36号-正文宋楷" panose="02000000000000000000" pitchFamily="2" charset="-122"/>
              </a:endParaRPr>
            </a:p>
          </p:txBody>
        </p:sp>
        <p:sp>
          <p:nvSpPr>
            <p:cNvPr id="33" name="Oval 68">
              <a:extLst>
                <a:ext uri="{FF2B5EF4-FFF2-40B4-BE49-F238E27FC236}">
                  <a16:creationId xmlns:a16="http://schemas.microsoft.com/office/drawing/2014/main" id="{0FC6B19B-C77A-4040-A24D-6FDF6615278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87396" y="2078719"/>
              <a:ext cx="361025" cy="36091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10972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>
                  <a:solidFill>
                    <a:srgbClr val="FAFAFA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21%</a:t>
              </a:r>
              <a:endParaRPr lang="bg-BG" sz="1200">
                <a:solidFill>
                  <a:srgbClr val="FAFAFA"/>
                </a:solidFill>
                <a:latin typeface="Century Gothic" panose="020B0502020202020204" pitchFamily="34" charset="0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11267" name="组合 8">
            <a:extLst>
              <a:ext uri="{FF2B5EF4-FFF2-40B4-BE49-F238E27FC236}">
                <a16:creationId xmlns:a16="http://schemas.microsoft.com/office/drawing/2014/main" id="{336DF553-0AEF-4D04-BC1F-F177990C9315}"/>
              </a:ext>
            </a:extLst>
          </p:cNvPr>
          <p:cNvGrpSpPr>
            <a:grpSpLocks/>
          </p:cNvGrpSpPr>
          <p:nvPr/>
        </p:nvGrpSpPr>
        <p:grpSpPr bwMode="auto">
          <a:xfrm>
            <a:off x="3062288" y="4972049"/>
            <a:ext cx="2279650" cy="640287"/>
            <a:chOff x="6003922" y="4322116"/>
            <a:chExt cx="2921549" cy="639810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6E417A67-FE5C-4D69-AB37-E6BA514A0FBF}"/>
                </a:ext>
              </a:extLst>
            </p:cNvPr>
            <p:cNvSpPr/>
            <p:nvPr/>
          </p:nvSpPr>
          <p:spPr>
            <a:xfrm>
              <a:off x="6003922" y="4623624"/>
              <a:ext cx="2921549" cy="338302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This template is exclusive designed by Fei.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er.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creative, and copyrights belongs to Bao.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tu.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Internet.</a:t>
              </a:r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6C043360-17CF-45EA-9D21-3DC57BD0C25A}"/>
                </a:ext>
              </a:extLst>
            </p:cNvPr>
            <p:cNvSpPr/>
            <p:nvPr/>
          </p:nvSpPr>
          <p:spPr>
            <a:xfrm>
              <a:off x="6358328" y="4322116"/>
              <a:ext cx="2212737" cy="33844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Add your text.</a:t>
              </a:r>
            </a:p>
          </p:txBody>
        </p:sp>
      </p:grpSp>
      <p:grpSp>
        <p:nvGrpSpPr>
          <p:cNvPr id="11268" name="组合 8">
            <a:extLst>
              <a:ext uri="{FF2B5EF4-FFF2-40B4-BE49-F238E27FC236}">
                <a16:creationId xmlns:a16="http://schemas.microsoft.com/office/drawing/2014/main" id="{CE258302-02F9-4BC1-ABD1-A4953D321C7B}"/>
              </a:ext>
            </a:extLst>
          </p:cNvPr>
          <p:cNvGrpSpPr>
            <a:grpSpLocks/>
          </p:cNvGrpSpPr>
          <p:nvPr/>
        </p:nvGrpSpPr>
        <p:grpSpPr bwMode="auto">
          <a:xfrm>
            <a:off x="6850063" y="4972049"/>
            <a:ext cx="2279650" cy="640287"/>
            <a:chOff x="6003922" y="4322116"/>
            <a:chExt cx="2921549" cy="639810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013C7087-DE4C-4572-A18B-F7A017E1C923}"/>
                </a:ext>
              </a:extLst>
            </p:cNvPr>
            <p:cNvSpPr/>
            <p:nvPr/>
          </p:nvSpPr>
          <p:spPr>
            <a:xfrm>
              <a:off x="6003922" y="4623624"/>
              <a:ext cx="2921549" cy="338302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This template is exclusive designed by Fei.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er.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creative, and copyrights belongs to Bao.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tu.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Internet.</a:t>
              </a:r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8A4E65FF-E42E-4E99-9C0F-FB028BB79C3B}"/>
                </a:ext>
              </a:extLst>
            </p:cNvPr>
            <p:cNvSpPr/>
            <p:nvPr/>
          </p:nvSpPr>
          <p:spPr>
            <a:xfrm>
              <a:off x="6358328" y="4322116"/>
              <a:ext cx="2212737" cy="33844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Add your text.</a:t>
              </a: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4B7A3B71-A75C-4579-873E-BC3D1B2E64E5}"/>
              </a:ext>
            </a:extLst>
          </p:cNvPr>
          <p:cNvGrpSpPr/>
          <p:nvPr/>
        </p:nvGrpSpPr>
        <p:grpSpPr>
          <a:xfrm>
            <a:off x="658730" y="307528"/>
            <a:ext cx="3927476" cy="947285"/>
            <a:chOff x="658730" y="307528"/>
            <a:chExt cx="3927476" cy="947285"/>
          </a:xfrm>
        </p:grpSpPr>
        <p:grpSp>
          <p:nvGrpSpPr>
            <p:cNvPr id="40" name="组合 8">
              <a:extLst>
                <a:ext uri="{FF2B5EF4-FFF2-40B4-BE49-F238E27FC236}">
                  <a16:creationId xmlns:a16="http://schemas.microsoft.com/office/drawing/2014/main" id="{09D131CA-DB15-45B2-8CD4-0B59B972CF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8730" y="307528"/>
              <a:ext cx="3927476" cy="902432"/>
              <a:chOff x="6003922" y="3634704"/>
              <a:chExt cx="3925397" cy="902877"/>
            </a:xfrm>
          </p:grpSpPr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C074B6CA-DD50-4ED4-80CD-9762D2A5583B}"/>
                  </a:ext>
                </a:extLst>
              </p:cNvPr>
              <p:cNvSpPr/>
              <p:nvPr/>
            </p:nvSpPr>
            <p:spPr>
              <a:xfrm>
                <a:off x="6042169" y="4144973"/>
                <a:ext cx="3887150" cy="39260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This template is exclusive designed by Fei. </a:t>
                </a:r>
                <a:r>
                  <a:rPr lang="en-US" altLang="zh-CN" sz="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er.</a:t>
                </a: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 creative, and copyrights belongs to Bao. </a:t>
                </a:r>
                <a:r>
                  <a:rPr lang="en-US" altLang="zh-CN" sz="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tu.</a:t>
                </a: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 Internet.</a:t>
                </a:r>
                <a:endPara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B8022686-9247-4E9F-8377-A327B152CEBE}"/>
                  </a:ext>
                </a:extLst>
              </p:cNvPr>
              <p:cNvSpPr/>
              <p:nvPr/>
            </p:nvSpPr>
            <p:spPr>
              <a:xfrm>
                <a:off x="6003922" y="3634704"/>
                <a:ext cx="3761602" cy="58506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BUSINESS PLAN</a:t>
                </a:r>
                <a:endPara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EFF7FB56-CCE9-48CC-9319-C949F15BD8E0}"/>
                </a:ext>
              </a:extLst>
            </p:cNvPr>
            <p:cNvCxnSpPr>
              <a:cxnSpLocks/>
            </p:cNvCxnSpPr>
            <p:nvPr/>
          </p:nvCxnSpPr>
          <p:spPr>
            <a:xfrm>
              <a:off x="782552" y="1254813"/>
              <a:ext cx="3429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DCCD8FEE-5F16-417F-A00C-4E132836A8EE}"/>
              </a:ext>
            </a:extLst>
          </p:cNvPr>
          <p:cNvGrpSpPr/>
          <p:nvPr/>
        </p:nvGrpSpPr>
        <p:grpSpPr>
          <a:xfrm>
            <a:off x="10733185" y="4247761"/>
            <a:ext cx="3903662" cy="4116116"/>
            <a:chOff x="5600700" y="-1847850"/>
            <a:chExt cx="12630150" cy="13317538"/>
          </a:xfrm>
        </p:grpSpPr>
        <p:sp>
          <p:nvSpPr>
            <p:cNvPr id="45" name="菱形 44">
              <a:extLst>
                <a:ext uri="{FF2B5EF4-FFF2-40B4-BE49-F238E27FC236}">
                  <a16:creationId xmlns:a16="http://schemas.microsoft.com/office/drawing/2014/main" id="{B4007851-4247-4BB1-9EFE-9D6AB452EE56}"/>
                </a:ext>
              </a:extLst>
            </p:cNvPr>
            <p:cNvSpPr/>
            <p:nvPr/>
          </p:nvSpPr>
          <p:spPr>
            <a:xfrm>
              <a:off x="7943850" y="-1847850"/>
              <a:ext cx="10287000" cy="102870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6" name="菱形 45">
              <a:extLst>
                <a:ext uri="{FF2B5EF4-FFF2-40B4-BE49-F238E27FC236}">
                  <a16:creationId xmlns:a16="http://schemas.microsoft.com/office/drawing/2014/main" id="{BE404843-554F-48E1-8805-EF1AEA61B36F}"/>
                </a:ext>
              </a:extLst>
            </p:cNvPr>
            <p:cNvSpPr/>
            <p:nvPr/>
          </p:nvSpPr>
          <p:spPr>
            <a:xfrm>
              <a:off x="5600700" y="4781550"/>
              <a:ext cx="6688138" cy="6688138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47" name="菱形 46">
            <a:extLst>
              <a:ext uri="{FF2B5EF4-FFF2-40B4-BE49-F238E27FC236}">
                <a16:creationId xmlns:a16="http://schemas.microsoft.com/office/drawing/2014/main" id="{F0B78F0F-E6DD-43FC-B854-A590984FACD1}"/>
              </a:ext>
            </a:extLst>
          </p:cNvPr>
          <p:cNvSpPr/>
          <p:nvPr/>
        </p:nvSpPr>
        <p:spPr>
          <a:xfrm>
            <a:off x="-2630260" y="-1165755"/>
            <a:ext cx="3179453" cy="3179453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c="http://schemas.openxmlformats.org/drawingml/2006/chart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AB524108-20D8-432B-9608-FFAABA213301}"/>
              </a:ext>
            </a:extLst>
          </p:cNvPr>
          <p:cNvGrpSpPr/>
          <p:nvPr/>
        </p:nvGrpSpPr>
        <p:grpSpPr>
          <a:xfrm>
            <a:off x="658730" y="307528"/>
            <a:ext cx="3927476" cy="947285"/>
            <a:chOff x="658730" y="307528"/>
            <a:chExt cx="3927476" cy="947285"/>
          </a:xfrm>
        </p:grpSpPr>
        <p:grpSp>
          <p:nvGrpSpPr>
            <p:cNvPr id="15" name="组合 8">
              <a:extLst>
                <a:ext uri="{FF2B5EF4-FFF2-40B4-BE49-F238E27FC236}">
                  <a16:creationId xmlns:a16="http://schemas.microsoft.com/office/drawing/2014/main" id="{FF3EB822-AB5B-4071-A211-795F0A7EBF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8730" y="307528"/>
              <a:ext cx="3927476" cy="902432"/>
              <a:chOff x="6003922" y="3634704"/>
              <a:chExt cx="3925397" cy="902877"/>
            </a:xfrm>
          </p:grpSpPr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1CFF307C-190F-4FFE-A009-0BBF25C5CA36}"/>
                  </a:ext>
                </a:extLst>
              </p:cNvPr>
              <p:cNvSpPr/>
              <p:nvPr/>
            </p:nvSpPr>
            <p:spPr>
              <a:xfrm>
                <a:off x="6042169" y="4144973"/>
                <a:ext cx="3887150" cy="39260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This template is exclusive designed by Fei. </a:t>
                </a:r>
                <a:r>
                  <a:rPr lang="en-US" altLang="zh-CN" sz="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er.</a:t>
                </a: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 creative, and copyrights belongs to Bao. </a:t>
                </a:r>
                <a:r>
                  <a:rPr lang="en-US" altLang="zh-CN" sz="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tu.</a:t>
                </a: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 Internet.</a:t>
                </a:r>
                <a:endPara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B2A2F941-4ACA-47D3-943C-BA00BC3D638B}"/>
                  </a:ext>
                </a:extLst>
              </p:cNvPr>
              <p:cNvSpPr/>
              <p:nvPr/>
            </p:nvSpPr>
            <p:spPr>
              <a:xfrm>
                <a:off x="6003922" y="3634704"/>
                <a:ext cx="3761602" cy="58506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BUSINESS PLAN</a:t>
                </a:r>
                <a:endPara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A1E3E7A9-BDCB-4803-8C0F-6E2A3223024B}"/>
                </a:ext>
              </a:extLst>
            </p:cNvPr>
            <p:cNvCxnSpPr>
              <a:cxnSpLocks/>
            </p:cNvCxnSpPr>
            <p:nvPr/>
          </p:nvCxnSpPr>
          <p:spPr>
            <a:xfrm>
              <a:off x="782552" y="1254813"/>
              <a:ext cx="3429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0E5B234A-1CFE-4473-A852-885E95487609}"/>
              </a:ext>
            </a:extLst>
          </p:cNvPr>
          <p:cNvGrpSpPr/>
          <p:nvPr/>
        </p:nvGrpSpPr>
        <p:grpSpPr>
          <a:xfrm>
            <a:off x="10733185" y="4247761"/>
            <a:ext cx="3903662" cy="4116116"/>
            <a:chOff x="5600700" y="-1847850"/>
            <a:chExt cx="12630150" cy="13317538"/>
          </a:xfrm>
        </p:grpSpPr>
        <p:sp>
          <p:nvSpPr>
            <p:cNvPr id="20" name="菱形 19">
              <a:extLst>
                <a:ext uri="{FF2B5EF4-FFF2-40B4-BE49-F238E27FC236}">
                  <a16:creationId xmlns:a16="http://schemas.microsoft.com/office/drawing/2014/main" id="{AD743EF2-4C5D-4D94-9155-EB97AA981CAB}"/>
                </a:ext>
              </a:extLst>
            </p:cNvPr>
            <p:cNvSpPr/>
            <p:nvPr/>
          </p:nvSpPr>
          <p:spPr>
            <a:xfrm>
              <a:off x="7943850" y="-1847850"/>
              <a:ext cx="10287000" cy="102870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1" name="菱形 20">
              <a:extLst>
                <a:ext uri="{FF2B5EF4-FFF2-40B4-BE49-F238E27FC236}">
                  <a16:creationId xmlns:a16="http://schemas.microsoft.com/office/drawing/2014/main" id="{8A6E8834-FA6C-4150-BD44-7FDE13E3D5DB}"/>
                </a:ext>
              </a:extLst>
            </p:cNvPr>
            <p:cNvSpPr/>
            <p:nvPr/>
          </p:nvSpPr>
          <p:spPr>
            <a:xfrm>
              <a:off x="5600700" y="4781550"/>
              <a:ext cx="6688138" cy="6688138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22" name="菱形 21">
            <a:extLst>
              <a:ext uri="{FF2B5EF4-FFF2-40B4-BE49-F238E27FC236}">
                <a16:creationId xmlns:a16="http://schemas.microsoft.com/office/drawing/2014/main" id="{1B8FE1EB-04ED-410C-B638-CAD4CD2A17C2}"/>
              </a:ext>
            </a:extLst>
          </p:cNvPr>
          <p:cNvSpPr/>
          <p:nvPr/>
        </p:nvSpPr>
        <p:spPr>
          <a:xfrm>
            <a:off x="-2630260" y="-1165755"/>
            <a:ext cx="3179453" cy="3179453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34D8F7EE-8274-4072-817C-D46E35CA6D17}"/>
              </a:ext>
            </a:extLst>
          </p:cNvPr>
          <p:cNvGrpSpPr/>
          <p:nvPr/>
        </p:nvGrpSpPr>
        <p:grpSpPr>
          <a:xfrm>
            <a:off x="2235201" y="2536630"/>
            <a:ext cx="7721600" cy="2618256"/>
            <a:chOff x="2461419" y="2541591"/>
            <a:chExt cx="7269163" cy="2464843"/>
          </a:xfrm>
        </p:grpSpPr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67CD0BB1-895C-4B3D-9127-EDBEB4E7ED19}"/>
                </a:ext>
              </a:extLst>
            </p:cNvPr>
            <p:cNvCxnSpPr/>
            <p:nvPr/>
          </p:nvCxnSpPr>
          <p:spPr>
            <a:xfrm>
              <a:off x="3188890" y="3781425"/>
              <a:ext cx="58396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0832711F-83DA-4F9D-B7A8-C3948880819D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2705100"/>
              <a:ext cx="0" cy="10763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19085ECC-D7C1-401A-9D14-8FD0BDF2FC44}"/>
                </a:ext>
              </a:extLst>
            </p:cNvPr>
            <p:cNvCxnSpPr>
              <a:cxnSpLocks/>
            </p:cNvCxnSpPr>
            <p:nvPr/>
          </p:nvCxnSpPr>
          <p:spPr>
            <a:xfrm>
              <a:off x="4660900" y="3900098"/>
              <a:ext cx="0" cy="10763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443E678C-B8E8-49BC-8D10-60A62D982A4E}"/>
                </a:ext>
              </a:extLst>
            </p:cNvPr>
            <p:cNvCxnSpPr>
              <a:cxnSpLocks/>
            </p:cNvCxnSpPr>
            <p:nvPr/>
          </p:nvCxnSpPr>
          <p:spPr>
            <a:xfrm>
              <a:off x="7543800" y="3900098"/>
              <a:ext cx="0" cy="10763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A3B156E7-F333-4BBA-A1BB-7153CDA96C5D}"/>
                </a:ext>
              </a:extLst>
            </p:cNvPr>
            <p:cNvGrpSpPr/>
            <p:nvPr/>
          </p:nvGrpSpPr>
          <p:grpSpPr>
            <a:xfrm>
              <a:off x="2461419" y="3332163"/>
              <a:ext cx="7269163" cy="919162"/>
              <a:chOff x="2555875" y="3141663"/>
              <a:chExt cx="7269163" cy="919162"/>
            </a:xfrm>
          </p:grpSpPr>
          <p:grpSp>
            <p:nvGrpSpPr>
              <p:cNvPr id="4" name="组合 3">
                <a:extLst>
                  <a:ext uri="{FF2B5EF4-FFF2-40B4-BE49-F238E27FC236}">
                    <a16:creationId xmlns:a16="http://schemas.microsoft.com/office/drawing/2014/main" id="{88A1A8F3-C6C0-4D73-A18D-16A6BA343398}"/>
                  </a:ext>
                </a:extLst>
              </p:cNvPr>
              <p:cNvGrpSpPr/>
              <p:nvPr/>
            </p:nvGrpSpPr>
            <p:grpSpPr>
              <a:xfrm>
                <a:off x="2555875" y="3141663"/>
                <a:ext cx="919163" cy="919162"/>
                <a:chOff x="4892675" y="2366963"/>
                <a:chExt cx="919163" cy="919162"/>
              </a:xfrm>
            </p:grpSpPr>
            <p:sp>
              <p:nvSpPr>
                <p:cNvPr id="2" name="菱形 1">
                  <a:extLst>
                    <a:ext uri="{FF2B5EF4-FFF2-40B4-BE49-F238E27FC236}">
                      <a16:creationId xmlns:a16="http://schemas.microsoft.com/office/drawing/2014/main" id="{0F8FE558-A84B-4029-B069-6163631EC518}"/>
                    </a:ext>
                  </a:extLst>
                </p:cNvPr>
                <p:cNvSpPr/>
                <p:nvPr/>
              </p:nvSpPr>
              <p:spPr bwMode="auto">
                <a:xfrm>
                  <a:off x="4892675" y="2366963"/>
                  <a:ext cx="919163" cy="919162"/>
                </a:xfrm>
                <a:prstGeom prst="diamond">
                  <a:avLst/>
                </a:prstGeom>
                <a:solidFill>
                  <a:schemeClr val="accent1"/>
                </a:soli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" name="椭圆 2">
                  <a:extLst>
                    <a:ext uri="{FF2B5EF4-FFF2-40B4-BE49-F238E27FC236}">
                      <a16:creationId xmlns:a16="http://schemas.microsoft.com/office/drawing/2014/main" id="{8AF7B2B4-51FF-44D0-903A-1EF7973AB3D0}"/>
                    </a:ext>
                  </a:extLst>
                </p:cNvPr>
                <p:cNvSpPr/>
                <p:nvPr/>
              </p:nvSpPr>
              <p:spPr bwMode="auto">
                <a:xfrm>
                  <a:off x="5157788" y="2632075"/>
                  <a:ext cx="388937" cy="388938"/>
                </a:xfrm>
                <a:custGeom>
                  <a:avLst/>
                  <a:gdLst>
                    <a:gd name="connsiteX0" fmla="*/ 140017 w 606581"/>
                    <a:gd name="connsiteY0" fmla="*/ 411043 h 605592"/>
                    <a:gd name="connsiteX1" fmla="*/ 178821 w 606581"/>
                    <a:gd name="connsiteY1" fmla="*/ 427078 h 605592"/>
                    <a:gd name="connsiteX2" fmla="*/ 178821 w 606581"/>
                    <a:gd name="connsiteY2" fmla="*/ 504564 h 605592"/>
                    <a:gd name="connsiteX3" fmla="*/ 93692 w 606581"/>
                    <a:gd name="connsiteY3" fmla="*/ 589557 h 605592"/>
                    <a:gd name="connsiteX4" fmla="*/ 54887 w 606581"/>
                    <a:gd name="connsiteY4" fmla="*/ 605592 h 605592"/>
                    <a:gd name="connsiteX5" fmla="*/ 16083 w 606581"/>
                    <a:gd name="connsiteY5" fmla="*/ 589557 h 605592"/>
                    <a:gd name="connsiteX6" fmla="*/ 16083 w 606581"/>
                    <a:gd name="connsiteY6" fmla="*/ 511979 h 605592"/>
                    <a:gd name="connsiteX7" fmla="*/ 101212 w 606581"/>
                    <a:gd name="connsiteY7" fmla="*/ 427078 h 605592"/>
                    <a:gd name="connsiteX8" fmla="*/ 140017 w 606581"/>
                    <a:gd name="connsiteY8" fmla="*/ 411043 h 605592"/>
                    <a:gd name="connsiteX9" fmla="*/ 382501 w 606581"/>
                    <a:gd name="connsiteY9" fmla="*/ 49537 h 605592"/>
                    <a:gd name="connsiteX10" fmla="*/ 557044 w 606581"/>
                    <a:gd name="connsiteY10" fmla="*/ 223798 h 605592"/>
                    <a:gd name="connsiteX11" fmla="*/ 382501 w 606581"/>
                    <a:gd name="connsiteY11" fmla="*/ 398059 h 605592"/>
                    <a:gd name="connsiteX12" fmla="*/ 207957 w 606581"/>
                    <a:gd name="connsiteY12" fmla="*/ 223798 h 605592"/>
                    <a:gd name="connsiteX13" fmla="*/ 382501 w 606581"/>
                    <a:gd name="connsiteY13" fmla="*/ 49537 h 605592"/>
                    <a:gd name="connsiteX14" fmla="*/ 382536 w 606581"/>
                    <a:gd name="connsiteY14" fmla="*/ 24750 h 605592"/>
                    <a:gd name="connsiteX15" fmla="*/ 304914 w 606581"/>
                    <a:gd name="connsiteY15" fmla="*/ 40417 h 605592"/>
                    <a:gd name="connsiteX16" fmla="*/ 241591 w 606581"/>
                    <a:gd name="connsiteY16" fmla="*/ 83058 h 605592"/>
                    <a:gd name="connsiteX17" fmla="*/ 198880 w 606581"/>
                    <a:gd name="connsiteY17" fmla="*/ 146278 h 605592"/>
                    <a:gd name="connsiteX18" fmla="*/ 183189 w 606581"/>
                    <a:gd name="connsiteY18" fmla="*/ 223774 h 605592"/>
                    <a:gd name="connsiteX19" fmla="*/ 198880 w 606581"/>
                    <a:gd name="connsiteY19" fmla="*/ 301177 h 605592"/>
                    <a:gd name="connsiteX20" fmla="*/ 241591 w 606581"/>
                    <a:gd name="connsiteY20" fmla="*/ 364490 h 605592"/>
                    <a:gd name="connsiteX21" fmla="*/ 304914 w 606581"/>
                    <a:gd name="connsiteY21" fmla="*/ 407131 h 605592"/>
                    <a:gd name="connsiteX22" fmla="*/ 382536 w 606581"/>
                    <a:gd name="connsiteY22" fmla="*/ 422705 h 605592"/>
                    <a:gd name="connsiteX23" fmla="*/ 460158 w 606581"/>
                    <a:gd name="connsiteY23" fmla="*/ 407131 h 605592"/>
                    <a:gd name="connsiteX24" fmla="*/ 523481 w 606581"/>
                    <a:gd name="connsiteY24" fmla="*/ 364490 h 605592"/>
                    <a:gd name="connsiteX25" fmla="*/ 566192 w 606581"/>
                    <a:gd name="connsiteY25" fmla="*/ 301177 h 605592"/>
                    <a:gd name="connsiteX26" fmla="*/ 581883 w 606581"/>
                    <a:gd name="connsiteY26" fmla="*/ 223774 h 605592"/>
                    <a:gd name="connsiteX27" fmla="*/ 566192 w 606581"/>
                    <a:gd name="connsiteY27" fmla="*/ 146278 h 605592"/>
                    <a:gd name="connsiteX28" fmla="*/ 523481 w 606581"/>
                    <a:gd name="connsiteY28" fmla="*/ 83058 h 605592"/>
                    <a:gd name="connsiteX29" fmla="*/ 460158 w 606581"/>
                    <a:gd name="connsiteY29" fmla="*/ 40417 h 605592"/>
                    <a:gd name="connsiteX30" fmla="*/ 382536 w 606581"/>
                    <a:gd name="connsiteY30" fmla="*/ 24750 h 605592"/>
                    <a:gd name="connsiteX31" fmla="*/ 382536 w 606581"/>
                    <a:gd name="connsiteY31" fmla="*/ 0 h 605592"/>
                    <a:gd name="connsiteX32" fmla="*/ 469721 w 606581"/>
                    <a:gd name="connsiteY32" fmla="*/ 17613 h 605592"/>
                    <a:gd name="connsiteX33" fmla="*/ 540937 w 606581"/>
                    <a:gd name="connsiteY33" fmla="*/ 65538 h 605592"/>
                    <a:gd name="connsiteX34" fmla="*/ 588940 w 606581"/>
                    <a:gd name="connsiteY34" fmla="*/ 136637 h 605592"/>
                    <a:gd name="connsiteX35" fmla="*/ 606581 w 606581"/>
                    <a:gd name="connsiteY35" fmla="*/ 223774 h 605592"/>
                    <a:gd name="connsiteX36" fmla="*/ 588940 w 606581"/>
                    <a:gd name="connsiteY36" fmla="*/ 310818 h 605592"/>
                    <a:gd name="connsiteX37" fmla="*/ 540937 w 606581"/>
                    <a:gd name="connsiteY37" fmla="*/ 381917 h 605592"/>
                    <a:gd name="connsiteX38" fmla="*/ 469721 w 606581"/>
                    <a:gd name="connsiteY38" fmla="*/ 429842 h 605592"/>
                    <a:gd name="connsiteX39" fmla="*/ 382536 w 606581"/>
                    <a:gd name="connsiteY39" fmla="*/ 447455 h 605592"/>
                    <a:gd name="connsiteX40" fmla="*/ 295258 w 606581"/>
                    <a:gd name="connsiteY40" fmla="*/ 429842 h 605592"/>
                    <a:gd name="connsiteX41" fmla="*/ 240105 w 606581"/>
                    <a:gd name="connsiteY41" fmla="*/ 396471 h 605592"/>
                    <a:gd name="connsiteX42" fmla="*/ 209558 w 606581"/>
                    <a:gd name="connsiteY42" fmla="*/ 427061 h 605592"/>
                    <a:gd name="connsiteX43" fmla="*/ 196373 w 606581"/>
                    <a:gd name="connsiteY43" fmla="*/ 409541 h 605592"/>
                    <a:gd name="connsiteX44" fmla="*/ 178918 w 606581"/>
                    <a:gd name="connsiteY44" fmla="*/ 396378 h 605592"/>
                    <a:gd name="connsiteX45" fmla="*/ 209465 w 606581"/>
                    <a:gd name="connsiteY45" fmla="*/ 365880 h 605592"/>
                    <a:gd name="connsiteX46" fmla="*/ 176040 w 606581"/>
                    <a:gd name="connsiteY46" fmla="*/ 310818 h 605592"/>
                    <a:gd name="connsiteX47" fmla="*/ 158491 w 606581"/>
                    <a:gd name="connsiteY47" fmla="*/ 223774 h 605592"/>
                    <a:gd name="connsiteX48" fmla="*/ 176040 w 606581"/>
                    <a:gd name="connsiteY48" fmla="*/ 136637 h 605592"/>
                    <a:gd name="connsiteX49" fmla="*/ 224043 w 606581"/>
                    <a:gd name="connsiteY49" fmla="*/ 65538 h 605592"/>
                    <a:gd name="connsiteX50" fmla="*/ 295258 w 606581"/>
                    <a:gd name="connsiteY50" fmla="*/ 17613 h 605592"/>
                    <a:gd name="connsiteX51" fmla="*/ 382536 w 606581"/>
                    <a:gd name="connsiteY51" fmla="*/ 0 h 605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606581" h="605592">
                      <a:moveTo>
                        <a:pt x="140017" y="411043"/>
                      </a:moveTo>
                      <a:cubicBezTo>
                        <a:pt x="154035" y="411043"/>
                        <a:pt x="168053" y="416326"/>
                        <a:pt x="178821" y="427078"/>
                      </a:cubicBezTo>
                      <a:cubicBezTo>
                        <a:pt x="200266" y="448488"/>
                        <a:pt x="200266" y="483153"/>
                        <a:pt x="178821" y="504564"/>
                      </a:cubicBezTo>
                      <a:lnTo>
                        <a:pt x="93692" y="589557"/>
                      </a:lnTo>
                      <a:cubicBezTo>
                        <a:pt x="83016" y="600216"/>
                        <a:pt x="68905" y="605592"/>
                        <a:pt x="54887" y="605592"/>
                      </a:cubicBezTo>
                      <a:cubicBezTo>
                        <a:pt x="40870" y="605592"/>
                        <a:pt x="26759" y="600216"/>
                        <a:pt x="16083" y="589557"/>
                      </a:cubicBezTo>
                      <a:cubicBezTo>
                        <a:pt x="-5362" y="568147"/>
                        <a:pt x="-5362" y="533389"/>
                        <a:pt x="16083" y="511979"/>
                      </a:cubicBezTo>
                      <a:lnTo>
                        <a:pt x="101212" y="427078"/>
                      </a:lnTo>
                      <a:cubicBezTo>
                        <a:pt x="111888" y="416326"/>
                        <a:pt x="125999" y="411043"/>
                        <a:pt x="140017" y="411043"/>
                      </a:cubicBezTo>
                      <a:close/>
                      <a:moveTo>
                        <a:pt x="382501" y="49537"/>
                      </a:moveTo>
                      <a:cubicBezTo>
                        <a:pt x="478871" y="49537"/>
                        <a:pt x="557044" y="127491"/>
                        <a:pt x="557044" y="223798"/>
                      </a:cubicBezTo>
                      <a:cubicBezTo>
                        <a:pt x="557044" y="320012"/>
                        <a:pt x="478871" y="398059"/>
                        <a:pt x="382501" y="398059"/>
                      </a:cubicBezTo>
                      <a:cubicBezTo>
                        <a:pt x="286130" y="398059"/>
                        <a:pt x="207957" y="320012"/>
                        <a:pt x="207957" y="223798"/>
                      </a:cubicBezTo>
                      <a:cubicBezTo>
                        <a:pt x="207957" y="127491"/>
                        <a:pt x="286130" y="49537"/>
                        <a:pt x="382501" y="49537"/>
                      </a:cubicBezTo>
                      <a:close/>
                      <a:moveTo>
                        <a:pt x="382536" y="24750"/>
                      </a:moveTo>
                      <a:cubicBezTo>
                        <a:pt x="355610" y="24750"/>
                        <a:pt x="329519" y="30034"/>
                        <a:pt x="304914" y="40417"/>
                      </a:cubicBezTo>
                      <a:cubicBezTo>
                        <a:pt x="281238" y="50428"/>
                        <a:pt x="259882" y="64796"/>
                        <a:pt x="241591" y="83058"/>
                      </a:cubicBezTo>
                      <a:cubicBezTo>
                        <a:pt x="223300" y="101319"/>
                        <a:pt x="208908" y="122547"/>
                        <a:pt x="198880" y="146278"/>
                      </a:cubicBezTo>
                      <a:cubicBezTo>
                        <a:pt x="188481" y="170843"/>
                        <a:pt x="183189" y="196891"/>
                        <a:pt x="183189" y="223774"/>
                      </a:cubicBezTo>
                      <a:cubicBezTo>
                        <a:pt x="183189" y="250564"/>
                        <a:pt x="188481" y="276705"/>
                        <a:pt x="198880" y="301177"/>
                      </a:cubicBezTo>
                      <a:cubicBezTo>
                        <a:pt x="208908" y="324908"/>
                        <a:pt x="223300" y="346228"/>
                        <a:pt x="241591" y="364490"/>
                      </a:cubicBezTo>
                      <a:cubicBezTo>
                        <a:pt x="259882" y="382752"/>
                        <a:pt x="281238" y="397027"/>
                        <a:pt x="304914" y="407131"/>
                      </a:cubicBezTo>
                      <a:cubicBezTo>
                        <a:pt x="329519" y="417513"/>
                        <a:pt x="355610" y="422705"/>
                        <a:pt x="382536" y="422705"/>
                      </a:cubicBezTo>
                      <a:cubicBezTo>
                        <a:pt x="409462" y="422705"/>
                        <a:pt x="435553" y="417513"/>
                        <a:pt x="460158" y="407131"/>
                      </a:cubicBezTo>
                      <a:cubicBezTo>
                        <a:pt x="483834" y="397027"/>
                        <a:pt x="505190" y="382752"/>
                        <a:pt x="523481" y="364490"/>
                      </a:cubicBezTo>
                      <a:cubicBezTo>
                        <a:pt x="541772" y="346228"/>
                        <a:pt x="556164" y="324908"/>
                        <a:pt x="566192" y="301177"/>
                      </a:cubicBezTo>
                      <a:cubicBezTo>
                        <a:pt x="576591" y="276705"/>
                        <a:pt x="581883" y="250564"/>
                        <a:pt x="581883" y="223774"/>
                      </a:cubicBezTo>
                      <a:cubicBezTo>
                        <a:pt x="581883" y="196891"/>
                        <a:pt x="576591" y="170843"/>
                        <a:pt x="566192" y="146278"/>
                      </a:cubicBezTo>
                      <a:cubicBezTo>
                        <a:pt x="556164" y="122547"/>
                        <a:pt x="541772" y="101319"/>
                        <a:pt x="523481" y="83058"/>
                      </a:cubicBezTo>
                      <a:cubicBezTo>
                        <a:pt x="505190" y="64796"/>
                        <a:pt x="483834" y="50428"/>
                        <a:pt x="460158" y="40417"/>
                      </a:cubicBezTo>
                      <a:cubicBezTo>
                        <a:pt x="435553" y="30034"/>
                        <a:pt x="409462" y="24750"/>
                        <a:pt x="382536" y="24750"/>
                      </a:cubicBezTo>
                      <a:close/>
                      <a:moveTo>
                        <a:pt x="382536" y="0"/>
                      </a:moveTo>
                      <a:cubicBezTo>
                        <a:pt x="412712" y="0"/>
                        <a:pt x="442145" y="5933"/>
                        <a:pt x="469721" y="17613"/>
                      </a:cubicBezTo>
                      <a:cubicBezTo>
                        <a:pt x="496462" y="28922"/>
                        <a:pt x="520417" y="45051"/>
                        <a:pt x="540937" y="65538"/>
                      </a:cubicBezTo>
                      <a:cubicBezTo>
                        <a:pt x="561549" y="86117"/>
                        <a:pt x="577705" y="110033"/>
                        <a:pt x="588940" y="136637"/>
                      </a:cubicBezTo>
                      <a:cubicBezTo>
                        <a:pt x="600639" y="164262"/>
                        <a:pt x="606581" y="193554"/>
                        <a:pt x="606581" y="223774"/>
                      </a:cubicBezTo>
                      <a:cubicBezTo>
                        <a:pt x="606581" y="253901"/>
                        <a:pt x="600639" y="283194"/>
                        <a:pt x="588940" y="310818"/>
                      </a:cubicBezTo>
                      <a:cubicBezTo>
                        <a:pt x="577705" y="337515"/>
                        <a:pt x="561549" y="361431"/>
                        <a:pt x="540937" y="381917"/>
                      </a:cubicBezTo>
                      <a:cubicBezTo>
                        <a:pt x="520417" y="402496"/>
                        <a:pt x="496462" y="418626"/>
                        <a:pt x="469721" y="429842"/>
                      </a:cubicBezTo>
                      <a:cubicBezTo>
                        <a:pt x="442145" y="441522"/>
                        <a:pt x="412805" y="447455"/>
                        <a:pt x="382536" y="447455"/>
                      </a:cubicBezTo>
                      <a:cubicBezTo>
                        <a:pt x="352267" y="447455"/>
                        <a:pt x="322927" y="441522"/>
                        <a:pt x="295258" y="429842"/>
                      </a:cubicBezTo>
                      <a:cubicBezTo>
                        <a:pt x="275295" y="421407"/>
                        <a:pt x="256818" y="410190"/>
                        <a:pt x="240105" y="396471"/>
                      </a:cubicBezTo>
                      <a:lnTo>
                        <a:pt x="209558" y="427061"/>
                      </a:lnTo>
                      <a:cubicBezTo>
                        <a:pt x="206030" y="420758"/>
                        <a:pt x="201666" y="414918"/>
                        <a:pt x="196373" y="409541"/>
                      </a:cubicBezTo>
                      <a:cubicBezTo>
                        <a:pt x="191081" y="404350"/>
                        <a:pt x="185232" y="399901"/>
                        <a:pt x="178918" y="396378"/>
                      </a:cubicBezTo>
                      <a:lnTo>
                        <a:pt x="209465" y="365880"/>
                      </a:lnTo>
                      <a:cubicBezTo>
                        <a:pt x="195724" y="349287"/>
                        <a:pt x="184582" y="330840"/>
                        <a:pt x="176040" y="310818"/>
                      </a:cubicBezTo>
                      <a:cubicBezTo>
                        <a:pt x="164341" y="283194"/>
                        <a:pt x="158491" y="253901"/>
                        <a:pt x="158491" y="223774"/>
                      </a:cubicBezTo>
                      <a:cubicBezTo>
                        <a:pt x="158491" y="193554"/>
                        <a:pt x="164341" y="164262"/>
                        <a:pt x="176040" y="136637"/>
                      </a:cubicBezTo>
                      <a:cubicBezTo>
                        <a:pt x="187367" y="110033"/>
                        <a:pt x="203523" y="86117"/>
                        <a:pt x="224043" y="65538"/>
                      </a:cubicBezTo>
                      <a:cubicBezTo>
                        <a:pt x="244655" y="45051"/>
                        <a:pt x="268610" y="28922"/>
                        <a:pt x="295258" y="17613"/>
                      </a:cubicBezTo>
                      <a:cubicBezTo>
                        <a:pt x="322927" y="5933"/>
                        <a:pt x="352267" y="0"/>
                        <a:pt x="382536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</p:grpSp>
          <p:sp>
            <p:nvSpPr>
              <p:cNvPr id="6" name="菱形 5">
                <a:extLst>
                  <a:ext uri="{FF2B5EF4-FFF2-40B4-BE49-F238E27FC236}">
                    <a16:creationId xmlns:a16="http://schemas.microsoft.com/office/drawing/2014/main" id="{13F1D988-4ECA-4598-B6D3-2CB7E8CE2C5E}"/>
                  </a:ext>
                </a:extLst>
              </p:cNvPr>
              <p:cNvSpPr/>
              <p:nvPr/>
            </p:nvSpPr>
            <p:spPr bwMode="auto">
              <a:xfrm>
                <a:off x="4574381" y="3429000"/>
                <a:ext cx="344488" cy="344488"/>
              </a:xfrm>
              <a:prstGeom prst="diamond">
                <a:avLst/>
              </a:prstGeom>
              <a:solidFill>
                <a:schemeClr val="accent2"/>
              </a:soli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8" name="菱形 7">
                <a:extLst>
                  <a:ext uri="{FF2B5EF4-FFF2-40B4-BE49-F238E27FC236}">
                    <a16:creationId xmlns:a16="http://schemas.microsoft.com/office/drawing/2014/main" id="{3AF1E619-A365-4C49-8621-F67D30F13469}"/>
                  </a:ext>
                </a:extLst>
              </p:cNvPr>
              <p:cNvSpPr/>
              <p:nvPr/>
            </p:nvSpPr>
            <p:spPr bwMode="auto">
              <a:xfrm>
                <a:off x="6018212" y="3429000"/>
                <a:ext cx="344488" cy="344488"/>
              </a:xfrm>
              <a:prstGeom prst="diamond">
                <a:avLst/>
              </a:prstGeom>
              <a:solidFill>
                <a:schemeClr val="accent2"/>
              </a:soli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9" name="菱形 8">
                <a:extLst>
                  <a:ext uri="{FF2B5EF4-FFF2-40B4-BE49-F238E27FC236}">
                    <a16:creationId xmlns:a16="http://schemas.microsoft.com/office/drawing/2014/main" id="{9C592C30-0696-40F7-ABF4-A1C609A58A3D}"/>
                  </a:ext>
                </a:extLst>
              </p:cNvPr>
              <p:cNvSpPr/>
              <p:nvPr/>
            </p:nvSpPr>
            <p:spPr bwMode="auto">
              <a:xfrm>
                <a:off x="7462043" y="3429000"/>
                <a:ext cx="344488" cy="344488"/>
              </a:xfrm>
              <a:prstGeom prst="diamond">
                <a:avLst/>
              </a:prstGeom>
              <a:solidFill>
                <a:schemeClr val="accent2"/>
              </a:soli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B8B72D5C-5B35-48B4-9126-BBCE36DDA671}"/>
                  </a:ext>
                </a:extLst>
              </p:cNvPr>
              <p:cNvGrpSpPr/>
              <p:nvPr/>
            </p:nvGrpSpPr>
            <p:grpSpPr>
              <a:xfrm>
                <a:off x="8905875" y="3141663"/>
                <a:ext cx="919163" cy="919162"/>
                <a:chOff x="4892675" y="2366963"/>
                <a:chExt cx="919163" cy="919162"/>
              </a:xfrm>
            </p:grpSpPr>
            <p:sp>
              <p:nvSpPr>
                <p:cNvPr id="11" name="菱形 10">
                  <a:extLst>
                    <a:ext uri="{FF2B5EF4-FFF2-40B4-BE49-F238E27FC236}">
                      <a16:creationId xmlns:a16="http://schemas.microsoft.com/office/drawing/2014/main" id="{9AB18DAD-850B-4F5A-8D09-2CB3CC7673B5}"/>
                    </a:ext>
                  </a:extLst>
                </p:cNvPr>
                <p:cNvSpPr/>
                <p:nvPr/>
              </p:nvSpPr>
              <p:spPr bwMode="auto">
                <a:xfrm>
                  <a:off x="4892675" y="2366963"/>
                  <a:ext cx="919163" cy="919162"/>
                </a:xfrm>
                <a:prstGeom prst="diamond">
                  <a:avLst/>
                </a:prstGeom>
                <a:solidFill>
                  <a:schemeClr val="accent1"/>
                </a:soli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2" name="椭圆 2">
                  <a:extLst>
                    <a:ext uri="{FF2B5EF4-FFF2-40B4-BE49-F238E27FC236}">
                      <a16:creationId xmlns:a16="http://schemas.microsoft.com/office/drawing/2014/main" id="{82C8BCEF-3B07-49EA-AAA8-82701BF62F2D}"/>
                    </a:ext>
                  </a:extLst>
                </p:cNvPr>
                <p:cNvSpPr/>
                <p:nvPr/>
              </p:nvSpPr>
              <p:spPr bwMode="auto">
                <a:xfrm>
                  <a:off x="5157788" y="2632075"/>
                  <a:ext cx="388937" cy="388938"/>
                </a:xfrm>
                <a:custGeom>
                  <a:avLst/>
                  <a:gdLst>
                    <a:gd name="connsiteX0" fmla="*/ 140017 w 606581"/>
                    <a:gd name="connsiteY0" fmla="*/ 411043 h 605592"/>
                    <a:gd name="connsiteX1" fmla="*/ 178821 w 606581"/>
                    <a:gd name="connsiteY1" fmla="*/ 427078 h 605592"/>
                    <a:gd name="connsiteX2" fmla="*/ 178821 w 606581"/>
                    <a:gd name="connsiteY2" fmla="*/ 504564 h 605592"/>
                    <a:gd name="connsiteX3" fmla="*/ 93692 w 606581"/>
                    <a:gd name="connsiteY3" fmla="*/ 589557 h 605592"/>
                    <a:gd name="connsiteX4" fmla="*/ 54887 w 606581"/>
                    <a:gd name="connsiteY4" fmla="*/ 605592 h 605592"/>
                    <a:gd name="connsiteX5" fmla="*/ 16083 w 606581"/>
                    <a:gd name="connsiteY5" fmla="*/ 589557 h 605592"/>
                    <a:gd name="connsiteX6" fmla="*/ 16083 w 606581"/>
                    <a:gd name="connsiteY6" fmla="*/ 511979 h 605592"/>
                    <a:gd name="connsiteX7" fmla="*/ 101212 w 606581"/>
                    <a:gd name="connsiteY7" fmla="*/ 427078 h 605592"/>
                    <a:gd name="connsiteX8" fmla="*/ 140017 w 606581"/>
                    <a:gd name="connsiteY8" fmla="*/ 411043 h 605592"/>
                    <a:gd name="connsiteX9" fmla="*/ 382501 w 606581"/>
                    <a:gd name="connsiteY9" fmla="*/ 49537 h 605592"/>
                    <a:gd name="connsiteX10" fmla="*/ 557044 w 606581"/>
                    <a:gd name="connsiteY10" fmla="*/ 223798 h 605592"/>
                    <a:gd name="connsiteX11" fmla="*/ 382501 w 606581"/>
                    <a:gd name="connsiteY11" fmla="*/ 398059 h 605592"/>
                    <a:gd name="connsiteX12" fmla="*/ 207957 w 606581"/>
                    <a:gd name="connsiteY12" fmla="*/ 223798 h 605592"/>
                    <a:gd name="connsiteX13" fmla="*/ 382501 w 606581"/>
                    <a:gd name="connsiteY13" fmla="*/ 49537 h 605592"/>
                    <a:gd name="connsiteX14" fmla="*/ 382536 w 606581"/>
                    <a:gd name="connsiteY14" fmla="*/ 24750 h 605592"/>
                    <a:gd name="connsiteX15" fmla="*/ 304914 w 606581"/>
                    <a:gd name="connsiteY15" fmla="*/ 40417 h 605592"/>
                    <a:gd name="connsiteX16" fmla="*/ 241591 w 606581"/>
                    <a:gd name="connsiteY16" fmla="*/ 83058 h 605592"/>
                    <a:gd name="connsiteX17" fmla="*/ 198880 w 606581"/>
                    <a:gd name="connsiteY17" fmla="*/ 146278 h 605592"/>
                    <a:gd name="connsiteX18" fmla="*/ 183189 w 606581"/>
                    <a:gd name="connsiteY18" fmla="*/ 223774 h 605592"/>
                    <a:gd name="connsiteX19" fmla="*/ 198880 w 606581"/>
                    <a:gd name="connsiteY19" fmla="*/ 301177 h 605592"/>
                    <a:gd name="connsiteX20" fmla="*/ 241591 w 606581"/>
                    <a:gd name="connsiteY20" fmla="*/ 364490 h 605592"/>
                    <a:gd name="connsiteX21" fmla="*/ 304914 w 606581"/>
                    <a:gd name="connsiteY21" fmla="*/ 407131 h 605592"/>
                    <a:gd name="connsiteX22" fmla="*/ 382536 w 606581"/>
                    <a:gd name="connsiteY22" fmla="*/ 422705 h 605592"/>
                    <a:gd name="connsiteX23" fmla="*/ 460158 w 606581"/>
                    <a:gd name="connsiteY23" fmla="*/ 407131 h 605592"/>
                    <a:gd name="connsiteX24" fmla="*/ 523481 w 606581"/>
                    <a:gd name="connsiteY24" fmla="*/ 364490 h 605592"/>
                    <a:gd name="connsiteX25" fmla="*/ 566192 w 606581"/>
                    <a:gd name="connsiteY25" fmla="*/ 301177 h 605592"/>
                    <a:gd name="connsiteX26" fmla="*/ 581883 w 606581"/>
                    <a:gd name="connsiteY26" fmla="*/ 223774 h 605592"/>
                    <a:gd name="connsiteX27" fmla="*/ 566192 w 606581"/>
                    <a:gd name="connsiteY27" fmla="*/ 146278 h 605592"/>
                    <a:gd name="connsiteX28" fmla="*/ 523481 w 606581"/>
                    <a:gd name="connsiteY28" fmla="*/ 83058 h 605592"/>
                    <a:gd name="connsiteX29" fmla="*/ 460158 w 606581"/>
                    <a:gd name="connsiteY29" fmla="*/ 40417 h 605592"/>
                    <a:gd name="connsiteX30" fmla="*/ 382536 w 606581"/>
                    <a:gd name="connsiteY30" fmla="*/ 24750 h 605592"/>
                    <a:gd name="connsiteX31" fmla="*/ 382536 w 606581"/>
                    <a:gd name="connsiteY31" fmla="*/ 0 h 605592"/>
                    <a:gd name="connsiteX32" fmla="*/ 469721 w 606581"/>
                    <a:gd name="connsiteY32" fmla="*/ 17613 h 605592"/>
                    <a:gd name="connsiteX33" fmla="*/ 540937 w 606581"/>
                    <a:gd name="connsiteY33" fmla="*/ 65538 h 605592"/>
                    <a:gd name="connsiteX34" fmla="*/ 588940 w 606581"/>
                    <a:gd name="connsiteY34" fmla="*/ 136637 h 605592"/>
                    <a:gd name="connsiteX35" fmla="*/ 606581 w 606581"/>
                    <a:gd name="connsiteY35" fmla="*/ 223774 h 605592"/>
                    <a:gd name="connsiteX36" fmla="*/ 588940 w 606581"/>
                    <a:gd name="connsiteY36" fmla="*/ 310818 h 605592"/>
                    <a:gd name="connsiteX37" fmla="*/ 540937 w 606581"/>
                    <a:gd name="connsiteY37" fmla="*/ 381917 h 605592"/>
                    <a:gd name="connsiteX38" fmla="*/ 469721 w 606581"/>
                    <a:gd name="connsiteY38" fmla="*/ 429842 h 605592"/>
                    <a:gd name="connsiteX39" fmla="*/ 382536 w 606581"/>
                    <a:gd name="connsiteY39" fmla="*/ 447455 h 605592"/>
                    <a:gd name="connsiteX40" fmla="*/ 295258 w 606581"/>
                    <a:gd name="connsiteY40" fmla="*/ 429842 h 605592"/>
                    <a:gd name="connsiteX41" fmla="*/ 240105 w 606581"/>
                    <a:gd name="connsiteY41" fmla="*/ 396471 h 605592"/>
                    <a:gd name="connsiteX42" fmla="*/ 209558 w 606581"/>
                    <a:gd name="connsiteY42" fmla="*/ 427061 h 605592"/>
                    <a:gd name="connsiteX43" fmla="*/ 196373 w 606581"/>
                    <a:gd name="connsiteY43" fmla="*/ 409541 h 605592"/>
                    <a:gd name="connsiteX44" fmla="*/ 178918 w 606581"/>
                    <a:gd name="connsiteY44" fmla="*/ 396378 h 605592"/>
                    <a:gd name="connsiteX45" fmla="*/ 209465 w 606581"/>
                    <a:gd name="connsiteY45" fmla="*/ 365880 h 605592"/>
                    <a:gd name="connsiteX46" fmla="*/ 176040 w 606581"/>
                    <a:gd name="connsiteY46" fmla="*/ 310818 h 605592"/>
                    <a:gd name="connsiteX47" fmla="*/ 158491 w 606581"/>
                    <a:gd name="connsiteY47" fmla="*/ 223774 h 605592"/>
                    <a:gd name="connsiteX48" fmla="*/ 176040 w 606581"/>
                    <a:gd name="connsiteY48" fmla="*/ 136637 h 605592"/>
                    <a:gd name="connsiteX49" fmla="*/ 224043 w 606581"/>
                    <a:gd name="connsiteY49" fmla="*/ 65538 h 605592"/>
                    <a:gd name="connsiteX50" fmla="*/ 295258 w 606581"/>
                    <a:gd name="connsiteY50" fmla="*/ 17613 h 605592"/>
                    <a:gd name="connsiteX51" fmla="*/ 382536 w 606581"/>
                    <a:gd name="connsiteY51" fmla="*/ 0 h 605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606581" h="605592">
                      <a:moveTo>
                        <a:pt x="140017" y="411043"/>
                      </a:moveTo>
                      <a:cubicBezTo>
                        <a:pt x="154035" y="411043"/>
                        <a:pt x="168053" y="416326"/>
                        <a:pt x="178821" y="427078"/>
                      </a:cubicBezTo>
                      <a:cubicBezTo>
                        <a:pt x="200266" y="448488"/>
                        <a:pt x="200266" y="483153"/>
                        <a:pt x="178821" y="504564"/>
                      </a:cubicBezTo>
                      <a:lnTo>
                        <a:pt x="93692" y="589557"/>
                      </a:lnTo>
                      <a:cubicBezTo>
                        <a:pt x="83016" y="600216"/>
                        <a:pt x="68905" y="605592"/>
                        <a:pt x="54887" y="605592"/>
                      </a:cubicBezTo>
                      <a:cubicBezTo>
                        <a:pt x="40870" y="605592"/>
                        <a:pt x="26759" y="600216"/>
                        <a:pt x="16083" y="589557"/>
                      </a:cubicBezTo>
                      <a:cubicBezTo>
                        <a:pt x="-5362" y="568147"/>
                        <a:pt x="-5362" y="533389"/>
                        <a:pt x="16083" y="511979"/>
                      </a:cubicBezTo>
                      <a:lnTo>
                        <a:pt x="101212" y="427078"/>
                      </a:lnTo>
                      <a:cubicBezTo>
                        <a:pt x="111888" y="416326"/>
                        <a:pt x="125999" y="411043"/>
                        <a:pt x="140017" y="411043"/>
                      </a:cubicBezTo>
                      <a:close/>
                      <a:moveTo>
                        <a:pt x="382501" y="49537"/>
                      </a:moveTo>
                      <a:cubicBezTo>
                        <a:pt x="478871" y="49537"/>
                        <a:pt x="557044" y="127491"/>
                        <a:pt x="557044" y="223798"/>
                      </a:cubicBezTo>
                      <a:cubicBezTo>
                        <a:pt x="557044" y="320012"/>
                        <a:pt x="478871" y="398059"/>
                        <a:pt x="382501" y="398059"/>
                      </a:cubicBezTo>
                      <a:cubicBezTo>
                        <a:pt x="286130" y="398059"/>
                        <a:pt x="207957" y="320012"/>
                        <a:pt x="207957" y="223798"/>
                      </a:cubicBezTo>
                      <a:cubicBezTo>
                        <a:pt x="207957" y="127491"/>
                        <a:pt x="286130" y="49537"/>
                        <a:pt x="382501" y="49537"/>
                      </a:cubicBezTo>
                      <a:close/>
                      <a:moveTo>
                        <a:pt x="382536" y="24750"/>
                      </a:moveTo>
                      <a:cubicBezTo>
                        <a:pt x="355610" y="24750"/>
                        <a:pt x="329519" y="30034"/>
                        <a:pt x="304914" y="40417"/>
                      </a:cubicBezTo>
                      <a:cubicBezTo>
                        <a:pt x="281238" y="50428"/>
                        <a:pt x="259882" y="64796"/>
                        <a:pt x="241591" y="83058"/>
                      </a:cubicBezTo>
                      <a:cubicBezTo>
                        <a:pt x="223300" y="101319"/>
                        <a:pt x="208908" y="122547"/>
                        <a:pt x="198880" y="146278"/>
                      </a:cubicBezTo>
                      <a:cubicBezTo>
                        <a:pt x="188481" y="170843"/>
                        <a:pt x="183189" y="196891"/>
                        <a:pt x="183189" y="223774"/>
                      </a:cubicBezTo>
                      <a:cubicBezTo>
                        <a:pt x="183189" y="250564"/>
                        <a:pt x="188481" y="276705"/>
                        <a:pt x="198880" y="301177"/>
                      </a:cubicBezTo>
                      <a:cubicBezTo>
                        <a:pt x="208908" y="324908"/>
                        <a:pt x="223300" y="346228"/>
                        <a:pt x="241591" y="364490"/>
                      </a:cubicBezTo>
                      <a:cubicBezTo>
                        <a:pt x="259882" y="382752"/>
                        <a:pt x="281238" y="397027"/>
                        <a:pt x="304914" y="407131"/>
                      </a:cubicBezTo>
                      <a:cubicBezTo>
                        <a:pt x="329519" y="417513"/>
                        <a:pt x="355610" y="422705"/>
                        <a:pt x="382536" y="422705"/>
                      </a:cubicBezTo>
                      <a:cubicBezTo>
                        <a:pt x="409462" y="422705"/>
                        <a:pt x="435553" y="417513"/>
                        <a:pt x="460158" y="407131"/>
                      </a:cubicBezTo>
                      <a:cubicBezTo>
                        <a:pt x="483834" y="397027"/>
                        <a:pt x="505190" y="382752"/>
                        <a:pt x="523481" y="364490"/>
                      </a:cubicBezTo>
                      <a:cubicBezTo>
                        <a:pt x="541772" y="346228"/>
                        <a:pt x="556164" y="324908"/>
                        <a:pt x="566192" y="301177"/>
                      </a:cubicBezTo>
                      <a:cubicBezTo>
                        <a:pt x="576591" y="276705"/>
                        <a:pt x="581883" y="250564"/>
                        <a:pt x="581883" y="223774"/>
                      </a:cubicBezTo>
                      <a:cubicBezTo>
                        <a:pt x="581883" y="196891"/>
                        <a:pt x="576591" y="170843"/>
                        <a:pt x="566192" y="146278"/>
                      </a:cubicBezTo>
                      <a:cubicBezTo>
                        <a:pt x="556164" y="122547"/>
                        <a:pt x="541772" y="101319"/>
                        <a:pt x="523481" y="83058"/>
                      </a:cubicBezTo>
                      <a:cubicBezTo>
                        <a:pt x="505190" y="64796"/>
                        <a:pt x="483834" y="50428"/>
                        <a:pt x="460158" y="40417"/>
                      </a:cubicBezTo>
                      <a:cubicBezTo>
                        <a:pt x="435553" y="30034"/>
                        <a:pt x="409462" y="24750"/>
                        <a:pt x="382536" y="24750"/>
                      </a:cubicBezTo>
                      <a:close/>
                      <a:moveTo>
                        <a:pt x="382536" y="0"/>
                      </a:moveTo>
                      <a:cubicBezTo>
                        <a:pt x="412712" y="0"/>
                        <a:pt x="442145" y="5933"/>
                        <a:pt x="469721" y="17613"/>
                      </a:cubicBezTo>
                      <a:cubicBezTo>
                        <a:pt x="496462" y="28922"/>
                        <a:pt x="520417" y="45051"/>
                        <a:pt x="540937" y="65538"/>
                      </a:cubicBezTo>
                      <a:cubicBezTo>
                        <a:pt x="561549" y="86117"/>
                        <a:pt x="577705" y="110033"/>
                        <a:pt x="588940" y="136637"/>
                      </a:cubicBezTo>
                      <a:cubicBezTo>
                        <a:pt x="600639" y="164262"/>
                        <a:pt x="606581" y="193554"/>
                        <a:pt x="606581" y="223774"/>
                      </a:cubicBezTo>
                      <a:cubicBezTo>
                        <a:pt x="606581" y="253901"/>
                        <a:pt x="600639" y="283194"/>
                        <a:pt x="588940" y="310818"/>
                      </a:cubicBezTo>
                      <a:cubicBezTo>
                        <a:pt x="577705" y="337515"/>
                        <a:pt x="561549" y="361431"/>
                        <a:pt x="540937" y="381917"/>
                      </a:cubicBezTo>
                      <a:cubicBezTo>
                        <a:pt x="520417" y="402496"/>
                        <a:pt x="496462" y="418626"/>
                        <a:pt x="469721" y="429842"/>
                      </a:cubicBezTo>
                      <a:cubicBezTo>
                        <a:pt x="442145" y="441522"/>
                        <a:pt x="412805" y="447455"/>
                        <a:pt x="382536" y="447455"/>
                      </a:cubicBezTo>
                      <a:cubicBezTo>
                        <a:pt x="352267" y="447455"/>
                        <a:pt x="322927" y="441522"/>
                        <a:pt x="295258" y="429842"/>
                      </a:cubicBezTo>
                      <a:cubicBezTo>
                        <a:pt x="275295" y="421407"/>
                        <a:pt x="256818" y="410190"/>
                        <a:pt x="240105" y="396471"/>
                      </a:cubicBezTo>
                      <a:lnTo>
                        <a:pt x="209558" y="427061"/>
                      </a:lnTo>
                      <a:cubicBezTo>
                        <a:pt x="206030" y="420758"/>
                        <a:pt x="201666" y="414918"/>
                        <a:pt x="196373" y="409541"/>
                      </a:cubicBezTo>
                      <a:cubicBezTo>
                        <a:pt x="191081" y="404350"/>
                        <a:pt x="185232" y="399901"/>
                        <a:pt x="178918" y="396378"/>
                      </a:cubicBezTo>
                      <a:lnTo>
                        <a:pt x="209465" y="365880"/>
                      </a:lnTo>
                      <a:cubicBezTo>
                        <a:pt x="195724" y="349287"/>
                        <a:pt x="184582" y="330840"/>
                        <a:pt x="176040" y="310818"/>
                      </a:cubicBezTo>
                      <a:cubicBezTo>
                        <a:pt x="164341" y="283194"/>
                        <a:pt x="158491" y="253901"/>
                        <a:pt x="158491" y="223774"/>
                      </a:cubicBezTo>
                      <a:cubicBezTo>
                        <a:pt x="158491" y="193554"/>
                        <a:pt x="164341" y="164262"/>
                        <a:pt x="176040" y="136637"/>
                      </a:cubicBezTo>
                      <a:cubicBezTo>
                        <a:pt x="187367" y="110033"/>
                        <a:pt x="203523" y="86117"/>
                        <a:pt x="224043" y="65538"/>
                      </a:cubicBezTo>
                      <a:cubicBezTo>
                        <a:pt x="244655" y="45051"/>
                        <a:pt x="268610" y="28922"/>
                        <a:pt x="295258" y="17613"/>
                      </a:cubicBezTo>
                      <a:cubicBezTo>
                        <a:pt x="322927" y="5933"/>
                        <a:pt x="352267" y="0"/>
                        <a:pt x="382536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</p:grpSp>
        </p:grpSp>
        <p:grpSp>
          <p:nvGrpSpPr>
            <p:cNvPr id="30" name="组合 8">
              <a:extLst>
                <a:ext uri="{FF2B5EF4-FFF2-40B4-BE49-F238E27FC236}">
                  <a16:creationId xmlns:a16="http://schemas.microsoft.com/office/drawing/2014/main" id="{178DDA23-F23F-40E9-A80B-E43605889C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6206" y="2541591"/>
              <a:ext cx="2127250" cy="620450"/>
              <a:chOff x="6003923" y="4322116"/>
              <a:chExt cx="2127075" cy="619988"/>
            </a:xfrm>
          </p:grpSpPr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61831C57-3657-4678-89AB-A363C6936D4F}"/>
                  </a:ext>
                </a:extLst>
              </p:cNvPr>
              <p:cNvSpPr/>
              <p:nvPr/>
            </p:nvSpPr>
            <p:spPr>
              <a:xfrm>
                <a:off x="6003923" y="4623624"/>
                <a:ext cx="2127075" cy="318480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This template is exclusive designed by Fei. </a:t>
                </a:r>
                <a:r>
                  <a:rPr lang="en-US" altLang="zh-CN" sz="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er.</a:t>
                </a: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 creative, and copyrights belongs to Bao. </a:t>
                </a:r>
                <a:r>
                  <a:rPr lang="en-US" altLang="zh-CN" sz="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tu.</a:t>
                </a: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 Internet.</a:t>
                </a:r>
                <a:endPara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39BA992A-E0D7-4DEA-8A3E-EB7D1EF19182}"/>
                  </a:ext>
                </a:extLst>
              </p:cNvPr>
              <p:cNvSpPr/>
              <p:nvPr/>
            </p:nvSpPr>
            <p:spPr>
              <a:xfrm>
                <a:off x="6210122" y="4322116"/>
                <a:ext cx="1714678" cy="318480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Add your text.</a:t>
                </a:r>
              </a:p>
            </p:txBody>
          </p:sp>
        </p:grpSp>
        <p:grpSp>
          <p:nvGrpSpPr>
            <p:cNvPr id="33" name="组合 8">
              <a:extLst>
                <a:ext uri="{FF2B5EF4-FFF2-40B4-BE49-F238E27FC236}">
                  <a16:creationId xmlns:a16="http://schemas.microsoft.com/office/drawing/2014/main" id="{0D9F553C-A2AC-4764-BB02-4CD94836E6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97275" y="2541591"/>
              <a:ext cx="2127250" cy="620450"/>
              <a:chOff x="6003923" y="4322116"/>
              <a:chExt cx="2127075" cy="619988"/>
            </a:xfrm>
          </p:grpSpPr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DB6D4069-2DE4-4B88-9F48-0230CAC27206}"/>
                  </a:ext>
                </a:extLst>
              </p:cNvPr>
              <p:cNvSpPr/>
              <p:nvPr/>
            </p:nvSpPr>
            <p:spPr>
              <a:xfrm>
                <a:off x="6003923" y="4623624"/>
                <a:ext cx="2127075" cy="318480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This template is exclusive designed by Fei. </a:t>
                </a:r>
                <a:r>
                  <a:rPr lang="en-US" altLang="zh-CN" sz="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er.</a:t>
                </a: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 creative, and copyrights belongs to Bao. </a:t>
                </a:r>
                <a:r>
                  <a:rPr lang="en-US" altLang="zh-CN" sz="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tu.</a:t>
                </a: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 Internet.</a:t>
                </a:r>
                <a:endPara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BA779375-B3AC-4AFD-9415-5D9254EEE2D9}"/>
                  </a:ext>
                </a:extLst>
              </p:cNvPr>
              <p:cNvSpPr/>
              <p:nvPr/>
            </p:nvSpPr>
            <p:spPr>
              <a:xfrm>
                <a:off x="6210122" y="4322116"/>
                <a:ext cx="1714678" cy="318480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Add your text.</a:t>
                </a:r>
              </a:p>
            </p:txBody>
          </p:sp>
        </p:grpSp>
        <p:grpSp>
          <p:nvGrpSpPr>
            <p:cNvPr id="36" name="组合 8">
              <a:extLst>
                <a:ext uri="{FF2B5EF4-FFF2-40B4-BE49-F238E27FC236}">
                  <a16:creationId xmlns:a16="http://schemas.microsoft.com/office/drawing/2014/main" id="{F6DE40E1-6B52-4B84-91A8-6E27D80C34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5074" y="4385984"/>
              <a:ext cx="2127250" cy="620450"/>
              <a:chOff x="6003923" y="4322116"/>
              <a:chExt cx="2127075" cy="619988"/>
            </a:xfrm>
          </p:grpSpPr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0102AD0F-4EB1-4EE5-8278-D963EBF999A4}"/>
                  </a:ext>
                </a:extLst>
              </p:cNvPr>
              <p:cNvSpPr/>
              <p:nvPr/>
            </p:nvSpPr>
            <p:spPr>
              <a:xfrm>
                <a:off x="6003923" y="4623624"/>
                <a:ext cx="2127075" cy="318480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This template is exclusive designed by Fei. </a:t>
                </a:r>
                <a:r>
                  <a:rPr lang="en-US" altLang="zh-CN" sz="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er.</a:t>
                </a: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 creative, and copyrights belongs to Bao. </a:t>
                </a:r>
                <a:r>
                  <a:rPr lang="en-US" altLang="zh-CN" sz="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tu.</a:t>
                </a: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 Internet.</a:t>
                </a:r>
                <a:endPara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56B2FB8D-DC63-4DCA-98A7-53F5857C7F50}"/>
                  </a:ext>
                </a:extLst>
              </p:cNvPr>
              <p:cNvSpPr/>
              <p:nvPr/>
            </p:nvSpPr>
            <p:spPr>
              <a:xfrm>
                <a:off x="6210122" y="4322116"/>
                <a:ext cx="1714678" cy="318480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Add your text.</a:t>
                </a:r>
              </a:p>
            </p:txBody>
          </p:sp>
        </p:grpSp>
      </p:grpSp>
      <p:sp>
        <p:nvSpPr>
          <p:cNvPr id="40" name="椭圆 74">
            <a:extLst>
              <a:ext uri="{FF2B5EF4-FFF2-40B4-BE49-F238E27FC236}">
                <a16:creationId xmlns:a16="http://schemas.microsoft.com/office/drawing/2014/main" id="{139FCBAC-2506-4220-9D2D-457F05140D8A}"/>
              </a:ext>
            </a:extLst>
          </p:cNvPr>
          <p:cNvSpPr/>
          <p:nvPr/>
        </p:nvSpPr>
        <p:spPr bwMode="auto">
          <a:xfrm>
            <a:off x="4356332" y="5273672"/>
            <a:ext cx="388937" cy="388937"/>
          </a:xfrm>
          <a:custGeom>
            <a:avLst/>
            <a:gdLst>
              <a:gd name="connsiteX0" fmla="*/ 145802 w 608415"/>
              <a:gd name="connsiteY0" fmla="*/ 316204 h 607568"/>
              <a:gd name="connsiteX1" fmla="*/ 335878 w 608415"/>
              <a:gd name="connsiteY1" fmla="*/ 316204 h 607568"/>
              <a:gd name="connsiteX2" fmla="*/ 355085 w 608415"/>
              <a:gd name="connsiteY2" fmla="*/ 335363 h 607568"/>
              <a:gd name="connsiteX3" fmla="*/ 335878 w 608415"/>
              <a:gd name="connsiteY3" fmla="*/ 354521 h 607568"/>
              <a:gd name="connsiteX4" fmla="*/ 145802 w 608415"/>
              <a:gd name="connsiteY4" fmla="*/ 354521 h 607568"/>
              <a:gd name="connsiteX5" fmla="*/ 126594 w 608415"/>
              <a:gd name="connsiteY5" fmla="*/ 335363 h 607568"/>
              <a:gd name="connsiteX6" fmla="*/ 145802 w 608415"/>
              <a:gd name="connsiteY6" fmla="*/ 316204 h 607568"/>
              <a:gd name="connsiteX7" fmla="*/ 145799 w 608415"/>
              <a:gd name="connsiteY7" fmla="*/ 252977 h 607568"/>
              <a:gd name="connsiteX8" fmla="*/ 430791 w 608415"/>
              <a:gd name="connsiteY8" fmla="*/ 252977 h 607568"/>
              <a:gd name="connsiteX9" fmla="*/ 449995 w 608415"/>
              <a:gd name="connsiteY9" fmla="*/ 272171 h 607568"/>
              <a:gd name="connsiteX10" fmla="*/ 430791 w 608415"/>
              <a:gd name="connsiteY10" fmla="*/ 291365 h 607568"/>
              <a:gd name="connsiteX11" fmla="*/ 145799 w 608415"/>
              <a:gd name="connsiteY11" fmla="*/ 291365 h 607568"/>
              <a:gd name="connsiteX12" fmla="*/ 126594 w 608415"/>
              <a:gd name="connsiteY12" fmla="*/ 272171 h 607568"/>
              <a:gd name="connsiteX13" fmla="*/ 145799 w 608415"/>
              <a:gd name="connsiteY13" fmla="*/ 252977 h 607568"/>
              <a:gd name="connsiteX14" fmla="*/ 145805 w 608415"/>
              <a:gd name="connsiteY14" fmla="*/ 189750 h 607568"/>
              <a:gd name="connsiteX15" fmla="*/ 209279 w 608415"/>
              <a:gd name="connsiteY15" fmla="*/ 189750 h 607568"/>
              <a:gd name="connsiteX16" fmla="*/ 228490 w 608415"/>
              <a:gd name="connsiteY16" fmla="*/ 208944 h 607568"/>
              <a:gd name="connsiteX17" fmla="*/ 209279 w 608415"/>
              <a:gd name="connsiteY17" fmla="*/ 228138 h 607568"/>
              <a:gd name="connsiteX18" fmla="*/ 145805 w 608415"/>
              <a:gd name="connsiteY18" fmla="*/ 228138 h 607568"/>
              <a:gd name="connsiteX19" fmla="*/ 126594 w 608415"/>
              <a:gd name="connsiteY19" fmla="*/ 208944 h 607568"/>
              <a:gd name="connsiteX20" fmla="*/ 145805 w 608415"/>
              <a:gd name="connsiteY20" fmla="*/ 189750 h 607568"/>
              <a:gd name="connsiteX21" fmla="*/ 70060 w 608415"/>
              <a:gd name="connsiteY21" fmla="*/ 133174 h 607568"/>
              <a:gd name="connsiteX22" fmla="*/ 70060 w 608415"/>
              <a:gd name="connsiteY22" fmla="*/ 442788 h 607568"/>
              <a:gd name="connsiteX23" fmla="*/ 538355 w 608415"/>
              <a:gd name="connsiteY23" fmla="*/ 442788 h 607568"/>
              <a:gd name="connsiteX24" fmla="*/ 538355 w 608415"/>
              <a:gd name="connsiteY24" fmla="*/ 133174 h 607568"/>
              <a:gd name="connsiteX25" fmla="*/ 38410 w 608415"/>
              <a:gd name="connsiteY25" fmla="*/ 69962 h 607568"/>
              <a:gd name="connsiteX26" fmla="*/ 38410 w 608415"/>
              <a:gd name="connsiteY26" fmla="*/ 94817 h 607568"/>
              <a:gd name="connsiteX27" fmla="*/ 570005 w 608415"/>
              <a:gd name="connsiteY27" fmla="*/ 94817 h 607568"/>
              <a:gd name="connsiteX28" fmla="*/ 570005 w 608415"/>
              <a:gd name="connsiteY28" fmla="*/ 69962 h 607568"/>
              <a:gd name="connsiteX29" fmla="*/ 304208 w 608415"/>
              <a:gd name="connsiteY29" fmla="*/ 0 h 607568"/>
              <a:gd name="connsiteX30" fmla="*/ 323413 w 608415"/>
              <a:gd name="connsiteY30" fmla="*/ 19178 h 607568"/>
              <a:gd name="connsiteX31" fmla="*/ 323413 w 608415"/>
              <a:gd name="connsiteY31" fmla="*/ 31606 h 607568"/>
              <a:gd name="connsiteX32" fmla="*/ 589210 w 608415"/>
              <a:gd name="connsiteY32" fmla="*/ 31606 h 607568"/>
              <a:gd name="connsiteX33" fmla="*/ 608415 w 608415"/>
              <a:gd name="connsiteY33" fmla="*/ 50784 h 607568"/>
              <a:gd name="connsiteX34" fmla="*/ 608415 w 608415"/>
              <a:gd name="connsiteY34" fmla="*/ 113995 h 607568"/>
              <a:gd name="connsiteX35" fmla="*/ 589210 w 608415"/>
              <a:gd name="connsiteY35" fmla="*/ 133174 h 607568"/>
              <a:gd name="connsiteX36" fmla="*/ 576765 w 608415"/>
              <a:gd name="connsiteY36" fmla="*/ 133174 h 607568"/>
              <a:gd name="connsiteX37" fmla="*/ 576765 w 608415"/>
              <a:gd name="connsiteY37" fmla="*/ 461967 h 607568"/>
              <a:gd name="connsiteX38" fmla="*/ 557560 w 608415"/>
              <a:gd name="connsiteY38" fmla="*/ 481145 h 607568"/>
              <a:gd name="connsiteX39" fmla="*/ 342618 w 608415"/>
              <a:gd name="connsiteY39" fmla="*/ 481145 h 607568"/>
              <a:gd name="connsiteX40" fmla="*/ 414521 w 608415"/>
              <a:gd name="connsiteY40" fmla="*/ 576883 h 607568"/>
              <a:gd name="connsiteX41" fmla="*/ 410680 w 608415"/>
              <a:gd name="connsiteY41" fmla="*/ 603733 h 607568"/>
              <a:gd name="connsiteX42" fmla="*/ 399157 w 608415"/>
              <a:gd name="connsiteY42" fmla="*/ 607568 h 607568"/>
              <a:gd name="connsiteX43" fmla="*/ 383793 w 608415"/>
              <a:gd name="connsiteY43" fmla="*/ 599897 h 607568"/>
              <a:gd name="connsiteX44" fmla="*/ 323413 w 608415"/>
              <a:gd name="connsiteY44" fmla="*/ 519348 h 607568"/>
              <a:gd name="connsiteX45" fmla="*/ 323413 w 608415"/>
              <a:gd name="connsiteY45" fmla="*/ 588390 h 607568"/>
              <a:gd name="connsiteX46" fmla="*/ 304208 w 608415"/>
              <a:gd name="connsiteY46" fmla="*/ 607568 h 607568"/>
              <a:gd name="connsiteX47" fmla="*/ 285003 w 608415"/>
              <a:gd name="connsiteY47" fmla="*/ 588390 h 607568"/>
              <a:gd name="connsiteX48" fmla="*/ 285003 w 608415"/>
              <a:gd name="connsiteY48" fmla="*/ 519348 h 607568"/>
              <a:gd name="connsiteX49" fmla="*/ 224622 w 608415"/>
              <a:gd name="connsiteY49" fmla="*/ 599897 h 607568"/>
              <a:gd name="connsiteX50" fmla="*/ 209258 w 608415"/>
              <a:gd name="connsiteY50" fmla="*/ 607568 h 607568"/>
              <a:gd name="connsiteX51" fmla="*/ 197735 w 608415"/>
              <a:gd name="connsiteY51" fmla="*/ 603733 h 607568"/>
              <a:gd name="connsiteX52" fmla="*/ 193894 w 608415"/>
              <a:gd name="connsiteY52" fmla="*/ 576883 h 607568"/>
              <a:gd name="connsiteX53" fmla="*/ 265798 w 608415"/>
              <a:gd name="connsiteY53" fmla="*/ 481145 h 607568"/>
              <a:gd name="connsiteX54" fmla="*/ 50855 w 608415"/>
              <a:gd name="connsiteY54" fmla="*/ 481145 h 607568"/>
              <a:gd name="connsiteX55" fmla="*/ 31650 w 608415"/>
              <a:gd name="connsiteY55" fmla="*/ 461967 h 607568"/>
              <a:gd name="connsiteX56" fmla="*/ 31650 w 608415"/>
              <a:gd name="connsiteY56" fmla="*/ 133174 h 607568"/>
              <a:gd name="connsiteX57" fmla="*/ 19205 w 608415"/>
              <a:gd name="connsiteY57" fmla="*/ 133174 h 607568"/>
              <a:gd name="connsiteX58" fmla="*/ 0 w 608415"/>
              <a:gd name="connsiteY58" fmla="*/ 113995 h 607568"/>
              <a:gd name="connsiteX59" fmla="*/ 0 w 608415"/>
              <a:gd name="connsiteY59" fmla="*/ 50784 h 607568"/>
              <a:gd name="connsiteX60" fmla="*/ 19205 w 608415"/>
              <a:gd name="connsiteY60" fmla="*/ 31606 h 607568"/>
              <a:gd name="connsiteX61" fmla="*/ 285003 w 608415"/>
              <a:gd name="connsiteY61" fmla="*/ 31606 h 607568"/>
              <a:gd name="connsiteX62" fmla="*/ 285003 w 608415"/>
              <a:gd name="connsiteY62" fmla="*/ 19178 h 607568"/>
              <a:gd name="connsiteX63" fmla="*/ 304208 w 608415"/>
              <a:gd name="connsiteY63" fmla="*/ 0 h 60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08415" h="607568">
                <a:moveTo>
                  <a:pt x="145802" y="316204"/>
                </a:moveTo>
                <a:lnTo>
                  <a:pt x="335878" y="316204"/>
                </a:lnTo>
                <a:cubicBezTo>
                  <a:pt x="346480" y="316204"/>
                  <a:pt x="355085" y="324787"/>
                  <a:pt x="355085" y="335363"/>
                </a:cubicBezTo>
                <a:cubicBezTo>
                  <a:pt x="355085" y="345938"/>
                  <a:pt x="346480" y="354521"/>
                  <a:pt x="335878" y="354521"/>
                </a:cubicBezTo>
                <a:lnTo>
                  <a:pt x="145802" y="354521"/>
                </a:lnTo>
                <a:cubicBezTo>
                  <a:pt x="135199" y="354521"/>
                  <a:pt x="126594" y="345938"/>
                  <a:pt x="126594" y="335363"/>
                </a:cubicBezTo>
                <a:cubicBezTo>
                  <a:pt x="126594" y="324787"/>
                  <a:pt x="135199" y="316204"/>
                  <a:pt x="145802" y="316204"/>
                </a:cubicBezTo>
                <a:close/>
                <a:moveTo>
                  <a:pt x="145799" y="252977"/>
                </a:moveTo>
                <a:lnTo>
                  <a:pt x="430791" y="252977"/>
                </a:lnTo>
                <a:cubicBezTo>
                  <a:pt x="441392" y="252977"/>
                  <a:pt x="449995" y="261576"/>
                  <a:pt x="449995" y="272171"/>
                </a:cubicBezTo>
                <a:cubicBezTo>
                  <a:pt x="449995" y="282766"/>
                  <a:pt x="441392" y="291365"/>
                  <a:pt x="430791" y="291365"/>
                </a:cubicBezTo>
                <a:lnTo>
                  <a:pt x="145799" y="291365"/>
                </a:lnTo>
                <a:cubicBezTo>
                  <a:pt x="135198" y="291365"/>
                  <a:pt x="126594" y="282766"/>
                  <a:pt x="126594" y="272171"/>
                </a:cubicBezTo>
                <a:cubicBezTo>
                  <a:pt x="126594" y="261576"/>
                  <a:pt x="135198" y="252977"/>
                  <a:pt x="145799" y="252977"/>
                </a:cubicBezTo>
                <a:close/>
                <a:moveTo>
                  <a:pt x="145805" y="189750"/>
                </a:moveTo>
                <a:lnTo>
                  <a:pt x="209279" y="189750"/>
                </a:lnTo>
                <a:cubicBezTo>
                  <a:pt x="219884" y="189750"/>
                  <a:pt x="228490" y="198349"/>
                  <a:pt x="228490" y="208944"/>
                </a:cubicBezTo>
                <a:cubicBezTo>
                  <a:pt x="228490" y="219539"/>
                  <a:pt x="219884" y="228138"/>
                  <a:pt x="209279" y="228138"/>
                </a:cubicBezTo>
                <a:lnTo>
                  <a:pt x="145805" y="228138"/>
                </a:lnTo>
                <a:cubicBezTo>
                  <a:pt x="135201" y="228138"/>
                  <a:pt x="126594" y="219539"/>
                  <a:pt x="126594" y="208944"/>
                </a:cubicBezTo>
                <a:cubicBezTo>
                  <a:pt x="126594" y="198349"/>
                  <a:pt x="135201" y="189750"/>
                  <a:pt x="145805" y="189750"/>
                </a:cubicBezTo>
                <a:close/>
                <a:moveTo>
                  <a:pt x="70060" y="133174"/>
                </a:moveTo>
                <a:lnTo>
                  <a:pt x="70060" y="442788"/>
                </a:lnTo>
                <a:lnTo>
                  <a:pt x="538355" y="442788"/>
                </a:lnTo>
                <a:lnTo>
                  <a:pt x="538355" y="133174"/>
                </a:lnTo>
                <a:close/>
                <a:moveTo>
                  <a:pt x="38410" y="69962"/>
                </a:moveTo>
                <a:lnTo>
                  <a:pt x="38410" y="94817"/>
                </a:lnTo>
                <a:lnTo>
                  <a:pt x="570005" y="94817"/>
                </a:lnTo>
                <a:lnTo>
                  <a:pt x="570005" y="69962"/>
                </a:lnTo>
                <a:close/>
                <a:moveTo>
                  <a:pt x="304208" y="0"/>
                </a:moveTo>
                <a:cubicBezTo>
                  <a:pt x="314809" y="0"/>
                  <a:pt x="323413" y="8592"/>
                  <a:pt x="323413" y="19178"/>
                </a:cubicBezTo>
                <a:lnTo>
                  <a:pt x="323413" y="31606"/>
                </a:lnTo>
                <a:lnTo>
                  <a:pt x="589210" y="31606"/>
                </a:lnTo>
                <a:cubicBezTo>
                  <a:pt x="599811" y="31606"/>
                  <a:pt x="608415" y="40197"/>
                  <a:pt x="608415" y="50784"/>
                </a:cubicBezTo>
                <a:lnTo>
                  <a:pt x="608415" y="113995"/>
                </a:lnTo>
                <a:cubicBezTo>
                  <a:pt x="608415" y="124582"/>
                  <a:pt x="599811" y="133174"/>
                  <a:pt x="589210" y="133174"/>
                </a:cubicBezTo>
                <a:lnTo>
                  <a:pt x="576765" y="133174"/>
                </a:lnTo>
                <a:lnTo>
                  <a:pt x="576765" y="461967"/>
                </a:lnTo>
                <a:cubicBezTo>
                  <a:pt x="576765" y="472553"/>
                  <a:pt x="568161" y="481145"/>
                  <a:pt x="557560" y="481145"/>
                </a:cubicBezTo>
                <a:lnTo>
                  <a:pt x="342618" y="481145"/>
                </a:lnTo>
                <a:lnTo>
                  <a:pt x="414521" y="576883"/>
                </a:lnTo>
                <a:cubicBezTo>
                  <a:pt x="420974" y="585321"/>
                  <a:pt x="419284" y="597442"/>
                  <a:pt x="410680" y="603733"/>
                </a:cubicBezTo>
                <a:cubicBezTo>
                  <a:pt x="407300" y="606341"/>
                  <a:pt x="403306" y="607568"/>
                  <a:pt x="399157" y="607568"/>
                </a:cubicBezTo>
                <a:cubicBezTo>
                  <a:pt x="393319" y="607568"/>
                  <a:pt x="387634" y="604960"/>
                  <a:pt x="383793" y="599897"/>
                </a:cubicBezTo>
                <a:lnTo>
                  <a:pt x="323413" y="519348"/>
                </a:lnTo>
                <a:lnTo>
                  <a:pt x="323413" y="588390"/>
                </a:lnTo>
                <a:cubicBezTo>
                  <a:pt x="323413" y="598976"/>
                  <a:pt x="314809" y="607568"/>
                  <a:pt x="304208" y="607568"/>
                </a:cubicBezTo>
                <a:cubicBezTo>
                  <a:pt x="293607" y="607568"/>
                  <a:pt x="285003" y="598976"/>
                  <a:pt x="285003" y="588390"/>
                </a:cubicBezTo>
                <a:lnTo>
                  <a:pt x="285003" y="519348"/>
                </a:lnTo>
                <a:lnTo>
                  <a:pt x="224622" y="599897"/>
                </a:lnTo>
                <a:cubicBezTo>
                  <a:pt x="220781" y="604960"/>
                  <a:pt x="215096" y="607568"/>
                  <a:pt x="209258" y="607568"/>
                </a:cubicBezTo>
                <a:cubicBezTo>
                  <a:pt x="205110" y="607568"/>
                  <a:pt x="201115" y="606341"/>
                  <a:pt x="197735" y="603733"/>
                </a:cubicBezTo>
                <a:cubicBezTo>
                  <a:pt x="189131" y="597442"/>
                  <a:pt x="187441" y="585321"/>
                  <a:pt x="193894" y="576883"/>
                </a:cubicBezTo>
                <a:lnTo>
                  <a:pt x="265798" y="481145"/>
                </a:lnTo>
                <a:lnTo>
                  <a:pt x="50855" y="481145"/>
                </a:lnTo>
                <a:cubicBezTo>
                  <a:pt x="40253" y="481145"/>
                  <a:pt x="31650" y="472553"/>
                  <a:pt x="31650" y="461967"/>
                </a:cubicBezTo>
                <a:lnTo>
                  <a:pt x="31650" y="133174"/>
                </a:lnTo>
                <a:lnTo>
                  <a:pt x="19205" y="133174"/>
                </a:lnTo>
                <a:cubicBezTo>
                  <a:pt x="8604" y="133174"/>
                  <a:pt x="0" y="124582"/>
                  <a:pt x="0" y="113995"/>
                </a:cubicBezTo>
                <a:lnTo>
                  <a:pt x="0" y="50784"/>
                </a:lnTo>
                <a:cubicBezTo>
                  <a:pt x="0" y="40197"/>
                  <a:pt x="8604" y="31606"/>
                  <a:pt x="19205" y="31606"/>
                </a:cubicBezTo>
                <a:lnTo>
                  <a:pt x="285003" y="31606"/>
                </a:lnTo>
                <a:lnTo>
                  <a:pt x="285003" y="19178"/>
                </a:lnTo>
                <a:cubicBezTo>
                  <a:pt x="285003" y="8592"/>
                  <a:pt x="293607" y="0"/>
                  <a:pt x="3042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1" name="椭圆 88">
            <a:extLst>
              <a:ext uri="{FF2B5EF4-FFF2-40B4-BE49-F238E27FC236}">
                <a16:creationId xmlns:a16="http://schemas.microsoft.com/office/drawing/2014/main" id="{C1AEA0E2-4875-43E3-A2A1-B63FEB351EBF}"/>
              </a:ext>
            </a:extLst>
          </p:cNvPr>
          <p:cNvSpPr/>
          <p:nvPr/>
        </p:nvSpPr>
        <p:spPr bwMode="auto">
          <a:xfrm>
            <a:off x="5913036" y="2098872"/>
            <a:ext cx="341313" cy="387350"/>
          </a:xfrm>
          <a:custGeom>
            <a:avLst/>
            <a:gdLst>
              <a:gd name="connsiteX0" fmla="*/ 85348 w 296863"/>
              <a:gd name="connsiteY0" fmla="*/ 236537 h 336550"/>
              <a:gd name="connsiteX1" fmla="*/ 211516 w 296863"/>
              <a:gd name="connsiteY1" fmla="*/ 236537 h 336550"/>
              <a:gd name="connsiteX2" fmla="*/ 228601 w 296863"/>
              <a:gd name="connsiteY2" fmla="*/ 253206 h 336550"/>
              <a:gd name="connsiteX3" fmla="*/ 211516 w 296863"/>
              <a:gd name="connsiteY3" fmla="*/ 269875 h 336550"/>
              <a:gd name="connsiteX4" fmla="*/ 85348 w 296863"/>
              <a:gd name="connsiteY4" fmla="*/ 269875 h 336550"/>
              <a:gd name="connsiteX5" fmla="*/ 68263 w 296863"/>
              <a:gd name="connsiteY5" fmla="*/ 253206 h 336550"/>
              <a:gd name="connsiteX6" fmla="*/ 85348 w 296863"/>
              <a:gd name="connsiteY6" fmla="*/ 236537 h 336550"/>
              <a:gd name="connsiteX7" fmla="*/ 85348 w 296863"/>
              <a:gd name="connsiteY7" fmla="*/ 173037 h 336550"/>
              <a:gd name="connsiteX8" fmla="*/ 211516 w 296863"/>
              <a:gd name="connsiteY8" fmla="*/ 173037 h 336550"/>
              <a:gd name="connsiteX9" fmla="*/ 228601 w 296863"/>
              <a:gd name="connsiteY9" fmla="*/ 190373 h 336550"/>
              <a:gd name="connsiteX10" fmla="*/ 211516 w 296863"/>
              <a:gd name="connsiteY10" fmla="*/ 206375 h 336550"/>
              <a:gd name="connsiteX11" fmla="*/ 85348 w 296863"/>
              <a:gd name="connsiteY11" fmla="*/ 206375 h 336550"/>
              <a:gd name="connsiteX12" fmla="*/ 68263 w 296863"/>
              <a:gd name="connsiteY12" fmla="*/ 190373 h 336550"/>
              <a:gd name="connsiteX13" fmla="*/ 85348 w 296863"/>
              <a:gd name="connsiteY13" fmla="*/ 173037 h 336550"/>
              <a:gd name="connsiteX14" fmla="*/ 164614 w 296863"/>
              <a:gd name="connsiteY14" fmla="*/ 115887 h 336550"/>
              <a:gd name="connsiteX15" fmla="*/ 211625 w 296863"/>
              <a:gd name="connsiteY15" fmla="*/ 115887 h 336550"/>
              <a:gd name="connsiteX16" fmla="*/ 228601 w 296863"/>
              <a:gd name="connsiteY16" fmla="*/ 133349 h 336550"/>
              <a:gd name="connsiteX17" fmla="*/ 211625 w 296863"/>
              <a:gd name="connsiteY17" fmla="*/ 150812 h 336550"/>
              <a:gd name="connsiteX18" fmla="*/ 164614 w 296863"/>
              <a:gd name="connsiteY18" fmla="*/ 150812 h 336550"/>
              <a:gd name="connsiteX19" fmla="*/ 147638 w 296863"/>
              <a:gd name="connsiteY19" fmla="*/ 133349 h 336550"/>
              <a:gd name="connsiteX20" fmla="*/ 164614 w 296863"/>
              <a:gd name="connsiteY20" fmla="*/ 115887 h 336550"/>
              <a:gd name="connsiteX21" fmla="*/ 164614 w 296863"/>
              <a:gd name="connsiteY21" fmla="*/ 61912 h 336550"/>
              <a:gd name="connsiteX22" fmla="*/ 211625 w 296863"/>
              <a:gd name="connsiteY22" fmla="*/ 61912 h 336550"/>
              <a:gd name="connsiteX23" fmla="*/ 228601 w 296863"/>
              <a:gd name="connsiteY23" fmla="*/ 77152 h 336550"/>
              <a:gd name="connsiteX24" fmla="*/ 211625 w 296863"/>
              <a:gd name="connsiteY24" fmla="*/ 93662 h 336550"/>
              <a:gd name="connsiteX25" fmla="*/ 164614 w 296863"/>
              <a:gd name="connsiteY25" fmla="*/ 93662 h 336550"/>
              <a:gd name="connsiteX26" fmla="*/ 147638 w 296863"/>
              <a:gd name="connsiteY26" fmla="*/ 77152 h 336550"/>
              <a:gd name="connsiteX27" fmla="*/ 164614 w 296863"/>
              <a:gd name="connsiteY27" fmla="*/ 61912 h 336550"/>
              <a:gd name="connsiteX28" fmla="*/ 127397 w 296863"/>
              <a:gd name="connsiteY28" fmla="*/ 22225 h 336550"/>
              <a:gd name="connsiteX29" fmla="*/ 127397 w 296863"/>
              <a:gd name="connsiteY29" fmla="*/ 110381 h 336550"/>
              <a:gd name="connsiteX30" fmla="*/ 111621 w 296863"/>
              <a:gd name="connsiteY30" fmla="*/ 124854 h 336550"/>
              <a:gd name="connsiteX31" fmla="*/ 22225 w 296863"/>
              <a:gd name="connsiteY31" fmla="*/ 124854 h 336550"/>
              <a:gd name="connsiteX32" fmla="*/ 22225 w 296863"/>
              <a:gd name="connsiteY32" fmla="*/ 305115 h 336550"/>
              <a:gd name="connsiteX33" fmla="*/ 31427 w 296863"/>
              <a:gd name="connsiteY33" fmla="*/ 314325 h 336550"/>
              <a:gd name="connsiteX34" fmla="*/ 265436 w 296863"/>
              <a:gd name="connsiteY34" fmla="*/ 314325 h 336550"/>
              <a:gd name="connsiteX35" fmla="*/ 274638 w 296863"/>
              <a:gd name="connsiteY35" fmla="*/ 305115 h 336550"/>
              <a:gd name="connsiteX36" fmla="*/ 274638 w 296863"/>
              <a:gd name="connsiteY36" fmla="*/ 31435 h 336550"/>
              <a:gd name="connsiteX37" fmla="*/ 265436 w 296863"/>
              <a:gd name="connsiteY37" fmla="*/ 22225 h 336550"/>
              <a:gd name="connsiteX38" fmla="*/ 127397 w 296863"/>
              <a:gd name="connsiteY38" fmla="*/ 22225 h 336550"/>
              <a:gd name="connsiteX39" fmla="*/ 118220 w 296863"/>
              <a:gd name="connsiteY39" fmla="*/ 0 h 336550"/>
              <a:gd name="connsiteX40" fmla="*/ 265338 w 296863"/>
              <a:gd name="connsiteY40" fmla="*/ 0 h 336550"/>
              <a:gd name="connsiteX41" fmla="*/ 296863 w 296863"/>
              <a:gd name="connsiteY41" fmla="*/ 31551 h 336550"/>
              <a:gd name="connsiteX42" fmla="*/ 296863 w 296863"/>
              <a:gd name="connsiteY42" fmla="*/ 304999 h 336550"/>
              <a:gd name="connsiteX43" fmla="*/ 265338 w 296863"/>
              <a:gd name="connsiteY43" fmla="*/ 336550 h 336550"/>
              <a:gd name="connsiteX44" fmla="*/ 31525 w 296863"/>
              <a:gd name="connsiteY44" fmla="*/ 336550 h 336550"/>
              <a:gd name="connsiteX45" fmla="*/ 0 w 296863"/>
              <a:gd name="connsiteY45" fmla="*/ 304999 h 336550"/>
              <a:gd name="connsiteX46" fmla="*/ 0 w 296863"/>
              <a:gd name="connsiteY46" fmla="*/ 119633 h 336550"/>
              <a:gd name="connsiteX47" fmla="*/ 9195 w 296863"/>
              <a:gd name="connsiteY47" fmla="*/ 97284 h 336550"/>
              <a:gd name="connsiteX48" fmla="*/ 95889 w 296863"/>
              <a:gd name="connsiteY48" fmla="*/ 9202 h 336550"/>
              <a:gd name="connsiteX49" fmla="*/ 118220 w 296863"/>
              <a:gd name="connsiteY49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96863" h="336550">
                <a:moveTo>
                  <a:pt x="85348" y="236537"/>
                </a:moveTo>
                <a:cubicBezTo>
                  <a:pt x="85348" y="236537"/>
                  <a:pt x="85348" y="236537"/>
                  <a:pt x="211516" y="236537"/>
                </a:cubicBezTo>
                <a:cubicBezTo>
                  <a:pt x="220716" y="236537"/>
                  <a:pt x="228601" y="244231"/>
                  <a:pt x="228601" y="253206"/>
                </a:cubicBezTo>
                <a:cubicBezTo>
                  <a:pt x="228601" y="262182"/>
                  <a:pt x="220716" y="269875"/>
                  <a:pt x="211516" y="269875"/>
                </a:cubicBezTo>
                <a:cubicBezTo>
                  <a:pt x="211516" y="269875"/>
                  <a:pt x="211516" y="269875"/>
                  <a:pt x="85348" y="269875"/>
                </a:cubicBezTo>
                <a:cubicBezTo>
                  <a:pt x="76149" y="269875"/>
                  <a:pt x="68263" y="262182"/>
                  <a:pt x="68263" y="253206"/>
                </a:cubicBezTo>
                <a:cubicBezTo>
                  <a:pt x="68263" y="244231"/>
                  <a:pt x="76149" y="236537"/>
                  <a:pt x="85348" y="236537"/>
                </a:cubicBezTo>
                <a:close/>
                <a:moveTo>
                  <a:pt x="85348" y="173037"/>
                </a:moveTo>
                <a:cubicBezTo>
                  <a:pt x="85348" y="173037"/>
                  <a:pt x="85348" y="173037"/>
                  <a:pt x="211516" y="173037"/>
                </a:cubicBezTo>
                <a:cubicBezTo>
                  <a:pt x="220716" y="173037"/>
                  <a:pt x="228601" y="181038"/>
                  <a:pt x="228601" y="190373"/>
                </a:cubicBezTo>
                <a:cubicBezTo>
                  <a:pt x="228601" y="199707"/>
                  <a:pt x="220716" y="206375"/>
                  <a:pt x="211516" y="206375"/>
                </a:cubicBezTo>
                <a:cubicBezTo>
                  <a:pt x="211516" y="206375"/>
                  <a:pt x="211516" y="206375"/>
                  <a:pt x="85348" y="206375"/>
                </a:cubicBezTo>
                <a:cubicBezTo>
                  <a:pt x="76149" y="206375"/>
                  <a:pt x="68263" y="199707"/>
                  <a:pt x="68263" y="190373"/>
                </a:cubicBezTo>
                <a:cubicBezTo>
                  <a:pt x="68263" y="181038"/>
                  <a:pt x="76149" y="173037"/>
                  <a:pt x="85348" y="173037"/>
                </a:cubicBezTo>
                <a:close/>
                <a:moveTo>
                  <a:pt x="164614" y="115887"/>
                </a:moveTo>
                <a:cubicBezTo>
                  <a:pt x="164614" y="115887"/>
                  <a:pt x="164614" y="115887"/>
                  <a:pt x="211625" y="115887"/>
                </a:cubicBezTo>
                <a:cubicBezTo>
                  <a:pt x="220766" y="115887"/>
                  <a:pt x="228601" y="123946"/>
                  <a:pt x="228601" y="133349"/>
                </a:cubicBezTo>
                <a:cubicBezTo>
                  <a:pt x="228601" y="142752"/>
                  <a:pt x="220766" y="150812"/>
                  <a:pt x="211625" y="150812"/>
                </a:cubicBezTo>
                <a:cubicBezTo>
                  <a:pt x="211625" y="150812"/>
                  <a:pt x="211625" y="150812"/>
                  <a:pt x="164614" y="150812"/>
                </a:cubicBezTo>
                <a:cubicBezTo>
                  <a:pt x="155473" y="150812"/>
                  <a:pt x="147638" y="142752"/>
                  <a:pt x="147638" y="133349"/>
                </a:cubicBezTo>
                <a:cubicBezTo>
                  <a:pt x="147638" y="123946"/>
                  <a:pt x="155473" y="115887"/>
                  <a:pt x="164614" y="115887"/>
                </a:cubicBezTo>
                <a:close/>
                <a:moveTo>
                  <a:pt x="164614" y="61912"/>
                </a:moveTo>
                <a:cubicBezTo>
                  <a:pt x="164614" y="61912"/>
                  <a:pt x="164614" y="61912"/>
                  <a:pt x="211625" y="61912"/>
                </a:cubicBezTo>
                <a:cubicBezTo>
                  <a:pt x="220766" y="61912"/>
                  <a:pt x="228601" y="68262"/>
                  <a:pt x="228601" y="77152"/>
                </a:cubicBezTo>
                <a:cubicBezTo>
                  <a:pt x="228601" y="86042"/>
                  <a:pt x="220766" y="93662"/>
                  <a:pt x="211625" y="93662"/>
                </a:cubicBezTo>
                <a:cubicBezTo>
                  <a:pt x="211625" y="93662"/>
                  <a:pt x="211625" y="93662"/>
                  <a:pt x="164614" y="93662"/>
                </a:cubicBezTo>
                <a:cubicBezTo>
                  <a:pt x="155473" y="93662"/>
                  <a:pt x="147638" y="86042"/>
                  <a:pt x="147638" y="77152"/>
                </a:cubicBezTo>
                <a:cubicBezTo>
                  <a:pt x="147638" y="68262"/>
                  <a:pt x="155473" y="61912"/>
                  <a:pt x="164614" y="61912"/>
                </a:cubicBezTo>
                <a:close/>
                <a:moveTo>
                  <a:pt x="127397" y="22225"/>
                </a:moveTo>
                <a:cubicBezTo>
                  <a:pt x="127397" y="22225"/>
                  <a:pt x="127397" y="22225"/>
                  <a:pt x="127397" y="110381"/>
                </a:cubicBezTo>
                <a:cubicBezTo>
                  <a:pt x="127397" y="118276"/>
                  <a:pt x="119509" y="124854"/>
                  <a:pt x="111621" y="124854"/>
                </a:cubicBezTo>
                <a:cubicBezTo>
                  <a:pt x="111621" y="124854"/>
                  <a:pt x="111621" y="124854"/>
                  <a:pt x="22225" y="124854"/>
                </a:cubicBezTo>
                <a:cubicBezTo>
                  <a:pt x="22225" y="124854"/>
                  <a:pt x="22225" y="124854"/>
                  <a:pt x="22225" y="305115"/>
                </a:cubicBezTo>
                <a:cubicBezTo>
                  <a:pt x="22225" y="310378"/>
                  <a:pt x="26169" y="314325"/>
                  <a:pt x="31427" y="314325"/>
                </a:cubicBezTo>
                <a:cubicBezTo>
                  <a:pt x="31427" y="314325"/>
                  <a:pt x="31427" y="314325"/>
                  <a:pt x="265436" y="314325"/>
                </a:cubicBezTo>
                <a:cubicBezTo>
                  <a:pt x="270694" y="314325"/>
                  <a:pt x="274638" y="310378"/>
                  <a:pt x="274638" y="305115"/>
                </a:cubicBezTo>
                <a:lnTo>
                  <a:pt x="274638" y="31435"/>
                </a:lnTo>
                <a:cubicBezTo>
                  <a:pt x="274638" y="26172"/>
                  <a:pt x="270694" y="22225"/>
                  <a:pt x="265436" y="22225"/>
                </a:cubicBezTo>
                <a:cubicBezTo>
                  <a:pt x="265436" y="22225"/>
                  <a:pt x="265436" y="22225"/>
                  <a:pt x="127397" y="22225"/>
                </a:cubicBezTo>
                <a:close/>
                <a:moveTo>
                  <a:pt x="118220" y="0"/>
                </a:moveTo>
                <a:cubicBezTo>
                  <a:pt x="118220" y="0"/>
                  <a:pt x="118220" y="0"/>
                  <a:pt x="265338" y="0"/>
                </a:cubicBezTo>
                <a:cubicBezTo>
                  <a:pt x="282414" y="0"/>
                  <a:pt x="296863" y="14461"/>
                  <a:pt x="296863" y="31551"/>
                </a:cubicBezTo>
                <a:cubicBezTo>
                  <a:pt x="296863" y="31551"/>
                  <a:pt x="296863" y="31551"/>
                  <a:pt x="296863" y="304999"/>
                </a:cubicBezTo>
                <a:cubicBezTo>
                  <a:pt x="296863" y="322089"/>
                  <a:pt x="282414" y="336550"/>
                  <a:pt x="265338" y="336550"/>
                </a:cubicBezTo>
                <a:cubicBezTo>
                  <a:pt x="265338" y="336550"/>
                  <a:pt x="265338" y="336550"/>
                  <a:pt x="31525" y="336550"/>
                </a:cubicBezTo>
                <a:cubicBezTo>
                  <a:pt x="14449" y="336550"/>
                  <a:pt x="0" y="322089"/>
                  <a:pt x="0" y="304999"/>
                </a:cubicBezTo>
                <a:cubicBezTo>
                  <a:pt x="0" y="304999"/>
                  <a:pt x="0" y="304999"/>
                  <a:pt x="0" y="119633"/>
                </a:cubicBezTo>
                <a:cubicBezTo>
                  <a:pt x="0" y="110430"/>
                  <a:pt x="3941" y="102542"/>
                  <a:pt x="9195" y="97284"/>
                </a:cubicBezTo>
                <a:cubicBezTo>
                  <a:pt x="9195" y="97284"/>
                  <a:pt x="9195" y="97284"/>
                  <a:pt x="95889" y="9202"/>
                </a:cubicBezTo>
                <a:cubicBezTo>
                  <a:pt x="102457" y="3944"/>
                  <a:pt x="110339" y="0"/>
                  <a:pt x="1182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2" name="椭圆 102">
            <a:extLst>
              <a:ext uri="{FF2B5EF4-FFF2-40B4-BE49-F238E27FC236}">
                <a16:creationId xmlns:a16="http://schemas.microsoft.com/office/drawing/2014/main" id="{4F7B75E7-5AC1-4001-BE82-BEB51E3EB402}"/>
              </a:ext>
            </a:extLst>
          </p:cNvPr>
          <p:cNvSpPr/>
          <p:nvPr/>
        </p:nvSpPr>
        <p:spPr bwMode="auto">
          <a:xfrm>
            <a:off x="7459663" y="5280815"/>
            <a:ext cx="388938" cy="374650"/>
          </a:xfrm>
          <a:custGeom>
            <a:avLst/>
            <a:gdLst>
              <a:gd name="connsiteX0" fmla="*/ 35700 w 578738"/>
              <a:gd name="connsiteY0" fmla="*/ 243554 h 561315"/>
              <a:gd name="connsiteX1" fmla="*/ 30383 w 578738"/>
              <a:gd name="connsiteY1" fmla="*/ 254930 h 561315"/>
              <a:gd name="connsiteX2" fmla="*/ 30383 w 578738"/>
              <a:gd name="connsiteY2" fmla="*/ 519604 h 561315"/>
              <a:gd name="connsiteX3" fmla="*/ 35700 w 578738"/>
              <a:gd name="connsiteY3" fmla="*/ 530980 h 561315"/>
              <a:gd name="connsiteX4" fmla="*/ 132926 w 578738"/>
              <a:gd name="connsiteY4" fmla="*/ 530980 h 561315"/>
              <a:gd name="connsiteX5" fmla="*/ 138243 w 578738"/>
              <a:gd name="connsiteY5" fmla="*/ 519604 h 561315"/>
              <a:gd name="connsiteX6" fmla="*/ 138243 w 578738"/>
              <a:gd name="connsiteY6" fmla="*/ 254930 h 561315"/>
              <a:gd name="connsiteX7" fmla="*/ 132926 w 578738"/>
              <a:gd name="connsiteY7" fmla="*/ 243554 h 561315"/>
              <a:gd name="connsiteX8" fmla="*/ 35700 w 578738"/>
              <a:gd name="connsiteY8" fmla="*/ 213219 h 561315"/>
              <a:gd name="connsiteX9" fmla="*/ 132926 w 578738"/>
              <a:gd name="connsiteY9" fmla="*/ 213219 h 561315"/>
              <a:gd name="connsiteX10" fmla="*/ 168626 w 578738"/>
              <a:gd name="connsiteY10" fmla="*/ 254930 h 561315"/>
              <a:gd name="connsiteX11" fmla="*/ 168626 w 578738"/>
              <a:gd name="connsiteY11" fmla="*/ 519604 h 561315"/>
              <a:gd name="connsiteX12" fmla="*/ 132926 w 578738"/>
              <a:gd name="connsiteY12" fmla="*/ 561315 h 561315"/>
              <a:gd name="connsiteX13" fmla="*/ 35700 w 578738"/>
              <a:gd name="connsiteY13" fmla="*/ 561315 h 561315"/>
              <a:gd name="connsiteX14" fmla="*/ 0 w 578738"/>
              <a:gd name="connsiteY14" fmla="*/ 519604 h 561315"/>
              <a:gd name="connsiteX15" fmla="*/ 0 w 578738"/>
              <a:gd name="connsiteY15" fmla="*/ 254930 h 561315"/>
              <a:gd name="connsiteX16" fmla="*/ 35700 w 578738"/>
              <a:gd name="connsiteY16" fmla="*/ 213219 h 561315"/>
              <a:gd name="connsiteX17" fmla="*/ 321281 w 578738"/>
              <a:gd name="connsiteY17" fmla="*/ 30341 h 561315"/>
              <a:gd name="connsiteX18" fmla="*/ 296219 w 578738"/>
              <a:gd name="connsiteY18" fmla="*/ 55373 h 561315"/>
              <a:gd name="connsiteX19" fmla="*/ 296979 w 578738"/>
              <a:gd name="connsiteY19" fmla="*/ 60683 h 561315"/>
              <a:gd name="connsiteX20" fmla="*/ 296979 w 578738"/>
              <a:gd name="connsiteY20" fmla="*/ 65992 h 561315"/>
              <a:gd name="connsiteX21" fmla="*/ 268119 w 578738"/>
              <a:gd name="connsiteY21" fmla="*/ 212389 h 561315"/>
              <a:gd name="connsiteX22" fmla="*/ 263563 w 578738"/>
              <a:gd name="connsiteY22" fmla="*/ 221492 h 561315"/>
              <a:gd name="connsiteX23" fmla="*/ 262044 w 578738"/>
              <a:gd name="connsiteY23" fmla="*/ 223009 h 561315"/>
              <a:gd name="connsiteX24" fmla="*/ 232425 w 578738"/>
              <a:gd name="connsiteY24" fmla="*/ 240455 h 561315"/>
              <a:gd name="connsiteX25" fmla="*/ 230146 w 578738"/>
              <a:gd name="connsiteY25" fmla="*/ 240455 h 561315"/>
              <a:gd name="connsiteX26" fmla="*/ 225590 w 578738"/>
              <a:gd name="connsiteY26" fmla="*/ 240455 h 561315"/>
              <a:gd name="connsiteX27" fmla="*/ 224071 w 578738"/>
              <a:gd name="connsiteY27" fmla="*/ 241214 h 561315"/>
              <a:gd name="connsiteX28" fmla="*/ 211919 w 578738"/>
              <a:gd name="connsiteY28" fmla="*/ 253350 h 561315"/>
              <a:gd name="connsiteX29" fmla="*/ 211919 w 578738"/>
              <a:gd name="connsiteY29" fmla="*/ 518079 h 561315"/>
              <a:gd name="connsiteX30" fmla="*/ 224830 w 578738"/>
              <a:gd name="connsiteY30" fmla="*/ 530974 h 561315"/>
              <a:gd name="connsiteX31" fmla="*/ 521019 w 578738"/>
              <a:gd name="connsiteY31" fmla="*/ 530974 h 561315"/>
              <a:gd name="connsiteX32" fmla="*/ 522538 w 578738"/>
              <a:gd name="connsiteY32" fmla="*/ 530215 h 561315"/>
              <a:gd name="connsiteX33" fmla="*/ 546081 w 578738"/>
              <a:gd name="connsiteY33" fmla="*/ 505942 h 561315"/>
              <a:gd name="connsiteX34" fmla="*/ 522538 w 578738"/>
              <a:gd name="connsiteY34" fmla="*/ 480910 h 561315"/>
              <a:gd name="connsiteX35" fmla="*/ 508108 w 578738"/>
              <a:gd name="connsiteY35" fmla="*/ 465740 h 561315"/>
              <a:gd name="connsiteX36" fmla="*/ 523298 w 578738"/>
              <a:gd name="connsiteY36" fmla="*/ 450569 h 561315"/>
              <a:gd name="connsiteX37" fmla="*/ 548360 w 578738"/>
              <a:gd name="connsiteY37" fmla="*/ 425537 h 561315"/>
              <a:gd name="connsiteX38" fmla="*/ 523298 w 578738"/>
              <a:gd name="connsiteY38" fmla="*/ 401264 h 561315"/>
              <a:gd name="connsiteX39" fmla="*/ 508108 w 578738"/>
              <a:gd name="connsiteY39" fmla="*/ 386094 h 561315"/>
              <a:gd name="connsiteX40" fmla="*/ 523298 w 578738"/>
              <a:gd name="connsiteY40" fmla="*/ 370923 h 561315"/>
              <a:gd name="connsiteX41" fmla="*/ 548360 w 578738"/>
              <a:gd name="connsiteY41" fmla="*/ 345891 h 561315"/>
              <a:gd name="connsiteX42" fmla="*/ 523298 w 578738"/>
              <a:gd name="connsiteY42" fmla="*/ 320860 h 561315"/>
              <a:gd name="connsiteX43" fmla="*/ 508108 w 578738"/>
              <a:gd name="connsiteY43" fmla="*/ 305689 h 561315"/>
              <a:gd name="connsiteX44" fmla="*/ 523298 w 578738"/>
              <a:gd name="connsiteY44" fmla="*/ 290518 h 561315"/>
              <a:gd name="connsiteX45" fmla="*/ 548360 w 578738"/>
              <a:gd name="connsiteY45" fmla="*/ 265487 h 561315"/>
              <a:gd name="connsiteX46" fmla="*/ 523298 w 578738"/>
              <a:gd name="connsiteY46" fmla="*/ 240455 h 561315"/>
              <a:gd name="connsiteX47" fmla="*/ 373684 w 578738"/>
              <a:gd name="connsiteY47" fmla="*/ 240455 h 561315"/>
              <a:gd name="connsiteX48" fmla="*/ 361533 w 578738"/>
              <a:gd name="connsiteY48" fmla="*/ 234387 h 561315"/>
              <a:gd name="connsiteX49" fmla="*/ 360014 w 578738"/>
              <a:gd name="connsiteY49" fmla="*/ 219975 h 561315"/>
              <a:gd name="connsiteX50" fmla="*/ 343306 w 578738"/>
              <a:gd name="connsiteY50" fmla="*/ 42478 h 561315"/>
              <a:gd name="connsiteX51" fmla="*/ 341787 w 578738"/>
              <a:gd name="connsiteY51" fmla="*/ 40961 h 561315"/>
              <a:gd name="connsiteX52" fmla="*/ 321281 w 578738"/>
              <a:gd name="connsiteY52" fmla="*/ 30341 h 561315"/>
              <a:gd name="connsiteX53" fmla="*/ 321281 w 578738"/>
              <a:gd name="connsiteY53" fmla="*/ 0 h 561315"/>
              <a:gd name="connsiteX54" fmla="*/ 365330 w 578738"/>
              <a:gd name="connsiteY54" fmla="*/ 21997 h 561315"/>
              <a:gd name="connsiteX55" fmla="*/ 395708 w 578738"/>
              <a:gd name="connsiteY55" fmla="*/ 210114 h 561315"/>
              <a:gd name="connsiteX56" fmla="*/ 523298 w 578738"/>
              <a:gd name="connsiteY56" fmla="*/ 210114 h 561315"/>
              <a:gd name="connsiteX57" fmla="*/ 562789 w 578738"/>
              <a:gd name="connsiteY57" fmla="*/ 226802 h 561315"/>
              <a:gd name="connsiteX58" fmla="*/ 578738 w 578738"/>
              <a:gd name="connsiteY58" fmla="*/ 265487 h 561315"/>
              <a:gd name="connsiteX59" fmla="*/ 561270 w 578738"/>
              <a:gd name="connsiteY59" fmla="*/ 305689 h 561315"/>
              <a:gd name="connsiteX60" fmla="*/ 578738 w 578738"/>
              <a:gd name="connsiteY60" fmla="*/ 345891 h 561315"/>
              <a:gd name="connsiteX61" fmla="*/ 561270 w 578738"/>
              <a:gd name="connsiteY61" fmla="*/ 386094 h 561315"/>
              <a:gd name="connsiteX62" fmla="*/ 578738 w 578738"/>
              <a:gd name="connsiteY62" fmla="*/ 425537 h 561315"/>
              <a:gd name="connsiteX63" fmla="*/ 560511 w 578738"/>
              <a:gd name="connsiteY63" fmla="*/ 466498 h 561315"/>
              <a:gd name="connsiteX64" fmla="*/ 576460 w 578738"/>
              <a:gd name="connsiteY64" fmla="*/ 505942 h 561315"/>
              <a:gd name="connsiteX65" fmla="*/ 527095 w 578738"/>
              <a:gd name="connsiteY65" fmla="*/ 560556 h 561315"/>
              <a:gd name="connsiteX66" fmla="*/ 523298 w 578738"/>
              <a:gd name="connsiteY66" fmla="*/ 561315 h 561315"/>
              <a:gd name="connsiteX67" fmla="*/ 224830 w 578738"/>
              <a:gd name="connsiteY67" fmla="*/ 561315 h 561315"/>
              <a:gd name="connsiteX68" fmla="*/ 181541 w 578738"/>
              <a:gd name="connsiteY68" fmla="*/ 518079 h 561315"/>
              <a:gd name="connsiteX69" fmla="*/ 181541 w 578738"/>
              <a:gd name="connsiteY69" fmla="*/ 253350 h 561315"/>
              <a:gd name="connsiteX70" fmla="*/ 222552 w 578738"/>
              <a:gd name="connsiteY70" fmla="*/ 210872 h 561315"/>
              <a:gd name="connsiteX71" fmla="*/ 224830 w 578738"/>
              <a:gd name="connsiteY71" fmla="*/ 210114 h 561315"/>
              <a:gd name="connsiteX72" fmla="*/ 229387 w 578738"/>
              <a:gd name="connsiteY72" fmla="*/ 210114 h 561315"/>
              <a:gd name="connsiteX73" fmla="*/ 237741 w 578738"/>
              <a:gd name="connsiteY73" fmla="*/ 205563 h 561315"/>
              <a:gd name="connsiteX74" fmla="*/ 240779 w 578738"/>
              <a:gd name="connsiteY74" fmla="*/ 198736 h 561315"/>
              <a:gd name="connsiteX75" fmla="*/ 266600 w 578738"/>
              <a:gd name="connsiteY75" fmla="*/ 66751 h 561315"/>
              <a:gd name="connsiteX76" fmla="*/ 266600 w 578738"/>
              <a:gd name="connsiteY76" fmla="*/ 60683 h 561315"/>
              <a:gd name="connsiteX77" fmla="*/ 265841 w 578738"/>
              <a:gd name="connsiteY77" fmla="*/ 55373 h 561315"/>
              <a:gd name="connsiteX78" fmla="*/ 321281 w 578738"/>
              <a:gd name="connsiteY78" fmla="*/ 0 h 56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78738" h="561315">
                <a:moveTo>
                  <a:pt x="35700" y="243554"/>
                </a:moveTo>
                <a:cubicBezTo>
                  <a:pt x="34181" y="243554"/>
                  <a:pt x="30383" y="248104"/>
                  <a:pt x="30383" y="254930"/>
                </a:cubicBezTo>
                <a:lnTo>
                  <a:pt x="30383" y="519604"/>
                </a:lnTo>
                <a:cubicBezTo>
                  <a:pt x="30383" y="526430"/>
                  <a:pt x="34181" y="530980"/>
                  <a:pt x="35700" y="530980"/>
                </a:cubicBezTo>
                <a:lnTo>
                  <a:pt x="132926" y="530980"/>
                </a:lnTo>
                <a:cubicBezTo>
                  <a:pt x="134445" y="530980"/>
                  <a:pt x="138243" y="526430"/>
                  <a:pt x="138243" y="519604"/>
                </a:cubicBezTo>
                <a:lnTo>
                  <a:pt x="138243" y="254930"/>
                </a:lnTo>
                <a:cubicBezTo>
                  <a:pt x="138243" y="248104"/>
                  <a:pt x="134445" y="243554"/>
                  <a:pt x="132926" y="243554"/>
                </a:cubicBezTo>
                <a:close/>
                <a:moveTo>
                  <a:pt x="35700" y="213219"/>
                </a:moveTo>
                <a:lnTo>
                  <a:pt x="132926" y="213219"/>
                </a:lnTo>
                <a:cubicBezTo>
                  <a:pt x="152675" y="213219"/>
                  <a:pt x="168626" y="231420"/>
                  <a:pt x="168626" y="254930"/>
                </a:cubicBezTo>
                <a:lnTo>
                  <a:pt x="168626" y="519604"/>
                </a:lnTo>
                <a:cubicBezTo>
                  <a:pt x="168626" y="542356"/>
                  <a:pt x="152675" y="561315"/>
                  <a:pt x="132926" y="561315"/>
                </a:cubicBezTo>
                <a:lnTo>
                  <a:pt x="35700" y="561315"/>
                </a:lnTo>
                <a:cubicBezTo>
                  <a:pt x="15951" y="561315"/>
                  <a:pt x="0" y="542356"/>
                  <a:pt x="0" y="519604"/>
                </a:cubicBezTo>
                <a:lnTo>
                  <a:pt x="0" y="254930"/>
                </a:lnTo>
                <a:cubicBezTo>
                  <a:pt x="0" y="231420"/>
                  <a:pt x="15951" y="213219"/>
                  <a:pt x="35700" y="213219"/>
                </a:cubicBezTo>
                <a:close/>
                <a:moveTo>
                  <a:pt x="321281" y="30341"/>
                </a:moveTo>
                <a:cubicBezTo>
                  <a:pt x="307611" y="30341"/>
                  <a:pt x="296219" y="41719"/>
                  <a:pt x="296219" y="55373"/>
                </a:cubicBezTo>
                <a:cubicBezTo>
                  <a:pt x="296219" y="56890"/>
                  <a:pt x="296979" y="59166"/>
                  <a:pt x="296979" y="60683"/>
                </a:cubicBezTo>
                <a:cubicBezTo>
                  <a:pt x="297738" y="62200"/>
                  <a:pt x="297738" y="64475"/>
                  <a:pt x="296979" y="65992"/>
                </a:cubicBezTo>
                <a:cubicBezTo>
                  <a:pt x="306852" y="119090"/>
                  <a:pt x="287106" y="174463"/>
                  <a:pt x="268119" y="212389"/>
                </a:cubicBezTo>
                <a:cubicBezTo>
                  <a:pt x="266600" y="215424"/>
                  <a:pt x="265081" y="218458"/>
                  <a:pt x="263563" y="221492"/>
                </a:cubicBezTo>
                <a:cubicBezTo>
                  <a:pt x="263563" y="221492"/>
                  <a:pt x="262803" y="222250"/>
                  <a:pt x="262044" y="223009"/>
                </a:cubicBezTo>
                <a:cubicBezTo>
                  <a:pt x="255209" y="232870"/>
                  <a:pt x="244576" y="238938"/>
                  <a:pt x="232425" y="240455"/>
                </a:cubicBezTo>
                <a:cubicBezTo>
                  <a:pt x="231665" y="240455"/>
                  <a:pt x="230906" y="240455"/>
                  <a:pt x="230146" y="240455"/>
                </a:cubicBezTo>
                <a:lnTo>
                  <a:pt x="225590" y="240455"/>
                </a:lnTo>
                <a:cubicBezTo>
                  <a:pt x="225590" y="241214"/>
                  <a:pt x="224830" y="241214"/>
                  <a:pt x="224071" y="241214"/>
                </a:cubicBezTo>
                <a:cubicBezTo>
                  <a:pt x="217236" y="241214"/>
                  <a:pt x="211919" y="246524"/>
                  <a:pt x="211919" y="253350"/>
                </a:cubicBezTo>
                <a:lnTo>
                  <a:pt x="211919" y="518079"/>
                </a:lnTo>
                <a:cubicBezTo>
                  <a:pt x="211919" y="524905"/>
                  <a:pt x="217995" y="530974"/>
                  <a:pt x="224830" y="530974"/>
                </a:cubicBezTo>
                <a:lnTo>
                  <a:pt x="521019" y="530974"/>
                </a:lnTo>
                <a:cubicBezTo>
                  <a:pt x="521779" y="530974"/>
                  <a:pt x="521779" y="530215"/>
                  <a:pt x="522538" y="530215"/>
                </a:cubicBezTo>
                <a:cubicBezTo>
                  <a:pt x="536208" y="530215"/>
                  <a:pt x="546081" y="518837"/>
                  <a:pt x="546081" y="505942"/>
                </a:cubicBezTo>
                <a:cubicBezTo>
                  <a:pt x="546081" y="493047"/>
                  <a:pt x="536208" y="481669"/>
                  <a:pt x="522538" y="480910"/>
                </a:cubicBezTo>
                <a:cubicBezTo>
                  <a:pt x="514943" y="480910"/>
                  <a:pt x="508108" y="474084"/>
                  <a:pt x="508108" y="465740"/>
                </a:cubicBezTo>
                <a:cubicBezTo>
                  <a:pt x="508108" y="457396"/>
                  <a:pt x="514943" y="450569"/>
                  <a:pt x="523298" y="450569"/>
                </a:cubicBezTo>
                <a:cubicBezTo>
                  <a:pt x="536968" y="450569"/>
                  <a:pt x="548360" y="439191"/>
                  <a:pt x="548360" y="425537"/>
                </a:cubicBezTo>
                <a:cubicBezTo>
                  <a:pt x="548360" y="411884"/>
                  <a:pt x="536968" y="401264"/>
                  <a:pt x="523298" y="401264"/>
                </a:cubicBezTo>
                <a:cubicBezTo>
                  <a:pt x="514943" y="401264"/>
                  <a:pt x="508108" y="394438"/>
                  <a:pt x="508108" y="386094"/>
                </a:cubicBezTo>
                <a:cubicBezTo>
                  <a:pt x="508108" y="377750"/>
                  <a:pt x="514943" y="370923"/>
                  <a:pt x="523298" y="370923"/>
                </a:cubicBezTo>
                <a:cubicBezTo>
                  <a:pt x="536968" y="370923"/>
                  <a:pt x="548360" y="359545"/>
                  <a:pt x="548360" y="345891"/>
                </a:cubicBezTo>
                <a:cubicBezTo>
                  <a:pt x="548360" y="332238"/>
                  <a:pt x="536968" y="320860"/>
                  <a:pt x="523298" y="320860"/>
                </a:cubicBezTo>
                <a:cubicBezTo>
                  <a:pt x="514943" y="320860"/>
                  <a:pt x="508108" y="314033"/>
                  <a:pt x="508108" y="305689"/>
                </a:cubicBezTo>
                <a:cubicBezTo>
                  <a:pt x="508108" y="297345"/>
                  <a:pt x="514943" y="290518"/>
                  <a:pt x="523298" y="290518"/>
                </a:cubicBezTo>
                <a:cubicBezTo>
                  <a:pt x="536968" y="290518"/>
                  <a:pt x="548360" y="279140"/>
                  <a:pt x="548360" y="265487"/>
                </a:cubicBezTo>
                <a:cubicBezTo>
                  <a:pt x="548360" y="251833"/>
                  <a:pt x="536968" y="240455"/>
                  <a:pt x="523298" y="240455"/>
                </a:cubicBezTo>
                <a:lnTo>
                  <a:pt x="373684" y="240455"/>
                </a:lnTo>
                <a:cubicBezTo>
                  <a:pt x="369127" y="240455"/>
                  <a:pt x="363811" y="238180"/>
                  <a:pt x="361533" y="234387"/>
                </a:cubicBezTo>
                <a:cubicBezTo>
                  <a:pt x="358495" y="229836"/>
                  <a:pt x="357735" y="224526"/>
                  <a:pt x="360014" y="219975"/>
                </a:cubicBezTo>
                <a:cubicBezTo>
                  <a:pt x="401784" y="120607"/>
                  <a:pt x="349381" y="50822"/>
                  <a:pt x="343306" y="42478"/>
                </a:cubicBezTo>
                <a:cubicBezTo>
                  <a:pt x="342546" y="42478"/>
                  <a:pt x="341787" y="41719"/>
                  <a:pt x="341787" y="40961"/>
                </a:cubicBezTo>
                <a:cubicBezTo>
                  <a:pt x="336471" y="34134"/>
                  <a:pt x="329635" y="30341"/>
                  <a:pt x="321281" y="30341"/>
                </a:cubicBezTo>
                <a:close/>
                <a:moveTo>
                  <a:pt x="321281" y="0"/>
                </a:moveTo>
                <a:cubicBezTo>
                  <a:pt x="338749" y="0"/>
                  <a:pt x="354698" y="8344"/>
                  <a:pt x="365330" y="21997"/>
                </a:cubicBezTo>
                <a:cubicBezTo>
                  <a:pt x="368368" y="25032"/>
                  <a:pt x="431403" y="99368"/>
                  <a:pt x="395708" y="210114"/>
                </a:cubicBezTo>
                <a:lnTo>
                  <a:pt x="523298" y="210114"/>
                </a:lnTo>
                <a:cubicBezTo>
                  <a:pt x="538487" y="210114"/>
                  <a:pt x="552157" y="216182"/>
                  <a:pt x="562789" y="226802"/>
                </a:cubicBezTo>
                <a:cubicBezTo>
                  <a:pt x="572662" y="237421"/>
                  <a:pt x="578738" y="251075"/>
                  <a:pt x="578738" y="265487"/>
                </a:cubicBezTo>
                <a:cubicBezTo>
                  <a:pt x="578738" y="281416"/>
                  <a:pt x="571903" y="295828"/>
                  <a:pt x="561270" y="305689"/>
                </a:cubicBezTo>
                <a:cubicBezTo>
                  <a:pt x="571903" y="315550"/>
                  <a:pt x="578738" y="329962"/>
                  <a:pt x="578738" y="345891"/>
                </a:cubicBezTo>
                <a:cubicBezTo>
                  <a:pt x="578738" y="361821"/>
                  <a:pt x="571903" y="375474"/>
                  <a:pt x="561270" y="386094"/>
                </a:cubicBezTo>
                <a:cubicBezTo>
                  <a:pt x="571903" y="395955"/>
                  <a:pt x="578738" y="410367"/>
                  <a:pt x="578738" y="425537"/>
                </a:cubicBezTo>
                <a:cubicBezTo>
                  <a:pt x="578738" y="442225"/>
                  <a:pt x="571903" y="456637"/>
                  <a:pt x="560511" y="466498"/>
                </a:cubicBezTo>
                <a:cubicBezTo>
                  <a:pt x="570384" y="477118"/>
                  <a:pt x="576460" y="490771"/>
                  <a:pt x="576460" y="505942"/>
                </a:cubicBezTo>
                <a:cubicBezTo>
                  <a:pt x="576460" y="534008"/>
                  <a:pt x="555195" y="557522"/>
                  <a:pt x="527095" y="560556"/>
                </a:cubicBezTo>
                <a:cubicBezTo>
                  <a:pt x="525576" y="560556"/>
                  <a:pt x="524816" y="561315"/>
                  <a:pt x="523298" y="561315"/>
                </a:cubicBezTo>
                <a:lnTo>
                  <a:pt x="224830" y="561315"/>
                </a:lnTo>
                <a:cubicBezTo>
                  <a:pt x="201287" y="561315"/>
                  <a:pt x="181541" y="541593"/>
                  <a:pt x="181541" y="518079"/>
                </a:cubicBezTo>
                <a:lnTo>
                  <a:pt x="181541" y="253350"/>
                </a:lnTo>
                <a:cubicBezTo>
                  <a:pt x="181541" y="230594"/>
                  <a:pt x="199768" y="211631"/>
                  <a:pt x="222552" y="210872"/>
                </a:cubicBezTo>
                <a:cubicBezTo>
                  <a:pt x="223311" y="210872"/>
                  <a:pt x="224071" y="210114"/>
                  <a:pt x="224830" y="210114"/>
                </a:cubicBezTo>
                <a:lnTo>
                  <a:pt x="229387" y="210114"/>
                </a:lnTo>
                <a:cubicBezTo>
                  <a:pt x="232425" y="210114"/>
                  <a:pt x="235463" y="208597"/>
                  <a:pt x="237741" y="205563"/>
                </a:cubicBezTo>
                <a:cubicBezTo>
                  <a:pt x="238500" y="203287"/>
                  <a:pt x="240019" y="201011"/>
                  <a:pt x="240779" y="198736"/>
                </a:cubicBezTo>
                <a:cubicBezTo>
                  <a:pt x="255209" y="170670"/>
                  <a:pt x="277233" y="115297"/>
                  <a:pt x="266600" y="66751"/>
                </a:cubicBezTo>
                <a:cubicBezTo>
                  <a:pt x="265841" y="65234"/>
                  <a:pt x="265841" y="62958"/>
                  <a:pt x="266600" y="60683"/>
                </a:cubicBezTo>
                <a:cubicBezTo>
                  <a:pt x="265841" y="59166"/>
                  <a:pt x="265841" y="56890"/>
                  <a:pt x="265841" y="55373"/>
                </a:cubicBezTo>
                <a:cubicBezTo>
                  <a:pt x="265841" y="25032"/>
                  <a:pt x="290903" y="0"/>
                  <a:pt x="3212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107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1" name="Rectangle 42">
            <a:extLst>
              <a:ext uri="{FF2B5EF4-FFF2-40B4-BE49-F238E27FC236}">
                <a16:creationId xmlns:a16="http://schemas.microsoft.com/office/drawing/2014/main" id="{09C1F28A-4152-47F4-892E-9514F5FE3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3850" y="2047875"/>
            <a:ext cx="273050" cy="2746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BA9305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400" b="1" dirty="0">
                <a:solidFill>
                  <a:srgbClr val="FFFFFF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Open Sans" panose="020B0606030504020204" pitchFamily="34" charset="0"/>
              </a:rPr>
              <a:t>+</a:t>
            </a:r>
          </a:p>
        </p:txBody>
      </p:sp>
      <p:sp>
        <p:nvSpPr>
          <p:cNvPr id="16412" name="Rectangle 40">
            <a:extLst>
              <a:ext uri="{FF2B5EF4-FFF2-40B4-BE49-F238E27FC236}">
                <a16:creationId xmlns:a16="http://schemas.microsoft.com/office/drawing/2014/main" id="{DF04BBC0-E0C4-4E39-8BF9-811A1E344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3850" y="3333750"/>
            <a:ext cx="273050" cy="2762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BA9305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rgbClr val="FFFFFF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Open Sans" panose="020B0606030504020204" pitchFamily="34" charset="0"/>
              </a:rPr>
              <a:t>+</a:t>
            </a:r>
          </a:p>
        </p:txBody>
      </p:sp>
      <p:sp>
        <p:nvSpPr>
          <p:cNvPr id="16413" name="Rectangle 38">
            <a:extLst>
              <a:ext uri="{FF2B5EF4-FFF2-40B4-BE49-F238E27FC236}">
                <a16:creationId xmlns:a16="http://schemas.microsoft.com/office/drawing/2014/main" id="{01DEF716-635E-43A4-BDAB-24B11FD4E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3850" y="4619625"/>
            <a:ext cx="273050" cy="27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BA9305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400" b="1">
                <a:solidFill>
                  <a:srgbClr val="FFFFFF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Open Sans" panose="020B0606030504020204" pitchFamily="34" charset="0"/>
              </a:rPr>
              <a:t>-</a:t>
            </a:r>
          </a:p>
        </p:txBody>
      </p:sp>
      <p:grpSp>
        <p:nvGrpSpPr>
          <p:cNvPr id="16414" name="组合 8">
            <a:extLst>
              <a:ext uri="{FF2B5EF4-FFF2-40B4-BE49-F238E27FC236}">
                <a16:creationId xmlns:a16="http://schemas.microsoft.com/office/drawing/2014/main" id="{1BBB41E5-C78B-4A34-93B8-8F7924CC899F}"/>
              </a:ext>
            </a:extLst>
          </p:cNvPr>
          <p:cNvGrpSpPr>
            <a:grpSpLocks/>
          </p:cNvGrpSpPr>
          <p:nvPr/>
        </p:nvGrpSpPr>
        <p:grpSpPr bwMode="auto">
          <a:xfrm>
            <a:off x="7065963" y="1974850"/>
            <a:ext cx="3340100" cy="639763"/>
            <a:chOff x="6003922" y="4322116"/>
            <a:chExt cx="3339314" cy="639949"/>
          </a:xfrm>
        </p:grpSpPr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763A0A89-680F-4C1B-B055-D355D49718BA}"/>
                </a:ext>
              </a:extLst>
            </p:cNvPr>
            <p:cNvSpPr/>
            <p:nvPr/>
          </p:nvSpPr>
          <p:spPr>
            <a:xfrm>
              <a:off x="6003922" y="4623624"/>
              <a:ext cx="3339314" cy="33844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This template is exclusive designed by Fei.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er.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creative, and copyrights belongs to Bao.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tu.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Internet.</a:t>
              </a:r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B5DCB2A8-867A-4767-A0E5-CF8F32929821}"/>
                </a:ext>
              </a:extLst>
            </p:cNvPr>
            <p:cNvSpPr/>
            <p:nvPr/>
          </p:nvSpPr>
          <p:spPr>
            <a:xfrm>
              <a:off x="6003923" y="4322116"/>
              <a:ext cx="1714678" cy="33844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Add your text.</a:t>
              </a:r>
            </a:p>
          </p:txBody>
        </p:sp>
      </p:grpSp>
      <p:grpSp>
        <p:nvGrpSpPr>
          <p:cNvPr id="16415" name="组合 8">
            <a:extLst>
              <a:ext uri="{FF2B5EF4-FFF2-40B4-BE49-F238E27FC236}">
                <a16:creationId xmlns:a16="http://schemas.microsoft.com/office/drawing/2014/main" id="{F81DA310-E1A4-46A9-A6A4-54216A9CBF88}"/>
              </a:ext>
            </a:extLst>
          </p:cNvPr>
          <p:cNvGrpSpPr>
            <a:grpSpLocks/>
          </p:cNvGrpSpPr>
          <p:nvPr/>
        </p:nvGrpSpPr>
        <p:grpSpPr bwMode="auto">
          <a:xfrm>
            <a:off x="7065963" y="3260725"/>
            <a:ext cx="3340100" cy="641350"/>
            <a:chOff x="6003922" y="4322116"/>
            <a:chExt cx="3339314" cy="639949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336C00D3-CF03-4751-8966-105FF686076A}"/>
                </a:ext>
              </a:extLst>
            </p:cNvPr>
            <p:cNvSpPr/>
            <p:nvPr/>
          </p:nvSpPr>
          <p:spPr>
            <a:xfrm>
              <a:off x="6003922" y="4623624"/>
              <a:ext cx="3339314" cy="33844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This template is exclusive designed by Fei.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er.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creative, and copyrights belongs to Bao.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tu.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Internet.</a:t>
              </a:r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B6C3B52E-375D-4B45-B7ED-71EF52C8D7CC}"/>
                </a:ext>
              </a:extLst>
            </p:cNvPr>
            <p:cNvSpPr/>
            <p:nvPr/>
          </p:nvSpPr>
          <p:spPr>
            <a:xfrm>
              <a:off x="6003923" y="4322116"/>
              <a:ext cx="1714678" cy="33844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Add your text.</a:t>
              </a:r>
            </a:p>
          </p:txBody>
        </p:sp>
      </p:grpSp>
      <p:grpSp>
        <p:nvGrpSpPr>
          <p:cNvPr id="16416" name="组合 8">
            <a:extLst>
              <a:ext uri="{FF2B5EF4-FFF2-40B4-BE49-F238E27FC236}">
                <a16:creationId xmlns:a16="http://schemas.microsoft.com/office/drawing/2014/main" id="{860585A2-21F4-47E3-BFD0-45EAF86CF6EE}"/>
              </a:ext>
            </a:extLst>
          </p:cNvPr>
          <p:cNvGrpSpPr>
            <a:grpSpLocks/>
          </p:cNvGrpSpPr>
          <p:nvPr/>
        </p:nvGrpSpPr>
        <p:grpSpPr bwMode="auto">
          <a:xfrm>
            <a:off x="7065963" y="4532313"/>
            <a:ext cx="3340100" cy="641350"/>
            <a:chOff x="6003922" y="4322116"/>
            <a:chExt cx="3339314" cy="639949"/>
          </a:xfrm>
        </p:grpSpPr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FEC6FFB1-88B7-4954-AC59-57F6F2744DCD}"/>
                </a:ext>
              </a:extLst>
            </p:cNvPr>
            <p:cNvSpPr/>
            <p:nvPr/>
          </p:nvSpPr>
          <p:spPr>
            <a:xfrm>
              <a:off x="6003922" y="4623624"/>
              <a:ext cx="3339314" cy="33844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This template is exclusive designed by Fei.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er.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creative, and copyrights belongs to Bao.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tu.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Internet.</a:t>
              </a:r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69C795AC-F954-4F3B-A221-3A726BA95F1F}"/>
                </a:ext>
              </a:extLst>
            </p:cNvPr>
            <p:cNvSpPr/>
            <p:nvPr/>
          </p:nvSpPr>
          <p:spPr>
            <a:xfrm>
              <a:off x="6003923" y="4322116"/>
              <a:ext cx="1714678" cy="33844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Add your text.</a:t>
              </a: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A75423F0-AC06-428B-8CC7-E507A77ADFA2}"/>
              </a:ext>
            </a:extLst>
          </p:cNvPr>
          <p:cNvGrpSpPr/>
          <p:nvPr/>
        </p:nvGrpSpPr>
        <p:grpSpPr>
          <a:xfrm>
            <a:off x="658730" y="307528"/>
            <a:ext cx="3927476" cy="947285"/>
            <a:chOff x="658730" y="307528"/>
            <a:chExt cx="3927476" cy="947285"/>
          </a:xfrm>
        </p:grpSpPr>
        <p:grpSp>
          <p:nvGrpSpPr>
            <p:cNvPr id="40" name="组合 8">
              <a:extLst>
                <a:ext uri="{FF2B5EF4-FFF2-40B4-BE49-F238E27FC236}">
                  <a16:creationId xmlns:a16="http://schemas.microsoft.com/office/drawing/2014/main" id="{D898977E-6C1F-471B-BCAC-6F529434DC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8730" y="307528"/>
              <a:ext cx="3927476" cy="902432"/>
              <a:chOff x="6003922" y="3634704"/>
              <a:chExt cx="3925397" cy="902877"/>
            </a:xfrm>
          </p:grpSpPr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FEDB1059-BD3F-4720-A3CE-2710C6986928}"/>
                  </a:ext>
                </a:extLst>
              </p:cNvPr>
              <p:cNvSpPr/>
              <p:nvPr/>
            </p:nvSpPr>
            <p:spPr>
              <a:xfrm>
                <a:off x="6042169" y="4144973"/>
                <a:ext cx="3887150" cy="39260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This template is exclusive designed by Fei. </a:t>
                </a:r>
                <a:r>
                  <a:rPr lang="en-US" altLang="zh-CN" sz="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er.</a:t>
                </a: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 creative, and copyrights belongs to Bao. </a:t>
                </a:r>
                <a:r>
                  <a:rPr lang="en-US" altLang="zh-CN" sz="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tu.</a:t>
                </a: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 Internet.</a:t>
                </a:r>
                <a:endPara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22CF22D3-AAC4-4F27-9111-22698A061440}"/>
                  </a:ext>
                </a:extLst>
              </p:cNvPr>
              <p:cNvSpPr/>
              <p:nvPr/>
            </p:nvSpPr>
            <p:spPr>
              <a:xfrm>
                <a:off x="6003922" y="3634704"/>
                <a:ext cx="3761602" cy="58506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BUSINESS PLAN</a:t>
                </a:r>
                <a:endPara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78032713-4157-47CF-8692-FED2E28E4884}"/>
                </a:ext>
              </a:extLst>
            </p:cNvPr>
            <p:cNvCxnSpPr>
              <a:cxnSpLocks/>
            </p:cNvCxnSpPr>
            <p:nvPr/>
          </p:nvCxnSpPr>
          <p:spPr>
            <a:xfrm>
              <a:off x="782552" y="1254813"/>
              <a:ext cx="3429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C57CBCE5-CB25-4B6B-9B7A-7B98604DC638}"/>
              </a:ext>
            </a:extLst>
          </p:cNvPr>
          <p:cNvGrpSpPr/>
          <p:nvPr/>
        </p:nvGrpSpPr>
        <p:grpSpPr>
          <a:xfrm>
            <a:off x="10733185" y="4247761"/>
            <a:ext cx="3903662" cy="4116116"/>
            <a:chOff x="5600700" y="-1847850"/>
            <a:chExt cx="12630150" cy="13317538"/>
          </a:xfrm>
        </p:grpSpPr>
        <p:sp>
          <p:nvSpPr>
            <p:cNvPr id="51" name="菱形 50">
              <a:extLst>
                <a:ext uri="{FF2B5EF4-FFF2-40B4-BE49-F238E27FC236}">
                  <a16:creationId xmlns:a16="http://schemas.microsoft.com/office/drawing/2014/main" id="{5D97FBB5-E2C6-4B67-93E1-5F03DFCDFC58}"/>
                </a:ext>
              </a:extLst>
            </p:cNvPr>
            <p:cNvSpPr/>
            <p:nvPr/>
          </p:nvSpPr>
          <p:spPr>
            <a:xfrm>
              <a:off x="7943850" y="-1847850"/>
              <a:ext cx="10287000" cy="102870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2" name="菱形 51">
              <a:extLst>
                <a:ext uri="{FF2B5EF4-FFF2-40B4-BE49-F238E27FC236}">
                  <a16:creationId xmlns:a16="http://schemas.microsoft.com/office/drawing/2014/main" id="{AC50F122-774E-4CC5-97F6-27E2FC1CB1F5}"/>
                </a:ext>
              </a:extLst>
            </p:cNvPr>
            <p:cNvSpPr/>
            <p:nvPr/>
          </p:nvSpPr>
          <p:spPr>
            <a:xfrm>
              <a:off x="5600700" y="4781550"/>
              <a:ext cx="6688138" cy="6688138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53" name="菱形 52">
            <a:extLst>
              <a:ext uri="{FF2B5EF4-FFF2-40B4-BE49-F238E27FC236}">
                <a16:creationId xmlns:a16="http://schemas.microsoft.com/office/drawing/2014/main" id="{DF7A583F-D90A-45D7-B004-F85F7100D5A7}"/>
              </a:ext>
            </a:extLst>
          </p:cNvPr>
          <p:cNvSpPr/>
          <p:nvPr/>
        </p:nvSpPr>
        <p:spPr>
          <a:xfrm>
            <a:off x="-2630260" y="-1165755"/>
            <a:ext cx="3179453" cy="3179453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4546B05B-1D83-4164-BFB7-74A5D9D457D5}"/>
              </a:ext>
            </a:extLst>
          </p:cNvPr>
          <p:cNvGrpSpPr/>
          <p:nvPr/>
        </p:nvGrpSpPr>
        <p:grpSpPr>
          <a:xfrm>
            <a:off x="1814513" y="2118006"/>
            <a:ext cx="4192587" cy="3724931"/>
            <a:chOff x="1814513" y="2118006"/>
            <a:chExt cx="4192587" cy="3724931"/>
          </a:xfrm>
        </p:grpSpPr>
        <p:sp>
          <p:nvSpPr>
            <p:cNvPr id="2" name="Straight Connector 8">
              <a:extLst>
                <a:ext uri="{FF2B5EF4-FFF2-40B4-BE49-F238E27FC236}">
                  <a16:creationId xmlns:a16="http://schemas.microsoft.com/office/drawing/2014/main" id="{AE5D41AA-AFCE-45A1-96EF-9F85A51D18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4513" y="4295775"/>
              <a:ext cx="4192587" cy="0"/>
            </a:xfrm>
            <a:prstGeom prst="lin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bevel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" name="Rectangle 9">
              <a:extLst>
                <a:ext uri="{FF2B5EF4-FFF2-40B4-BE49-F238E27FC236}">
                  <a16:creationId xmlns:a16="http://schemas.microsoft.com/office/drawing/2014/main" id="{74995A5B-54B9-4367-9A89-2248B1BB8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9763" y="2390775"/>
              <a:ext cx="238125" cy="18827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800">
                <a:solidFill>
                  <a:srgbClr val="FFFFFF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" name="Rectangle 10">
              <a:extLst>
                <a:ext uri="{FF2B5EF4-FFF2-40B4-BE49-F238E27FC236}">
                  <a16:creationId xmlns:a16="http://schemas.microsoft.com/office/drawing/2014/main" id="{74CB3003-2932-4130-8DDA-9E69EE3B2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3138" y="3248025"/>
              <a:ext cx="239712" cy="10207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800">
                <a:solidFill>
                  <a:srgbClr val="FFFFFF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" name="Rectangle 12">
              <a:extLst>
                <a:ext uri="{FF2B5EF4-FFF2-40B4-BE49-F238E27FC236}">
                  <a16:creationId xmlns:a16="http://schemas.microsoft.com/office/drawing/2014/main" id="{4A805EED-4975-4FE7-AF03-76F523F6F4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8100" y="2771775"/>
              <a:ext cx="238125" cy="14970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800">
                <a:solidFill>
                  <a:srgbClr val="FFFFFF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" name="Rectangle 13">
              <a:extLst>
                <a:ext uri="{FF2B5EF4-FFF2-40B4-BE49-F238E27FC236}">
                  <a16:creationId xmlns:a16="http://schemas.microsoft.com/office/drawing/2014/main" id="{8AA0D7F6-34B4-4269-A623-D1D53027E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1475" y="3009900"/>
              <a:ext cx="238125" cy="12588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800">
                <a:solidFill>
                  <a:srgbClr val="FFFFFF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" name="Rectangle 14">
              <a:extLst>
                <a:ext uri="{FF2B5EF4-FFF2-40B4-BE49-F238E27FC236}">
                  <a16:creationId xmlns:a16="http://schemas.microsoft.com/office/drawing/2014/main" id="{93BCA7F2-9878-4794-AEBD-0D2E23323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4850" y="4343400"/>
              <a:ext cx="238125" cy="11906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BA9305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800">
                <a:solidFill>
                  <a:srgbClr val="FFFFFF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" name="Rectangle 15">
              <a:extLst>
                <a:ext uri="{FF2B5EF4-FFF2-40B4-BE49-F238E27FC236}">
                  <a16:creationId xmlns:a16="http://schemas.microsoft.com/office/drawing/2014/main" id="{3D56A6D9-0384-44F4-AA62-CFE1BEF98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8225" y="4343400"/>
              <a:ext cx="238125" cy="4762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BA9305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800">
                <a:solidFill>
                  <a:srgbClr val="FFFFFF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" name="Rectangle 16">
              <a:extLst>
                <a:ext uri="{FF2B5EF4-FFF2-40B4-BE49-F238E27FC236}">
                  <a16:creationId xmlns:a16="http://schemas.microsoft.com/office/drawing/2014/main" id="{6BE5BF4A-EB13-4D71-B5E5-364CF0D61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75" y="4010025"/>
              <a:ext cx="238125" cy="2476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800">
                <a:solidFill>
                  <a:srgbClr val="FFFFFF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0" name="Rectangle 17">
              <a:extLst>
                <a:ext uri="{FF2B5EF4-FFF2-40B4-BE49-F238E27FC236}">
                  <a16:creationId xmlns:a16="http://schemas.microsoft.com/office/drawing/2014/main" id="{FEA2E6DC-8984-4E5A-931C-30E7FE430E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6250" y="3724275"/>
              <a:ext cx="238125" cy="5381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800">
                <a:solidFill>
                  <a:srgbClr val="FFFFFF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1" name="Rectangle 18">
              <a:extLst>
                <a:ext uri="{FF2B5EF4-FFF2-40B4-BE49-F238E27FC236}">
                  <a16:creationId xmlns:a16="http://schemas.microsoft.com/office/drawing/2014/main" id="{811F45E8-2B82-49DB-80D4-634FCB165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9625" y="3343275"/>
              <a:ext cx="239713" cy="9191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800">
                <a:solidFill>
                  <a:srgbClr val="FFFFFF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2" name="Rectangle 19">
              <a:extLst>
                <a:ext uri="{FF2B5EF4-FFF2-40B4-BE49-F238E27FC236}">
                  <a16:creationId xmlns:a16="http://schemas.microsoft.com/office/drawing/2014/main" id="{975DFE69-DBED-42BC-8961-6D6CC4957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9350" y="4340225"/>
              <a:ext cx="238125" cy="1936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BA9305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800">
                <a:solidFill>
                  <a:srgbClr val="FFFFFF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3" name="Rectangle 20">
              <a:extLst>
                <a:ext uri="{FF2B5EF4-FFF2-40B4-BE49-F238E27FC236}">
                  <a16:creationId xmlns:a16="http://schemas.microsoft.com/office/drawing/2014/main" id="{F9FF8544-A93F-4F15-AA96-1CE6CC25E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2725" y="4340225"/>
              <a:ext cx="238125" cy="984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BA9305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800">
                <a:solidFill>
                  <a:srgbClr val="FFFFFF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4" name="Rectangle 21">
              <a:extLst>
                <a:ext uri="{FF2B5EF4-FFF2-40B4-BE49-F238E27FC236}">
                  <a16:creationId xmlns:a16="http://schemas.microsoft.com/office/drawing/2014/main" id="{5C62C346-8FCD-4BBE-B763-36FFCDC44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3088" y="3676650"/>
              <a:ext cx="238125" cy="5810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800">
                <a:solidFill>
                  <a:srgbClr val="FFFFFF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5" name="TextBox 22">
              <a:extLst>
                <a:ext uri="{FF2B5EF4-FFF2-40B4-BE49-F238E27FC236}">
                  <a16:creationId xmlns:a16="http://schemas.microsoft.com/office/drawing/2014/main" id="{6B6C77AD-741D-43A3-A2D5-C32FD4C62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2963" y="2118006"/>
              <a:ext cx="37702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zh-CN" sz="1000">
                  <a:solidFill>
                    <a:srgbClr val="3F3F3F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Open Sans" pitchFamily="2" charset="0"/>
                </a:rPr>
                <a:t>75%</a:t>
              </a:r>
            </a:p>
          </p:txBody>
        </p:sp>
        <p:sp>
          <p:nvSpPr>
            <p:cNvPr id="16" name="TextBox 23">
              <a:extLst>
                <a:ext uri="{FF2B5EF4-FFF2-40B4-BE49-F238E27FC236}">
                  <a16:creationId xmlns:a16="http://schemas.microsoft.com/office/drawing/2014/main" id="{D3FC8C07-2D8A-4E3B-A461-DA6EF2B3B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6411" y="2995292"/>
              <a:ext cx="37702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zh-CN" sz="1000">
                  <a:solidFill>
                    <a:srgbClr val="3F3F3F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Open Sans" pitchFamily="2" charset="0"/>
                </a:rPr>
                <a:t>55%</a:t>
              </a:r>
            </a:p>
          </p:txBody>
        </p:sp>
        <p:sp>
          <p:nvSpPr>
            <p:cNvPr id="17" name="TextBox 24">
              <a:extLst>
                <a:ext uri="{FF2B5EF4-FFF2-40B4-BE49-F238E27FC236}">
                  <a16:creationId xmlns:a16="http://schemas.microsoft.com/office/drawing/2014/main" id="{84C96891-FE71-425F-A097-AC70E73E9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9859" y="2495120"/>
              <a:ext cx="37702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zh-CN" sz="1000">
                  <a:solidFill>
                    <a:srgbClr val="3F3F3F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Open Sans" pitchFamily="2" charset="0"/>
                </a:rPr>
                <a:t>63%</a:t>
              </a:r>
            </a:p>
          </p:txBody>
        </p:sp>
        <p:sp>
          <p:nvSpPr>
            <p:cNvPr id="18" name="TextBox 25">
              <a:extLst>
                <a:ext uri="{FF2B5EF4-FFF2-40B4-BE49-F238E27FC236}">
                  <a16:creationId xmlns:a16="http://schemas.microsoft.com/office/drawing/2014/main" id="{6869F8E0-5638-4FD8-B7C9-53E9D34A9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3307" y="2746529"/>
              <a:ext cx="37702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zh-CN" sz="1000">
                  <a:solidFill>
                    <a:srgbClr val="3F3F3F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Open Sans" pitchFamily="2" charset="0"/>
                </a:rPr>
                <a:t>57%</a:t>
              </a:r>
            </a:p>
          </p:txBody>
        </p:sp>
        <p:sp>
          <p:nvSpPr>
            <p:cNvPr id="19" name="TextBox 26">
              <a:extLst>
                <a:ext uri="{FF2B5EF4-FFF2-40B4-BE49-F238E27FC236}">
                  <a16:creationId xmlns:a16="http://schemas.microsoft.com/office/drawing/2014/main" id="{F0ED13B8-A2FD-4365-B307-C2B1087F9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3347" y="3748197"/>
              <a:ext cx="37702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zh-CN" sz="1000">
                  <a:solidFill>
                    <a:srgbClr val="3F3F3F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Open Sans" pitchFamily="2" charset="0"/>
                </a:rPr>
                <a:t>18%</a:t>
              </a:r>
            </a:p>
          </p:txBody>
        </p:sp>
        <p:sp>
          <p:nvSpPr>
            <p:cNvPr id="20" name="TextBox 27">
              <a:extLst>
                <a:ext uri="{FF2B5EF4-FFF2-40B4-BE49-F238E27FC236}">
                  <a16:creationId xmlns:a16="http://schemas.microsoft.com/office/drawing/2014/main" id="{0817739B-476A-4BA9-9BA9-ED66E2168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795" y="3450475"/>
              <a:ext cx="37702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zh-CN" sz="1000">
                  <a:solidFill>
                    <a:srgbClr val="3F3F3F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Open Sans" pitchFamily="2" charset="0"/>
                </a:rPr>
                <a:t>23%</a:t>
              </a:r>
            </a:p>
          </p:txBody>
        </p:sp>
        <p:sp>
          <p:nvSpPr>
            <p:cNvPr id="21" name="TextBox 28">
              <a:extLst>
                <a:ext uri="{FF2B5EF4-FFF2-40B4-BE49-F238E27FC236}">
                  <a16:creationId xmlns:a16="http://schemas.microsoft.com/office/drawing/2014/main" id="{FA42A475-9AFA-4E98-8228-16CC72568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0243" y="3062776"/>
              <a:ext cx="37702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zh-CN" sz="1000">
                  <a:solidFill>
                    <a:srgbClr val="3F3F3F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Open Sans" pitchFamily="2" charset="0"/>
                </a:rPr>
                <a:t>43%</a:t>
              </a:r>
            </a:p>
          </p:txBody>
        </p:sp>
        <p:sp>
          <p:nvSpPr>
            <p:cNvPr id="22" name="TextBox 29">
              <a:extLst>
                <a:ext uri="{FF2B5EF4-FFF2-40B4-BE49-F238E27FC236}">
                  <a16:creationId xmlns:a16="http://schemas.microsoft.com/office/drawing/2014/main" id="{6B9F4B77-ACA6-4F51-9F6D-D928A0DE8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4990" y="3410779"/>
              <a:ext cx="37702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zh-CN" sz="1000">
                  <a:solidFill>
                    <a:srgbClr val="3F3F3F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Open Sans" pitchFamily="2" charset="0"/>
                </a:rPr>
                <a:t>21%</a:t>
              </a:r>
            </a:p>
          </p:txBody>
        </p:sp>
        <p:sp>
          <p:nvSpPr>
            <p:cNvPr id="23" name="TextBox 30">
              <a:extLst>
                <a:ext uri="{FF2B5EF4-FFF2-40B4-BE49-F238E27FC236}">
                  <a16:creationId xmlns:a16="http://schemas.microsoft.com/office/drawing/2014/main" id="{0B9B8417-84D6-4324-BF74-C33817691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3406" y="5596716"/>
              <a:ext cx="4427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zh-CN" sz="1000">
                  <a:solidFill>
                    <a:srgbClr val="3F3F3F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Open Sans" pitchFamily="2" charset="0"/>
                </a:rPr>
                <a:t>-45%</a:t>
              </a:r>
            </a:p>
          </p:txBody>
        </p:sp>
        <p:sp>
          <p:nvSpPr>
            <p:cNvPr id="24" name="TextBox 31">
              <a:extLst>
                <a:ext uri="{FF2B5EF4-FFF2-40B4-BE49-F238E27FC236}">
                  <a16:creationId xmlns:a16="http://schemas.microsoft.com/office/drawing/2014/main" id="{2F9CE9D2-33F1-43FC-9FF6-097CAE2741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854" y="4867630"/>
              <a:ext cx="4427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zh-CN" sz="1000">
                  <a:solidFill>
                    <a:srgbClr val="3F3F3F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Open Sans" pitchFamily="2" charset="0"/>
                </a:rPr>
                <a:t>-23%</a:t>
              </a:r>
            </a:p>
          </p:txBody>
        </p:sp>
        <p:sp>
          <p:nvSpPr>
            <p:cNvPr id="25" name="TextBox 32">
              <a:extLst>
                <a:ext uri="{FF2B5EF4-FFF2-40B4-BE49-F238E27FC236}">
                  <a16:creationId xmlns:a16="http://schemas.microsoft.com/office/drawing/2014/main" id="{DC157D77-04AB-4664-87CD-6C6C472914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281" y="4577847"/>
              <a:ext cx="4427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zh-CN" sz="1000">
                  <a:solidFill>
                    <a:srgbClr val="3F3F3F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Open Sans" pitchFamily="2" charset="0"/>
                </a:rPr>
                <a:t>-12%</a:t>
              </a:r>
            </a:p>
          </p:txBody>
        </p:sp>
        <p:sp>
          <p:nvSpPr>
            <p:cNvPr id="26" name="TextBox 33">
              <a:extLst>
                <a:ext uri="{FF2B5EF4-FFF2-40B4-BE49-F238E27FC236}">
                  <a16:creationId xmlns:a16="http://schemas.microsoft.com/office/drawing/2014/main" id="{E52CFBD5-C42D-46AA-8483-670C1EBE3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729" y="4478607"/>
              <a:ext cx="4427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zh-CN" sz="1000">
                  <a:solidFill>
                    <a:srgbClr val="3F3F3F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Open Sans" pitchFamily="2" charset="0"/>
                </a:rPr>
                <a:t>-05%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1" grpId="0" animBg="1"/>
      <p:bldP spid="16412" grpId="0" animBg="1"/>
      <p:bldP spid="164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86B7FF33-89CC-451D-B50F-541DB82D54B4}"/>
              </a:ext>
            </a:extLst>
          </p:cNvPr>
          <p:cNvGrpSpPr/>
          <p:nvPr/>
        </p:nvGrpSpPr>
        <p:grpSpPr>
          <a:xfrm>
            <a:off x="4389137" y="2146300"/>
            <a:ext cx="3367388" cy="3184525"/>
            <a:chOff x="4389137" y="2146300"/>
            <a:chExt cx="3367388" cy="3184525"/>
          </a:xfrm>
        </p:grpSpPr>
        <p:sp>
          <p:nvSpPr>
            <p:cNvPr id="2" name="Oval 4">
              <a:extLst>
                <a:ext uri="{FF2B5EF4-FFF2-40B4-BE49-F238E27FC236}">
                  <a16:creationId xmlns:a16="http://schemas.microsoft.com/office/drawing/2014/main" id="{62941281-05CC-410B-8C12-1078C563E1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76850" y="2849563"/>
              <a:ext cx="1776413" cy="1776412"/>
            </a:xfrm>
            <a:prstGeom prst="ellipse">
              <a:avLst/>
            </a:prstGeom>
            <a:solidFill>
              <a:sysClr val="window" lastClr="FFFFFF"/>
            </a:solidFill>
            <a:ln w="1016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91412" tIns="45706" rIns="91412" bIns="45706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12188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" name="Arc 5">
              <a:extLst>
                <a:ext uri="{FF2B5EF4-FFF2-40B4-BE49-F238E27FC236}">
                  <a16:creationId xmlns:a16="http://schemas.microsoft.com/office/drawing/2014/main" id="{D3FCA845-922B-4BAC-A132-A21B3C2D1A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27625" y="2701925"/>
              <a:ext cx="2073275" cy="2073275"/>
            </a:xfrm>
            <a:prstGeom prst="arc">
              <a:avLst>
                <a:gd name="adj1" fmla="val 16200000"/>
                <a:gd name="adj2" fmla="val 2820158"/>
              </a:avLst>
            </a:prstGeom>
            <a:noFill/>
            <a:ln w="1016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lIns="91412" tIns="45706" rIns="91412" bIns="45706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12188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 kern="0" dirty="0">
                <a:ln w="57150" cmpd="sng">
                  <a:solidFill>
                    <a:srgbClr val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" name="Arc 6">
              <a:extLst>
                <a:ext uri="{FF2B5EF4-FFF2-40B4-BE49-F238E27FC236}">
                  <a16:creationId xmlns:a16="http://schemas.microsoft.com/office/drawing/2014/main" id="{BF018AC6-C9CA-4A58-A8D0-7310DD049F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0300" y="2513013"/>
              <a:ext cx="2447925" cy="2449512"/>
            </a:xfrm>
            <a:prstGeom prst="arc">
              <a:avLst>
                <a:gd name="adj1" fmla="val 16200000"/>
                <a:gd name="adj2" fmla="val 6830857"/>
              </a:avLst>
            </a:prstGeom>
            <a:noFill/>
            <a:ln w="101600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lIns="91412" tIns="45706" rIns="91412" bIns="45706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12188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kern="0" dirty="0">
                <a:ln w="57150" cmpd="sng">
                  <a:solidFill>
                    <a:srgbClr val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" name="Arc 7">
              <a:extLst>
                <a:ext uri="{FF2B5EF4-FFF2-40B4-BE49-F238E27FC236}">
                  <a16:creationId xmlns:a16="http://schemas.microsoft.com/office/drawing/2014/main" id="{110F484E-C75D-4C03-8DB0-95A5966797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56150" y="2330450"/>
              <a:ext cx="2816225" cy="2816225"/>
            </a:xfrm>
            <a:prstGeom prst="arc">
              <a:avLst>
                <a:gd name="adj1" fmla="val 16200000"/>
                <a:gd name="adj2" fmla="val 12336368"/>
              </a:avLst>
            </a:prstGeom>
            <a:noFill/>
            <a:ln w="1016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lIns="91412" tIns="45706" rIns="91412" bIns="45706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12188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kern="0" dirty="0">
                <a:ln w="57150" cmpd="sng">
                  <a:solidFill>
                    <a:srgbClr val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" name="Arc 8">
              <a:extLst>
                <a:ext uri="{FF2B5EF4-FFF2-40B4-BE49-F238E27FC236}">
                  <a16:creationId xmlns:a16="http://schemas.microsoft.com/office/drawing/2014/main" id="{2BE45548-5FDD-4490-B435-4CA1CD36D1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73588" y="2146300"/>
              <a:ext cx="3182937" cy="3184525"/>
            </a:xfrm>
            <a:prstGeom prst="arc">
              <a:avLst>
                <a:gd name="adj1" fmla="val 16200000"/>
                <a:gd name="adj2" fmla="val 10495990"/>
              </a:avLst>
            </a:prstGeom>
            <a:noFill/>
            <a:ln w="1016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91412" tIns="45706" rIns="91412" bIns="45706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12188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kern="0" dirty="0">
                <a:ln w="57150" cmpd="sng">
                  <a:solidFill>
                    <a:srgbClr val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cxnSp>
          <p:nvCxnSpPr>
            <p:cNvPr id="12295" name="Straight Connector 12">
              <a:extLst>
                <a:ext uri="{FF2B5EF4-FFF2-40B4-BE49-F238E27FC236}">
                  <a16:creationId xmlns:a16="http://schemas.microsoft.com/office/drawing/2014/main" id="{04EAD6D5-D3A6-494E-A0FA-5B6984706E4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56325" y="3738563"/>
              <a:ext cx="17463" cy="0"/>
            </a:xfrm>
            <a:prstGeom prst="line">
              <a:avLst/>
            </a:prstGeom>
            <a:noFill/>
            <a:ln w="12700" algn="ctr">
              <a:solidFill>
                <a:srgbClr val="CFD6D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DE7ED557-4181-45BF-B93E-402E9E0C4A62}"/>
                </a:ext>
              </a:extLst>
            </p:cNvPr>
            <p:cNvSpPr/>
            <p:nvPr/>
          </p:nvSpPr>
          <p:spPr>
            <a:xfrm>
              <a:off x="6526450" y="4381502"/>
              <a:ext cx="288805" cy="338526"/>
            </a:xfrm>
            <a:prstGeom prst="rect">
              <a:avLst/>
            </a:prstGeom>
            <a:noFill/>
          </p:spPr>
          <p:txBody>
            <a:bodyPr wrap="none" lIns="91412" tIns="45706" rIns="91412" bIns="45706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12188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Glegoo"/>
                </a:rPr>
                <a:t>A.</a:t>
              </a:r>
            </a:p>
          </p:txBody>
        </p:sp>
        <p:sp>
          <p:nvSpPr>
            <p:cNvPr id="11" name="Rectangle 30">
              <a:extLst>
                <a:ext uri="{FF2B5EF4-FFF2-40B4-BE49-F238E27FC236}">
                  <a16:creationId xmlns:a16="http://schemas.microsoft.com/office/drawing/2014/main" id="{1A6B4531-FC79-4EC1-A797-C7D72822542D}"/>
                </a:ext>
              </a:extLst>
            </p:cNvPr>
            <p:cNvSpPr/>
            <p:nvPr/>
          </p:nvSpPr>
          <p:spPr>
            <a:xfrm>
              <a:off x="5385814" y="4483101"/>
              <a:ext cx="288805" cy="338526"/>
            </a:xfrm>
            <a:prstGeom prst="rect">
              <a:avLst/>
            </a:prstGeom>
            <a:noFill/>
          </p:spPr>
          <p:txBody>
            <a:bodyPr wrap="none" lIns="91412" tIns="45706" rIns="91412" bIns="45706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12188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Glegoo"/>
                </a:rPr>
                <a:t>B.</a:t>
              </a:r>
            </a:p>
          </p:txBody>
        </p:sp>
        <p:sp>
          <p:nvSpPr>
            <p:cNvPr id="12" name="Rectangle 31">
              <a:extLst>
                <a:ext uri="{FF2B5EF4-FFF2-40B4-BE49-F238E27FC236}">
                  <a16:creationId xmlns:a16="http://schemas.microsoft.com/office/drawing/2014/main" id="{C8AF2662-1407-45DA-8BA5-17A276F4F0F6}"/>
                </a:ext>
              </a:extLst>
            </p:cNvPr>
            <p:cNvSpPr/>
            <p:nvPr/>
          </p:nvSpPr>
          <p:spPr>
            <a:xfrm>
              <a:off x="4776402" y="2755902"/>
              <a:ext cx="285599" cy="338526"/>
            </a:xfrm>
            <a:prstGeom prst="rect">
              <a:avLst/>
            </a:prstGeom>
            <a:noFill/>
          </p:spPr>
          <p:txBody>
            <a:bodyPr wrap="none" lIns="91412" tIns="45706" rIns="91412" bIns="45706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12188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Glegoo"/>
                </a:rPr>
                <a:t>C.</a:t>
              </a:r>
            </a:p>
          </p:txBody>
        </p:sp>
        <p:sp>
          <p:nvSpPr>
            <p:cNvPr id="13" name="Rectangle 32">
              <a:extLst>
                <a:ext uri="{FF2B5EF4-FFF2-40B4-BE49-F238E27FC236}">
                  <a16:creationId xmlns:a16="http://schemas.microsoft.com/office/drawing/2014/main" id="{FE359E2B-FBF6-4D22-AA06-49C8D8FAF7EA}"/>
                </a:ext>
              </a:extLst>
            </p:cNvPr>
            <p:cNvSpPr/>
            <p:nvPr/>
          </p:nvSpPr>
          <p:spPr>
            <a:xfrm>
              <a:off x="4389137" y="3402569"/>
              <a:ext cx="288805" cy="338526"/>
            </a:xfrm>
            <a:prstGeom prst="rect">
              <a:avLst/>
            </a:prstGeom>
            <a:noFill/>
          </p:spPr>
          <p:txBody>
            <a:bodyPr wrap="none" lIns="91412" tIns="45706" rIns="91412" bIns="45706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121880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Glegoo"/>
                </a:rPr>
                <a:t>D.</a:t>
              </a:r>
            </a:p>
          </p:txBody>
        </p:sp>
      </p:grpSp>
      <p:grpSp>
        <p:nvGrpSpPr>
          <p:cNvPr id="12300" name="组合 8">
            <a:extLst>
              <a:ext uri="{FF2B5EF4-FFF2-40B4-BE49-F238E27FC236}">
                <a16:creationId xmlns:a16="http://schemas.microsoft.com/office/drawing/2014/main" id="{8D5B0C69-EB65-4948-80B0-34631F1B1E19}"/>
              </a:ext>
            </a:extLst>
          </p:cNvPr>
          <p:cNvGrpSpPr>
            <a:grpSpLocks/>
          </p:cNvGrpSpPr>
          <p:nvPr/>
        </p:nvGrpSpPr>
        <p:grpSpPr bwMode="auto">
          <a:xfrm>
            <a:off x="8147050" y="2184400"/>
            <a:ext cx="2279650" cy="639763"/>
            <a:chOff x="6003922" y="4322116"/>
            <a:chExt cx="2921549" cy="639949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572D6B0-717F-41CE-AEC1-49609A92D8E7}"/>
                </a:ext>
              </a:extLst>
            </p:cNvPr>
            <p:cNvSpPr/>
            <p:nvPr/>
          </p:nvSpPr>
          <p:spPr>
            <a:xfrm>
              <a:off x="6003922" y="4623624"/>
              <a:ext cx="2921549" cy="33844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This template is exclusive designed by Fei.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er.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creative, and copyrights belongs to Bao.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tu.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Internet.</a:t>
              </a:r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FB6EAE2D-3FCC-4050-BFB2-FDAF72ECE464}"/>
                </a:ext>
              </a:extLst>
            </p:cNvPr>
            <p:cNvSpPr/>
            <p:nvPr/>
          </p:nvSpPr>
          <p:spPr>
            <a:xfrm>
              <a:off x="6003923" y="4322116"/>
              <a:ext cx="2212737" cy="33844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Add your text.</a:t>
              </a:r>
            </a:p>
          </p:txBody>
        </p:sp>
      </p:grpSp>
      <p:grpSp>
        <p:nvGrpSpPr>
          <p:cNvPr id="12301" name="组合 8">
            <a:extLst>
              <a:ext uri="{FF2B5EF4-FFF2-40B4-BE49-F238E27FC236}">
                <a16:creationId xmlns:a16="http://schemas.microsoft.com/office/drawing/2014/main" id="{C6F4B633-8F14-4468-9902-1E4C3838148A}"/>
              </a:ext>
            </a:extLst>
          </p:cNvPr>
          <p:cNvGrpSpPr>
            <a:grpSpLocks/>
          </p:cNvGrpSpPr>
          <p:nvPr/>
        </p:nvGrpSpPr>
        <p:grpSpPr bwMode="auto">
          <a:xfrm>
            <a:off x="8147050" y="4625975"/>
            <a:ext cx="2279650" cy="639763"/>
            <a:chOff x="6003922" y="4322116"/>
            <a:chExt cx="2921549" cy="639949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DC9FB91A-685A-467F-8670-E7F4E9741B63}"/>
                </a:ext>
              </a:extLst>
            </p:cNvPr>
            <p:cNvSpPr/>
            <p:nvPr/>
          </p:nvSpPr>
          <p:spPr>
            <a:xfrm>
              <a:off x="6003922" y="4623624"/>
              <a:ext cx="2921549" cy="33844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This template is exclusive designed by Fei.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er.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creative, and copyrights belongs to Bao.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tu.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Internet.</a:t>
              </a:r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665B5F22-94DB-4654-8631-554D1A061A18}"/>
                </a:ext>
              </a:extLst>
            </p:cNvPr>
            <p:cNvSpPr/>
            <p:nvPr/>
          </p:nvSpPr>
          <p:spPr>
            <a:xfrm>
              <a:off x="6003923" y="4322116"/>
              <a:ext cx="2212737" cy="33844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Add your text.</a:t>
              </a:r>
            </a:p>
          </p:txBody>
        </p:sp>
      </p:grpSp>
      <p:grpSp>
        <p:nvGrpSpPr>
          <p:cNvPr id="12302" name="组合 8">
            <a:extLst>
              <a:ext uri="{FF2B5EF4-FFF2-40B4-BE49-F238E27FC236}">
                <a16:creationId xmlns:a16="http://schemas.microsoft.com/office/drawing/2014/main" id="{E7C1843E-697C-4B88-A82B-55463ADA2196}"/>
              </a:ext>
            </a:extLst>
          </p:cNvPr>
          <p:cNvGrpSpPr>
            <a:grpSpLocks/>
          </p:cNvGrpSpPr>
          <p:nvPr/>
        </p:nvGrpSpPr>
        <p:grpSpPr bwMode="auto">
          <a:xfrm>
            <a:off x="1765300" y="2184400"/>
            <a:ext cx="2279650" cy="639763"/>
            <a:chOff x="6003922" y="4322116"/>
            <a:chExt cx="2921550" cy="63994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4197CAF3-663C-4CE0-8567-9CC7F6225E5F}"/>
                </a:ext>
              </a:extLst>
            </p:cNvPr>
            <p:cNvSpPr/>
            <p:nvPr/>
          </p:nvSpPr>
          <p:spPr>
            <a:xfrm>
              <a:off x="6003922" y="4623624"/>
              <a:ext cx="2921549" cy="33844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This template is exclusive designed by Fei.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er.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creative, and copyrights belongs to Bao.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tu.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Internet.</a:t>
              </a:r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0715547E-6D12-4F88-915C-AD63FAF95D1D}"/>
                </a:ext>
              </a:extLst>
            </p:cNvPr>
            <p:cNvSpPr/>
            <p:nvPr/>
          </p:nvSpPr>
          <p:spPr>
            <a:xfrm>
              <a:off x="6854495" y="4322116"/>
              <a:ext cx="2070977" cy="33844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Add your text.</a:t>
              </a:r>
            </a:p>
          </p:txBody>
        </p:sp>
      </p:grpSp>
      <p:grpSp>
        <p:nvGrpSpPr>
          <p:cNvPr id="12303" name="组合 8">
            <a:extLst>
              <a:ext uri="{FF2B5EF4-FFF2-40B4-BE49-F238E27FC236}">
                <a16:creationId xmlns:a16="http://schemas.microsoft.com/office/drawing/2014/main" id="{DEB507CE-E335-4C41-BDB9-CFDA2116C594}"/>
              </a:ext>
            </a:extLst>
          </p:cNvPr>
          <p:cNvGrpSpPr>
            <a:grpSpLocks/>
          </p:cNvGrpSpPr>
          <p:nvPr/>
        </p:nvGrpSpPr>
        <p:grpSpPr bwMode="auto">
          <a:xfrm>
            <a:off x="1765300" y="4625975"/>
            <a:ext cx="2279650" cy="639763"/>
            <a:chOff x="6003922" y="4322116"/>
            <a:chExt cx="2921549" cy="639949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08CC4522-315B-4144-9ABB-D4DF6E02F878}"/>
                </a:ext>
              </a:extLst>
            </p:cNvPr>
            <p:cNvSpPr/>
            <p:nvPr/>
          </p:nvSpPr>
          <p:spPr>
            <a:xfrm>
              <a:off x="6003922" y="4623624"/>
              <a:ext cx="2921549" cy="33844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This template is exclusive designed by Fei.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er.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creative, and copyrights belongs to Bao.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tu.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Internet.</a:t>
              </a:r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CB7B7EBC-9FE1-43C5-A63D-6C0C6A79D8EB}"/>
                </a:ext>
              </a:extLst>
            </p:cNvPr>
            <p:cNvSpPr/>
            <p:nvPr/>
          </p:nvSpPr>
          <p:spPr>
            <a:xfrm>
              <a:off x="6854495" y="4322116"/>
              <a:ext cx="2070976" cy="33844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Add your text.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A0A42329-59BF-460D-8DE2-BC3C64D2D73D}"/>
              </a:ext>
            </a:extLst>
          </p:cNvPr>
          <p:cNvGrpSpPr/>
          <p:nvPr/>
        </p:nvGrpSpPr>
        <p:grpSpPr>
          <a:xfrm>
            <a:off x="658730" y="307528"/>
            <a:ext cx="3927476" cy="947285"/>
            <a:chOff x="658730" y="307528"/>
            <a:chExt cx="3927476" cy="947285"/>
          </a:xfrm>
        </p:grpSpPr>
        <p:grpSp>
          <p:nvGrpSpPr>
            <p:cNvPr id="25" name="组合 8">
              <a:extLst>
                <a:ext uri="{FF2B5EF4-FFF2-40B4-BE49-F238E27FC236}">
                  <a16:creationId xmlns:a16="http://schemas.microsoft.com/office/drawing/2014/main" id="{E41033F8-1D30-4995-9559-251E17E128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8730" y="307528"/>
              <a:ext cx="3927476" cy="902432"/>
              <a:chOff x="6003922" y="3634704"/>
              <a:chExt cx="3925397" cy="902877"/>
            </a:xfrm>
          </p:grpSpPr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6D4BD1BF-137B-48C2-B406-564949BB0DE8}"/>
                  </a:ext>
                </a:extLst>
              </p:cNvPr>
              <p:cNvSpPr/>
              <p:nvPr/>
            </p:nvSpPr>
            <p:spPr>
              <a:xfrm>
                <a:off x="6042169" y="4144973"/>
                <a:ext cx="3887150" cy="39260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This template is exclusive designed by Fei. </a:t>
                </a:r>
                <a:r>
                  <a:rPr lang="en-US" altLang="zh-CN" sz="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er.</a:t>
                </a: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 creative, and copyrights belongs to Bao. </a:t>
                </a:r>
                <a:r>
                  <a:rPr lang="en-US" altLang="zh-CN" sz="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tu.</a:t>
                </a: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 Internet.</a:t>
                </a:r>
                <a:endPara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20D3DFF3-1401-494E-96F2-377D5C1828CE}"/>
                  </a:ext>
                </a:extLst>
              </p:cNvPr>
              <p:cNvSpPr/>
              <p:nvPr/>
            </p:nvSpPr>
            <p:spPr>
              <a:xfrm>
                <a:off x="6003922" y="3634704"/>
                <a:ext cx="3761602" cy="58506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BUSINESS PLAN</a:t>
                </a:r>
                <a:endPara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FB1A856F-BDA0-49A4-A136-6018B42E09A8}"/>
                </a:ext>
              </a:extLst>
            </p:cNvPr>
            <p:cNvCxnSpPr>
              <a:cxnSpLocks/>
            </p:cNvCxnSpPr>
            <p:nvPr/>
          </p:nvCxnSpPr>
          <p:spPr>
            <a:xfrm>
              <a:off x="782552" y="1254813"/>
              <a:ext cx="3429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7FD9F0A2-E61E-43EC-ABF2-C51AF6B7B477}"/>
              </a:ext>
            </a:extLst>
          </p:cNvPr>
          <p:cNvGrpSpPr/>
          <p:nvPr/>
        </p:nvGrpSpPr>
        <p:grpSpPr>
          <a:xfrm>
            <a:off x="10733185" y="4247761"/>
            <a:ext cx="3903662" cy="4116116"/>
            <a:chOff x="5600700" y="-1847850"/>
            <a:chExt cx="12630150" cy="13317538"/>
          </a:xfrm>
        </p:grpSpPr>
        <p:sp>
          <p:nvSpPr>
            <p:cNvPr id="38" name="菱形 37">
              <a:extLst>
                <a:ext uri="{FF2B5EF4-FFF2-40B4-BE49-F238E27FC236}">
                  <a16:creationId xmlns:a16="http://schemas.microsoft.com/office/drawing/2014/main" id="{5AF80FAB-F560-4274-81E8-E0ACE2816BD2}"/>
                </a:ext>
              </a:extLst>
            </p:cNvPr>
            <p:cNvSpPr/>
            <p:nvPr/>
          </p:nvSpPr>
          <p:spPr>
            <a:xfrm>
              <a:off x="7943850" y="-1847850"/>
              <a:ext cx="10287000" cy="102870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9" name="菱形 38">
              <a:extLst>
                <a:ext uri="{FF2B5EF4-FFF2-40B4-BE49-F238E27FC236}">
                  <a16:creationId xmlns:a16="http://schemas.microsoft.com/office/drawing/2014/main" id="{8EBAA19E-806F-4B09-97BC-B6C9FC3DCA1A}"/>
                </a:ext>
              </a:extLst>
            </p:cNvPr>
            <p:cNvSpPr/>
            <p:nvPr/>
          </p:nvSpPr>
          <p:spPr>
            <a:xfrm>
              <a:off x="5600700" y="4781550"/>
              <a:ext cx="6688138" cy="6688138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40" name="菱形 39">
            <a:extLst>
              <a:ext uri="{FF2B5EF4-FFF2-40B4-BE49-F238E27FC236}">
                <a16:creationId xmlns:a16="http://schemas.microsoft.com/office/drawing/2014/main" id="{2A072418-568A-4F13-9ABD-F6ED0CEA6A91}"/>
              </a:ext>
            </a:extLst>
          </p:cNvPr>
          <p:cNvSpPr/>
          <p:nvPr/>
        </p:nvSpPr>
        <p:spPr>
          <a:xfrm>
            <a:off x="-2630260" y="-1165755"/>
            <a:ext cx="3179453" cy="3179453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>
            <a:extLst>
              <a:ext uri="{FF2B5EF4-FFF2-40B4-BE49-F238E27FC236}">
                <a16:creationId xmlns:a16="http://schemas.microsoft.com/office/drawing/2014/main" id="{F2D33F3C-A764-4CF4-84F3-8D869053D71E}"/>
              </a:ext>
            </a:extLst>
          </p:cNvPr>
          <p:cNvSpPr/>
          <p:nvPr/>
        </p:nvSpPr>
        <p:spPr>
          <a:xfrm>
            <a:off x="4504232" y="-4148086"/>
            <a:ext cx="7330166" cy="7328035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菱形 2">
            <a:extLst>
              <a:ext uri="{FF2B5EF4-FFF2-40B4-BE49-F238E27FC236}">
                <a16:creationId xmlns:a16="http://schemas.microsoft.com/office/drawing/2014/main" id="{84E22C24-D2BA-4F5A-801E-0AC9CAA8C648}"/>
              </a:ext>
            </a:extLst>
          </p:cNvPr>
          <p:cNvSpPr/>
          <p:nvPr/>
        </p:nvSpPr>
        <p:spPr>
          <a:xfrm>
            <a:off x="8021091" y="-2966558"/>
            <a:ext cx="13820041" cy="13820042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菱形 3">
            <a:extLst>
              <a:ext uri="{FF2B5EF4-FFF2-40B4-BE49-F238E27FC236}">
                <a16:creationId xmlns:a16="http://schemas.microsoft.com/office/drawing/2014/main" id="{F2B5F62F-D6FD-4BAF-9378-477FF1824A01}"/>
              </a:ext>
            </a:extLst>
          </p:cNvPr>
          <p:cNvSpPr/>
          <p:nvPr/>
        </p:nvSpPr>
        <p:spPr>
          <a:xfrm>
            <a:off x="4873193" y="5939691"/>
            <a:ext cx="8985160" cy="8985161"/>
          </a:xfrm>
          <a:prstGeom prst="diamond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5" name="菱形 4">
            <a:extLst>
              <a:ext uri="{FF2B5EF4-FFF2-40B4-BE49-F238E27FC236}">
                <a16:creationId xmlns:a16="http://schemas.microsoft.com/office/drawing/2014/main" id="{2EC0E0BE-4154-4EF5-A84C-D3502B29E20F}"/>
              </a:ext>
            </a:extLst>
          </p:cNvPr>
          <p:cNvSpPr/>
          <p:nvPr/>
        </p:nvSpPr>
        <p:spPr>
          <a:xfrm>
            <a:off x="11877053" y="-1311565"/>
            <a:ext cx="8985160" cy="8985161"/>
          </a:xfrm>
          <a:prstGeom prst="diamond">
            <a:avLst/>
          </a:prstGeom>
          <a:solidFill>
            <a:schemeClr val="accent2"/>
          </a:solidFill>
          <a:ln>
            <a:noFill/>
          </a:ln>
          <a:effectLst>
            <a:outerShdw blurRad="622300" sx="102000" sy="102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菱形 5">
            <a:extLst>
              <a:ext uri="{FF2B5EF4-FFF2-40B4-BE49-F238E27FC236}">
                <a16:creationId xmlns:a16="http://schemas.microsoft.com/office/drawing/2014/main" id="{B39EB411-C8AF-4CCF-8DDD-A98688F94CF6}"/>
              </a:ext>
            </a:extLst>
          </p:cNvPr>
          <p:cNvSpPr/>
          <p:nvPr/>
        </p:nvSpPr>
        <p:spPr>
          <a:xfrm>
            <a:off x="8038153" y="3917870"/>
            <a:ext cx="4608814" cy="4606681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7" name="菱形 6">
            <a:extLst>
              <a:ext uri="{FF2B5EF4-FFF2-40B4-BE49-F238E27FC236}">
                <a16:creationId xmlns:a16="http://schemas.microsoft.com/office/drawing/2014/main" id="{3A039A7B-EDEC-4A93-8716-1147C5385541}"/>
              </a:ext>
            </a:extLst>
          </p:cNvPr>
          <p:cNvSpPr/>
          <p:nvPr/>
        </p:nvSpPr>
        <p:spPr>
          <a:xfrm>
            <a:off x="8046684" y="196270"/>
            <a:ext cx="2983679" cy="2983678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8" name="菱形 7">
            <a:extLst>
              <a:ext uri="{FF2B5EF4-FFF2-40B4-BE49-F238E27FC236}">
                <a16:creationId xmlns:a16="http://schemas.microsoft.com/office/drawing/2014/main" id="{1C411000-C580-4D6C-926F-2F80454D9907}"/>
              </a:ext>
            </a:extLst>
          </p:cNvPr>
          <p:cNvSpPr/>
          <p:nvPr/>
        </p:nvSpPr>
        <p:spPr>
          <a:xfrm>
            <a:off x="8415645" y="565231"/>
            <a:ext cx="2247889" cy="2247890"/>
          </a:xfrm>
          <a:prstGeom prst="diamond">
            <a:avLst/>
          </a:prstGeom>
          <a:solidFill>
            <a:schemeClr val="accent2"/>
          </a:solidFill>
          <a:ln>
            <a:noFill/>
          </a:ln>
          <a:effectLst>
            <a:outerShdw blurRad="622300" sx="102000" sy="102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9" name="菱形 8">
            <a:extLst>
              <a:ext uri="{FF2B5EF4-FFF2-40B4-BE49-F238E27FC236}">
                <a16:creationId xmlns:a16="http://schemas.microsoft.com/office/drawing/2014/main" id="{3BF2EB08-4D04-472B-850C-4F9049241930}"/>
              </a:ext>
            </a:extLst>
          </p:cNvPr>
          <p:cNvSpPr/>
          <p:nvPr/>
        </p:nvSpPr>
        <p:spPr>
          <a:xfrm>
            <a:off x="8625716" y="4505349"/>
            <a:ext cx="3432962" cy="3432962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>
            <a:outerShdw blurRad="622300" sx="102000" sy="102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2C1E84CD-FFB1-4C84-9ED6-D42DCDC407F2}"/>
              </a:ext>
            </a:extLst>
          </p:cNvPr>
          <p:cNvCxnSpPr>
            <a:cxnSpLocks/>
          </p:cNvCxnSpPr>
          <p:nvPr/>
        </p:nvCxnSpPr>
        <p:spPr>
          <a:xfrm>
            <a:off x="10126089" y="3214072"/>
            <a:ext cx="5404319" cy="5404319"/>
          </a:xfrm>
          <a:prstGeom prst="line">
            <a:avLst/>
          </a:prstGeom>
          <a:ln>
            <a:solidFill>
              <a:schemeClr val="accent1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0A20C88B-810F-4504-B028-422201E2FA99}"/>
              </a:ext>
            </a:extLst>
          </p:cNvPr>
          <p:cNvCxnSpPr>
            <a:cxnSpLocks/>
          </p:cNvCxnSpPr>
          <p:nvPr/>
        </p:nvCxnSpPr>
        <p:spPr>
          <a:xfrm>
            <a:off x="10631543" y="3214072"/>
            <a:ext cx="5406452" cy="5404319"/>
          </a:xfrm>
          <a:prstGeom prst="line">
            <a:avLst/>
          </a:prstGeom>
          <a:ln>
            <a:solidFill>
              <a:schemeClr val="accent1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B059D544-10F4-45E4-9FC9-6BF07F4015DC}"/>
              </a:ext>
            </a:extLst>
          </p:cNvPr>
          <p:cNvCxnSpPr>
            <a:cxnSpLocks/>
          </p:cNvCxnSpPr>
          <p:nvPr/>
        </p:nvCxnSpPr>
        <p:spPr>
          <a:xfrm>
            <a:off x="11151927" y="3214072"/>
            <a:ext cx="5404319" cy="5404319"/>
          </a:xfrm>
          <a:prstGeom prst="line">
            <a:avLst/>
          </a:prstGeom>
          <a:ln>
            <a:solidFill>
              <a:schemeClr val="accent1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76D8F368-13B9-4AEC-AA0E-3E0C818EF2D6}"/>
              </a:ext>
            </a:extLst>
          </p:cNvPr>
          <p:cNvCxnSpPr>
            <a:cxnSpLocks/>
          </p:cNvCxnSpPr>
          <p:nvPr/>
        </p:nvCxnSpPr>
        <p:spPr>
          <a:xfrm flipV="1">
            <a:off x="11151927" y="-2196646"/>
            <a:ext cx="5404319" cy="5404320"/>
          </a:xfrm>
          <a:prstGeom prst="line">
            <a:avLst/>
          </a:prstGeom>
          <a:ln>
            <a:solidFill>
              <a:schemeClr val="accent1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37EF4D1B-3602-4A83-924E-BFFFB7A37424}"/>
              </a:ext>
            </a:extLst>
          </p:cNvPr>
          <p:cNvCxnSpPr>
            <a:cxnSpLocks/>
          </p:cNvCxnSpPr>
          <p:nvPr/>
        </p:nvCxnSpPr>
        <p:spPr>
          <a:xfrm flipV="1">
            <a:off x="10631543" y="-2185981"/>
            <a:ext cx="5406452" cy="5404319"/>
          </a:xfrm>
          <a:prstGeom prst="line">
            <a:avLst/>
          </a:prstGeom>
          <a:ln>
            <a:solidFill>
              <a:schemeClr val="accent1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39D8A3AE-0E9C-45FA-AB71-80F1B6B13B0D}"/>
              </a:ext>
            </a:extLst>
          </p:cNvPr>
          <p:cNvCxnSpPr>
            <a:cxnSpLocks/>
          </p:cNvCxnSpPr>
          <p:nvPr/>
        </p:nvCxnSpPr>
        <p:spPr>
          <a:xfrm flipV="1">
            <a:off x="10126089" y="-2179584"/>
            <a:ext cx="5404319" cy="5404320"/>
          </a:xfrm>
          <a:prstGeom prst="line">
            <a:avLst/>
          </a:prstGeom>
          <a:ln>
            <a:solidFill>
              <a:schemeClr val="accent1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1AE0C72E-74F2-4DBF-9165-A6A01BE7A06C}"/>
              </a:ext>
            </a:extLst>
          </p:cNvPr>
          <p:cNvCxnSpPr>
            <a:cxnSpLocks/>
          </p:cNvCxnSpPr>
          <p:nvPr/>
        </p:nvCxnSpPr>
        <p:spPr>
          <a:xfrm>
            <a:off x="2542868" y="-1998229"/>
            <a:ext cx="5405160" cy="540516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20000"/>
                    <a:lumOff val="80000"/>
                    <a:alpha val="0"/>
                  </a:schemeClr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66645E26-8574-4381-A8F2-1E7B39BA5F5E}"/>
              </a:ext>
            </a:extLst>
          </p:cNvPr>
          <p:cNvCxnSpPr>
            <a:cxnSpLocks/>
          </p:cNvCxnSpPr>
          <p:nvPr/>
        </p:nvCxnSpPr>
        <p:spPr>
          <a:xfrm flipV="1">
            <a:off x="5629525" y="6618648"/>
            <a:ext cx="2542232" cy="2542231"/>
          </a:xfrm>
          <a:prstGeom prst="line">
            <a:avLst/>
          </a:prstGeom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F40CCFB6-387E-49CF-8F79-EB69116516F7}"/>
              </a:ext>
            </a:extLst>
          </p:cNvPr>
          <p:cNvSpPr/>
          <p:nvPr/>
        </p:nvSpPr>
        <p:spPr>
          <a:xfrm>
            <a:off x="1116013" y="1714500"/>
            <a:ext cx="2292350" cy="3543300"/>
          </a:xfrm>
          <a:custGeom>
            <a:avLst/>
            <a:gdLst>
              <a:gd name="connsiteX0" fmla="*/ 0 w 2292350"/>
              <a:gd name="connsiteY0" fmla="*/ 0 h 3543300"/>
              <a:gd name="connsiteX1" fmla="*/ 2292350 w 2292350"/>
              <a:gd name="connsiteY1" fmla="*/ 0 h 3543300"/>
              <a:gd name="connsiteX2" fmla="*/ 2292350 w 2292350"/>
              <a:gd name="connsiteY2" fmla="*/ 501509 h 3543300"/>
              <a:gd name="connsiteX3" fmla="*/ 2196278 w 2292350"/>
              <a:gd name="connsiteY3" fmla="*/ 501509 h 3543300"/>
              <a:gd name="connsiteX4" fmla="*/ 2196278 w 2292350"/>
              <a:gd name="connsiteY4" fmla="*/ 96072 h 3543300"/>
              <a:gd name="connsiteX5" fmla="*/ 96072 w 2292350"/>
              <a:gd name="connsiteY5" fmla="*/ 96072 h 3543300"/>
              <a:gd name="connsiteX6" fmla="*/ 96072 w 2292350"/>
              <a:gd name="connsiteY6" fmla="*/ 3447228 h 3543300"/>
              <a:gd name="connsiteX7" fmla="*/ 2196278 w 2292350"/>
              <a:gd name="connsiteY7" fmla="*/ 3447228 h 3543300"/>
              <a:gd name="connsiteX8" fmla="*/ 2196278 w 2292350"/>
              <a:gd name="connsiteY8" fmla="*/ 3111493 h 3543300"/>
              <a:gd name="connsiteX9" fmla="*/ 2292350 w 2292350"/>
              <a:gd name="connsiteY9" fmla="*/ 3111493 h 3543300"/>
              <a:gd name="connsiteX10" fmla="*/ 2292350 w 2292350"/>
              <a:gd name="connsiteY10" fmla="*/ 3543300 h 3543300"/>
              <a:gd name="connsiteX11" fmla="*/ 0 w 2292350"/>
              <a:gd name="connsiteY11" fmla="*/ 3543300 h 354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2350" h="3543300">
                <a:moveTo>
                  <a:pt x="0" y="0"/>
                </a:moveTo>
                <a:lnTo>
                  <a:pt x="2292350" y="0"/>
                </a:lnTo>
                <a:lnTo>
                  <a:pt x="2292350" y="501509"/>
                </a:lnTo>
                <a:lnTo>
                  <a:pt x="2196278" y="501509"/>
                </a:lnTo>
                <a:lnTo>
                  <a:pt x="2196278" y="96072"/>
                </a:lnTo>
                <a:lnTo>
                  <a:pt x="96072" y="96072"/>
                </a:lnTo>
                <a:lnTo>
                  <a:pt x="96072" y="3447228"/>
                </a:lnTo>
                <a:lnTo>
                  <a:pt x="2196278" y="3447228"/>
                </a:lnTo>
                <a:lnTo>
                  <a:pt x="2196278" y="3111493"/>
                </a:lnTo>
                <a:lnTo>
                  <a:pt x="2292350" y="3111493"/>
                </a:lnTo>
                <a:lnTo>
                  <a:pt x="2292350" y="3543300"/>
                </a:lnTo>
                <a:lnTo>
                  <a:pt x="0" y="3543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5E810106-7173-4BC4-8E8B-5F03E02A5B7C}"/>
              </a:ext>
            </a:extLst>
          </p:cNvPr>
          <p:cNvSpPr/>
          <p:nvPr/>
        </p:nvSpPr>
        <p:spPr bwMode="auto">
          <a:xfrm>
            <a:off x="1562408" y="4154241"/>
            <a:ext cx="3889208" cy="4862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This template is exclusive designed by Fei. </a:t>
            </a:r>
            <a:r>
              <a:rPr lang="en-US" altLang="zh-CN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er.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creative, and copyrights belongs to Bao. </a:t>
            </a:r>
            <a:r>
              <a:rPr lang="en-US" altLang="zh-CN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tu.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Internet.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5C9C57F8-F565-462C-A9F2-ACA2C54778BD}"/>
              </a:ext>
            </a:extLst>
          </p:cNvPr>
          <p:cNvSpPr/>
          <p:nvPr/>
        </p:nvSpPr>
        <p:spPr bwMode="auto">
          <a:xfrm>
            <a:off x="1505091" y="2228709"/>
            <a:ext cx="5649771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PART 03</a:t>
            </a:r>
            <a:endParaRPr lang="zh-CN" altLang="en-US" sz="5400" b="1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69F2E4B6-9A41-4F16-91FF-C4B43004F2B7}"/>
              </a:ext>
            </a:extLst>
          </p:cNvPr>
          <p:cNvSpPr/>
          <p:nvPr/>
        </p:nvSpPr>
        <p:spPr bwMode="auto">
          <a:xfrm>
            <a:off x="1505091" y="3078712"/>
            <a:ext cx="5649771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Title text added.</a:t>
            </a: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64AF4D21-EF75-45A9-8E17-53A5EE7ED730}"/>
              </a:ext>
            </a:extLst>
          </p:cNvPr>
          <p:cNvCxnSpPr>
            <a:cxnSpLocks/>
          </p:cNvCxnSpPr>
          <p:nvPr/>
        </p:nvCxnSpPr>
        <p:spPr>
          <a:xfrm>
            <a:off x="1641616" y="3970336"/>
            <a:ext cx="342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54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0" grpId="0" animBg="1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5">
            <a:extLst>
              <a:ext uri="{FF2B5EF4-FFF2-40B4-BE49-F238E27FC236}">
                <a16:creationId xmlns:a16="http://schemas.microsoft.com/office/drawing/2014/main" id="{7CA3505A-B4D5-4D71-A49D-FA9D0D080596}"/>
              </a:ext>
            </a:extLst>
          </p:cNvPr>
          <p:cNvSpPr/>
          <p:nvPr/>
        </p:nvSpPr>
        <p:spPr>
          <a:xfrm>
            <a:off x="6937374" y="0"/>
            <a:ext cx="5254625" cy="6858000"/>
          </a:xfrm>
          <a:prstGeom prst="rect">
            <a:avLst/>
          </a:prstGeom>
          <a:blipFill>
            <a:blip r:embed="rId3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D828C3ED-1745-4053-B464-C3B4B4DA8312}"/>
              </a:ext>
            </a:extLst>
          </p:cNvPr>
          <p:cNvCxnSpPr/>
          <p:nvPr/>
        </p:nvCxnSpPr>
        <p:spPr>
          <a:xfrm>
            <a:off x="1519693" y="2852738"/>
            <a:ext cx="4827587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图表 6">
            <a:extLst>
              <a:ext uri="{FF2B5EF4-FFF2-40B4-BE49-F238E27FC236}">
                <a16:creationId xmlns:a16="http://schemas.microsoft.com/office/drawing/2014/main" id="{A2274142-C7FF-45E9-BD0E-87637F7539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5089555"/>
              </p:ext>
            </p:extLst>
          </p:nvPr>
        </p:nvGraphicFramePr>
        <p:xfrm>
          <a:off x="892175" y="3186113"/>
          <a:ext cx="3863975" cy="270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4341" name="组合 8">
            <a:extLst>
              <a:ext uri="{FF2B5EF4-FFF2-40B4-BE49-F238E27FC236}">
                <a16:creationId xmlns:a16="http://schemas.microsoft.com/office/drawing/2014/main" id="{3191DB84-0BB7-4F40-84A1-B464D42BCF8C}"/>
              </a:ext>
            </a:extLst>
          </p:cNvPr>
          <p:cNvGrpSpPr>
            <a:grpSpLocks/>
          </p:cNvGrpSpPr>
          <p:nvPr/>
        </p:nvGrpSpPr>
        <p:grpSpPr bwMode="auto">
          <a:xfrm>
            <a:off x="1431925" y="2058988"/>
            <a:ext cx="5260975" cy="639762"/>
            <a:chOff x="6003922" y="4322116"/>
            <a:chExt cx="5258051" cy="639949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3C97C044-C475-43C0-9AF7-C976FCB495C8}"/>
                </a:ext>
              </a:extLst>
            </p:cNvPr>
            <p:cNvSpPr/>
            <p:nvPr/>
          </p:nvSpPr>
          <p:spPr>
            <a:xfrm>
              <a:off x="6003922" y="4623624"/>
              <a:ext cx="5258051" cy="33844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This template is exclusive designed by Fei.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er.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creative, and copyrights belongs to Bao.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tu.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Internet. This template is exclusive designed by Fei.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er.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creative, and copyrights belongs to Bao.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tu.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Internet.</a:t>
              </a:r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78E0A856-0749-4E1E-BD1C-02CEE32F9124}"/>
                </a:ext>
              </a:extLst>
            </p:cNvPr>
            <p:cNvSpPr/>
            <p:nvPr/>
          </p:nvSpPr>
          <p:spPr>
            <a:xfrm>
              <a:off x="6003923" y="4322116"/>
              <a:ext cx="1714678" cy="33844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Add your text.</a:t>
              </a: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72D8F14A-4B39-41B3-B683-6318FEB6D987}"/>
              </a:ext>
            </a:extLst>
          </p:cNvPr>
          <p:cNvSpPr/>
          <p:nvPr/>
        </p:nvSpPr>
        <p:spPr bwMode="auto">
          <a:xfrm>
            <a:off x="4282357" y="3543597"/>
            <a:ext cx="2283543" cy="46166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This template is exclusive designed by Fei. </a:t>
            </a:r>
            <a:r>
              <a:rPr lang="en-US" altLang="zh-CN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er.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creative, and copyrights belongs to Bao. </a:t>
            </a:r>
            <a:r>
              <a:rPr lang="en-US" altLang="zh-CN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tu.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Internet.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B840B64-259F-4310-B9DC-D2812F959865}"/>
              </a:ext>
            </a:extLst>
          </p:cNvPr>
          <p:cNvSpPr/>
          <p:nvPr/>
        </p:nvSpPr>
        <p:spPr bwMode="auto">
          <a:xfrm>
            <a:off x="4282357" y="4311312"/>
            <a:ext cx="2283543" cy="46166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This template is exclusive designed by Fei. </a:t>
            </a:r>
            <a:r>
              <a:rPr lang="en-US" altLang="zh-CN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er.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creative, and copyrights belongs to Bao. </a:t>
            </a:r>
            <a:r>
              <a:rPr lang="en-US" altLang="zh-CN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tu.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Internet.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7FBA63C-BB40-47CD-B9D6-B6D9DCA91EC0}"/>
              </a:ext>
            </a:extLst>
          </p:cNvPr>
          <p:cNvSpPr/>
          <p:nvPr/>
        </p:nvSpPr>
        <p:spPr bwMode="auto">
          <a:xfrm>
            <a:off x="4282357" y="5079027"/>
            <a:ext cx="2283543" cy="46166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This template is exclusive designed by Fei. </a:t>
            </a:r>
            <a:r>
              <a:rPr lang="en-US" altLang="zh-CN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er.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creative, and copyrights belongs to Bao. </a:t>
            </a:r>
            <a:r>
              <a:rPr lang="en-US" altLang="zh-CN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tu.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Internet.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4EB8577-D3E9-451A-B29B-71DEFBC13D5C}"/>
              </a:ext>
            </a:extLst>
          </p:cNvPr>
          <p:cNvGrpSpPr/>
          <p:nvPr/>
        </p:nvGrpSpPr>
        <p:grpSpPr>
          <a:xfrm>
            <a:off x="658730" y="307528"/>
            <a:ext cx="3927476" cy="947285"/>
            <a:chOff x="658730" y="307528"/>
            <a:chExt cx="3927476" cy="947285"/>
          </a:xfrm>
        </p:grpSpPr>
        <p:grpSp>
          <p:nvGrpSpPr>
            <p:cNvPr id="19" name="组合 8">
              <a:extLst>
                <a:ext uri="{FF2B5EF4-FFF2-40B4-BE49-F238E27FC236}">
                  <a16:creationId xmlns:a16="http://schemas.microsoft.com/office/drawing/2014/main" id="{8DB96DA3-8FE8-4D28-9E2C-951B718094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8730" y="307528"/>
              <a:ext cx="3927476" cy="902432"/>
              <a:chOff x="6003922" y="3634704"/>
              <a:chExt cx="3925397" cy="902877"/>
            </a:xfrm>
          </p:grpSpPr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C877B930-6633-4C96-8AE0-1747130DB0CD}"/>
                  </a:ext>
                </a:extLst>
              </p:cNvPr>
              <p:cNvSpPr/>
              <p:nvPr/>
            </p:nvSpPr>
            <p:spPr>
              <a:xfrm>
                <a:off x="6042169" y="4144973"/>
                <a:ext cx="3887150" cy="39260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This template is exclusive designed by Fei. </a:t>
                </a:r>
                <a:r>
                  <a:rPr lang="en-US" altLang="zh-CN" sz="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er.</a:t>
                </a: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 creative, and copyrights belongs to Bao. </a:t>
                </a:r>
                <a:r>
                  <a:rPr lang="en-US" altLang="zh-CN" sz="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tu.</a:t>
                </a: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 Internet.</a:t>
                </a:r>
                <a:endPara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368C1A9C-729A-4FE1-81EA-D4BCFB081078}"/>
                  </a:ext>
                </a:extLst>
              </p:cNvPr>
              <p:cNvSpPr/>
              <p:nvPr/>
            </p:nvSpPr>
            <p:spPr>
              <a:xfrm>
                <a:off x="6003922" y="3634704"/>
                <a:ext cx="3761602" cy="58506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BUSINESS PLAN</a:t>
                </a:r>
                <a:endPara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DC8F868D-CD02-484D-9934-34298C6B79F9}"/>
                </a:ext>
              </a:extLst>
            </p:cNvPr>
            <p:cNvCxnSpPr>
              <a:cxnSpLocks/>
            </p:cNvCxnSpPr>
            <p:nvPr/>
          </p:nvCxnSpPr>
          <p:spPr>
            <a:xfrm>
              <a:off x="782552" y="1254813"/>
              <a:ext cx="3429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F58A3E80-FCDD-4CD3-B7E4-7691E72AD9D8}"/>
              </a:ext>
            </a:extLst>
          </p:cNvPr>
          <p:cNvGrpSpPr/>
          <p:nvPr/>
        </p:nvGrpSpPr>
        <p:grpSpPr>
          <a:xfrm>
            <a:off x="10733185" y="4247761"/>
            <a:ext cx="3903662" cy="4116116"/>
            <a:chOff x="5600700" y="-1847850"/>
            <a:chExt cx="12630150" cy="13317538"/>
          </a:xfrm>
        </p:grpSpPr>
        <p:sp>
          <p:nvSpPr>
            <p:cNvPr id="24" name="菱形 23">
              <a:extLst>
                <a:ext uri="{FF2B5EF4-FFF2-40B4-BE49-F238E27FC236}">
                  <a16:creationId xmlns:a16="http://schemas.microsoft.com/office/drawing/2014/main" id="{762EF984-C813-4192-A940-987C5E5A9365}"/>
                </a:ext>
              </a:extLst>
            </p:cNvPr>
            <p:cNvSpPr/>
            <p:nvPr/>
          </p:nvSpPr>
          <p:spPr>
            <a:xfrm>
              <a:off x="7943850" y="-1847850"/>
              <a:ext cx="10287000" cy="102870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5" name="菱形 24">
              <a:extLst>
                <a:ext uri="{FF2B5EF4-FFF2-40B4-BE49-F238E27FC236}">
                  <a16:creationId xmlns:a16="http://schemas.microsoft.com/office/drawing/2014/main" id="{230223AF-235B-45DD-9E30-BF18804A2ACD}"/>
                </a:ext>
              </a:extLst>
            </p:cNvPr>
            <p:cNvSpPr/>
            <p:nvPr/>
          </p:nvSpPr>
          <p:spPr>
            <a:xfrm>
              <a:off x="5600700" y="4781550"/>
              <a:ext cx="6688138" cy="6688138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26" name="菱形 25">
            <a:extLst>
              <a:ext uri="{FF2B5EF4-FFF2-40B4-BE49-F238E27FC236}">
                <a16:creationId xmlns:a16="http://schemas.microsoft.com/office/drawing/2014/main" id="{F166D987-533B-4B9D-BD66-3390E7317AE2}"/>
              </a:ext>
            </a:extLst>
          </p:cNvPr>
          <p:cNvSpPr/>
          <p:nvPr/>
        </p:nvSpPr>
        <p:spPr>
          <a:xfrm>
            <a:off x="-2630260" y="-1165755"/>
            <a:ext cx="3179453" cy="3179453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c="http://schemas.openxmlformats.org/drawingml/2006/chart"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2" grpId="0">
        <p:bldAsOne/>
      </p:bldGraphic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6">
            <a:extLst>
              <a:ext uri="{FF2B5EF4-FFF2-40B4-BE49-F238E27FC236}">
                <a16:creationId xmlns:a16="http://schemas.microsoft.com/office/drawing/2014/main" id="{B622885C-6D76-47E8-8BAA-BF1F4FB67529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2366963"/>
            <a:ext cx="5181600" cy="2851150"/>
            <a:chOff x="3048000" y="2079614"/>
            <a:chExt cx="5981701" cy="3292501"/>
          </a:xfrm>
        </p:grpSpPr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72D962BD-D5ED-45DD-825E-B9C83E38F7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81052" y="2739581"/>
              <a:ext cx="1152724" cy="795627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151BCCD5-35E0-42E0-91DB-0D88D8D7584E}"/>
                </a:ext>
              </a:extLst>
            </p:cNvPr>
            <p:cNvCxnSpPr/>
            <p:nvPr/>
          </p:nvCxnSpPr>
          <p:spPr>
            <a:xfrm flipV="1">
              <a:off x="5573363" y="3738697"/>
              <a:ext cx="1592555" cy="1083446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077FBB12-15D8-434A-AE81-F22968247CBA}"/>
                </a:ext>
              </a:extLst>
            </p:cNvPr>
            <p:cNvCxnSpPr>
              <a:cxnSpLocks/>
            </p:cNvCxnSpPr>
            <p:nvPr/>
          </p:nvCxnSpPr>
          <p:spPr>
            <a:xfrm>
              <a:off x="3781052" y="3916522"/>
              <a:ext cx="1160055" cy="788294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0FF262F5-3268-485D-9FBC-CAFC2745A60D}"/>
                </a:ext>
              </a:extLst>
            </p:cNvPr>
            <p:cNvCxnSpPr>
              <a:cxnSpLocks/>
            </p:cNvCxnSpPr>
            <p:nvPr/>
          </p:nvCxnSpPr>
          <p:spPr>
            <a:xfrm>
              <a:off x="7743195" y="3595704"/>
              <a:ext cx="654249" cy="626968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430" name="组合 84">
              <a:extLst>
                <a:ext uri="{FF2B5EF4-FFF2-40B4-BE49-F238E27FC236}">
                  <a16:creationId xmlns:a16="http://schemas.microsoft.com/office/drawing/2014/main" id="{7AB3C862-A195-4A65-B0B4-EADB7AF4AD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0" y="2079614"/>
              <a:ext cx="5981701" cy="3292501"/>
              <a:chOff x="2331335" y="1502662"/>
              <a:chExt cx="7757930" cy="4270190"/>
            </a:xfrm>
          </p:grpSpPr>
          <p:grpSp>
            <p:nvGrpSpPr>
              <p:cNvPr id="17431" name="组合 85">
                <a:extLst>
                  <a:ext uri="{FF2B5EF4-FFF2-40B4-BE49-F238E27FC236}">
                    <a16:creationId xmlns:a16="http://schemas.microsoft.com/office/drawing/2014/main" id="{3F48F8CE-FBBA-4671-821E-027ABF46A4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07785" y="1502662"/>
                <a:ext cx="1376181" cy="1376177"/>
                <a:chOff x="2719101" y="1718976"/>
                <a:chExt cx="1534104" cy="1534099"/>
              </a:xfrm>
            </p:grpSpPr>
            <p:sp>
              <p:nvSpPr>
                <p:cNvPr id="99" name="菱形 98">
                  <a:extLst>
                    <a:ext uri="{FF2B5EF4-FFF2-40B4-BE49-F238E27FC236}">
                      <a16:creationId xmlns:a16="http://schemas.microsoft.com/office/drawing/2014/main" id="{AD6D4110-0E32-4C42-B8CF-48867A7CE139}"/>
                    </a:ext>
                  </a:extLst>
                </p:cNvPr>
                <p:cNvSpPr/>
                <p:nvPr/>
              </p:nvSpPr>
              <p:spPr>
                <a:xfrm>
                  <a:off x="2720091" y="1718976"/>
                  <a:ext cx="1534101" cy="1534612"/>
                </a:xfrm>
                <a:prstGeom prst="diamond">
                  <a:avLst/>
                </a:prstGeom>
                <a:solidFill>
                  <a:schemeClr val="accent1"/>
                </a:soli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00" name="椭圆 2">
                  <a:extLst>
                    <a:ext uri="{FF2B5EF4-FFF2-40B4-BE49-F238E27FC236}">
                      <a16:creationId xmlns:a16="http://schemas.microsoft.com/office/drawing/2014/main" id="{40498334-70D1-482D-9336-C67A01528DD3}"/>
                    </a:ext>
                  </a:extLst>
                </p:cNvPr>
                <p:cNvSpPr/>
                <p:nvPr/>
              </p:nvSpPr>
              <p:spPr>
                <a:xfrm>
                  <a:off x="3162569" y="2161601"/>
                  <a:ext cx="649143" cy="649362"/>
                </a:xfrm>
                <a:custGeom>
                  <a:avLst/>
                  <a:gdLst>
                    <a:gd name="connsiteX0" fmla="*/ 140017 w 606581"/>
                    <a:gd name="connsiteY0" fmla="*/ 411043 h 605592"/>
                    <a:gd name="connsiteX1" fmla="*/ 178821 w 606581"/>
                    <a:gd name="connsiteY1" fmla="*/ 427078 h 605592"/>
                    <a:gd name="connsiteX2" fmla="*/ 178821 w 606581"/>
                    <a:gd name="connsiteY2" fmla="*/ 504564 h 605592"/>
                    <a:gd name="connsiteX3" fmla="*/ 93692 w 606581"/>
                    <a:gd name="connsiteY3" fmla="*/ 589557 h 605592"/>
                    <a:gd name="connsiteX4" fmla="*/ 54887 w 606581"/>
                    <a:gd name="connsiteY4" fmla="*/ 605592 h 605592"/>
                    <a:gd name="connsiteX5" fmla="*/ 16083 w 606581"/>
                    <a:gd name="connsiteY5" fmla="*/ 589557 h 605592"/>
                    <a:gd name="connsiteX6" fmla="*/ 16083 w 606581"/>
                    <a:gd name="connsiteY6" fmla="*/ 511979 h 605592"/>
                    <a:gd name="connsiteX7" fmla="*/ 101212 w 606581"/>
                    <a:gd name="connsiteY7" fmla="*/ 427078 h 605592"/>
                    <a:gd name="connsiteX8" fmla="*/ 140017 w 606581"/>
                    <a:gd name="connsiteY8" fmla="*/ 411043 h 605592"/>
                    <a:gd name="connsiteX9" fmla="*/ 382501 w 606581"/>
                    <a:gd name="connsiteY9" fmla="*/ 49537 h 605592"/>
                    <a:gd name="connsiteX10" fmla="*/ 557044 w 606581"/>
                    <a:gd name="connsiteY10" fmla="*/ 223798 h 605592"/>
                    <a:gd name="connsiteX11" fmla="*/ 382501 w 606581"/>
                    <a:gd name="connsiteY11" fmla="*/ 398059 h 605592"/>
                    <a:gd name="connsiteX12" fmla="*/ 207957 w 606581"/>
                    <a:gd name="connsiteY12" fmla="*/ 223798 h 605592"/>
                    <a:gd name="connsiteX13" fmla="*/ 382501 w 606581"/>
                    <a:gd name="connsiteY13" fmla="*/ 49537 h 605592"/>
                    <a:gd name="connsiteX14" fmla="*/ 382536 w 606581"/>
                    <a:gd name="connsiteY14" fmla="*/ 24750 h 605592"/>
                    <a:gd name="connsiteX15" fmla="*/ 304914 w 606581"/>
                    <a:gd name="connsiteY15" fmla="*/ 40417 h 605592"/>
                    <a:gd name="connsiteX16" fmla="*/ 241591 w 606581"/>
                    <a:gd name="connsiteY16" fmla="*/ 83058 h 605592"/>
                    <a:gd name="connsiteX17" fmla="*/ 198880 w 606581"/>
                    <a:gd name="connsiteY17" fmla="*/ 146278 h 605592"/>
                    <a:gd name="connsiteX18" fmla="*/ 183189 w 606581"/>
                    <a:gd name="connsiteY18" fmla="*/ 223774 h 605592"/>
                    <a:gd name="connsiteX19" fmla="*/ 198880 w 606581"/>
                    <a:gd name="connsiteY19" fmla="*/ 301177 h 605592"/>
                    <a:gd name="connsiteX20" fmla="*/ 241591 w 606581"/>
                    <a:gd name="connsiteY20" fmla="*/ 364490 h 605592"/>
                    <a:gd name="connsiteX21" fmla="*/ 304914 w 606581"/>
                    <a:gd name="connsiteY21" fmla="*/ 407131 h 605592"/>
                    <a:gd name="connsiteX22" fmla="*/ 382536 w 606581"/>
                    <a:gd name="connsiteY22" fmla="*/ 422705 h 605592"/>
                    <a:gd name="connsiteX23" fmla="*/ 460158 w 606581"/>
                    <a:gd name="connsiteY23" fmla="*/ 407131 h 605592"/>
                    <a:gd name="connsiteX24" fmla="*/ 523481 w 606581"/>
                    <a:gd name="connsiteY24" fmla="*/ 364490 h 605592"/>
                    <a:gd name="connsiteX25" fmla="*/ 566192 w 606581"/>
                    <a:gd name="connsiteY25" fmla="*/ 301177 h 605592"/>
                    <a:gd name="connsiteX26" fmla="*/ 581883 w 606581"/>
                    <a:gd name="connsiteY26" fmla="*/ 223774 h 605592"/>
                    <a:gd name="connsiteX27" fmla="*/ 566192 w 606581"/>
                    <a:gd name="connsiteY27" fmla="*/ 146278 h 605592"/>
                    <a:gd name="connsiteX28" fmla="*/ 523481 w 606581"/>
                    <a:gd name="connsiteY28" fmla="*/ 83058 h 605592"/>
                    <a:gd name="connsiteX29" fmla="*/ 460158 w 606581"/>
                    <a:gd name="connsiteY29" fmla="*/ 40417 h 605592"/>
                    <a:gd name="connsiteX30" fmla="*/ 382536 w 606581"/>
                    <a:gd name="connsiteY30" fmla="*/ 24750 h 605592"/>
                    <a:gd name="connsiteX31" fmla="*/ 382536 w 606581"/>
                    <a:gd name="connsiteY31" fmla="*/ 0 h 605592"/>
                    <a:gd name="connsiteX32" fmla="*/ 469721 w 606581"/>
                    <a:gd name="connsiteY32" fmla="*/ 17613 h 605592"/>
                    <a:gd name="connsiteX33" fmla="*/ 540937 w 606581"/>
                    <a:gd name="connsiteY33" fmla="*/ 65538 h 605592"/>
                    <a:gd name="connsiteX34" fmla="*/ 588940 w 606581"/>
                    <a:gd name="connsiteY34" fmla="*/ 136637 h 605592"/>
                    <a:gd name="connsiteX35" fmla="*/ 606581 w 606581"/>
                    <a:gd name="connsiteY35" fmla="*/ 223774 h 605592"/>
                    <a:gd name="connsiteX36" fmla="*/ 588940 w 606581"/>
                    <a:gd name="connsiteY36" fmla="*/ 310818 h 605592"/>
                    <a:gd name="connsiteX37" fmla="*/ 540937 w 606581"/>
                    <a:gd name="connsiteY37" fmla="*/ 381917 h 605592"/>
                    <a:gd name="connsiteX38" fmla="*/ 469721 w 606581"/>
                    <a:gd name="connsiteY38" fmla="*/ 429842 h 605592"/>
                    <a:gd name="connsiteX39" fmla="*/ 382536 w 606581"/>
                    <a:gd name="connsiteY39" fmla="*/ 447455 h 605592"/>
                    <a:gd name="connsiteX40" fmla="*/ 295258 w 606581"/>
                    <a:gd name="connsiteY40" fmla="*/ 429842 h 605592"/>
                    <a:gd name="connsiteX41" fmla="*/ 240105 w 606581"/>
                    <a:gd name="connsiteY41" fmla="*/ 396471 h 605592"/>
                    <a:gd name="connsiteX42" fmla="*/ 209558 w 606581"/>
                    <a:gd name="connsiteY42" fmla="*/ 427061 h 605592"/>
                    <a:gd name="connsiteX43" fmla="*/ 196373 w 606581"/>
                    <a:gd name="connsiteY43" fmla="*/ 409541 h 605592"/>
                    <a:gd name="connsiteX44" fmla="*/ 178918 w 606581"/>
                    <a:gd name="connsiteY44" fmla="*/ 396378 h 605592"/>
                    <a:gd name="connsiteX45" fmla="*/ 209465 w 606581"/>
                    <a:gd name="connsiteY45" fmla="*/ 365880 h 605592"/>
                    <a:gd name="connsiteX46" fmla="*/ 176040 w 606581"/>
                    <a:gd name="connsiteY46" fmla="*/ 310818 h 605592"/>
                    <a:gd name="connsiteX47" fmla="*/ 158491 w 606581"/>
                    <a:gd name="connsiteY47" fmla="*/ 223774 h 605592"/>
                    <a:gd name="connsiteX48" fmla="*/ 176040 w 606581"/>
                    <a:gd name="connsiteY48" fmla="*/ 136637 h 605592"/>
                    <a:gd name="connsiteX49" fmla="*/ 224043 w 606581"/>
                    <a:gd name="connsiteY49" fmla="*/ 65538 h 605592"/>
                    <a:gd name="connsiteX50" fmla="*/ 295258 w 606581"/>
                    <a:gd name="connsiteY50" fmla="*/ 17613 h 605592"/>
                    <a:gd name="connsiteX51" fmla="*/ 382536 w 606581"/>
                    <a:gd name="connsiteY51" fmla="*/ 0 h 605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606581" h="605592">
                      <a:moveTo>
                        <a:pt x="140017" y="411043"/>
                      </a:moveTo>
                      <a:cubicBezTo>
                        <a:pt x="154035" y="411043"/>
                        <a:pt x="168053" y="416326"/>
                        <a:pt x="178821" y="427078"/>
                      </a:cubicBezTo>
                      <a:cubicBezTo>
                        <a:pt x="200266" y="448488"/>
                        <a:pt x="200266" y="483153"/>
                        <a:pt x="178821" y="504564"/>
                      </a:cubicBezTo>
                      <a:lnTo>
                        <a:pt x="93692" y="589557"/>
                      </a:lnTo>
                      <a:cubicBezTo>
                        <a:pt x="83016" y="600216"/>
                        <a:pt x="68905" y="605592"/>
                        <a:pt x="54887" y="605592"/>
                      </a:cubicBezTo>
                      <a:cubicBezTo>
                        <a:pt x="40870" y="605592"/>
                        <a:pt x="26759" y="600216"/>
                        <a:pt x="16083" y="589557"/>
                      </a:cubicBezTo>
                      <a:cubicBezTo>
                        <a:pt x="-5362" y="568147"/>
                        <a:pt x="-5362" y="533389"/>
                        <a:pt x="16083" y="511979"/>
                      </a:cubicBezTo>
                      <a:lnTo>
                        <a:pt x="101212" y="427078"/>
                      </a:lnTo>
                      <a:cubicBezTo>
                        <a:pt x="111888" y="416326"/>
                        <a:pt x="125999" y="411043"/>
                        <a:pt x="140017" y="411043"/>
                      </a:cubicBezTo>
                      <a:close/>
                      <a:moveTo>
                        <a:pt x="382501" y="49537"/>
                      </a:moveTo>
                      <a:cubicBezTo>
                        <a:pt x="478871" y="49537"/>
                        <a:pt x="557044" y="127491"/>
                        <a:pt x="557044" y="223798"/>
                      </a:cubicBezTo>
                      <a:cubicBezTo>
                        <a:pt x="557044" y="320012"/>
                        <a:pt x="478871" y="398059"/>
                        <a:pt x="382501" y="398059"/>
                      </a:cubicBezTo>
                      <a:cubicBezTo>
                        <a:pt x="286130" y="398059"/>
                        <a:pt x="207957" y="320012"/>
                        <a:pt x="207957" y="223798"/>
                      </a:cubicBezTo>
                      <a:cubicBezTo>
                        <a:pt x="207957" y="127491"/>
                        <a:pt x="286130" y="49537"/>
                        <a:pt x="382501" y="49537"/>
                      </a:cubicBezTo>
                      <a:close/>
                      <a:moveTo>
                        <a:pt x="382536" y="24750"/>
                      </a:moveTo>
                      <a:cubicBezTo>
                        <a:pt x="355610" y="24750"/>
                        <a:pt x="329519" y="30034"/>
                        <a:pt x="304914" y="40417"/>
                      </a:cubicBezTo>
                      <a:cubicBezTo>
                        <a:pt x="281238" y="50428"/>
                        <a:pt x="259882" y="64796"/>
                        <a:pt x="241591" y="83058"/>
                      </a:cubicBezTo>
                      <a:cubicBezTo>
                        <a:pt x="223300" y="101319"/>
                        <a:pt x="208908" y="122547"/>
                        <a:pt x="198880" y="146278"/>
                      </a:cubicBezTo>
                      <a:cubicBezTo>
                        <a:pt x="188481" y="170843"/>
                        <a:pt x="183189" y="196891"/>
                        <a:pt x="183189" y="223774"/>
                      </a:cubicBezTo>
                      <a:cubicBezTo>
                        <a:pt x="183189" y="250564"/>
                        <a:pt x="188481" y="276705"/>
                        <a:pt x="198880" y="301177"/>
                      </a:cubicBezTo>
                      <a:cubicBezTo>
                        <a:pt x="208908" y="324908"/>
                        <a:pt x="223300" y="346228"/>
                        <a:pt x="241591" y="364490"/>
                      </a:cubicBezTo>
                      <a:cubicBezTo>
                        <a:pt x="259882" y="382752"/>
                        <a:pt x="281238" y="397027"/>
                        <a:pt x="304914" y="407131"/>
                      </a:cubicBezTo>
                      <a:cubicBezTo>
                        <a:pt x="329519" y="417513"/>
                        <a:pt x="355610" y="422705"/>
                        <a:pt x="382536" y="422705"/>
                      </a:cubicBezTo>
                      <a:cubicBezTo>
                        <a:pt x="409462" y="422705"/>
                        <a:pt x="435553" y="417513"/>
                        <a:pt x="460158" y="407131"/>
                      </a:cubicBezTo>
                      <a:cubicBezTo>
                        <a:pt x="483834" y="397027"/>
                        <a:pt x="505190" y="382752"/>
                        <a:pt x="523481" y="364490"/>
                      </a:cubicBezTo>
                      <a:cubicBezTo>
                        <a:pt x="541772" y="346228"/>
                        <a:pt x="556164" y="324908"/>
                        <a:pt x="566192" y="301177"/>
                      </a:cubicBezTo>
                      <a:cubicBezTo>
                        <a:pt x="576591" y="276705"/>
                        <a:pt x="581883" y="250564"/>
                        <a:pt x="581883" y="223774"/>
                      </a:cubicBezTo>
                      <a:cubicBezTo>
                        <a:pt x="581883" y="196891"/>
                        <a:pt x="576591" y="170843"/>
                        <a:pt x="566192" y="146278"/>
                      </a:cubicBezTo>
                      <a:cubicBezTo>
                        <a:pt x="556164" y="122547"/>
                        <a:pt x="541772" y="101319"/>
                        <a:pt x="523481" y="83058"/>
                      </a:cubicBezTo>
                      <a:cubicBezTo>
                        <a:pt x="505190" y="64796"/>
                        <a:pt x="483834" y="50428"/>
                        <a:pt x="460158" y="40417"/>
                      </a:cubicBezTo>
                      <a:cubicBezTo>
                        <a:pt x="435553" y="30034"/>
                        <a:pt x="409462" y="24750"/>
                        <a:pt x="382536" y="24750"/>
                      </a:cubicBezTo>
                      <a:close/>
                      <a:moveTo>
                        <a:pt x="382536" y="0"/>
                      </a:moveTo>
                      <a:cubicBezTo>
                        <a:pt x="412712" y="0"/>
                        <a:pt x="442145" y="5933"/>
                        <a:pt x="469721" y="17613"/>
                      </a:cubicBezTo>
                      <a:cubicBezTo>
                        <a:pt x="496462" y="28922"/>
                        <a:pt x="520417" y="45051"/>
                        <a:pt x="540937" y="65538"/>
                      </a:cubicBezTo>
                      <a:cubicBezTo>
                        <a:pt x="561549" y="86117"/>
                        <a:pt x="577705" y="110033"/>
                        <a:pt x="588940" y="136637"/>
                      </a:cubicBezTo>
                      <a:cubicBezTo>
                        <a:pt x="600639" y="164262"/>
                        <a:pt x="606581" y="193554"/>
                        <a:pt x="606581" y="223774"/>
                      </a:cubicBezTo>
                      <a:cubicBezTo>
                        <a:pt x="606581" y="253901"/>
                        <a:pt x="600639" y="283194"/>
                        <a:pt x="588940" y="310818"/>
                      </a:cubicBezTo>
                      <a:cubicBezTo>
                        <a:pt x="577705" y="337515"/>
                        <a:pt x="561549" y="361431"/>
                        <a:pt x="540937" y="381917"/>
                      </a:cubicBezTo>
                      <a:cubicBezTo>
                        <a:pt x="520417" y="402496"/>
                        <a:pt x="496462" y="418626"/>
                        <a:pt x="469721" y="429842"/>
                      </a:cubicBezTo>
                      <a:cubicBezTo>
                        <a:pt x="442145" y="441522"/>
                        <a:pt x="412805" y="447455"/>
                        <a:pt x="382536" y="447455"/>
                      </a:cubicBezTo>
                      <a:cubicBezTo>
                        <a:pt x="352267" y="447455"/>
                        <a:pt x="322927" y="441522"/>
                        <a:pt x="295258" y="429842"/>
                      </a:cubicBezTo>
                      <a:cubicBezTo>
                        <a:pt x="275295" y="421407"/>
                        <a:pt x="256818" y="410190"/>
                        <a:pt x="240105" y="396471"/>
                      </a:cubicBezTo>
                      <a:lnTo>
                        <a:pt x="209558" y="427061"/>
                      </a:lnTo>
                      <a:cubicBezTo>
                        <a:pt x="206030" y="420758"/>
                        <a:pt x="201666" y="414918"/>
                        <a:pt x="196373" y="409541"/>
                      </a:cubicBezTo>
                      <a:cubicBezTo>
                        <a:pt x="191081" y="404350"/>
                        <a:pt x="185232" y="399901"/>
                        <a:pt x="178918" y="396378"/>
                      </a:cubicBezTo>
                      <a:lnTo>
                        <a:pt x="209465" y="365880"/>
                      </a:lnTo>
                      <a:cubicBezTo>
                        <a:pt x="195724" y="349287"/>
                        <a:pt x="184582" y="330840"/>
                        <a:pt x="176040" y="310818"/>
                      </a:cubicBezTo>
                      <a:cubicBezTo>
                        <a:pt x="164341" y="283194"/>
                        <a:pt x="158491" y="253901"/>
                        <a:pt x="158491" y="223774"/>
                      </a:cubicBezTo>
                      <a:cubicBezTo>
                        <a:pt x="158491" y="193554"/>
                        <a:pt x="164341" y="164262"/>
                        <a:pt x="176040" y="136637"/>
                      </a:cubicBezTo>
                      <a:cubicBezTo>
                        <a:pt x="187367" y="110033"/>
                        <a:pt x="203523" y="86117"/>
                        <a:pt x="224043" y="65538"/>
                      </a:cubicBezTo>
                      <a:cubicBezTo>
                        <a:pt x="244655" y="45051"/>
                        <a:pt x="268610" y="28922"/>
                        <a:pt x="295258" y="17613"/>
                      </a:cubicBezTo>
                      <a:cubicBezTo>
                        <a:pt x="322927" y="5933"/>
                        <a:pt x="352267" y="0"/>
                        <a:pt x="382536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</p:grpSp>
          <p:grpSp>
            <p:nvGrpSpPr>
              <p:cNvPr id="17432" name="组合 86">
                <a:extLst>
                  <a:ext uri="{FF2B5EF4-FFF2-40B4-BE49-F238E27FC236}">
                    <a16:creationId xmlns:a16="http://schemas.microsoft.com/office/drawing/2014/main" id="{16CFF13E-7828-4C86-BECD-B31EA3CA6F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31335" y="2949668"/>
                <a:ext cx="1376181" cy="1376177"/>
                <a:chOff x="2719101" y="1718976"/>
                <a:chExt cx="1534104" cy="1534099"/>
              </a:xfrm>
            </p:grpSpPr>
            <p:sp>
              <p:nvSpPr>
                <p:cNvPr id="97" name="菱形 96">
                  <a:extLst>
                    <a:ext uri="{FF2B5EF4-FFF2-40B4-BE49-F238E27FC236}">
                      <a16:creationId xmlns:a16="http://schemas.microsoft.com/office/drawing/2014/main" id="{E6C4C19D-FCBC-401F-8B89-10A76C8FBBFD}"/>
                    </a:ext>
                  </a:extLst>
                </p:cNvPr>
                <p:cNvSpPr/>
                <p:nvPr/>
              </p:nvSpPr>
              <p:spPr>
                <a:xfrm>
                  <a:off x="2719101" y="1720045"/>
                  <a:ext cx="1534101" cy="1531962"/>
                </a:xfrm>
                <a:prstGeom prst="diamond">
                  <a:avLst/>
                </a:prstGeom>
                <a:solidFill>
                  <a:schemeClr val="accent1"/>
                </a:soli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98" name="椭圆 60">
                  <a:extLst>
                    <a:ext uri="{FF2B5EF4-FFF2-40B4-BE49-F238E27FC236}">
                      <a16:creationId xmlns:a16="http://schemas.microsoft.com/office/drawing/2014/main" id="{327E8030-FAEF-43AF-A199-29BBDD89E10F}"/>
                    </a:ext>
                  </a:extLst>
                </p:cNvPr>
                <p:cNvSpPr/>
                <p:nvPr/>
              </p:nvSpPr>
              <p:spPr>
                <a:xfrm>
                  <a:off x="3161580" y="2210379"/>
                  <a:ext cx="649143" cy="551294"/>
                </a:xfrm>
                <a:custGeom>
                  <a:avLst/>
                  <a:gdLst>
                    <a:gd name="connsiteX0" fmla="*/ 303714 w 607639"/>
                    <a:gd name="connsiteY0" fmla="*/ 173520 h 517456"/>
                    <a:gd name="connsiteX1" fmla="*/ 337586 w 607639"/>
                    <a:gd name="connsiteY1" fmla="*/ 207321 h 517456"/>
                    <a:gd name="connsiteX2" fmla="*/ 303714 w 607639"/>
                    <a:gd name="connsiteY2" fmla="*/ 241122 h 517456"/>
                    <a:gd name="connsiteX3" fmla="*/ 269842 w 607639"/>
                    <a:gd name="connsiteY3" fmla="*/ 207321 h 517456"/>
                    <a:gd name="connsiteX4" fmla="*/ 303714 w 607639"/>
                    <a:gd name="connsiteY4" fmla="*/ 173520 h 517456"/>
                    <a:gd name="connsiteX5" fmla="*/ 303758 w 607639"/>
                    <a:gd name="connsiteY5" fmla="*/ 139994 h 517456"/>
                    <a:gd name="connsiteX6" fmla="*/ 236373 w 607639"/>
                    <a:gd name="connsiteY6" fmla="*/ 207277 h 517456"/>
                    <a:gd name="connsiteX7" fmla="*/ 303758 w 607639"/>
                    <a:gd name="connsiteY7" fmla="*/ 274559 h 517456"/>
                    <a:gd name="connsiteX8" fmla="*/ 371054 w 607639"/>
                    <a:gd name="connsiteY8" fmla="*/ 207277 h 517456"/>
                    <a:gd name="connsiteX9" fmla="*/ 303758 w 607639"/>
                    <a:gd name="connsiteY9" fmla="*/ 139994 h 517456"/>
                    <a:gd name="connsiteX10" fmla="*/ 282839 w 607639"/>
                    <a:gd name="connsiteY10" fmla="*/ 68801 h 517456"/>
                    <a:gd name="connsiteX11" fmla="*/ 303669 w 607639"/>
                    <a:gd name="connsiteY11" fmla="*/ 68801 h 517456"/>
                    <a:gd name="connsiteX12" fmla="*/ 303847 w 607639"/>
                    <a:gd name="connsiteY12" fmla="*/ 68801 h 517456"/>
                    <a:gd name="connsiteX13" fmla="*/ 324588 w 607639"/>
                    <a:gd name="connsiteY13" fmla="*/ 68801 h 517456"/>
                    <a:gd name="connsiteX14" fmla="*/ 327703 w 607639"/>
                    <a:gd name="connsiteY14" fmla="*/ 99465 h 517456"/>
                    <a:gd name="connsiteX15" fmla="*/ 363221 w 607639"/>
                    <a:gd name="connsiteY15" fmla="*/ 114219 h 517456"/>
                    <a:gd name="connsiteX16" fmla="*/ 387166 w 607639"/>
                    <a:gd name="connsiteY16" fmla="*/ 94665 h 517456"/>
                    <a:gd name="connsiteX17" fmla="*/ 416541 w 607639"/>
                    <a:gd name="connsiteY17" fmla="*/ 124085 h 517456"/>
                    <a:gd name="connsiteX18" fmla="*/ 396958 w 607639"/>
                    <a:gd name="connsiteY18" fmla="*/ 147993 h 517456"/>
                    <a:gd name="connsiteX19" fmla="*/ 411645 w 607639"/>
                    <a:gd name="connsiteY19" fmla="*/ 183457 h 517456"/>
                    <a:gd name="connsiteX20" fmla="*/ 442445 w 607639"/>
                    <a:gd name="connsiteY20" fmla="*/ 186479 h 517456"/>
                    <a:gd name="connsiteX21" fmla="*/ 442445 w 607639"/>
                    <a:gd name="connsiteY21" fmla="*/ 228075 h 517456"/>
                    <a:gd name="connsiteX22" fmla="*/ 411645 w 607639"/>
                    <a:gd name="connsiteY22" fmla="*/ 231185 h 517456"/>
                    <a:gd name="connsiteX23" fmla="*/ 396958 w 607639"/>
                    <a:gd name="connsiteY23" fmla="*/ 266649 h 517456"/>
                    <a:gd name="connsiteX24" fmla="*/ 416541 w 607639"/>
                    <a:gd name="connsiteY24" fmla="*/ 290558 h 517456"/>
                    <a:gd name="connsiteX25" fmla="*/ 387166 w 607639"/>
                    <a:gd name="connsiteY25" fmla="*/ 319977 h 517456"/>
                    <a:gd name="connsiteX26" fmla="*/ 363221 w 607639"/>
                    <a:gd name="connsiteY26" fmla="*/ 300423 h 517456"/>
                    <a:gd name="connsiteX27" fmla="*/ 327703 w 607639"/>
                    <a:gd name="connsiteY27" fmla="*/ 315177 h 517456"/>
                    <a:gd name="connsiteX28" fmla="*/ 324588 w 607639"/>
                    <a:gd name="connsiteY28" fmla="*/ 345841 h 517456"/>
                    <a:gd name="connsiteX29" fmla="*/ 303847 w 607639"/>
                    <a:gd name="connsiteY29" fmla="*/ 345841 h 517456"/>
                    <a:gd name="connsiteX30" fmla="*/ 303669 w 607639"/>
                    <a:gd name="connsiteY30" fmla="*/ 345841 h 517456"/>
                    <a:gd name="connsiteX31" fmla="*/ 282839 w 607639"/>
                    <a:gd name="connsiteY31" fmla="*/ 345841 h 517456"/>
                    <a:gd name="connsiteX32" fmla="*/ 279813 w 607639"/>
                    <a:gd name="connsiteY32" fmla="*/ 315177 h 517456"/>
                    <a:gd name="connsiteX33" fmla="*/ 244295 w 607639"/>
                    <a:gd name="connsiteY33" fmla="*/ 300423 h 517456"/>
                    <a:gd name="connsiteX34" fmla="*/ 220350 w 607639"/>
                    <a:gd name="connsiteY34" fmla="*/ 319977 h 517456"/>
                    <a:gd name="connsiteX35" fmla="*/ 190886 w 607639"/>
                    <a:gd name="connsiteY35" fmla="*/ 290558 h 517456"/>
                    <a:gd name="connsiteX36" fmla="*/ 210558 w 607639"/>
                    <a:gd name="connsiteY36" fmla="*/ 266649 h 517456"/>
                    <a:gd name="connsiteX37" fmla="*/ 195782 w 607639"/>
                    <a:gd name="connsiteY37" fmla="*/ 231185 h 517456"/>
                    <a:gd name="connsiteX38" fmla="*/ 164982 w 607639"/>
                    <a:gd name="connsiteY38" fmla="*/ 228075 h 517456"/>
                    <a:gd name="connsiteX39" fmla="*/ 164982 w 607639"/>
                    <a:gd name="connsiteY39" fmla="*/ 186568 h 517456"/>
                    <a:gd name="connsiteX40" fmla="*/ 195782 w 607639"/>
                    <a:gd name="connsiteY40" fmla="*/ 183457 h 517456"/>
                    <a:gd name="connsiteX41" fmla="*/ 210558 w 607639"/>
                    <a:gd name="connsiteY41" fmla="*/ 147993 h 517456"/>
                    <a:gd name="connsiteX42" fmla="*/ 190886 w 607639"/>
                    <a:gd name="connsiteY42" fmla="*/ 124085 h 517456"/>
                    <a:gd name="connsiteX43" fmla="*/ 220350 w 607639"/>
                    <a:gd name="connsiteY43" fmla="*/ 94665 h 517456"/>
                    <a:gd name="connsiteX44" fmla="*/ 244295 w 607639"/>
                    <a:gd name="connsiteY44" fmla="*/ 114219 h 517456"/>
                    <a:gd name="connsiteX45" fmla="*/ 279813 w 607639"/>
                    <a:gd name="connsiteY45" fmla="*/ 99465 h 517456"/>
                    <a:gd name="connsiteX46" fmla="*/ 38005 w 607639"/>
                    <a:gd name="connsiteY46" fmla="*/ 37951 h 517456"/>
                    <a:gd name="connsiteX47" fmla="*/ 38005 w 607639"/>
                    <a:gd name="connsiteY47" fmla="*/ 376049 h 517456"/>
                    <a:gd name="connsiteX48" fmla="*/ 569634 w 607639"/>
                    <a:gd name="connsiteY48" fmla="*/ 376049 h 517456"/>
                    <a:gd name="connsiteX49" fmla="*/ 569634 w 607639"/>
                    <a:gd name="connsiteY49" fmla="*/ 37951 h 517456"/>
                    <a:gd name="connsiteX50" fmla="*/ 28482 w 607639"/>
                    <a:gd name="connsiteY50" fmla="*/ 0 h 517456"/>
                    <a:gd name="connsiteX51" fmla="*/ 579157 w 607639"/>
                    <a:gd name="connsiteY51" fmla="*/ 0 h 517456"/>
                    <a:gd name="connsiteX52" fmla="*/ 607639 w 607639"/>
                    <a:gd name="connsiteY52" fmla="*/ 28441 h 517456"/>
                    <a:gd name="connsiteX53" fmla="*/ 607639 w 607639"/>
                    <a:gd name="connsiteY53" fmla="*/ 385559 h 517456"/>
                    <a:gd name="connsiteX54" fmla="*/ 579157 w 607639"/>
                    <a:gd name="connsiteY54" fmla="*/ 414000 h 517456"/>
                    <a:gd name="connsiteX55" fmla="*/ 351304 w 607639"/>
                    <a:gd name="connsiteY55" fmla="*/ 414000 h 517456"/>
                    <a:gd name="connsiteX56" fmla="*/ 351304 w 607639"/>
                    <a:gd name="connsiteY56" fmla="*/ 479593 h 517456"/>
                    <a:gd name="connsiteX57" fmla="*/ 437906 w 607639"/>
                    <a:gd name="connsiteY57" fmla="*/ 479593 h 517456"/>
                    <a:gd name="connsiteX58" fmla="*/ 437906 w 607639"/>
                    <a:gd name="connsiteY58" fmla="*/ 517456 h 517456"/>
                    <a:gd name="connsiteX59" fmla="*/ 169733 w 607639"/>
                    <a:gd name="connsiteY59" fmla="*/ 517456 h 517456"/>
                    <a:gd name="connsiteX60" fmla="*/ 169733 w 607639"/>
                    <a:gd name="connsiteY60" fmla="*/ 479593 h 517456"/>
                    <a:gd name="connsiteX61" fmla="*/ 256335 w 607639"/>
                    <a:gd name="connsiteY61" fmla="*/ 479593 h 517456"/>
                    <a:gd name="connsiteX62" fmla="*/ 256335 w 607639"/>
                    <a:gd name="connsiteY62" fmla="*/ 414000 h 517456"/>
                    <a:gd name="connsiteX63" fmla="*/ 28482 w 607639"/>
                    <a:gd name="connsiteY63" fmla="*/ 414000 h 517456"/>
                    <a:gd name="connsiteX64" fmla="*/ 0 w 607639"/>
                    <a:gd name="connsiteY64" fmla="*/ 385559 h 517456"/>
                    <a:gd name="connsiteX65" fmla="*/ 0 w 607639"/>
                    <a:gd name="connsiteY65" fmla="*/ 28441 h 517456"/>
                    <a:gd name="connsiteX66" fmla="*/ 28482 w 607639"/>
                    <a:gd name="connsiteY66" fmla="*/ 0 h 517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</a:cxnLst>
                  <a:rect l="l" t="t" r="r" b="b"/>
                  <a:pathLst>
                    <a:path w="607639" h="517456">
                      <a:moveTo>
                        <a:pt x="303714" y="173520"/>
                      </a:moveTo>
                      <a:cubicBezTo>
                        <a:pt x="322421" y="173520"/>
                        <a:pt x="337586" y="188653"/>
                        <a:pt x="337586" y="207321"/>
                      </a:cubicBezTo>
                      <a:cubicBezTo>
                        <a:pt x="337586" y="225989"/>
                        <a:pt x="322421" y="241122"/>
                        <a:pt x="303714" y="241122"/>
                      </a:cubicBezTo>
                      <a:cubicBezTo>
                        <a:pt x="285007" y="241122"/>
                        <a:pt x="269842" y="225989"/>
                        <a:pt x="269842" y="207321"/>
                      </a:cubicBezTo>
                      <a:cubicBezTo>
                        <a:pt x="269842" y="188653"/>
                        <a:pt x="285007" y="173520"/>
                        <a:pt x="303714" y="173520"/>
                      </a:cubicBezTo>
                      <a:close/>
                      <a:moveTo>
                        <a:pt x="303758" y="139994"/>
                      </a:moveTo>
                      <a:cubicBezTo>
                        <a:pt x="266549" y="139994"/>
                        <a:pt x="236373" y="170125"/>
                        <a:pt x="236373" y="207277"/>
                      </a:cubicBezTo>
                      <a:cubicBezTo>
                        <a:pt x="236373" y="244517"/>
                        <a:pt x="266549" y="274559"/>
                        <a:pt x="303758" y="274559"/>
                      </a:cubicBezTo>
                      <a:cubicBezTo>
                        <a:pt x="340967" y="274559"/>
                        <a:pt x="371054" y="244517"/>
                        <a:pt x="371054" y="207277"/>
                      </a:cubicBezTo>
                      <a:cubicBezTo>
                        <a:pt x="371054" y="170125"/>
                        <a:pt x="340967" y="139994"/>
                        <a:pt x="303758" y="139994"/>
                      </a:cubicBezTo>
                      <a:close/>
                      <a:moveTo>
                        <a:pt x="282839" y="68801"/>
                      </a:moveTo>
                      <a:lnTo>
                        <a:pt x="303669" y="68801"/>
                      </a:lnTo>
                      <a:lnTo>
                        <a:pt x="303847" y="68801"/>
                      </a:lnTo>
                      <a:lnTo>
                        <a:pt x="324588" y="68801"/>
                      </a:lnTo>
                      <a:lnTo>
                        <a:pt x="327703" y="99465"/>
                      </a:lnTo>
                      <a:cubicBezTo>
                        <a:pt x="340522" y="102309"/>
                        <a:pt x="352450" y="107375"/>
                        <a:pt x="363221" y="114219"/>
                      </a:cubicBezTo>
                      <a:lnTo>
                        <a:pt x="387166" y="94665"/>
                      </a:lnTo>
                      <a:lnTo>
                        <a:pt x="416541" y="124085"/>
                      </a:lnTo>
                      <a:lnTo>
                        <a:pt x="396958" y="147993"/>
                      </a:lnTo>
                      <a:cubicBezTo>
                        <a:pt x="403812" y="158748"/>
                        <a:pt x="408797" y="170658"/>
                        <a:pt x="411645" y="183457"/>
                      </a:cubicBezTo>
                      <a:lnTo>
                        <a:pt x="442445" y="186479"/>
                      </a:lnTo>
                      <a:lnTo>
                        <a:pt x="442445" y="228075"/>
                      </a:lnTo>
                      <a:lnTo>
                        <a:pt x="411645" y="231185"/>
                      </a:lnTo>
                      <a:cubicBezTo>
                        <a:pt x="408886" y="243984"/>
                        <a:pt x="403812" y="255894"/>
                        <a:pt x="396958" y="266649"/>
                      </a:cubicBezTo>
                      <a:lnTo>
                        <a:pt x="416541" y="290558"/>
                      </a:lnTo>
                      <a:lnTo>
                        <a:pt x="387166" y="319977"/>
                      </a:lnTo>
                      <a:lnTo>
                        <a:pt x="363221" y="300423"/>
                      </a:lnTo>
                      <a:cubicBezTo>
                        <a:pt x="352450" y="307267"/>
                        <a:pt x="340522" y="312333"/>
                        <a:pt x="327703" y="315177"/>
                      </a:cubicBezTo>
                      <a:lnTo>
                        <a:pt x="324588" y="345841"/>
                      </a:lnTo>
                      <a:lnTo>
                        <a:pt x="303847" y="345841"/>
                      </a:lnTo>
                      <a:lnTo>
                        <a:pt x="303669" y="345841"/>
                      </a:lnTo>
                      <a:lnTo>
                        <a:pt x="282839" y="345841"/>
                      </a:lnTo>
                      <a:lnTo>
                        <a:pt x="279813" y="315177"/>
                      </a:lnTo>
                      <a:cubicBezTo>
                        <a:pt x="266994" y="312333"/>
                        <a:pt x="254977" y="307267"/>
                        <a:pt x="244295" y="300423"/>
                      </a:cubicBezTo>
                      <a:lnTo>
                        <a:pt x="220350" y="319977"/>
                      </a:lnTo>
                      <a:lnTo>
                        <a:pt x="190886" y="290558"/>
                      </a:lnTo>
                      <a:lnTo>
                        <a:pt x="210558" y="266649"/>
                      </a:lnTo>
                      <a:cubicBezTo>
                        <a:pt x="203704" y="255894"/>
                        <a:pt x="198630" y="243984"/>
                        <a:pt x="195782" y="231185"/>
                      </a:cubicBezTo>
                      <a:lnTo>
                        <a:pt x="164982" y="228075"/>
                      </a:lnTo>
                      <a:lnTo>
                        <a:pt x="164982" y="186568"/>
                      </a:lnTo>
                      <a:lnTo>
                        <a:pt x="195782" y="183457"/>
                      </a:lnTo>
                      <a:cubicBezTo>
                        <a:pt x="198630" y="170658"/>
                        <a:pt x="203704" y="158748"/>
                        <a:pt x="210558" y="147993"/>
                      </a:cubicBezTo>
                      <a:lnTo>
                        <a:pt x="190886" y="124085"/>
                      </a:lnTo>
                      <a:lnTo>
                        <a:pt x="220350" y="94665"/>
                      </a:lnTo>
                      <a:lnTo>
                        <a:pt x="244295" y="114219"/>
                      </a:lnTo>
                      <a:cubicBezTo>
                        <a:pt x="254977" y="107375"/>
                        <a:pt x="266905" y="102309"/>
                        <a:pt x="279813" y="99465"/>
                      </a:cubicBezTo>
                      <a:close/>
                      <a:moveTo>
                        <a:pt x="38005" y="37951"/>
                      </a:moveTo>
                      <a:lnTo>
                        <a:pt x="38005" y="376049"/>
                      </a:lnTo>
                      <a:lnTo>
                        <a:pt x="569634" y="376049"/>
                      </a:lnTo>
                      <a:lnTo>
                        <a:pt x="569634" y="37951"/>
                      </a:lnTo>
                      <a:close/>
                      <a:moveTo>
                        <a:pt x="28482" y="0"/>
                      </a:moveTo>
                      <a:lnTo>
                        <a:pt x="579157" y="0"/>
                      </a:lnTo>
                      <a:cubicBezTo>
                        <a:pt x="594822" y="0"/>
                        <a:pt x="607639" y="12799"/>
                        <a:pt x="607639" y="28441"/>
                      </a:cubicBezTo>
                      <a:lnTo>
                        <a:pt x="607639" y="385559"/>
                      </a:lnTo>
                      <a:cubicBezTo>
                        <a:pt x="607639" y="401202"/>
                        <a:pt x="594822" y="414000"/>
                        <a:pt x="579157" y="414000"/>
                      </a:cubicBezTo>
                      <a:lnTo>
                        <a:pt x="351304" y="414000"/>
                      </a:lnTo>
                      <a:lnTo>
                        <a:pt x="351304" y="479593"/>
                      </a:lnTo>
                      <a:lnTo>
                        <a:pt x="437906" y="479593"/>
                      </a:lnTo>
                      <a:lnTo>
                        <a:pt x="437906" y="517456"/>
                      </a:lnTo>
                      <a:lnTo>
                        <a:pt x="169733" y="517456"/>
                      </a:lnTo>
                      <a:lnTo>
                        <a:pt x="169733" y="479593"/>
                      </a:lnTo>
                      <a:lnTo>
                        <a:pt x="256335" y="479593"/>
                      </a:lnTo>
                      <a:lnTo>
                        <a:pt x="256335" y="414000"/>
                      </a:lnTo>
                      <a:lnTo>
                        <a:pt x="28482" y="414000"/>
                      </a:lnTo>
                      <a:cubicBezTo>
                        <a:pt x="12817" y="414000"/>
                        <a:pt x="0" y="401202"/>
                        <a:pt x="0" y="385559"/>
                      </a:cubicBezTo>
                      <a:lnTo>
                        <a:pt x="0" y="28441"/>
                      </a:lnTo>
                      <a:cubicBezTo>
                        <a:pt x="0" y="12799"/>
                        <a:pt x="12817" y="0"/>
                        <a:pt x="2848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</p:grpSp>
          <p:grpSp>
            <p:nvGrpSpPr>
              <p:cNvPr id="17433" name="组合 87">
                <a:extLst>
                  <a:ext uri="{FF2B5EF4-FFF2-40B4-BE49-F238E27FC236}">
                    <a16:creationId xmlns:a16="http://schemas.microsoft.com/office/drawing/2014/main" id="{6A56BF25-7EA8-4ED7-955D-642CBFE539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07785" y="4396675"/>
                <a:ext cx="1376181" cy="1376177"/>
                <a:chOff x="2719101" y="1718976"/>
                <a:chExt cx="1534104" cy="1534099"/>
              </a:xfrm>
            </p:grpSpPr>
            <p:sp>
              <p:nvSpPr>
                <p:cNvPr id="95" name="菱形 94">
                  <a:extLst>
                    <a:ext uri="{FF2B5EF4-FFF2-40B4-BE49-F238E27FC236}">
                      <a16:creationId xmlns:a16="http://schemas.microsoft.com/office/drawing/2014/main" id="{54F70231-0C39-42EA-B038-436CBACB1B03}"/>
                    </a:ext>
                  </a:extLst>
                </p:cNvPr>
                <p:cNvSpPr/>
                <p:nvPr/>
              </p:nvSpPr>
              <p:spPr>
                <a:xfrm>
                  <a:off x="2720091" y="1718462"/>
                  <a:ext cx="1534101" cy="1534613"/>
                </a:xfrm>
                <a:prstGeom prst="diamond">
                  <a:avLst/>
                </a:prstGeom>
                <a:solidFill>
                  <a:schemeClr val="accent1"/>
                </a:soli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96" name="椭圆 74">
                  <a:extLst>
                    <a:ext uri="{FF2B5EF4-FFF2-40B4-BE49-F238E27FC236}">
                      <a16:creationId xmlns:a16="http://schemas.microsoft.com/office/drawing/2014/main" id="{830AB1C0-B646-4850-8D55-0B79B7AA11FC}"/>
                    </a:ext>
                  </a:extLst>
                </p:cNvPr>
                <p:cNvSpPr/>
                <p:nvPr/>
              </p:nvSpPr>
              <p:spPr>
                <a:xfrm>
                  <a:off x="3162569" y="2161088"/>
                  <a:ext cx="649143" cy="649360"/>
                </a:xfrm>
                <a:custGeom>
                  <a:avLst/>
                  <a:gdLst>
                    <a:gd name="connsiteX0" fmla="*/ 145802 w 608415"/>
                    <a:gd name="connsiteY0" fmla="*/ 316204 h 607568"/>
                    <a:gd name="connsiteX1" fmla="*/ 335878 w 608415"/>
                    <a:gd name="connsiteY1" fmla="*/ 316204 h 607568"/>
                    <a:gd name="connsiteX2" fmla="*/ 355085 w 608415"/>
                    <a:gd name="connsiteY2" fmla="*/ 335363 h 607568"/>
                    <a:gd name="connsiteX3" fmla="*/ 335878 w 608415"/>
                    <a:gd name="connsiteY3" fmla="*/ 354521 h 607568"/>
                    <a:gd name="connsiteX4" fmla="*/ 145802 w 608415"/>
                    <a:gd name="connsiteY4" fmla="*/ 354521 h 607568"/>
                    <a:gd name="connsiteX5" fmla="*/ 126594 w 608415"/>
                    <a:gd name="connsiteY5" fmla="*/ 335363 h 607568"/>
                    <a:gd name="connsiteX6" fmla="*/ 145802 w 608415"/>
                    <a:gd name="connsiteY6" fmla="*/ 316204 h 607568"/>
                    <a:gd name="connsiteX7" fmla="*/ 145799 w 608415"/>
                    <a:gd name="connsiteY7" fmla="*/ 252977 h 607568"/>
                    <a:gd name="connsiteX8" fmla="*/ 430791 w 608415"/>
                    <a:gd name="connsiteY8" fmla="*/ 252977 h 607568"/>
                    <a:gd name="connsiteX9" fmla="*/ 449995 w 608415"/>
                    <a:gd name="connsiteY9" fmla="*/ 272171 h 607568"/>
                    <a:gd name="connsiteX10" fmla="*/ 430791 w 608415"/>
                    <a:gd name="connsiteY10" fmla="*/ 291365 h 607568"/>
                    <a:gd name="connsiteX11" fmla="*/ 145799 w 608415"/>
                    <a:gd name="connsiteY11" fmla="*/ 291365 h 607568"/>
                    <a:gd name="connsiteX12" fmla="*/ 126594 w 608415"/>
                    <a:gd name="connsiteY12" fmla="*/ 272171 h 607568"/>
                    <a:gd name="connsiteX13" fmla="*/ 145799 w 608415"/>
                    <a:gd name="connsiteY13" fmla="*/ 252977 h 607568"/>
                    <a:gd name="connsiteX14" fmla="*/ 145805 w 608415"/>
                    <a:gd name="connsiteY14" fmla="*/ 189750 h 607568"/>
                    <a:gd name="connsiteX15" fmla="*/ 209279 w 608415"/>
                    <a:gd name="connsiteY15" fmla="*/ 189750 h 607568"/>
                    <a:gd name="connsiteX16" fmla="*/ 228490 w 608415"/>
                    <a:gd name="connsiteY16" fmla="*/ 208944 h 607568"/>
                    <a:gd name="connsiteX17" fmla="*/ 209279 w 608415"/>
                    <a:gd name="connsiteY17" fmla="*/ 228138 h 607568"/>
                    <a:gd name="connsiteX18" fmla="*/ 145805 w 608415"/>
                    <a:gd name="connsiteY18" fmla="*/ 228138 h 607568"/>
                    <a:gd name="connsiteX19" fmla="*/ 126594 w 608415"/>
                    <a:gd name="connsiteY19" fmla="*/ 208944 h 607568"/>
                    <a:gd name="connsiteX20" fmla="*/ 145805 w 608415"/>
                    <a:gd name="connsiteY20" fmla="*/ 189750 h 607568"/>
                    <a:gd name="connsiteX21" fmla="*/ 70060 w 608415"/>
                    <a:gd name="connsiteY21" fmla="*/ 133174 h 607568"/>
                    <a:gd name="connsiteX22" fmla="*/ 70060 w 608415"/>
                    <a:gd name="connsiteY22" fmla="*/ 442788 h 607568"/>
                    <a:gd name="connsiteX23" fmla="*/ 538355 w 608415"/>
                    <a:gd name="connsiteY23" fmla="*/ 442788 h 607568"/>
                    <a:gd name="connsiteX24" fmla="*/ 538355 w 608415"/>
                    <a:gd name="connsiteY24" fmla="*/ 133174 h 607568"/>
                    <a:gd name="connsiteX25" fmla="*/ 38410 w 608415"/>
                    <a:gd name="connsiteY25" fmla="*/ 69962 h 607568"/>
                    <a:gd name="connsiteX26" fmla="*/ 38410 w 608415"/>
                    <a:gd name="connsiteY26" fmla="*/ 94817 h 607568"/>
                    <a:gd name="connsiteX27" fmla="*/ 570005 w 608415"/>
                    <a:gd name="connsiteY27" fmla="*/ 94817 h 607568"/>
                    <a:gd name="connsiteX28" fmla="*/ 570005 w 608415"/>
                    <a:gd name="connsiteY28" fmla="*/ 69962 h 607568"/>
                    <a:gd name="connsiteX29" fmla="*/ 304208 w 608415"/>
                    <a:gd name="connsiteY29" fmla="*/ 0 h 607568"/>
                    <a:gd name="connsiteX30" fmla="*/ 323413 w 608415"/>
                    <a:gd name="connsiteY30" fmla="*/ 19178 h 607568"/>
                    <a:gd name="connsiteX31" fmla="*/ 323413 w 608415"/>
                    <a:gd name="connsiteY31" fmla="*/ 31606 h 607568"/>
                    <a:gd name="connsiteX32" fmla="*/ 589210 w 608415"/>
                    <a:gd name="connsiteY32" fmla="*/ 31606 h 607568"/>
                    <a:gd name="connsiteX33" fmla="*/ 608415 w 608415"/>
                    <a:gd name="connsiteY33" fmla="*/ 50784 h 607568"/>
                    <a:gd name="connsiteX34" fmla="*/ 608415 w 608415"/>
                    <a:gd name="connsiteY34" fmla="*/ 113995 h 607568"/>
                    <a:gd name="connsiteX35" fmla="*/ 589210 w 608415"/>
                    <a:gd name="connsiteY35" fmla="*/ 133174 h 607568"/>
                    <a:gd name="connsiteX36" fmla="*/ 576765 w 608415"/>
                    <a:gd name="connsiteY36" fmla="*/ 133174 h 607568"/>
                    <a:gd name="connsiteX37" fmla="*/ 576765 w 608415"/>
                    <a:gd name="connsiteY37" fmla="*/ 461967 h 607568"/>
                    <a:gd name="connsiteX38" fmla="*/ 557560 w 608415"/>
                    <a:gd name="connsiteY38" fmla="*/ 481145 h 607568"/>
                    <a:gd name="connsiteX39" fmla="*/ 342618 w 608415"/>
                    <a:gd name="connsiteY39" fmla="*/ 481145 h 607568"/>
                    <a:gd name="connsiteX40" fmla="*/ 414521 w 608415"/>
                    <a:gd name="connsiteY40" fmla="*/ 576883 h 607568"/>
                    <a:gd name="connsiteX41" fmla="*/ 410680 w 608415"/>
                    <a:gd name="connsiteY41" fmla="*/ 603733 h 607568"/>
                    <a:gd name="connsiteX42" fmla="*/ 399157 w 608415"/>
                    <a:gd name="connsiteY42" fmla="*/ 607568 h 607568"/>
                    <a:gd name="connsiteX43" fmla="*/ 383793 w 608415"/>
                    <a:gd name="connsiteY43" fmla="*/ 599897 h 607568"/>
                    <a:gd name="connsiteX44" fmla="*/ 323413 w 608415"/>
                    <a:gd name="connsiteY44" fmla="*/ 519348 h 607568"/>
                    <a:gd name="connsiteX45" fmla="*/ 323413 w 608415"/>
                    <a:gd name="connsiteY45" fmla="*/ 588390 h 607568"/>
                    <a:gd name="connsiteX46" fmla="*/ 304208 w 608415"/>
                    <a:gd name="connsiteY46" fmla="*/ 607568 h 607568"/>
                    <a:gd name="connsiteX47" fmla="*/ 285003 w 608415"/>
                    <a:gd name="connsiteY47" fmla="*/ 588390 h 607568"/>
                    <a:gd name="connsiteX48" fmla="*/ 285003 w 608415"/>
                    <a:gd name="connsiteY48" fmla="*/ 519348 h 607568"/>
                    <a:gd name="connsiteX49" fmla="*/ 224622 w 608415"/>
                    <a:gd name="connsiteY49" fmla="*/ 599897 h 607568"/>
                    <a:gd name="connsiteX50" fmla="*/ 209258 w 608415"/>
                    <a:gd name="connsiteY50" fmla="*/ 607568 h 607568"/>
                    <a:gd name="connsiteX51" fmla="*/ 197735 w 608415"/>
                    <a:gd name="connsiteY51" fmla="*/ 603733 h 607568"/>
                    <a:gd name="connsiteX52" fmla="*/ 193894 w 608415"/>
                    <a:gd name="connsiteY52" fmla="*/ 576883 h 607568"/>
                    <a:gd name="connsiteX53" fmla="*/ 265798 w 608415"/>
                    <a:gd name="connsiteY53" fmla="*/ 481145 h 607568"/>
                    <a:gd name="connsiteX54" fmla="*/ 50855 w 608415"/>
                    <a:gd name="connsiteY54" fmla="*/ 481145 h 607568"/>
                    <a:gd name="connsiteX55" fmla="*/ 31650 w 608415"/>
                    <a:gd name="connsiteY55" fmla="*/ 461967 h 607568"/>
                    <a:gd name="connsiteX56" fmla="*/ 31650 w 608415"/>
                    <a:gd name="connsiteY56" fmla="*/ 133174 h 607568"/>
                    <a:gd name="connsiteX57" fmla="*/ 19205 w 608415"/>
                    <a:gd name="connsiteY57" fmla="*/ 133174 h 607568"/>
                    <a:gd name="connsiteX58" fmla="*/ 0 w 608415"/>
                    <a:gd name="connsiteY58" fmla="*/ 113995 h 607568"/>
                    <a:gd name="connsiteX59" fmla="*/ 0 w 608415"/>
                    <a:gd name="connsiteY59" fmla="*/ 50784 h 607568"/>
                    <a:gd name="connsiteX60" fmla="*/ 19205 w 608415"/>
                    <a:gd name="connsiteY60" fmla="*/ 31606 h 607568"/>
                    <a:gd name="connsiteX61" fmla="*/ 285003 w 608415"/>
                    <a:gd name="connsiteY61" fmla="*/ 31606 h 607568"/>
                    <a:gd name="connsiteX62" fmla="*/ 285003 w 608415"/>
                    <a:gd name="connsiteY62" fmla="*/ 19178 h 607568"/>
                    <a:gd name="connsiteX63" fmla="*/ 304208 w 608415"/>
                    <a:gd name="connsiteY63" fmla="*/ 0 h 60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</a:cxnLst>
                  <a:rect l="l" t="t" r="r" b="b"/>
                  <a:pathLst>
                    <a:path w="608415" h="607568">
                      <a:moveTo>
                        <a:pt x="145802" y="316204"/>
                      </a:moveTo>
                      <a:lnTo>
                        <a:pt x="335878" y="316204"/>
                      </a:lnTo>
                      <a:cubicBezTo>
                        <a:pt x="346480" y="316204"/>
                        <a:pt x="355085" y="324787"/>
                        <a:pt x="355085" y="335363"/>
                      </a:cubicBezTo>
                      <a:cubicBezTo>
                        <a:pt x="355085" y="345938"/>
                        <a:pt x="346480" y="354521"/>
                        <a:pt x="335878" y="354521"/>
                      </a:cubicBezTo>
                      <a:lnTo>
                        <a:pt x="145802" y="354521"/>
                      </a:lnTo>
                      <a:cubicBezTo>
                        <a:pt x="135199" y="354521"/>
                        <a:pt x="126594" y="345938"/>
                        <a:pt x="126594" y="335363"/>
                      </a:cubicBezTo>
                      <a:cubicBezTo>
                        <a:pt x="126594" y="324787"/>
                        <a:pt x="135199" y="316204"/>
                        <a:pt x="145802" y="316204"/>
                      </a:cubicBezTo>
                      <a:close/>
                      <a:moveTo>
                        <a:pt x="145799" y="252977"/>
                      </a:moveTo>
                      <a:lnTo>
                        <a:pt x="430791" y="252977"/>
                      </a:lnTo>
                      <a:cubicBezTo>
                        <a:pt x="441392" y="252977"/>
                        <a:pt x="449995" y="261576"/>
                        <a:pt x="449995" y="272171"/>
                      </a:cubicBezTo>
                      <a:cubicBezTo>
                        <a:pt x="449995" y="282766"/>
                        <a:pt x="441392" y="291365"/>
                        <a:pt x="430791" y="291365"/>
                      </a:cubicBezTo>
                      <a:lnTo>
                        <a:pt x="145799" y="291365"/>
                      </a:lnTo>
                      <a:cubicBezTo>
                        <a:pt x="135198" y="291365"/>
                        <a:pt x="126594" y="282766"/>
                        <a:pt x="126594" y="272171"/>
                      </a:cubicBezTo>
                      <a:cubicBezTo>
                        <a:pt x="126594" y="261576"/>
                        <a:pt x="135198" y="252977"/>
                        <a:pt x="145799" y="252977"/>
                      </a:cubicBezTo>
                      <a:close/>
                      <a:moveTo>
                        <a:pt x="145805" y="189750"/>
                      </a:moveTo>
                      <a:lnTo>
                        <a:pt x="209279" y="189750"/>
                      </a:lnTo>
                      <a:cubicBezTo>
                        <a:pt x="219884" y="189750"/>
                        <a:pt x="228490" y="198349"/>
                        <a:pt x="228490" y="208944"/>
                      </a:cubicBezTo>
                      <a:cubicBezTo>
                        <a:pt x="228490" y="219539"/>
                        <a:pt x="219884" y="228138"/>
                        <a:pt x="209279" y="228138"/>
                      </a:cubicBezTo>
                      <a:lnTo>
                        <a:pt x="145805" y="228138"/>
                      </a:lnTo>
                      <a:cubicBezTo>
                        <a:pt x="135201" y="228138"/>
                        <a:pt x="126594" y="219539"/>
                        <a:pt x="126594" y="208944"/>
                      </a:cubicBezTo>
                      <a:cubicBezTo>
                        <a:pt x="126594" y="198349"/>
                        <a:pt x="135201" y="189750"/>
                        <a:pt x="145805" y="189750"/>
                      </a:cubicBezTo>
                      <a:close/>
                      <a:moveTo>
                        <a:pt x="70060" y="133174"/>
                      </a:moveTo>
                      <a:lnTo>
                        <a:pt x="70060" y="442788"/>
                      </a:lnTo>
                      <a:lnTo>
                        <a:pt x="538355" y="442788"/>
                      </a:lnTo>
                      <a:lnTo>
                        <a:pt x="538355" y="133174"/>
                      </a:lnTo>
                      <a:close/>
                      <a:moveTo>
                        <a:pt x="38410" y="69962"/>
                      </a:moveTo>
                      <a:lnTo>
                        <a:pt x="38410" y="94817"/>
                      </a:lnTo>
                      <a:lnTo>
                        <a:pt x="570005" y="94817"/>
                      </a:lnTo>
                      <a:lnTo>
                        <a:pt x="570005" y="69962"/>
                      </a:lnTo>
                      <a:close/>
                      <a:moveTo>
                        <a:pt x="304208" y="0"/>
                      </a:moveTo>
                      <a:cubicBezTo>
                        <a:pt x="314809" y="0"/>
                        <a:pt x="323413" y="8592"/>
                        <a:pt x="323413" y="19178"/>
                      </a:cubicBezTo>
                      <a:lnTo>
                        <a:pt x="323413" y="31606"/>
                      </a:lnTo>
                      <a:lnTo>
                        <a:pt x="589210" y="31606"/>
                      </a:lnTo>
                      <a:cubicBezTo>
                        <a:pt x="599811" y="31606"/>
                        <a:pt x="608415" y="40197"/>
                        <a:pt x="608415" y="50784"/>
                      </a:cubicBezTo>
                      <a:lnTo>
                        <a:pt x="608415" y="113995"/>
                      </a:lnTo>
                      <a:cubicBezTo>
                        <a:pt x="608415" y="124582"/>
                        <a:pt x="599811" y="133174"/>
                        <a:pt x="589210" y="133174"/>
                      </a:cubicBezTo>
                      <a:lnTo>
                        <a:pt x="576765" y="133174"/>
                      </a:lnTo>
                      <a:lnTo>
                        <a:pt x="576765" y="461967"/>
                      </a:lnTo>
                      <a:cubicBezTo>
                        <a:pt x="576765" y="472553"/>
                        <a:pt x="568161" y="481145"/>
                        <a:pt x="557560" y="481145"/>
                      </a:cubicBezTo>
                      <a:lnTo>
                        <a:pt x="342618" y="481145"/>
                      </a:lnTo>
                      <a:lnTo>
                        <a:pt x="414521" y="576883"/>
                      </a:lnTo>
                      <a:cubicBezTo>
                        <a:pt x="420974" y="585321"/>
                        <a:pt x="419284" y="597442"/>
                        <a:pt x="410680" y="603733"/>
                      </a:cubicBezTo>
                      <a:cubicBezTo>
                        <a:pt x="407300" y="606341"/>
                        <a:pt x="403306" y="607568"/>
                        <a:pt x="399157" y="607568"/>
                      </a:cubicBezTo>
                      <a:cubicBezTo>
                        <a:pt x="393319" y="607568"/>
                        <a:pt x="387634" y="604960"/>
                        <a:pt x="383793" y="599897"/>
                      </a:cubicBezTo>
                      <a:lnTo>
                        <a:pt x="323413" y="519348"/>
                      </a:lnTo>
                      <a:lnTo>
                        <a:pt x="323413" y="588390"/>
                      </a:lnTo>
                      <a:cubicBezTo>
                        <a:pt x="323413" y="598976"/>
                        <a:pt x="314809" y="607568"/>
                        <a:pt x="304208" y="607568"/>
                      </a:cubicBezTo>
                      <a:cubicBezTo>
                        <a:pt x="293607" y="607568"/>
                        <a:pt x="285003" y="598976"/>
                        <a:pt x="285003" y="588390"/>
                      </a:cubicBezTo>
                      <a:lnTo>
                        <a:pt x="285003" y="519348"/>
                      </a:lnTo>
                      <a:lnTo>
                        <a:pt x="224622" y="599897"/>
                      </a:lnTo>
                      <a:cubicBezTo>
                        <a:pt x="220781" y="604960"/>
                        <a:pt x="215096" y="607568"/>
                        <a:pt x="209258" y="607568"/>
                      </a:cubicBezTo>
                      <a:cubicBezTo>
                        <a:pt x="205110" y="607568"/>
                        <a:pt x="201115" y="606341"/>
                        <a:pt x="197735" y="603733"/>
                      </a:cubicBezTo>
                      <a:cubicBezTo>
                        <a:pt x="189131" y="597442"/>
                        <a:pt x="187441" y="585321"/>
                        <a:pt x="193894" y="576883"/>
                      </a:cubicBezTo>
                      <a:lnTo>
                        <a:pt x="265798" y="481145"/>
                      </a:lnTo>
                      <a:lnTo>
                        <a:pt x="50855" y="481145"/>
                      </a:lnTo>
                      <a:cubicBezTo>
                        <a:pt x="40253" y="481145"/>
                        <a:pt x="31650" y="472553"/>
                        <a:pt x="31650" y="461967"/>
                      </a:cubicBezTo>
                      <a:lnTo>
                        <a:pt x="31650" y="133174"/>
                      </a:lnTo>
                      <a:lnTo>
                        <a:pt x="19205" y="133174"/>
                      </a:lnTo>
                      <a:cubicBezTo>
                        <a:pt x="8604" y="133174"/>
                        <a:pt x="0" y="124582"/>
                        <a:pt x="0" y="113995"/>
                      </a:cubicBezTo>
                      <a:lnTo>
                        <a:pt x="0" y="50784"/>
                      </a:lnTo>
                      <a:cubicBezTo>
                        <a:pt x="0" y="40197"/>
                        <a:pt x="8604" y="31606"/>
                        <a:pt x="19205" y="31606"/>
                      </a:cubicBezTo>
                      <a:lnTo>
                        <a:pt x="285003" y="31606"/>
                      </a:lnTo>
                      <a:lnTo>
                        <a:pt x="285003" y="19178"/>
                      </a:lnTo>
                      <a:cubicBezTo>
                        <a:pt x="285003" y="8592"/>
                        <a:pt x="293607" y="0"/>
                        <a:pt x="304208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</p:grpSp>
          <p:grpSp>
            <p:nvGrpSpPr>
              <p:cNvPr id="17434" name="组合 88">
                <a:extLst>
                  <a:ext uri="{FF2B5EF4-FFF2-40B4-BE49-F238E27FC236}">
                    <a16:creationId xmlns:a16="http://schemas.microsoft.com/office/drawing/2014/main" id="{09608499-43DC-4FF5-8106-194BAC80A3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08148" y="2490881"/>
                <a:ext cx="1376181" cy="1376177"/>
                <a:chOff x="2719101" y="1718976"/>
                <a:chExt cx="1534104" cy="1534099"/>
              </a:xfrm>
            </p:grpSpPr>
            <p:sp>
              <p:nvSpPr>
                <p:cNvPr id="93" name="菱形 92">
                  <a:extLst>
                    <a:ext uri="{FF2B5EF4-FFF2-40B4-BE49-F238E27FC236}">
                      <a16:creationId xmlns:a16="http://schemas.microsoft.com/office/drawing/2014/main" id="{23422C83-A02D-4D46-94ED-5A4ACC856890}"/>
                    </a:ext>
                  </a:extLst>
                </p:cNvPr>
                <p:cNvSpPr/>
                <p:nvPr/>
              </p:nvSpPr>
              <p:spPr>
                <a:xfrm>
                  <a:off x="2719370" y="1719943"/>
                  <a:ext cx="1534101" cy="1531962"/>
                </a:xfrm>
                <a:prstGeom prst="diamond">
                  <a:avLst/>
                </a:prstGeom>
                <a:solidFill>
                  <a:schemeClr val="accent1"/>
                </a:soli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94" name="椭圆 88">
                  <a:extLst>
                    <a:ext uri="{FF2B5EF4-FFF2-40B4-BE49-F238E27FC236}">
                      <a16:creationId xmlns:a16="http://schemas.microsoft.com/office/drawing/2014/main" id="{7E13BDED-7D2F-4DB3-B238-BAA9DE7E93AA}"/>
                    </a:ext>
                  </a:extLst>
                </p:cNvPr>
                <p:cNvSpPr/>
                <p:nvPr/>
              </p:nvSpPr>
              <p:spPr>
                <a:xfrm>
                  <a:off x="3201591" y="2162568"/>
                  <a:ext cx="569658" cy="646711"/>
                </a:xfrm>
                <a:custGeom>
                  <a:avLst/>
                  <a:gdLst>
                    <a:gd name="connsiteX0" fmla="*/ 85348 w 296863"/>
                    <a:gd name="connsiteY0" fmla="*/ 236537 h 336550"/>
                    <a:gd name="connsiteX1" fmla="*/ 211516 w 296863"/>
                    <a:gd name="connsiteY1" fmla="*/ 236537 h 336550"/>
                    <a:gd name="connsiteX2" fmla="*/ 228601 w 296863"/>
                    <a:gd name="connsiteY2" fmla="*/ 253206 h 336550"/>
                    <a:gd name="connsiteX3" fmla="*/ 211516 w 296863"/>
                    <a:gd name="connsiteY3" fmla="*/ 269875 h 336550"/>
                    <a:gd name="connsiteX4" fmla="*/ 85348 w 296863"/>
                    <a:gd name="connsiteY4" fmla="*/ 269875 h 336550"/>
                    <a:gd name="connsiteX5" fmla="*/ 68263 w 296863"/>
                    <a:gd name="connsiteY5" fmla="*/ 253206 h 336550"/>
                    <a:gd name="connsiteX6" fmla="*/ 85348 w 296863"/>
                    <a:gd name="connsiteY6" fmla="*/ 236537 h 336550"/>
                    <a:gd name="connsiteX7" fmla="*/ 85348 w 296863"/>
                    <a:gd name="connsiteY7" fmla="*/ 173037 h 336550"/>
                    <a:gd name="connsiteX8" fmla="*/ 211516 w 296863"/>
                    <a:gd name="connsiteY8" fmla="*/ 173037 h 336550"/>
                    <a:gd name="connsiteX9" fmla="*/ 228601 w 296863"/>
                    <a:gd name="connsiteY9" fmla="*/ 190373 h 336550"/>
                    <a:gd name="connsiteX10" fmla="*/ 211516 w 296863"/>
                    <a:gd name="connsiteY10" fmla="*/ 206375 h 336550"/>
                    <a:gd name="connsiteX11" fmla="*/ 85348 w 296863"/>
                    <a:gd name="connsiteY11" fmla="*/ 206375 h 336550"/>
                    <a:gd name="connsiteX12" fmla="*/ 68263 w 296863"/>
                    <a:gd name="connsiteY12" fmla="*/ 190373 h 336550"/>
                    <a:gd name="connsiteX13" fmla="*/ 85348 w 296863"/>
                    <a:gd name="connsiteY13" fmla="*/ 173037 h 336550"/>
                    <a:gd name="connsiteX14" fmla="*/ 164614 w 296863"/>
                    <a:gd name="connsiteY14" fmla="*/ 115887 h 336550"/>
                    <a:gd name="connsiteX15" fmla="*/ 211625 w 296863"/>
                    <a:gd name="connsiteY15" fmla="*/ 115887 h 336550"/>
                    <a:gd name="connsiteX16" fmla="*/ 228601 w 296863"/>
                    <a:gd name="connsiteY16" fmla="*/ 133349 h 336550"/>
                    <a:gd name="connsiteX17" fmla="*/ 211625 w 296863"/>
                    <a:gd name="connsiteY17" fmla="*/ 150812 h 336550"/>
                    <a:gd name="connsiteX18" fmla="*/ 164614 w 296863"/>
                    <a:gd name="connsiteY18" fmla="*/ 150812 h 336550"/>
                    <a:gd name="connsiteX19" fmla="*/ 147638 w 296863"/>
                    <a:gd name="connsiteY19" fmla="*/ 133349 h 336550"/>
                    <a:gd name="connsiteX20" fmla="*/ 164614 w 296863"/>
                    <a:gd name="connsiteY20" fmla="*/ 115887 h 336550"/>
                    <a:gd name="connsiteX21" fmla="*/ 164614 w 296863"/>
                    <a:gd name="connsiteY21" fmla="*/ 61912 h 336550"/>
                    <a:gd name="connsiteX22" fmla="*/ 211625 w 296863"/>
                    <a:gd name="connsiteY22" fmla="*/ 61912 h 336550"/>
                    <a:gd name="connsiteX23" fmla="*/ 228601 w 296863"/>
                    <a:gd name="connsiteY23" fmla="*/ 77152 h 336550"/>
                    <a:gd name="connsiteX24" fmla="*/ 211625 w 296863"/>
                    <a:gd name="connsiteY24" fmla="*/ 93662 h 336550"/>
                    <a:gd name="connsiteX25" fmla="*/ 164614 w 296863"/>
                    <a:gd name="connsiteY25" fmla="*/ 93662 h 336550"/>
                    <a:gd name="connsiteX26" fmla="*/ 147638 w 296863"/>
                    <a:gd name="connsiteY26" fmla="*/ 77152 h 336550"/>
                    <a:gd name="connsiteX27" fmla="*/ 164614 w 296863"/>
                    <a:gd name="connsiteY27" fmla="*/ 61912 h 336550"/>
                    <a:gd name="connsiteX28" fmla="*/ 127397 w 296863"/>
                    <a:gd name="connsiteY28" fmla="*/ 22225 h 336550"/>
                    <a:gd name="connsiteX29" fmla="*/ 127397 w 296863"/>
                    <a:gd name="connsiteY29" fmla="*/ 110381 h 336550"/>
                    <a:gd name="connsiteX30" fmla="*/ 111621 w 296863"/>
                    <a:gd name="connsiteY30" fmla="*/ 124854 h 336550"/>
                    <a:gd name="connsiteX31" fmla="*/ 22225 w 296863"/>
                    <a:gd name="connsiteY31" fmla="*/ 124854 h 336550"/>
                    <a:gd name="connsiteX32" fmla="*/ 22225 w 296863"/>
                    <a:gd name="connsiteY32" fmla="*/ 305115 h 336550"/>
                    <a:gd name="connsiteX33" fmla="*/ 31427 w 296863"/>
                    <a:gd name="connsiteY33" fmla="*/ 314325 h 336550"/>
                    <a:gd name="connsiteX34" fmla="*/ 265436 w 296863"/>
                    <a:gd name="connsiteY34" fmla="*/ 314325 h 336550"/>
                    <a:gd name="connsiteX35" fmla="*/ 274638 w 296863"/>
                    <a:gd name="connsiteY35" fmla="*/ 305115 h 336550"/>
                    <a:gd name="connsiteX36" fmla="*/ 274638 w 296863"/>
                    <a:gd name="connsiteY36" fmla="*/ 31435 h 336550"/>
                    <a:gd name="connsiteX37" fmla="*/ 265436 w 296863"/>
                    <a:gd name="connsiteY37" fmla="*/ 22225 h 336550"/>
                    <a:gd name="connsiteX38" fmla="*/ 127397 w 296863"/>
                    <a:gd name="connsiteY38" fmla="*/ 22225 h 336550"/>
                    <a:gd name="connsiteX39" fmla="*/ 118220 w 296863"/>
                    <a:gd name="connsiteY39" fmla="*/ 0 h 336550"/>
                    <a:gd name="connsiteX40" fmla="*/ 265338 w 296863"/>
                    <a:gd name="connsiteY40" fmla="*/ 0 h 336550"/>
                    <a:gd name="connsiteX41" fmla="*/ 296863 w 296863"/>
                    <a:gd name="connsiteY41" fmla="*/ 31551 h 336550"/>
                    <a:gd name="connsiteX42" fmla="*/ 296863 w 296863"/>
                    <a:gd name="connsiteY42" fmla="*/ 304999 h 336550"/>
                    <a:gd name="connsiteX43" fmla="*/ 265338 w 296863"/>
                    <a:gd name="connsiteY43" fmla="*/ 336550 h 336550"/>
                    <a:gd name="connsiteX44" fmla="*/ 31525 w 296863"/>
                    <a:gd name="connsiteY44" fmla="*/ 336550 h 336550"/>
                    <a:gd name="connsiteX45" fmla="*/ 0 w 296863"/>
                    <a:gd name="connsiteY45" fmla="*/ 304999 h 336550"/>
                    <a:gd name="connsiteX46" fmla="*/ 0 w 296863"/>
                    <a:gd name="connsiteY46" fmla="*/ 119633 h 336550"/>
                    <a:gd name="connsiteX47" fmla="*/ 9195 w 296863"/>
                    <a:gd name="connsiteY47" fmla="*/ 97284 h 336550"/>
                    <a:gd name="connsiteX48" fmla="*/ 95889 w 296863"/>
                    <a:gd name="connsiteY48" fmla="*/ 9202 h 336550"/>
                    <a:gd name="connsiteX49" fmla="*/ 118220 w 296863"/>
                    <a:gd name="connsiteY49" fmla="*/ 0 h 336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296863" h="336550">
                      <a:moveTo>
                        <a:pt x="85348" y="236537"/>
                      </a:moveTo>
                      <a:cubicBezTo>
                        <a:pt x="85348" y="236537"/>
                        <a:pt x="85348" y="236537"/>
                        <a:pt x="211516" y="236537"/>
                      </a:cubicBezTo>
                      <a:cubicBezTo>
                        <a:pt x="220716" y="236537"/>
                        <a:pt x="228601" y="244231"/>
                        <a:pt x="228601" y="253206"/>
                      </a:cubicBezTo>
                      <a:cubicBezTo>
                        <a:pt x="228601" y="262182"/>
                        <a:pt x="220716" y="269875"/>
                        <a:pt x="211516" y="269875"/>
                      </a:cubicBezTo>
                      <a:cubicBezTo>
                        <a:pt x="211516" y="269875"/>
                        <a:pt x="211516" y="269875"/>
                        <a:pt x="85348" y="269875"/>
                      </a:cubicBezTo>
                      <a:cubicBezTo>
                        <a:pt x="76149" y="269875"/>
                        <a:pt x="68263" y="262182"/>
                        <a:pt x="68263" y="253206"/>
                      </a:cubicBezTo>
                      <a:cubicBezTo>
                        <a:pt x="68263" y="244231"/>
                        <a:pt x="76149" y="236537"/>
                        <a:pt x="85348" y="236537"/>
                      </a:cubicBezTo>
                      <a:close/>
                      <a:moveTo>
                        <a:pt x="85348" y="173037"/>
                      </a:moveTo>
                      <a:cubicBezTo>
                        <a:pt x="85348" y="173037"/>
                        <a:pt x="85348" y="173037"/>
                        <a:pt x="211516" y="173037"/>
                      </a:cubicBezTo>
                      <a:cubicBezTo>
                        <a:pt x="220716" y="173037"/>
                        <a:pt x="228601" y="181038"/>
                        <a:pt x="228601" y="190373"/>
                      </a:cubicBezTo>
                      <a:cubicBezTo>
                        <a:pt x="228601" y="199707"/>
                        <a:pt x="220716" y="206375"/>
                        <a:pt x="211516" y="206375"/>
                      </a:cubicBezTo>
                      <a:cubicBezTo>
                        <a:pt x="211516" y="206375"/>
                        <a:pt x="211516" y="206375"/>
                        <a:pt x="85348" y="206375"/>
                      </a:cubicBezTo>
                      <a:cubicBezTo>
                        <a:pt x="76149" y="206375"/>
                        <a:pt x="68263" y="199707"/>
                        <a:pt x="68263" y="190373"/>
                      </a:cubicBezTo>
                      <a:cubicBezTo>
                        <a:pt x="68263" y="181038"/>
                        <a:pt x="76149" y="173037"/>
                        <a:pt x="85348" y="173037"/>
                      </a:cubicBezTo>
                      <a:close/>
                      <a:moveTo>
                        <a:pt x="164614" y="115887"/>
                      </a:moveTo>
                      <a:cubicBezTo>
                        <a:pt x="164614" y="115887"/>
                        <a:pt x="164614" y="115887"/>
                        <a:pt x="211625" y="115887"/>
                      </a:cubicBezTo>
                      <a:cubicBezTo>
                        <a:pt x="220766" y="115887"/>
                        <a:pt x="228601" y="123946"/>
                        <a:pt x="228601" y="133349"/>
                      </a:cubicBezTo>
                      <a:cubicBezTo>
                        <a:pt x="228601" y="142752"/>
                        <a:pt x="220766" y="150812"/>
                        <a:pt x="211625" y="150812"/>
                      </a:cubicBezTo>
                      <a:cubicBezTo>
                        <a:pt x="211625" y="150812"/>
                        <a:pt x="211625" y="150812"/>
                        <a:pt x="164614" y="150812"/>
                      </a:cubicBezTo>
                      <a:cubicBezTo>
                        <a:pt x="155473" y="150812"/>
                        <a:pt x="147638" y="142752"/>
                        <a:pt x="147638" y="133349"/>
                      </a:cubicBezTo>
                      <a:cubicBezTo>
                        <a:pt x="147638" y="123946"/>
                        <a:pt x="155473" y="115887"/>
                        <a:pt x="164614" y="115887"/>
                      </a:cubicBezTo>
                      <a:close/>
                      <a:moveTo>
                        <a:pt x="164614" y="61912"/>
                      </a:moveTo>
                      <a:cubicBezTo>
                        <a:pt x="164614" y="61912"/>
                        <a:pt x="164614" y="61912"/>
                        <a:pt x="211625" y="61912"/>
                      </a:cubicBezTo>
                      <a:cubicBezTo>
                        <a:pt x="220766" y="61912"/>
                        <a:pt x="228601" y="68262"/>
                        <a:pt x="228601" y="77152"/>
                      </a:cubicBezTo>
                      <a:cubicBezTo>
                        <a:pt x="228601" y="86042"/>
                        <a:pt x="220766" y="93662"/>
                        <a:pt x="211625" y="93662"/>
                      </a:cubicBezTo>
                      <a:cubicBezTo>
                        <a:pt x="211625" y="93662"/>
                        <a:pt x="211625" y="93662"/>
                        <a:pt x="164614" y="93662"/>
                      </a:cubicBezTo>
                      <a:cubicBezTo>
                        <a:pt x="155473" y="93662"/>
                        <a:pt x="147638" y="86042"/>
                        <a:pt x="147638" y="77152"/>
                      </a:cubicBezTo>
                      <a:cubicBezTo>
                        <a:pt x="147638" y="68262"/>
                        <a:pt x="155473" y="61912"/>
                        <a:pt x="164614" y="61912"/>
                      </a:cubicBezTo>
                      <a:close/>
                      <a:moveTo>
                        <a:pt x="127397" y="22225"/>
                      </a:moveTo>
                      <a:cubicBezTo>
                        <a:pt x="127397" y="22225"/>
                        <a:pt x="127397" y="22225"/>
                        <a:pt x="127397" y="110381"/>
                      </a:cubicBezTo>
                      <a:cubicBezTo>
                        <a:pt x="127397" y="118276"/>
                        <a:pt x="119509" y="124854"/>
                        <a:pt x="111621" y="124854"/>
                      </a:cubicBezTo>
                      <a:cubicBezTo>
                        <a:pt x="111621" y="124854"/>
                        <a:pt x="111621" y="124854"/>
                        <a:pt x="22225" y="124854"/>
                      </a:cubicBezTo>
                      <a:cubicBezTo>
                        <a:pt x="22225" y="124854"/>
                        <a:pt x="22225" y="124854"/>
                        <a:pt x="22225" y="305115"/>
                      </a:cubicBezTo>
                      <a:cubicBezTo>
                        <a:pt x="22225" y="310378"/>
                        <a:pt x="26169" y="314325"/>
                        <a:pt x="31427" y="314325"/>
                      </a:cubicBezTo>
                      <a:cubicBezTo>
                        <a:pt x="31427" y="314325"/>
                        <a:pt x="31427" y="314325"/>
                        <a:pt x="265436" y="314325"/>
                      </a:cubicBezTo>
                      <a:cubicBezTo>
                        <a:pt x="270694" y="314325"/>
                        <a:pt x="274638" y="310378"/>
                        <a:pt x="274638" y="305115"/>
                      </a:cubicBezTo>
                      <a:lnTo>
                        <a:pt x="274638" y="31435"/>
                      </a:lnTo>
                      <a:cubicBezTo>
                        <a:pt x="274638" y="26172"/>
                        <a:pt x="270694" y="22225"/>
                        <a:pt x="265436" y="22225"/>
                      </a:cubicBezTo>
                      <a:cubicBezTo>
                        <a:pt x="265436" y="22225"/>
                        <a:pt x="265436" y="22225"/>
                        <a:pt x="127397" y="22225"/>
                      </a:cubicBezTo>
                      <a:close/>
                      <a:moveTo>
                        <a:pt x="118220" y="0"/>
                      </a:moveTo>
                      <a:cubicBezTo>
                        <a:pt x="118220" y="0"/>
                        <a:pt x="118220" y="0"/>
                        <a:pt x="265338" y="0"/>
                      </a:cubicBezTo>
                      <a:cubicBezTo>
                        <a:pt x="282414" y="0"/>
                        <a:pt x="296863" y="14461"/>
                        <a:pt x="296863" y="31551"/>
                      </a:cubicBezTo>
                      <a:cubicBezTo>
                        <a:pt x="296863" y="31551"/>
                        <a:pt x="296863" y="31551"/>
                        <a:pt x="296863" y="304999"/>
                      </a:cubicBezTo>
                      <a:cubicBezTo>
                        <a:pt x="296863" y="322089"/>
                        <a:pt x="282414" y="336550"/>
                        <a:pt x="265338" y="336550"/>
                      </a:cubicBezTo>
                      <a:cubicBezTo>
                        <a:pt x="265338" y="336550"/>
                        <a:pt x="265338" y="336550"/>
                        <a:pt x="31525" y="336550"/>
                      </a:cubicBezTo>
                      <a:cubicBezTo>
                        <a:pt x="14449" y="336550"/>
                        <a:pt x="0" y="322089"/>
                        <a:pt x="0" y="304999"/>
                      </a:cubicBezTo>
                      <a:cubicBezTo>
                        <a:pt x="0" y="304999"/>
                        <a:pt x="0" y="304999"/>
                        <a:pt x="0" y="119633"/>
                      </a:cubicBezTo>
                      <a:cubicBezTo>
                        <a:pt x="0" y="110430"/>
                        <a:pt x="3941" y="102542"/>
                        <a:pt x="9195" y="97284"/>
                      </a:cubicBezTo>
                      <a:cubicBezTo>
                        <a:pt x="9195" y="97284"/>
                        <a:pt x="9195" y="97284"/>
                        <a:pt x="95889" y="9202"/>
                      </a:cubicBezTo>
                      <a:cubicBezTo>
                        <a:pt x="102457" y="3944"/>
                        <a:pt x="110339" y="0"/>
                        <a:pt x="11822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</p:grpSp>
          <p:grpSp>
            <p:nvGrpSpPr>
              <p:cNvPr id="17435" name="组合 89">
                <a:extLst>
                  <a:ext uri="{FF2B5EF4-FFF2-40B4-BE49-F238E27FC236}">
                    <a16:creationId xmlns:a16="http://schemas.microsoft.com/office/drawing/2014/main" id="{8353911B-E171-4006-AE12-3C13B9F62A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13084" y="3872006"/>
                <a:ext cx="1376181" cy="1376177"/>
                <a:chOff x="2719100" y="1718975"/>
                <a:chExt cx="1534104" cy="1534099"/>
              </a:xfrm>
            </p:grpSpPr>
            <p:sp>
              <p:nvSpPr>
                <p:cNvPr id="91" name="菱形 90">
                  <a:extLst>
                    <a:ext uri="{FF2B5EF4-FFF2-40B4-BE49-F238E27FC236}">
                      <a16:creationId xmlns:a16="http://schemas.microsoft.com/office/drawing/2014/main" id="{CDC9AC69-E754-43CE-AC38-EFCA7D49DC45}"/>
                    </a:ext>
                  </a:extLst>
                </p:cNvPr>
                <p:cNvSpPr/>
                <p:nvPr/>
              </p:nvSpPr>
              <p:spPr>
                <a:xfrm>
                  <a:off x="2719105" y="1720239"/>
                  <a:ext cx="1534099" cy="1531962"/>
                </a:xfrm>
                <a:prstGeom prst="diamond">
                  <a:avLst/>
                </a:prstGeom>
                <a:solidFill>
                  <a:schemeClr val="accent1"/>
                </a:solidFill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92" name="椭圆 102">
                  <a:extLst>
                    <a:ext uri="{FF2B5EF4-FFF2-40B4-BE49-F238E27FC236}">
                      <a16:creationId xmlns:a16="http://schemas.microsoft.com/office/drawing/2014/main" id="{C066B914-A1F3-485D-BBED-8D0C8EB128CB}"/>
                    </a:ext>
                  </a:extLst>
                </p:cNvPr>
                <p:cNvSpPr/>
                <p:nvPr/>
              </p:nvSpPr>
              <p:spPr>
                <a:xfrm>
                  <a:off x="3161582" y="2173467"/>
                  <a:ext cx="649145" cy="625507"/>
                </a:xfrm>
                <a:custGeom>
                  <a:avLst/>
                  <a:gdLst>
                    <a:gd name="connsiteX0" fmla="*/ 35700 w 578738"/>
                    <a:gd name="connsiteY0" fmla="*/ 243554 h 561315"/>
                    <a:gd name="connsiteX1" fmla="*/ 30383 w 578738"/>
                    <a:gd name="connsiteY1" fmla="*/ 254930 h 561315"/>
                    <a:gd name="connsiteX2" fmla="*/ 30383 w 578738"/>
                    <a:gd name="connsiteY2" fmla="*/ 519604 h 561315"/>
                    <a:gd name="connsiteX3" fmla="*/ 35700 w 578738"/>
                    <a:gd name="connsiteY3" fmla="*/ 530980 h 561315"/>
                    <a:gd name="connsiteX4" fmla="*/ 132926 w 578738"/>
                    <a:gd name="connsiteY4" fmla="*/ 530980 h 561315"/>
                    <a:gd name="connsiteX5" fmla="*/ 138243 w 578738"/>
                    <a:gd name="connsiteY5" fmla="*/ 519604 h 561315"/>
                    <a:gd name="connsiteX6" fmla="*/ 138243 w 578738"/>
                    <a:gd name="connsiteY6" fmla="*/ 254930 h 561315"/>
                    <a:gd name="connsiteX7" fmla="*/ 132926 w 578738"/>
                    <a:gd name="connsiteY7" fmla="*/ 243554 h 561315"/>
                    <a:gd name="connsiteX8" fmla="*/ 35700 w 578738"/>
                    <a:gd name="connsiteY8" fmla="*/ 213219 h 561315"/>
                    <a:gd name="connsiteX9" fmla="*/ 132926 w 578738"/>
                    <a:gd name="connsiteY9" fmla="*/ 213219 h 561315"/>
                    <a:gd name="connsiteX10" fmla="*/ 168626 w 578738"/>
                    <a:gd name="connsiteY10" fmla="*/ 254930 h 561315"/>
                    <a:gd name="connsiteX11" fmla="*/ 168626 w 578738"/>
                    <a:gd name="connsiteY11" fmla="*/ 519604 h 561315"/>
                    <a:gd name="connsiteX12" fmla="*/ 132926 w 578738"/>
                    <a:gd name="connsiteY12" fmla="*/ 561315 h 561315"/>
                    <a:gd name="connsiteX13" fmla="*/ 35700 w 578738"/>
                    <a:gd name="connsiteY13" fmla="*/ 561315 h 561315"/>
                    <a:gd name="connsiteX14" fmla="*/ 0 w 578738"/>
                    <a:gd name="connsiteY14" fmla="*/ 519604 h 561315"/>
                    <a:gd name="connsiteX15" fmla="*/ 0 w 578738"/>
                    <a:gd name="connsiteY15" fmla="*/ 254930 h 561315"/>
                    <a:gd name="connsiteX16" fmla="*/ 35700 w 578738"/>
                    <a:gd name="connsiteY16" fmla="*/ 213219 h 561315"/>
                    <a:gd name="connsiteX17" fmla="*/ 321281 w 578738"/>
                    <a:gd name="connsiteY17" fmla="*/ 30341 h 561315"/>
                    <a:gd name="connsiteX18" fmla="*/ 296219 w 578738"/>
                    <a:gd name="connsiteY18" fmla="*/ 55373 h 561315"/>
                    <a:gd name="connsiteX19" fmla="*/ 296979 w 578738"/>
                    <a:gd name="connsiteY19" fmla="*/ 60683 h 561315"/>
                    <a:gd name="connsiteX20" fmla="*/ 296979 w 578738"/>
                    <a:gd name="connsiteY20" fmla="*/ 65992 h 561315"/>
                    <a:gd name="connsiteX21" fmla="*/ 268119 w 578738"/>
                    <a:gd name="connsiteY21" fmla="*/ 212389 h 561315"/>
                    <a:gd name="connsiteX22" fmla="*/ 263563 w 578738"/>
                    <a:gd name="connsiteY22" fmla="*/ 221492 h 561315"/>
                    <a:gd name="connsiteX23" fmla="*/ 262044 w 578738"/>
                    <a:gd name="connsiteY23" fmla="*/ 223009 h 561315"/>
                    <a:gd name="connsiteX24" fmla="*/ 232425 w 578738"/>
                    <a:gd name="connsiteY24" fmla="*/ 240455 h 561315"/>
                    <a:gd name="connsiteX25" fmla="*/ 230146 w 578738"/>
                    <a:gd name="connsiteY25" fmla="*/ 240455 h 561315"/>
                    <a:gd name="connsiteX26" fmla="*/ 225590 w 578738"/>
                    <a:gd name="connsiteY26" fmla="*/ 240455 h 561315"/>
                    <a:gd name="connsiteX27" fmla="*/ 224071 w 578738"/>
                    <a:gd name="connsiteY27" fmla="*/ 241214 h 561315"/>
                    <a:gd name="connsiteX28" fmla="*/ 211919 w 578738"/>
                    <a:gd name="connsiteY28" fmla="*/ 253350 h 561315"/>
                    <a:gd name="connsiteX29" fmla="*/ 211919 w 578738"/>
                    <a:gd name="connsiteY29" fmla="*/ 518079 h 561315"/>
                    <a:gd name="connsiteX30" fmla="*/ 224830 w 578738"/>
                    <a:gd name="connsiteY30" fmla="*/ 530974 h 561315"/>
                    <a:gd name="connsiteX31" fmla="*/ 521019 w 578738"/>
                    <a:gd name="connsiteY31" fmla="*/ 530974 h 561315"/>
                    <a:gd name="connsiteX32" fmla="*/ 522538 w 578738"/>
                    <a:gd name="connsiteY32" fmla="*/ 530215 h 561315"/>
                    <a:gd name="connsiteX33" fmla="*/ 546081 w 578738"/>
                    <a:gd name="connsiteY33" fmla="*/ 505942 h 561315"/>
                    <a:gd name="connsiteX34" fmla="*/ 522538 w 578738"/>
                    <a:gd name="connsiteY34" fmla="*/ 480910 h 561315"/>
                    <a:gd name="connsiteX35" fmla="*/ 508108 w 578738"/>
                    <a:gd name="connsiteY35" fmla="*/ 465740 h 561315"/>
                    <a:gd name="connsiteX36" fmla="*/ 523298 w 578738"/>
                    <a:gd name="connsiteY36" fmla="*/ 450569 h 561315"/>
                    <a:gd name="connsiteX37" fmla="*/ 548360 w 578738"/>
                    <a:gd name="connsiteY37" fmla="*/ 425537 h 561315"/>
                    <a:gd name="connsiteX38" fmla="*/ 523298 w 578738"/>
                    <a:gd name="connsiteY38" fmla="*/ 401264 h 561315"/>
                    <a:gd name="connsiteX39" fmla="*/ 508108 w 578738"/>
                    <a:gd name="connsiteY39" fmla="*/ 386094 h 561315"/>
                    <a:gd name="connsiteX40" fmla="*/ 523298 w 578738"/>
                    <a:gd name="connsiteY40" fmla="*/ 370923 h 561315"/>
                    <a:gd name="connsiteX41" fmla="*/ 548360 w 578738"/>
                    <a:gd name="connsiteY41" fmla="*/ 345891 h 561315"/>
                    <a:gd name="connsiteX42" fmla="*/ 523298 w 578738"/>
                    <a:gd name="connsiteY42" fmla="*/ 320860 h 561315"/>
                    <a:gd name="connsiteX43" fmla="*/ 508108 w 578738"/>
                    <a:gd name="connsiteY43" fmla="*/ 305689 h 561315"/>
                    <a:gd name="connsiteX44" fmla="*/ 523298 w 578738"/>
                    <a:gd name="connsiteY44" fmla="*/ 290518 h 561315"/>
                    <a:gd name="connsiteX45" fmla="*/ 548360 w 578738"/>
                    <a:gd name="connsiteY45" fmla="*/ 265487 h 561315"/>
                    <a:gd name="connsiteX46" fmla="*/ 523298 w 578738"/>
                    <a:gd name="connsiteY46" fmla="*/ 240455 h 561315"/>
                    <a:gd name="connsiteX47" fmla="*/ 373684 w 578738"/>
                    <a:gd name="connsiteY47" fmla="*/ 240455 h 561315"/>
                    <a:gd name="connsiteX48" fmla="*/ 361533 w 578738"/>
                    <a:gd name="connsiteY48" fmla="*/ 234387 h 561315"/>
                    <a:gd name="connsiteX49" fmla="*/ 360014 w 578738"/>
                    <a:gd name="connsiteY49" fmla="*/ 219975 h 561315"/>
                    <a:gd name="connsiteX50" fmla="*/ 343306 w 578738"/>
                    <a:gd name="connsiteY50" fmla="*/ 42478 h 561315"/>
                    <a:gd name="connsiteX51" fmla="*/ 341787 w 578738"/>
                    <a:gd name="connsiteY51" fmla="*/ 40961 h 561315"/>
                    <a:gd name="connsiteX52" fmla="*/ 321281 w 578738"/>
                    <a:gd name="connsiteY52" fmla="*/ 30341 h 561315"/>
                    <a:gd name="connsiteX53" fmla="*/ 321281 w 578738"/>
                    <a:gd name="connsiteY53" fmla="*/ 0 h 561315"/>
                    <a:gd name="connsiteX54" fmla="*/ 365330 w 578738"/>
                    <a:gd name="connsiteY54" fmla="*/ 21997 h 561315"/>
                    <a:gd name="connsiteX55" fmla="*/ 395708 w 578738"/>
                    <a:gd name="connsiteY55" fmla="*/ 210114 h 561315"/>
                    <a:gd name="connsiteX56" fmla="*/ 523298 w 578738"/>
                    <a:gd name="connsiteY56" fmla="*/ 210114 h 561315"/>
                    <a:gd name="connsiteX57" fmla="*/ 562789 w 578738"/>
                    <a:gd name="connsiteY57" fmla="*/ 226802 h 561315"/>
                    <a:gd name="connsiteX58" fmla="*/ 578738 w 578738"/>
                    <a:gd name="connsiteY58" fmla="*/ 265487 h 561315"/>
                    <a:gd name="connsiteX59" fmla="*/ 561270 w 578738"/>
                    <a:gd name="connsiteY59" fmla="*/ 305689 h 561315"/>
                    <a:gd name="connsiteX60" fmla="*/ 578738 w 578738"/>
                    <a:gd name="connsiteY60" fmla="*/ 345891 h 561315"/>
                    <a:gd name="connsiteX61" fmla="*/ 561270 w 578738"/>
                    <a:gd name="connsiteY61" fmla="*/ 386094 h 561315"/>
                    <a:gd name="connsiteX62" fmla="*/ 578738 w 578738"/>
                    <a:gd name="connsiteY62" fmla="*/ 425537 h 561315"/>
                    <a:gd name="connsiteX63" fmla="*/ 560511 w 578738"/>
                    <a:gd name="connsiteY63" fmla="*/ 466498 h 561315"/>
                    <a:gd name="connsiteX64" fmla="*/ 576460 w 578738"/>
                    <a:gd name="connsiteY64" fmla="*/ 505942 h 561315"/>
                    <a:gd name="connsiteX65" fmla="*/ 527095 w 578738"/>
                    <a:gd name="connsiteY65" fmla="*/ 560556 h 561315"/>
                    <a:gd name="connsiteX66" fmla="*/ 523298 w 578738"/>
                    <a:gd name="connsiteY66" fmla="*/ 561315 h 561315"/>
                    <a:gd name="connsiteX67" fmla="*/ 224830 w 578738"/>
                    <a:gd name="connsiteY67" fmla="*/ 561315 h 561315"/>
                    <a:gd name="connsiteX68" fmla="*/ 181541 w 578738"/>
                    <a:gd name="connsiteY68" fmla="*/ 518079 h 561315"/>
                    <a:gd name="connsiteX69" fmla="*/ 181541 w 578738"/>
                    <a:gd name="connsiteY69" fmla="*/ 253350 h 561315"/>
                    <a:gd name="connsiteX70" fmla="*/ 222552 w 578738"/>
                    <a:gd name="connsiteY70" fmla="*/ 210872 h 561315"/>
                    <a:gd name="connsiteX71" fmla="*/ 224830 w 578738"/>
                    <a:gd name="connsiteY71" fmla="*/ 210114 h 561315"/>
                    <a:gd name="connsiteX72" fmla="*/ 229387 w 578738"/>
                    <a:gd name="connsiteY72" fmla="*/ 210114 h 561315"/>
                    <a:gd name="connsiteX73" fmla="*/ 237741 w 578738"/>
                    <a:gd name="connsiteY73" fmla="*/ 205563 h 561315"/>
                    <a:gd name="connsiteX74" fmla="*/ 240779 w 578738"/>
                    <a:gd name="connsiteY74" fmla="*/ 198736 h 561315"/>
                    <a:gd name="connsiteX75" fmla="*/ 266600 w 578738"/>
                    <a:gd name="connsiteY75" fmla="*/ 66751 h 561315"/>
                    <a:gd name="connsiteX76" fmla="*/ 266600 w 578738"/>
                    <a:gd name="connsiteY76" fmla="*/ 60683 h 561315"/>
                    <a:gd name="connsiteX77" fmla="*/ 265841 w 578738"/>
                    <a:gd name="connsiteY77" fmla="*/ 55373 h 561315"/>
                    <a:gd name="connsiteX78" fmla="*/ 321281 w 578738"/>
                    <a:gd name="connsiteY78" fmla="*/ 0 h 561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578738" h="561315">
                      <a:moveTo>
                        <a:pt x="35700" y="243554"/>
                      </a:moveTo>
                      <a:cubicBezTo>
                        <a:pt x="34181" y="243554"/>
                        <a:pt x="30383" y="248104"/>
                        <a:pt x="30383" y="254930"/>
                      </a:cubicBezTo>
                      <a:lnTo>
                        <a:pt x="30383" y="519604"/>
                      </a:lnTo>
                      <a:cubicBezTo>
                        <a:pt x="30383" y="526430"/>
                        <a:pt x="34181" y="530980"/>
                        <a:pt x="35700" y="530980"/>
                      </a:cubicBezTo>
                      <a:lnTo>
                        <a:pt x="132926" y="530980"/>
                      </a:lnTo>
                      <a:cubicBezTo>
                        <a:pt x="134445" y="530980"/>
                        <a:pt x="138243" y="526430"/>
                        <a:pt x="138243" y="519604"/>
                      </a:cubicBezTo>
                      <a:lnTo>
                        <a:pt x="138243" y="254930"/>
                      </a:lnTo>
                      <a:cubicBezTo>
                        <a:pt x="138243" y="248104"/>
                        <a:pt x="134445" y="243554"/>
                        <a:pt x="132926" y="243554"/>
                      </a:cubicBezTo>
                      <a:close/>
                      <a:moveTo>
                        <a:pt x="35700" y="213219"/>
                      </a:moveTo>
                      <a:lnTo>
                        <a:pt x="132926" y="213219"/>
                      </a:lnTo>
                      <a:cubicBezTo>
                        <a:pt x="152675" y="213219"/>
                        <a:pt x="168626" y="231420"/>
                        <a:pt x="168626" y="254930"/>
                      </a:cubicBezTo>
                      <a:lnTo>
                        <a:pt x="168626" y="519604"/>
                      </a:lnTo>
                      <a:cubicBezTo>
                        <a:pt x="168626" y="542356"/>
                        <a:pt x="152675" y="561315"/>
                        <a:pt x="132926" y="561315"/>
                      </a:cubicBezTo>
                      <a:lnTo>
                        <a:pt x="35700" y="561315"/>
                      </a:lnTo>
                      <a:cubicBezTo>
                        <a:pt x="15951" y="561315"/>
                        <a:pt x="0" y="542356"/>
                        <a:pt x="0" y="519604"/>
                      </a:cubicBezTo>
                      <a:lnTo>
                        <a:pt x="0" y="254930"/>
                      </a:lnTo>
                      <a:cubicBezTo>
                        <a:pt x="0" y="231420"/>
                        <a:pt x="15951" y="213219"/>
                        <a:pt x="35700" y="213219"/>
                      </a:cubicBezTo>
                      <a:close/>
                      <a:moveTo>
                        <a:pt x="321281" y="30341"/>
                      </a:moveTo>
                      <a:cubicBezTo>
                        <a:pt x="307611" y="30341"/>
                        <a:pt x="296219" y="41719"/>
                        <a:pt x="296219" y="55373"/>
                      </a:cubicBezTo>
                      <a:cubicBezTo>
                        <a:pt x="296219" y="56890"/>
                        <a:pt x="296979" y="59166"/>
                        <a:pt x="296979" y="60683"/>
                      </a:cubicBezTo>
                      <a:cubicBezTo>
                        <a:pt x="297738" y="62200"/>
                        <a:pt x="297738" y="64475"/>
                        <a:pt x="296979" y="65992"/>
                      </a:cubicBezTo>
                      <a:cubicBezTo>
                        <a:pt x="306852" y="119090"/>
                        <a:pt x="287106" y="174463"/>
                        <a:pt x="268119" y="212389"/>
                      </a:cubicBezTo>
                      <a:cubicBezTo>
                        <a:pt x="266600" y="215424"/>
                        <a:pt x="265081" y="218458"/>
                        <a:pt x="263563" y="221492"/>
                      </a:cubicBezTo>
                      <a:cubicBezTo>
                        <a:pt x="263563" y="221492"/>
                        <a:pt x="262803" y="222250"/>
                        <a:pt x="262044" y="223009"/>
                      </a:cubicBezTo>
                      <a:cubicBezTo>
                        <a:pt x="255209" y="232870"/>
                        <a:pt x="244576" y="238938"/>
                        <a:pt x="232425" y="240455"/>
                      </a:cubicBezTo>
                      <a:cubicBezTo>
                        <a:pt x="231665" y="240455"/>
                        <a:pt x="230906" y="240455"/>
                        <a:pt x="230146" y="240455"/>
                      </a:cubicBezTo>
                      <a:lnTo>
                        <a:pt x="225590" y="240455"/>
                      </a:lnTo>
                      <a:cubicBezTo>
                        <a:pt x="225590" y="241214"/>
                        <a:pt x="224830" y="241214"/>
                        <a:pt x="224071" y="241214"/>
                      </a:cubicBezTo>
                      <a:cubicBezTo>
                        <a:pt x="217236" y="241214"/>
                        <a:pt x="211919" y="246524"/>
                        <a:pt x="211919" y="253350"/>
                      </a:cubicBezTo>
                      <a:lnTo>
                        <a:pt x="211919" y="518079"/>
                      </a:lnTo>
                      <a:cubicBezTo>
                        <a:pt x="211919" y="524905"/>
                        <a:pt x="217995" y="530974"/>
                        <a:pt x="224830" y="530974"/>
                      </a:cubicBezTo>
                      <a:lnTo>
                        <a:pt x="521019" y="530974"/>
                      </a:lnTo>
                      <a:cubicBezTo>
                        <a:pt x="521779" y="530974"/>
                        <a:pt x="521779" y="530215"/>
                        <a:pt x="522538" y="530215"/>
                      </a:cubicBezTo>
                      <a:cubicBezTo>
                        <a:pt x="536208" y="530215"/>
                        <a:pt x="546081" y="518837"/>
                        <a:pt x="546081" y="505942"/>
                      </a:cubicBezTo>
                      <a:cubicBezTo>
                        <a:pt x="546081" y="493047"/>
                        <a:pt x="536208" y="481669"/>
                        <a:pt x="522538" y="480910"/>
                      </a:cubicBezTo>
                      <a:cubicBezTo>
                        <a:pt x="514943" y="480910"/>
                        <a:pt x="508108" y="474084"/>
                        <a:pt x="508108" y="465740"/>
                      </a:cubicBezTo>
                      <a:cubicBezTo>
                        <a:pt x="508108" y="457396"/>
                        <a:pt x="514943" y="450569"/>
                        <a:pt x="523298" y="450569"/>
                      </a:cubicBezTo>
                      <a:cubicBezTo>
                        <a:pt x="536968" y="450569"/>
                        <a:pt x="548360" y="439191"/>
                        <a:pt x="548360" y="425537"/>
                      </a:cubicBezTo>
                      <a:cubicBezTo>
                        <a:pt x="548360" y="411884"/>
                        <a:pt x="536968" y="401264"/>
                        <a:pt x="523298" y="401264"/>
                      </a:cubicBezTo>
                      <a:cubicBezTo>
                        <a:pt x="514943" y="401264"/>
                        <a:pt x="508108" y="394438"/>
                        <a:pt x="508108" y="386094"/>
                      </a:cubicBezTo>
                      <a:cubicBezTo>
                        <a:pt x="508108" y="377750"/>
                        <a:pt x="514943" y="370923"/>
                        <a:pt x="523298" y="370923"/>
                      </a:cubicBezTo>
                      <a:cubicBezTo>
                        <a:pt x="536968" y="370923"/>
                        <a:pt x="548360" y="359545"/>
                        <a:pt x="548360" y="345891"/>
                      </a:cubicBezTo>
                      <a:cubicBezTo>
                        <a:pt x="548360" y="332238"/>
                        <a:pt x="536968" y="320860"/>
                        <a:pt x="523298" y="320860"/>
                      </a:cubicBezTo>
                      <a:cubicBezTo>
                        <a:pt x="514943" y="320860"/>
                        <a:pt x="508108" y="314033"/>
                        <a:pt x="508108" y="305689"/>
                      </a:cubicBezTo>
                      <a:cubicBezTo>
                        <a:pt x="508108" y="297345"/>
                        <a:pt x="514943" y="290518"/>
                        <a:pt x="523298" y="290518"/>
                      </a:cubicBezTo>
                      <a:cubicBezTo>
                        <a:pt x="536968" y="290518"/>
                        <a:pt x="548360" y="279140"/>
                        <a:pt x="548360" y="265487"/>
                      </a:cubicBezTo>
                      <a:cubicBezTo>
                        <a:pt x="548360" y="251833"/>
                        <a:pt x="536968" y="240455"/>
                        <a:pt x="523298" y="240455"/>
                      </a:cubicBezTo>
                      <a:lnTo>
                        <a:pt x="373684" y="240455"/>
                      </a:lnTo>
                      <a:cubicBezTo>
                        <a:pt x="369127" y="240455"/>
                        <a:pt x="363811" y="238180"/>
                        <a:pt x="361533" y="234387"/>
                      </a:cubicBezTo>
                      <a:cubicBezTo>
                        <a:pt x="358495" y="229836"/>
                        <a:pt x="357735" y="224526"/>
                        <a:pt x="360014" y="219975"/>
                      </a:cubicBezTo>
                      <a:cubicBezTo>
                        <a:pt x="401784" y="120607"/>
                        <a:pt x="349381" y="50822"/>
                        <a:pt x="343306" y="42478"/>
                      </a:cubicBezTo>
                      <a:cubicBezTo>
                        <a:pt x="342546" y="42478"/>
                        <a:pt x="341787" y="41719"/>
                        <a:pt x="341787" y="40961"/>
                      </a:cubicBezTo>
                      <a:cubicBezTo>
                        <a:pt x="336471" y="34134"/>
                        <a:pt x="329635" y="30341"/>
                        <a:pt x="321281" y="30341"/>
                      </a:cubicBezTo>
                      <a:close/>
                      <a:moveTo>
                        <a:pt x="321281" y="0"/>
                      </a:moveTo>
                      <a:cubicBezTo>
                        <a:pt x="338749" y="0"/>
                        <a:pt x="354698" y="8344"/>
                        <a:pt x="365330" y="21997"/>
                      </a:cubicBezTo>
                      <a:cubicBezTo>
                        <a:pt x="368368" y="25032"/>
                        <a:pt x="431403" y="99368"/>
                        <a:pt x="395708" y="210114"/>
                      </a:cubicBezTo>
                      <a:lnTo>
                        <a:pt x="523298" y="210114"/>
                      </a:lnTo>
                      <a:cubicBezTo>
                        <a:pt x="538487" y="210114"/>
                        <a:pt x="552157" y="216182"/>
                        <a:pt x="562789" y="226802"/>
                      </a:cubicBezTo>
                      <a:cubicBezTo>
                        <a:pt x="572662" y="237421"/>
                        <a:pt x="578738" y="251075"/>
                        <a:pt x="578738" y="265487"/>
                      </a:cubicBezTo>
                      <a:cubicBezTo>
                        <a:pt x="578738" y="281416"/>
                        <a:pt x="571903" y="295828"/>
                        <a:pt x="561270" y="305689"/>
                      </a:cubicBezTo>
                      <a:cubicBezTo>
                        <a:pt x="571903" y="315550"/>
                        <a:pt x="578738" y="329962"/>
                        <a:pt x="578738" y="345891"/>
                      </a:cubicBezTo>
                      <a:cubicBezTo>
                        <a:pt x="578738" y="361821"/>
                        <a:pt x="571903" y="375474"/>
                        <a:pt x="561270" y="386094"/>
                      </a:cubicBezTo>
                      <a:cubicBezTo>
                        <a:pt x="571903" y="395955"/>
                        <a:pt x="578738" y="410367"/>
                        <a:pt x="578738" y="425537"/>
                      </a:cubicBezTo>
                      <a:cubicBezTo>
                        <a:pt x="578738" y="442225"/>
                        <a:pt x="571903" y="456637"/>
                        <a:pt x="560511" y="466498"/>
                      </a:cubicBezTo>
                      <a:cubicBezTo>
                        <a:pt x="570384" y="477118"/>
                        <a:pt x="576460" y="490771"/>
                        <a:pt x="576460" y="505942"/>
                      </a:cubicBezTo>
                      <a:cubicBezTo>
                        <a:pt x="576460" y="534008"/>
                        <a:pt x="555195" y="557522"/>
                        <a:pt x="527095" y="560556"/>
                      </a:cubicBezTo>
                      <a:cubicBezTo>
                        <a:pt x="525576" y="560556"/>
                        <a:pt x="524816" y="561315"/>
                        <a:pt x="523298" y="561315"/>
                      </a:cubicBezTo>
                      <a:lnTo>
                        <a:pt x="224830" y="561315"/>
                      </a:lnTo>
                      <a:cubicBezTo>
                        <a:pt x="201287" y="561315"/>
                        <a:pt x="181541" y="541593"/>
                        <a:pt x="181541" y="518079"/>
                      </a:cubicBezTo>
                      <a:lnTo>
                        <a:pt x="181541" y="253350"/>
                      </a:lnTo>
                      <a:cubicBezTo>
                        <a:pt x="181541" y="230594"/>
                        <a:pt x="199768" y="211631"/>
                        <a:pt x="222552" y="210872"/>
                      </a:cubicBezTo>
                      <a:cubicBezTo>
                        <a:pt x="223311" y="210872"/>
                        <a:pt x="224071" y="210114"/>
                        <a:pt x="224830" y="210114"/>
                      </a:cubicBezTo>
                      <a:lnTo>
                        <a:pt x="229387" y="210114"/>
                      </a:lnTo>
                      <a:cubicBezTo>
                        <a:pt x="232425" y="210114"/>
                        <a:pt x="235463" y="208597"/>
                        <a:pt x="237741" y="205563"/>
                      </a:cubicBezTo>
                      <a:cubicBezTo>
                        <a:pt x="238500" y="203287"/>
                        <a:pt x="240019" y="201011"/>
                        <a:pt x="240779" y="198736"/>
                      </a:cubicBezTo>
                      <a:cubicBezTo>
                        <a:pt x="255209" y="170670"/>
                        <a:pt x="277233" y="115297"/>
                        <a:pt x="266600" y="66751"/>
                      </a:cubicBezTo>
                      <a:cubicBezTo>
                        <a:pt x="265841" y="65234"/>
                        <a:pt x="265841" y="62958"/>
                        <a:pt x="266600" y="60683"/>
                      </a:cubicBezTo>
                      <a:cubicBezTo>
                        <a:pt x="265841" y="59166"/>
                        <a:pt x="265841" y="56890"/>
                        <a:pt x="265841" y="55373"/>
                      </a:cubicBezTo>
                      <a:cubicBezTo>
                        <a:pt x="265841" y="25032"/>
                        <a:pt x="290903" y="0"/>
                        <a:pt x="32128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</p:grpSp>
        </p:grpSp>
      </p:grpSp>
      <p:grpSp>
        <p:nvGrpSpPr>
          <p:cNvPr id="17411" name="组合 8">
            <a:extLst>
              <a:ext uri="{FF2B5EF4-FFF2-40B4-BE49-F238E27FC236}">
                <a16:creationId xmlns:a16="http://schemas.microsoft.com/office/drawing/2014/main" id="{704EB7C8-CBDF-4671-A91D-204012F39B1B}"/>
              </a:ext>
            </a:extLst>
          </p:cNvPr>
          <p:cNvGrpSpPr>
            <a:grpSpLocks/>
          </p:cNvGrpSpPr>
          <p:nvPr/>
        </p:nvGrpSpPr>
        <p:grpSpPr bwMode="auto">
          <a:xfrm>
            <a:off x="8705850" y="4681538"/>
            <a:ext cx="2128838" cy="763587"/>
            <a:chOff x="6003923" y="4322116"/>
            <a:chExt cx="2127075" cy="763019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DD10E6F9-267B-4B82-949B-103427073DCB}"/>
                </a:ext>
              </a:extLst>
            </p:cNvPr>
            <p:cNvSpPr/>
            <p:nvPr/>
          </p:nvSpPr>
          <p:spPr>
            <a:xfrm>
              <a:off x="6003923" y="4623624"/>
              <a:ext cx="2127075" cy="46151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This template is exclusive designed by Fei.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er.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creative, and copyrights belongs to Bao.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tu.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Internet.</a:t>
              </a:r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20C4BABE-5D9D-4C71-854D-EEE740BD9137}"/>
                </a:ext>
              </a:extLst>
            </p:cNvPr>
            <p:cNvSpPr/>
            <p:nvPr/>
          </p:nvSpPr>
          <p:spPr>
            <a:xfrm>
              <a:off x="6003923" y="4322116"/>
              <a:ext cx="1714678" cy="33844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Add your text.</a:t>
              </a:r>
            </a:p>
          </p:txBody>
        </p:sp>
      </p:grpSp>
      <p:grpSp>
        <p:nvGrpSpPr>
          <p:cNvPr id="17412" name="组合 8">
            <a:extLst>
              <a:ext uri="{FF2B5EF4-FFF2-40B4-BE49-F238E27FC236}">
                <a16:creationId xmlns:a16="http://schemas.microsoft.com/office/drawing/2014/main" id="{FAF04BE9-5ABC-45F2-998E-2A0BAB51ABC2}"/>
              </a:ext>
            </a:extLst>
          </p:cNvPr>
          <p:cNvGrpSpPr>
            <a:grpSpLocks/>
          </p:cNvGrpSpPr>
          <p:nvPr/>
        </p:nvGrpSpPr>
        <p:grpSpPr bwMode="auto">
          <a:xfrm>
            <a:off x="7856538" y="2519363"/>
            <a:ext cx="2127250" cy="763587"/>
            <a:chOff x="6003923" y="4322116"/>
            <a:chExt cx="2127075" cy="763019"/>
          </a:xfrm>
        </p:grpSpPr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30514F6C-8913-47E9-B4CE-DF8AEB4766EB}"/>
                </a:ext>
              </a:extLst>
            </p:cNvPr>
            <p:cNvSpPr/>
            <p:nvPr/>
          </p:nvSpPr>
          <p:spPr>
            <a:xfrm>
              <a:off x="6003923" y="4623624"/>
              <a:ext cx="2127075" cy="46151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This template is exclusive designed by Fei.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er.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creative, and copyrights belongs to Bao.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tu.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Internet.</a:t>
              </a:r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C4969B21-2723-40E2-893E-E5E8FC3CC4D2}"/>
                </a:ext>
              </a:extLst>
            </p:cNvPr>
            <p:cNvSpPr/>
            <p:nvPr/>
          </p:nvSpPr>
          <p:spPr>
            <a:xfrm>
              <a:off x="6003923" y="4322116"/>
              <a:ext cx="1714678" cy="33844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Add your text.</a:t>
              </a:r>
            </a:p>
          </p:txBody>
        </p:sp>
      </p:grpSp>
      <p:grpSp>
        <p:nvGrpSpPr>
          <p:cNvPr id="17413" name="组合 8">
            <a:extLst>
              <a:ext uri="{FF2B5EF4-FFF2-40B4-BE49-F238E27FC236}">
                <a16:creationId xmlns:a16="http://schemas.microsoft.com/office/drawing/2014/main" id="{824D0EE9-8766-439F-B027-5691DA978DD0}"/>
              </a:ext>
            </a:extLst>
          </p:cNvPr>
          <p:cNvGrpSpPr>
            <a:grpSpLocks/>
          </p:cNvGrpSpPr>
          <p:nvPr/>
        </p:nvGrpSpPr>
        <p:grpSpPr bwMode="auto">
          <a:xfrm>
            <a:off x="5391150" y="5214938"/>
            <a:ext cx="2127250" cy="762000"/>
            <a:chOff x="6003923" y="4322116"/>
            <a:chExt cx="2127075" cy="763019"/>
          </a:xfrm>
        </p:grpSpPr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C2B2C188-51A5-41C8-A2CA-E6567C06868C}"/>
                </a:ext>
              </a:extLst>
            </p:cNvPr>
            <p:cNvSpPr/>
            <p:nvPr/>
          </p:nvSpPr>
          <p:spPr>
            <a:xfrm>
              <a:off x="6003923" y="4623624"/>
              <a:ext cx="2127075" cy="46151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This template is exclusive designed by Fei.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er.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creative, and copyrights belongs to Bao.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tu.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Internet.</a:t>
              </a:r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29DF1BCB-4BE2-4B81-9143-1C692807C20C}"/>
                </a:ext>
              </a:extLst>
            </p:cNvPr>
            <p:cNvSpPr/>
            <p:nvPr/>
          </p:nvSpPr>
          <p:spPr>
            <a:xfrm>
              <a:off x="6003923" y="4322116"/>
              <a:ext cx="1714678" cy="33844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Add your text.</a:t>
              </a:r>
            </a:p>
          </p:txBody>
        </p:sp>
      </p:grpSp>
      <p:grpSp>
        <p:nvGrpSpPr>
          <p:cNvPr id="17414" name="组合 8">
            <a:extLst>
              <a:ext uri="{FF2B5EF4-FFF2-40B4-BE49-F238E27FC236}">
                <a16:creationId xmlns:a16="http://schemas.microsoft.com/office/drawing/2014/main" id="{C0734733-B2EB-4750-8B3F-2BD0DA19BFD3}"/>
              </a:ext>
            </a:extLst>
          </p:cNvPr>
          <p:cNvGrpSpPr>
            <a:grpSpLocks/>
          </p:cNvGrpSpPr>
          <p:nvPr/>
        </p:nvGrpSpPr>
        <p:grpSpPr bwMode="auto">
          <a:xfrm>
            <a:off x="2293938" y="4759325"/>
            <a:ext cx="2127250" cy="763588"/>
            <a:chOff x="6003923" y="4322116"/>
            <a:chExt cx="2127075" cy="763019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16308EB2-93B5-43D7-A158-0AD728B94539}"/>
                </a:ext>
              </a:extLst>
            </p:cNvPr>
            <p:cNvSpPr/>
            <p:nvPr/>
          </p:nvSpPr>
          <p:spPr>
            <a:xfrm>
              <a:off x="6003923" y="4623624"/>
              <a:ext cx="2127075" cy="46151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This template is exclusive designed by Fei.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er.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creative, and copyrights belongs to Bao.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tu.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Internet.</a:t>
              </a:r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33B2A586-C76E-45F2-8C38-E46B4E20C5AD}"/>
                </a:ext>
              </a:extLst>
            </p:cNvPr>
            <p:cNvSpPr/>
            <p:nvPr/>
          </p:nvSpPr>
          <p:spPr>
            <a:xfrm>
              <a:off x="6003923" y="4322116"/>
              <a:ext cx="1714678" cy="33844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Add your text.</a:t>
              </a:r>
            </a:p>
          </p:txBody>
        </p:sp>
      </p:grpSp>
      <p:grpSp>
        <p:nvGrpSpPr>
          <p:cNvPr id="17415" name="组合 8">
            <a:extLst>
              <a:ext uri="{FF2B5EF4-FFF2-40B4-BE49-F238E27FC236}">
                <a16:creationId xmlns:a16="http://schemas.microsoft.com/office/drawing/2014/main" id="{E29E7EA7-542C-43A2-85B4-0C5E83F9C85D}"/>
              </a:ext>
            </a:extLst>
          </p:cNvPr>
          <p:cNvGrpSpPr>
            <a:grpSpLocks/>
          </p:cNvGrpSpPr>
          <p:nvPr/>
        </p:nvGrpSpPr>
        <p:grpSpPr bwMode="auto">
          <a:xfrm>
            <a:off x="2386013" y="2181225"/>
            <a:ext cx="2128837" cy="762000"/>
            <a:chOff x="6003923" y="4322116"/>
            <a:chExt cx="2127075" cy="763019"/>
          </a:xfrm>
        </p:grpSpPr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673466A6-5343-4F90-886E-0984C244784F}"/>
                </a:ext>
              </a:extLst>
            </p:cNvPr>
            <p:cNvSpPr/>
            <p:nvPr/>
          </p:nvSpPr>
          <p:spPr>
            <a:xfrm>
              <a:off x="6003923" y="4623624"/>
              <a:ext cx="2127075" cy="46151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This template is exclusive designed by Fei.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er.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creative, and copyrights belongs to Bao.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tu.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Internet.</a:t>
              </a:r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6970C42E-21E5-4090-9334-1CEA3D0DD19D}"/>
                </a:ext>
              </a:extLst>
            </p:cNvPr>
            <p:cNvSpPr/>
            <p:nvPr/>
          </p:nvSpPr>
          <p:spPr>
            <a:xfrm>
              <a:off x="6003923" y="4322116"/>
              <a:ext cx="1714678" cy="33844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Add your text.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A41BC15F-BC78-4C62-A6D5-6AE0DAB298EE}"/>
              </a:ext>
            </a:extLst>
          </p:cNvPr>
          <p:cNvGrpSpPr/>
          <p:nvPr/>
        </p:nvGrpSpPr>
        <p:grpSpPr>
          <a:xfrm>
            <a:off x="658730" y="307528"/>
            <a:ext cx="3927476" cy="947285"/>
            <a:chOff x="658730" y="307528"/>
            <a:chExt cx="3927476" cy="947285"/>
          </a:xfrm>
        </p:grpSpPr>
        <p:grpSp>
          <p:nvGrpSpPr>
            <p:cNvPr id="39" name="组合 8">
              <a:extLst>
                <a:ext uri="{FF2B5EF4-FFF2-40B4-BE49-F238E27FC236}">
                  <a16:creationId xmlns:a16="http://schemas.microsoft.com/office/drawing/2014/main" id="{2169D6EB-6948-4A43-AB4A-D0092C1780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8730" y="307528"/>
              <a:ext cx="3927476" cy="902432"/>
              <a:chOff x="6003922" y="3634704"/>
              <a:chExt cx="3925397" cy="902877"/>
            </a:xfrm>
          </p:grpSpPr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6C9F3475-9553-4705-AAE8-376F2C9C7DF9}"/>
                  </a:ext>
                </a:extLst>
              </p:cNvPr>
              <p:cNvSpPr/>
              <p:nvPr/>
            </p:nvSpPr>
            <p:spPr>
              <a:xfrm>
                <a:off x="6042169" y="4144973"/>
                <a:ext cx="3887150" cy="39260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This template is exclusive designed by Fei. </a:t>
                </a:r>
                <a:r>
                  <a:rPr lang="en-US" altLang="zh-CN" sz="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er.</a:t>
                </a: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 creative, and copyrights belongs to Bao. </a:t>
                </a:r>
                <a:r>
                  <a:rPr lang="en-US" altLang="zh-CN" sz="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tu.</a:t>
                </a: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 Internet.</a:t>
                </a:r>
                <a:endPara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A63F9D4C-E961-44E8-AD7B-EBE48230C88E}"/>
                  </a:ext>
                </a:extLst>
              </p:cNvPr>
              <p:cNvSpPr/>
              <p:nvPr/>
            </p:nvSpPr>
            <p:spPr>
              <a:xfrm>
                <a:off x="6003922" y="3634704"/>
                <a:ext cx="3761602" cy="58506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BUSINESS PLAN</a:t>
                </a:r>
                <a:endPara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15C4CA9E-252B-46C8-BC9E-12674FE66B7D}"/>
                </a:ext>
              </a:extLst>
            </p:cNvPr>
            <p:cNvCxnSpPr>
              <a:cxnSpLocks/>
            </p:cNvCxnSpPr>
            <p:nvPr/>
          </p:nvCxnSpPr>
          <p:spPr>
            <a:xfrm>
              <a:off x="782552" y="1254813"/>
              <a:ext cx="3429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B855E37D-B9BD-4026-87DB-3DF105BD3FCF}"/>
              </a:ext>
            </a:extLst>
          </p:cNvPr>
          <p:cNvGrpSpPr/>
          <p:nvPr/>
        </p:nvGrpSpPr>
        <p:grpSpPr>
          <a:xfrm>
            <a:off x="10733185" y="4247761"/>
            <a:ext cx="3903662" cy="4116116"/>
            <a:chOff x="5600700" y="-1847850"/>
            <a:chExt cx="12630150" cy="13317538"/>
          </a:xfrm>
        </p:grpSpPr>
        <p:sp>
          <p:nvSpPr>
            <p:cNvPr id="46" name="菱形 45">
              <a:extLst>
                <a:ext uri="{FF2B5EF4-FFF2-40B4-BE49-F238E27FC236}">
                  <a16:creationId xmlns:a16="http://schemas.microsoft.com/office/drawing/2014/main" id="{E4BC06FB-4A7C-4AF0-A484-449F73B73098}"/>
                </a:ext>
              </a:extLst>
            </p:cNvPr>
            <p:cNvSpPr/>
            <p:nvPr/>
          </p:nvSpPr>
          <p:spPr>
            <a:xfrm>
              <a:off x="7943850" y="-1847850"/>
              <a:ext cx="10287000" cy="102870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9" name="菱形 48">
              <a:extLst>
                <a:ext uri="{FF2B5EF4-FFF2-40B4-BE49-F238E27FC236}">
                  <a16:creationId xmlns:a16="http://schemas.microsoft.com/office/drawing/2014/main" id="{E2321CF6-8107-4E7B-8BE5-37FD7D41F3F8}"/>
                </a:ext>
              </a:extLst>
            </p:cNvPr>
            <p:cNvSpPr/>
            <p:nvPr/>
          </p:nvSpPr>
          <p:spPr>
            <a:xfrm>
              <a:off x="5600700" y="4781550"/>
              <a:ext cx="6688138" cy="6688138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52" name="菱形 51">
            <a:extLst>
              <a:ext uri="{FF2B5EF4-FFF2-40B4-BE49-F238E27FC236}">
                <a16:creationId xmlns:a16="http://schemas.microsoft.com/office/drawing/2014/main" id="{564DBE4A-6BE1-4DFF-9690-4CA64BB24C74}"/>
              </a:ext>
            </a:extLst>
          </p:cNvPr>
          <p:cNvSpPr/>
          <p:nvPr/>
        </p:nvSpPr>
        <p:spPr>
          <a:xfrm>
            <a:off x="-2630260" y="-1165755"/>
            <a:ext cx="3179453" cy="3179453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20">
            <a:extLst>
              <a:ext uri="{FF2B5EF4-FFF2-40B4-BE49-F238E27FC236}">
                <a16:creationId xmlns:a16="http://schemas.microsoft.com/office/drawing/2014/main" id="{9AAECA10-7EDE-4FB1-9587-655FFF70FF9C}"/>
              </a:ext>
            </a:extLst>
          </p:cNvPr>
          <p:cNvGrpSpPr>
            <a:grpSpLocks/>
          </p:cNvGrpSpPr>
          <p:nvPr/>
        </p:nvGrpSpPr>
        <p:grpSpPr bwMode="auto">
          <a:xfrm>
            <a:off x="1538288" y="2219325"/>
            <a:ext cx="8901112" cy="3357563"/>
            <a:chOff x="978968" y="2156151"/>
            <a:chExt cx="9729368" cy="3670226"/>
          </a:xfrm>
        </p:grpSpPr>
        <p:grpSp>
          <p:nvGrpSpPr>
            <p:cNvPr id="15366" name="组合 25">
              <a:extLst>
                <a:ext uri="{FF2B5EF4-FFF2-40B4-BE49-F238E27FC236}">
                  <a16:creationId xmlns:a16="http://schemas.microsoft.com/office/drawing/2014/main" id="{4025106A-2A04-43D8-9119-1392750C58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8968" y="2156151"/>
              <a:ext cx="9729368" cy="3670226"/>
              <a:chOff x="510367" y="1674813"/>
              <a:chExt cx="10444971" cy="3940175"/>
            </a:xfrm>
          </p:grpSpPr>
          <p:pic>
            <p:nvPicPr>
              <p:cNvPr id="15368" name="Picture 2">
                <a:extLst>
                  <a:ext uri="{FF2B5EF4-FFF2-40B4-BE49-F238E27FC236}">
                    <a16:creationId xmlns:a16="http://schemas.microsoft.com/office/drawing/2014/main" id="{0623F8CD-F5F9-41FF-B912-FFB8619A78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367" y="1674813"/>
                <a:ext cx="4725988" cy="3940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Straight Connector 9">
                <a:extLst>
                  <a:ext uri="{FF2B5EF4-FFF2-40B4-BE49-F238E27FC236}">
                    <a16:creationId xmlns:a16="http://schemas.microsoft.com/office/drawing/2014/main" id="{0CE90F3C-0009-4798-AC6E-6265C0418B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92638" y="1961710"/>
                <a:ext cx="4662700" cy="0"/>
              </a:xfrm>
              <a:prstGeom prst="line">
                <a:avLst/>
              </a:prstGeom>
              <a:noFill/>
              <a:ln w="25400">
                <a:solidFill>
                  <a:srgbClr val="BFBFBF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9" name="Straight Connector 10">
                <a:extLst>
                  <a:ext uri="{FF2B5EF4-FFF2-40B4-BE49-F238E27FC236}">
                    <a16:creationId xmlns:a16="http://schemas.microsoft.com/office/drawing/2014/main" id="{F36EB960-D84B-4222-BA93-86E9596265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92638" y="1961710"/>
                <a:ext cx="4297583" cy="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bevel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0" name="TextBox 12">
                <a:extLst>
                  <a:ext uri="{FF2B5EF4-FFF2-40B4-BE49-F238E27FC236}">
                    <a16:creationId xmlns:a16="http://schemas.microsoft.com/office/drawing/2014/main" id="{1487285E-EFAB-4D9C-8D14-DB31EE15F7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7600" y="1674813"/>
                <a:ext cx="1369771" cy="297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en-US" altLang="zh-CN" sz="1050" dirty="0">
                    <a:solidFill>
                      <a:srgbClr val="3F3F3F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Open Sans" pitchFamily="2" charset="0"/>
                  </a:rPr>
                  <a:t>WEB SITE USER'S.</a:t>
                </a:r>
              </a:p>
            </p:txBody>
          </p:sp>
          <p:sp>
            <p:nvSpPr>
              <p:cNvPr id="31" name="TextBox 13">
                <a:extLst>
                  <a:ext uri="{FF2B5EF4-FFF2-40B4-BE49-F238E27FC236}">
                    <a16:creationId xmlns:a16="http://schemas.microsoft.com/office/drawing/2014/main" id="{894406FD-870C-41CD-9BE6-C1537EB83B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67950" y="1674813"/>
                <a:ext cx="449944" cy="297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en-US" altLang="zh-CN" sz="1050">
                    <a:solidFill>
                      <a:srgbClr val="3F3F3F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Open Sans" pitchFamily="2" charset="0"/>
                  </a:rPr>
                  <a:t>95%</a:t>
                </a:r>
              </a:p>
            </p:txBody>
          </p:sp>
          <p:sp>
            <p:nvSpPr>
              <p:cNvPr id="32" name="Straight Connector 14">
                <a:extLst>
                  <a:ext uri="{FF2B5EF4-FFF2-40B4-BE49-F238E27FC236}">
                    <a16:creationId xmlns:a16="http://schemas.microsoft.com/office/drawing/2014/main" id="{33D4AD7D-3282-4473-83C6-30EE271C4F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92638" y="2596982"/>
                <a:ext cx="4662700" cy="0"/>
              </a:xfrm>
              <a:prstGeom prst="line">
                <a:avLst/>
              </a:prstGeom>
              <a:noFill/>
              <a:ln w="25400">
                <a:solidFill>
                  <a:srgbClr val="BFBFBF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3" name="Straight Connector 15">
                <a:extLst>
                  <a:ext uri="{FF2B5EF4-FFF2-40B4-BE49-F238E27FC236}">
                    <a16:creationId xmlns:a16="http://schemas.microsoft.com/office/drawing/2014/main" id="{1E09D4F4-44CF-46C2-B86F-2F5FFDE264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92638" y="2596982"/>
                <a:ext cx="3474205" cy="0"/>
              </a:xfrm>
              <a:prstGeom prst="line">
                <a:avLst/>
              </a:prstGeom>
              <a:noFill/>
              <a:ln w="25400">
                <a:solidFill>
                  <a:schemeClr val="tx1">
                    <a:lumMod val="65000"/>
                    <a:lumOff val="35000"/>
                  </a:schemeClr>
                </a:solidFill>
                <a:bevel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4" name="TextBox 16">
                <a:extLst>
                  <a:ext uri="{FF2B5EF4-FFF2-40B4-BE49-F238E27FC236}">
                    <a16:creationId xmlns:a16="http://schemas.microsoft.com/office/drawing/2014/main" id="{BEE8960D-EA5B-4656-A9BD-54DE72CD2B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7600" y="2309813"/>
                <a:ext cx="1081972" cy="297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en-US" altLang="zh-CN" sz="1050">
                    <a:solidFill>
                      <a:srgbClr val="3F3F3F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Open Sans" pitchFamily="2" charset="0"/>
                  </a:rPr>
                  <a:t>DEVELOPMENT.</a:t>
                </a:r>
              </a:p>
            </p:txBody>
          </p:sp>
          <p:sp>
            <p:nvSpPr>
              <p:cNvPr id="35" name="TextBox 17">
                <a:extLst>
                  <a:ext uri="{FF2B5EF4-FFF2-40B4-BE49-F238E27FC236}">
                    <a16:creationId xmlns:a16="http://schemas.microsoft.com/office/drawing/2014/main" id="{E8660F97-D337-4222-A5B3-E6C627A47D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45625" y="2309813"/>
                <a:ext cx="449944" cy="297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en-US" altLang="zh-CN" sz="1050">
                    <a:solidFill>
                      <a:srgbClr val="3F3F3F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Open Sans" pitchFamily="2" charset="0"/>
                  </a:rPr>
                  <a:t>75%</a:t>
                </a:r>
              </a:p>
            </p:txBody>
          </p:sp>
          <p:sp>
            <p:nvSpPr>
              <p:cNvPr id="36" name="Straight Connector 18">
                <a:extLst>
                  <a:ext uri="{FF2B5EF4-FFF2-40B4-BE49-F238E27FC236}">
                    <a16:creationId xmlns:a16="http://schemas.microsoft.com/office/drawing/2014/main" id="{5FBBC85B-46ED-40D2-B530-E01C990F68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92638" y="3275102"/>
                <a:ext cx="4662700" cy="1862"/>
              </a:xfrm>
              <a:prstGeom prst="line">
                <a:avLst/>
              </a:prstGeom>
              <a:noFill/>
              <a:ln w="25400">
                <a:solidFill>
                  <a:srgbClr val="BFBFBF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7" name="Straight Connector 19">
                <a:extLst>
                  <a:ext uri="{FF2B5EF4-FFF2-40B4-BE49-F238E27FC236}">
                    <a16:creationId xmlns:a16="http://schemas.microsoft.com/office/drawing/2014/main" id="{9860A9D1-5500-4774-818F-8AA56C4DD5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92638" y="3275102"/>
                <a:ext cx="3930603" cy="1862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bevel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8" name="TextBox 20">
                <a:extLst>
                  <a:ext uri="{FF2B5EF4-FFF2-40B4-BE49-F238E27FC236}">
                    <a16:creationId xmlns:a16="http://schemas.microsoft.com/office/drawing/2014/main" id="{75FCAA1B-8FF3-4E09-9907-78458ECFBE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7600" y="2987675"/>
                <a:ext cx="510137" cy="297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en-US" altLang="zh-CN" sz="1050">
                    <a:solidFill>
                      <a:srgbClr val="3F3F3F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Open Sans" pitchFamily="2" charset="0"/>
                  </a:rPr>
                  <a:t>Web. </a:t>
                </a:r>
              </a:p>
            </p:txBody>
          </p:sp>
          <p:sp>
            <p:nvSpPr>
              <p:cNvPr id="39" name="TextBox 21">
                <a:extLst>
                  <a:ext uri="{FF2B5EF4-FFF2-40B4-BE49-F238E27FC236}">
                    <a16:creationId xmlns:a16="http://schemas.microsoft.com/office/drawing/2014/main" id="{6EFA1F6F-3335-406A-A244-59D0981601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07588" y="2987675"/>
                <a:ext cx="449944" cy="297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en-US" altLang="zh-CN" sz="1050">
                    <a:solidFill>
                      <a:srgbClr val="3F3F3F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Open Sans" pitchFamily="2" charset="0"/>
                  </a:rPr>
                  <a:t>83%</a:t>
                </a:r>
              </a:p>
            </p:txBody>
          </p:sp>
          <p:sp>
            <p:nvSpPr>
              <p:cNvPr id="40" name="Straight Connector 22">
                <a:extLst>
                  <a:ext uri="{FF2B5EF4-FFF2-40B4-BE49-F238E27FC236}">
                    <a16:creationId xmlns:a16="http://schemas.microsoft.com/office/drawing/2014/main" id="{4670AF1D-19AB-4746-A47A-EEDAAD6E04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92638" y="3953222"/>
                <a:ext cx="4662700" cy="1862"/>
              </a:xfrm>
              <a:prstGeom prst="line">
                <a:avLst/>
              </a:prstGeom>
              <a:noFill/>
              <a:ln w="25400">
                <a:solidFill>
                  <a:srgbClr val="BFBFBF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1" name="Straight Connector 23">
                <a:extLst>
                  <a:ext uri="{FF2B5EF4-FFF2-40B4-BE49-F238E27FC236}">
                    <a16:creationId xmlns:a16="http://schemas.microsoft.com/office/drawing/2014/main" id="{4C80AFE1-FA6A-439B-A03F-F64DC45722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92638" y="3953222"/>
                <a:ext cx="4297583" cy="1862"/>
              </a:xfrm>
              <a:prstGeom prst="line">
                <a:avLst/>
              </a:prstGeom>
              <a:noFill/>
              <a:ln w="25400">
                <a:solidFill>
                  <a:schemeClr val="tx1">
                    <a:lumMod val="65000"/>
                    <a:lumOff val="35000"/>
                  </a:schemeClr>
                </a:solidFill>
                <a:bevel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2" name="TextBox 24">
                <a:extLst>
                  <a:ext uri="{FF2B5EF4-FFF2-40B4-BE49-F238E27FC236}">
                    <a16:creationId xmlns:a16="http://schemas.microsoft.com/office/drawing/2014/main" id="{AB69B0B5-0929-4EAC-BA0F-4EC2221B3D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7600" y="3665537"/>
                <a:ext cx="1584210" cy="297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en-US" altLang="zh-CN" sz="1050">
                    <a:solidFill>
                      <a:srgbClr val="3F3F3F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Open Sans" pitchFamily="2" charset="0"/>
                  </a:rPr>
                  <a:t>CREATIVE and CONTENT.</a:t>
                </a:r>
              </a:p>
            </p:txBody>
          </p:sp>
          <p:sp>
            <p:nvSpPr>
              <p:cNvPr id="43" name="TextBox 25">
                <a:extLst>
                  <a:ext uri="{FF2B5EF4-FFF2-40B4-BE49-F238E27FC236}">
                    <a16:creationId xmlns:a16="http://schemas.microsoft.com/office/drawing/2014/main" id="{66B0FEA7-2B86-4FC4-B33E-9C7DACC4AE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67950" y="3665537"/>
                <a:ext cx="449944" cy="297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en-US" altLang="zh-CN" sz="1050">
                    <a:solidFill>
                      <a:srgbClr val="3F3F3F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Open Sans" pitchFamily="2" charset="0"/>
                  </a:rPr>
                  <a:t>95%</a:t>
                </a:r>
              </a:p>
            </p:txBody>
          </p:sp>
        </p:grpSp>
        <p:pic>
          <p:nvPicPr>
            <p:cNvPr id="44" name="图片占位符 24">
              <a:extLst>
                <a:ext uri="{FF2B5EF4-FFF2-40B4-BE49-F238E27FC236}">
                  <a16:creationId xmlns:a16="http://schemas.microsoft.com/office/drawing/2014/main" id="{3903BA50-4786-4145-B997-EDAA0A33C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34977" y="2303317"/>
              <a:ext cx="4122731" cy="2319386"/>
            </a:xfrm>
            <a:custGeom>
              <a:avLst/>
              <a:gdLst>
                <a:gd name="connsiteX0" fmla="*/ 0 w 4122731"/>
                <a:gd name="connsiteY0" fmla="*/ 0 h 2319386"/>
                <a:gd name="connsiteX1" fmla="*/ 4122731 w 4122731"/>
                <a:gd name="connsiteY1" fmla="*/ 0 h 2319386"/>
                <a:gd name="connsiteX2" fmla="*/ 4122731 w 4122731"/>
                <a:gd name="connsiteY2" fmla="*/ 2319386 h 2319386"/>
                <a:gd name="connsiteX3" fmla="*/ 0 w 4122731"/>
                <a:gd name="connsiteY3" fmla="*/ 2319386 h 2319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2731" h="2319386">
                  <a:moveTo>
                    <a:pt x="0" y="0"/>
                  </a:moveTo>
                  <a:lnTo>
                    <a:pt x="4122731" y="0"/>
                  </a:lnTo>
                  <a:lnTo>
                    <a:pt x="4122731" y="2319386"/>
                  </a:lnTo>
                  <a:lnTo>
                    <a:pt x="0" y="2319386"/>
                  </a:lnTo>
                  <a:close/>
                </a:path>
              </a:pathLst>
            </a:custGeom>
          </p:spPr>
        </p:pic>
      </p:grpSp>
      <p:grpSp>
        <p:nvGrpSpPr>
          <p:cNvPr id="15363" name="组合 8">
            <a:extLst>
              <a:ext uri="{FF2B5EF4-FFF2-40B4-BE49-F238E27FC236}">
                <a16:creationId xmlns:a16="http://schemas.microsoft.com/office/drawing/2014/main" id="{DEBE742D-A682-4C11-B4A7-44854A50218D}"/>
              </a:ext>
            </a:extLst>
          </p:cNvPr>
          <p:cNvGrpSpPr>
            <a:grpSpLocks/>
          </p:cNvGrpSpPr>
          <p:nvPr/>
        </p:nvGrpSpPr>
        <p:grpSpPr bwMode="auto">
          <a:xfrm>
            <a:off x="6435725" y="4597403"/>
            <a:ext cx="4217988" cy="639660"/>
            <a:chOff x="6003922" y="4322116"/>
            <a:chExt cx="4216527" cy="640515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68482A73-92A9-43B8-84A4-FF35DD01CB10}"/>
                </a:ext>
              </a:extLst>
            </p:cNvPr>
            <p:cNvSpPr/>
            <p:nvPr/>
          </p:nvSpPr>
          <p:spPr>
            <a:xfrm>
              <a:off x="6003922" y="4623624"/>
              <a:ext cx="4216527" cy="339007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This template is exclusive designed by Fei.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er.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creative, and copyrights belongs to Bao.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tu.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Internet. This template is exclusive designed by Fei.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er.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creative, and copyrights belongs to Bao.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tu.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Internet.</a:t>
              </a:r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18337B7E-1832-419C-9EDA-00E534954A3E}"/>
                </a:ext>
              </a:extLst>
            </p:cNvPr>
            <p:cNvSpPr/>
            <p:nvPr/>
          </p:nvSpPr>
          <p:spPr>
            <a:xfrm>
              <a:off x="6003923" y="4322116"/>
              <a:ext cx="1714678" cy="33844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Add your text.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03D2A509-8877-4AB5-A0F2-40B448DFBDB1}"/>
              </a:ext>
            </a:extLst>
          </p:cNvPr>
          <p:cNvGrpSpPr/>
          <p:nvPr/>
        </p:nvGrpSpPr>
        <p:grpSpPr>
          <a:xfrm>
            <a:off x="658730" y="307528"/>
            <a:ext cx="3927476" cy="947285"/>
            <a:chOff x="658730" y="307528"/>
            <a:chExt cx="3927476" cy="947285"/>
          </a:xfrm>
        </p:grpSpPr>
        <p:grpSp>
          <p:nvGrpSpPr>
            <p:cNvPr id="26" name="组合 8">
              <a:extLst>
                <a:ext uri="{FF2B5EF4-FFF2-40B4-BE49-F238E27FC236}">
                  <a16:creationId xmlns:a16="http://schemas.microsoft.com/office/drawing/2014/main" id="{C67DDC4A-9897-43F1-B054-40B1BAA013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8730" y="307528"/>
              <a:ext cx="3927476" cy="902432"/>
              <a:chOff x="6003922" y="3634704"/>
              <a:chExt cx="3925397" cy="902877"/>
            </a:xfrm>
          </p:grpSpPr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2C5CF81E-FAC9-4CCC-A744-74A1E2921222}"/>
                  </a:ext>
                </a:extLst>
              </p:cNvPr>
              <p:cNvSpPr/>
              <p:nvPr/>
            </p:nvSpPr>
            <p:spPr>
              <a:xfrm>
                <a:off x="6042169" y="4144973"/>
                <a:ext cx="3887150" cy="39260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This template is exclusive designed by Fei. </a:t>
                </a:r>
                <a:r>
                  <a:rPr lang="en-US" altLang="zh-CN" sz="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er.</a:t>
                </a: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 creative, and copyrights belongs to Bao. </a:t>
                </a:r>
                <a:r>
                  <a:rPr lang="en-US" altLang="zh-CN" sz="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tu.</a:t>
                </a: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 Internet.</a:t>
                </a:r>
                <a:endPara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A16B33A9-4ADC-4D40-AE46-8F93D8A3CF5A}"/>
                  </a:ext>
                </a:extLst>
              </p:cNvPr>
              <p:cNvSpPr/>
              <p:nvPr/>
            </p:nvSpPr>
            <p:spPr>
              <a:xfrm>
                <a:off x="6003922" y="3634704"/>
                <a:ext cx="3761602" cy="58506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BUSINESS PLAN</a:t>
                </a:r>
                <a:endPara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55E65ED2-C586-4000-9417-BBD82BAFC197}"/>
                </a:ext>
              </a:extLst>
            </p:cNvPr>
            <p:cNvCxnSpPr>
              <a:cxnSpLocks/>
            </p:cNvCxnSpPr>
            <p:nvPr/>
          </p:nvCxnSpPr>
          <p:spPr>
            <a:xfrm>
              <a:off x="782552" y="1254813"/>
              <a:ext cx="3429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D4467913-0C16-4D52-9368-2D16DB0123E9}"/>
              </a:ext>
            </a:extLst>
          </p:cNvPr>
          <p:cNvGrpSpPr/>
          <p:nvPr/>
        </p:nvGrpSpPr>
        <p:grpSpPr>
          <a:xfrm>
            <a:off x="10733185" y="4247761"/>
            <a:ext cx="3903662" cy="4116116"/>
            <a:chOff x="5600700" y="-1847850"/>
            <a:chExt cx="12630150" cy="13317538"/>
          </a:xfrm>
        </p:grpSpPr>
        <p:sp>
          <p:nvSpPr>
            <p:cNvPr id="50" name="菱形 49">
              <a:extLst>
                <a:ext uri="{FF2B5EF4-FFF2-40B4-BE49-F238E27FC236}">
                  <a16:creationId xmlns:a16="http://schemas.microsoft.com/office/drawing/2014/main" id="{86DE8546-0B77-4E30-8935-8AEA37DEEA03}"/>
                </a:ext>
              </a:extLst>
            </p:cNvPr>
            <p:cNvSpPr/>
            <p:nvPr/>
          </p:nvSpPr>
          <p:spPr>
            <a:xfrm>
              <a:off x="7943850" y="-1847850"/>
              <a:ext cx="10287000" cy="102870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1" name="菱形 50">
              <a:extLst>
                <a:ext uri="{FF2B5EF4-FFF2-40B4-BE49-F238E27FC236}">
                  <a16:creationId xmlns:a16="http://schemas.microsoft.com/office/drawing/2014/main" id="{624BC9C4-CAE0-4856-8365-C55DDDC311CC}"/>
                </a:ext>
              </a:extLst>
            </p:cNvPr>
            <p:cNvSpPr/>
            <p:nvPr/>
          </p:nvSpPr>
          <p:spPr>
            <a:xfrm>
              <a:off x="5600700" y="4781550"/>
              <a:ext cx="6688138" cy="6688138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52" name="菱形 51">
            <a:extLst>
              <a:ext uri="{FF2B5EF4-FFF2-40B4-BE49-F238E27FC236}">
                <a16:creationId xmlns:a16="http://schemas.microsoft.com/office/drawing/2014/main" id="{157B0264-2B0A-4269-AC31-D8D963E370F9}"/>
              </a:ext>
            </a:extLst>
          </p:cNvPr>
          <p:cNvSpPr/>
          <p:nvPr/>
        </p:nvSpPr>
        <p:spPr>
          <a:xfrm>
            <a:off x="-2630260" y="-1165755"/>
            <a:ext cx="3179453" cy="3179453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FC6BC05-FE2F-40FA-9B4D-9D4C0036B421}"/>
              </a:ext>
            </a:extLst>
          </p:cNvPr>
          <p:cNvSpPr/>
          <p:nvPr/>
        </p:nvSpPr>
        <p:spPr>
          <a:xfrm>
            <a:off x="0" y="0"/>
            <a:ext cx="12192000" cy="4935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7171" name="图片 13">
            <a:extLst>
              <a:ext uri="{FF2B5EF4-FFF2-40B4-BE49-F238E27FC236}">
                <a16:creationId xmlns:a16="http://schemas.microsoft.com/office/drawing/2014/main" id="{EAAB28F2-64D9-4E06-8A76-E754CAEDF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7900" y="1062038"/>
            <a:ext cx="6719888" cy="407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占位符 4">
            <a:extLst>
              <a:ext uri="{FF2B5EF4-FFF2-40B4-BE49-F238E27FC236}">
                <a16:creationId xmlns:a16="http://schemas.microsoft.com/office/drawing/2014/main" id="{4D89EE60-34B0-48F1-A7DE-16F46522F2F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effectLst>
            <a:innerShdw blurRad="114300">
              <a:prstClr val="black"/>
            </a:innerShdw>
          </a:effectLst>
        </p:spPr>
      </p:pic>
      <p:pic>
        <p:nvPicPr>
          <p:cNvPr id="7173" name="图片 3">
            <a:extLst>
              <a:ext uri="{FF2B5EF4-FFF2-40B4-BE49-F238E27FC236}">
                <a16:creationId xmlns:a16="http://schemas.microsoft.com/office/drawing/2014/main" id="{E8752C88-54FE-4562-BA08-8E8291EAF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4013" y="1512888"/>
            <a:ext cx="3062287" cy="380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4" name="组合 7">
            <a:extLst>
              <a:ext uri="{FF2B5EF4-FFF2-40B4-BE49-F238E27FC236}">
                <a16:creationId xmlns:a16="http://schemas.microsoft.com/office/drawing/2014/main" id="{774B10FF-6685-42E6-8C1E-4733C05F1C22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81857" y="2875756"/>
            <a:ext cx="571500" cy="290513"/>
            <a:chOff x="5890260" y="6392871"/>
            <a:chExt cx="383575" cy="195163"/>
          </a:xfrm>
        </p:grpSpPr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10A51CC1-AD29-41FB-9CF5-F970ED3C94DB}"/>
                </a:ext>
              </a:extLst>
            </p:cNvPr>
            <p:cNvCxnSpPr/>
            <p:nvPr/>
          </p:nvCxnSpPr>
          <p:spPr>
            <a:xfrm>
              <a:off x="5890260" y="6392871"/>
              <a:ext cx="194984" cy="19516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873F32B1-905D-4C58-9090-450EADBD4235}"/>
                </a:ext>
              </a:extLst>
            </p:cNvPr>
            <p:cNvCxnSpPr/>
            <p:nvPr/>
          </p:nvCxnSpPr>
          <p:spPr>
            <a:xfrm flipV="1">
              <a:off x="6072458" y="6392871"/>
              <a:ext cx="201377" cy="19303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75" name="组合 10">
            <a:extLst>
              <a:ext uri="{FF2B5EF4-FFF2-40B4-BE49-F238E27FC236}">
                <a16:creationId xmlns:a16="http://schemas.microsoft.com/office/drawing/2014/main" id="{45AC8DA1-DF80-45E5-A88F-8A07EAE5C6D7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10698957" y="2885281"/>
            <a:ext cx="571500" cy="290513"/>
            <a:chOff x="5883875" y="6389987"/>
            <a:chExt cx="383575" cy="194854"/>
          </a:xfrm>
        </p:grpSpPr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A13FA0CF-E0E1-4BA7-9135-53E015482249}"/>
                </a:ext>
              </a:extLst>
            </p:cNvPr>
            <p:cNvCxnSpPr/>
            <p:nvPr/>
          </p:nvCxnSpPr>
          <p:spPr>
            <a:xfrm>
              <a:off x="5884941" y="6389987"/>
              <a:ext cx="194984" cy="19485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4D7E9538-3FA2-491D-847A-D261FD58B09B}"/>
                </a:ext>
              </a:extLst>
            </p:cNvPr>
            <p:cNvCxnSpPr/>
            <p:nvPr/>
          </p:nvCxnSpPr>
          <p:spPr>
            <a:xfrm flipV="1">
              <a:off x="6067139" y="6391052"/>
              <a:ext cx="201377" cy="19378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图片占位符 22">
            <a:extLst>
              <a:ext uri="{FF2B5EF4-FFF2-40B4-BE49-F238E27FC236}">
                <a16:creationId xmlns:a16="http://schemas.microsoft.com/office/drawing/2014/main" id="{10C32D5D-E256-447D-9438-FB9BDAE00DE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effectLst>
            <a:innerShdw blurRad="114300">
              <a:prstClr val="black"/>
            </a:innerShdw>
          </a:effectLst>
        </p:spPr>
      </p:pic>
      <p:grpSp>
        <p:nvGrpSpPr>
          <p:cNvPr id="7177" name="组合 8">
            <a:extLst>
              <a:ext uri="{FF2B5EF4-FFF2-40B4-BE49-F238E27FC236}">
                <a16:creationId xmlns:a16="http://schemas.microsoft.com/office/drawing/2014/main" id="{22CB4477-5DA2-4DBF-835E-BDC2DD9248CD}"/>
              </a:ext>
            </a:extLst>
          </p:cNvPr>
          <p:cNvGrpSpPr>
            <a:grpSpLocks/>
          </p:cNvGrpSpPr>
          <p:nvPr/>
        </p:nvGrpSpPr>
        <p:grpSpPr bwMode="auto">
          <a:xfrm>
            <a:off x="1268413" y="5191125"/>
            <a:ext cx="9672637" cy="831850"/>
            <a:chOff x="6003923" y="4254292"/>
            <a:chExt cx="9668147" cy="830844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14E96A2E-6325-4989-A3B1-314E7CB03431}"/>
                </a:ext>
              </a:extLst>
            </p:cNvPr>
            <p:cNvSpPr/>
            <p:nvPr/>
          </p:nvSpPr>
          <p:spPr>
            <a:xfrm>
              <a:off x="6003923" y="4623624"/>
              <a:ext cx="9668147" cy="461512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This template is exclusive designed by Fei.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er.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creative, and copyrights belongs to Bao.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tu.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Internet. This template is exclusive designed by Fei.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er.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creative, and copyrights belongs to Bao. </a:t>
              </a:r>
              <a:r>
                <a:rPr lang="en-US" altLang="zh-CN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tu.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Internet.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9E0D24C-2A2A-4489-973D-4841721461CC}"/>
                </a:ext>
              </a:extLst>
            </p:cNvPr>
            <p:cNvSpPr/>
            <p:nvPr/>
          </p:nvSpPr>
          <p:spPr>
            <a:xfrm>
              <a:off x="6003923" y="4254292"/>
              <a:ext cx="2301875" cy="369332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Add your text.</a:t>
              </a:r>
            </a:p>
          </p:txBody>
        </p:sp>
      </p:grpSp>
      <p:pic>
        <p:nvPicPr>
          <p:cNvPr id="7178" name="图片 5">
            <a:extLst>
              <a:ext uri="{FF2B5EF4-FFF2-40B4-BE49-F238E27FC236}">
                <a16:creationId xmlns:a16="http://schemas.microsoft.com/office/drawing/2014/main" id="{F4E68562-BD2A-4350-A45C-328C13298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4763" y="2924175"/>
            <a:ext cx="1960562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占位符 26">
            <a:extLst>
              <a:ext uri="{FF2B5EF4-FFF2-40B4-BE49-F238E27FC236}">
                <a16:creationId xmlns:a16="http://schemas.microsoft.com/office/drawing/2014/main" id="{5A7E20E5-931A-4184-9356-E2140F2B1B8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8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effectLst>
            <a:innerShdw blurRad="114300">
              <a:prstClr val="black"/>
            </a:innerShdw>
          </a:effectLst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2155DC18-54A5-46E9-BDC3-3C97D29F0EE7}"/>
              </a:ext>
            </a:extLst>
          </p:cNvPr>
          <p:cNvGrpSpPr/>
          <p:nvPr/>
        </p:nvGrpSpPr>
        <p:grpSpPr>
          <a:xfrm>
            <a:off x="658730" y="307528"/>
            <a:ext cx="3927476" cy="947285"/>
            <a:chOff x="658730" y="307528"/>
            <a:chExt cx="3927476" cy="947285"/>
          </a:xfrm>
        </p:grpSpPr>
        <p:grpSp>
          <p:nvGrpSpPr>
            <p:cNvPr id="21" name="组合 8">
              <a:extLst>
                <a:ext uri="{FF2B5EF4-FFF2-40B4-BE49-F238E27FC236}">
                  <a16:creationId xmlns:a16="http://schemas.microsoft.com/office/drawing/2014/main" id="{B0252E06-D646-4FEB-A5F5-F12DAD9488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8730" y="307528"/>
              <a:ext cx="3927476" cy="902432"/>
              <a:chOff x="6003922" y="3634704"/>
              <a:chExt cx="3925397" cy="902877"/>
            </a:xfrm>
          </p:grpSpPr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E32DE666-A980-4568-B9C3-85047A7E5103}"/>
                  </a:ext>
                </a:extLst>
              </p:cNvPr>
              <p:cNvSpPr/>
              <p:nvPr/>
            </p:nvSpPr>
            <p:spPr>
              <a:xfrm>
                <a:off x="6042169" y="4144973"/>
                <a:ext cx="3887150" cy="39260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800" dirty="0">
                    <a:solidFill>
                      <a:schemeClr val="bg1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This template is exclusive designed by Fei. </a:t>
                </a:r>
                <a:r>
                  <a:rPr lang="en-US" altLang="zh-CN" sz="800" dirty="0" err="1">
                    <a:solidFill>
                      <a:schemeClr val="bg1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er.</a:t>
                </a:r>
                <a:r>
                  <a:rPr lang="en-US" altLang="zh-CN" sz="800" dirty="0">
                    <a:solidFill>
                      <a:schemeClr val="bg1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 creative, and copyrights belongs to Bao. </a:t>
                </a:r>
                <a:r>
                  <a:rPr lang="en-US" altLang="zh-CN" sz="800" dirty="0" err="1">
                    <a:solidFill>
                      <a:schemeClr val="bg1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tu.</a:t>
                </a:r>
                <a:r>
                  <a:rPr lang="en-US" altLang="zh-CN" sz="800" dirty="0">
                    <a:solidFill>
                      <a:schemeClr val="bg1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 Internet.</a:t>
                </a:r>
                <a:endParaRPr lang="zh-CN" altLang="en-US" sz="8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97AC4E8F-7427-4455-BEDC-434BB17E9EBB}"/>
                  </a:ext>
                </a:extLst>
              </p:cNvPr>
              <p:cNvSpPr/>
              <p:nvPr/>
            </p:nvSpPr>
            <p:spPr>
              <a:xfrm>
                <a:off x="6003922" y="3634704"/>
                <a:ext cx="3761602" cy="58506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b="1" dirty="0">
                    <a:solidFill>
                      <a:schemeClr val="bg1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BUSINESS PLAN.</a:t>
                </a:r>
                <a:endParaRPr lang="zh-CN" altLang="en-US" sz="3200" b="1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5C580BEC-0A73-4088-B93D-39CD5F87B62C}"/>
                </a:ext>
              </a:extLst>
            </p:cNvPr>
            <p:cNvCxnSpPr>
              <a:cxnSpLocks/>
            </p:cNvCxnSpPr>
            <p:nvPr/>
          </p:nvCxnSpPr>
          <p:spPr>
            <a:xfrm>
              <a:off x="782552" y="1254813"/>
              <a:ext cx="3429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CBFC3EEA-899F-4281-B0B3-ABE801562F2F}"/>
              </a:ext>
            </a:extLst>
          </p:cNvPr>
          <p:cNvGrpSpPr/>
          <p:nvPr/>
        </p:nvGrpSpPr>
        <p:grpSpPr>
          <a:xfrm>
            <a:off x="10733185" y="4247761"/>
            <a:ext cx="3903662" cy="4116116"/>
            <a:chOff x="5600700" y="-1847850"/>
            <a:chExt cx="12630150" cy="13317538"/>
          </a:xfrm>
        </p:grpSpPr>
        <p:sp>
          <p:nvSpPr>
            <p:cNvPr id="28" name="菱形 27">
              <a:extLst>
                <a:ext uri="{FF2B5EF4-FFF2-40B4-BE49-F238E27FC236}">
                  <a16:creationId xmlns:a16="http://schemas.microsoft.com/office/drawing/2014/main" id="{5E425364-E866-4B9F-BD40-619FAE4CCEA4}"/>
                </a:ext>
              </a:extLst>
            </p:cNvPr>
            <p:cNvSpPr/>
            <p:nvPr/>
          </p:nvSpPr>
          <p:spPr>
            <a:xfrm>
              <a:off x="7943850" y="-1847850"/>
              <a:ext cx="10287000" cy="102870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9" name="菱形 28">
              <a:extLst>
                <a:ext uri="{FF2B5EF4-FFF2-40B4-BE49-F238E27FC236}">
                  <a16:creationId xmlns:a16="http://schemas.microsoft.com/office/drawing/2014/main" id="{D14A681F-6C1C-4954-98B0-D0B665D5E30C}"/>
                </a:ext>
              </a:extLst>
            </p:cNvPr>
            <p:cNvSpPr/>
            <p:nvPr/>
          </p:nvSpPr>
          <p:spPr>
            <a:xfrm>
              <a:off x="5600700" y="4781550"/>
              <a:ext cx="6688138" cy="6688138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30" name="菱形 29">
            <a:extLst>
              <a:ext uri="{FF2B5EF4-FFF2-40B4-BE49-F238E27FC236}">
                <a16:creationId xmlns:a16="http://schemas.microsoft.com/office/drawing/2014/main" id="{9781AD25-A105-423C-97CD-410E718A3987}"/>
              </a:ext>
            </a:extLst>
          </p:cNvPr>
          <p:cNvSpPr/>
          <p:nvPr/>
        </p:nvSpPr>
        <p:spPr>
          <a:xfrm>
            <a:off x="-2630260" y="-1165755"/>
            <a:ext cx="3179453" cy="3179453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菱形 2">
            <a:extLst>
              <a:ext uri="{FF2B5EF4-FFF2-40B4-BE49-F238E27FC236}">
                <a16:creationId xmlns:a16="http://schemas.microsoft.com/office/drawing/2014/main" id="{0B75E85C-3911-42E5-A6DB-BF71FB47E1F9}"/>
              </a:ext>
            </a:extLst>
          </p:cNvPr>
          <p:cNvSpPr/>
          <p:nvPr/>
        </p:nvSpPr>
        <p:spPr>
          <a:xfrm flipH="1">
            <a:off x="1195801" y="-4148086"/>
            <a:ext cx="7330166" cy="7328035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" name="菱形 3">
            <a:extLst>
              <a:ext uri="{FF2B5EF4-FFF2-40B4-BE49-F238E27FC236}">
                <a16:creationId xmlns:a16="http://schemas.microsoft.com/office/drawing/2014/main" id="{72EFF38D-ADF3-47BF-A00F-3B47281D35B0}"/>
              </a:ext>
            </a:extLst>
          </p:cNvPr>
          <p:cNvSpPr/>
          <p:nvPr/>
        </p:nvSpPr>
        <p:spPr>
          <a:xfrm flipH="1">
            <a:off x="-8810932" y="-2966558"/>
            <a:ext cx="13820041" cy="13820042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菱形 4">
            <a:extLst>
              <a:ext uri="{FF2B5EF4-FFF2-40B4-BE49-F238E27FC236}">
                <a16:creationId xmlns:a16="http://schemas.microsoft.com/office/drawing/2014/main" id="{A9F0835B-3C27-45A3-AA8B-CB86F7280610}"/>
              </a:ext>
            </a:extLst>
          </p:cNvPr>
          <p:cNvSpPr/>
          <p:nvPr/>
        </p:nvSpPr>
        <p:spPr>
          <a:xfrm flipH="1">
            <a:off x="-828153" y="5939691"/>
            <a:ext cx="8985160" cy="8985161"/>
          </a:xfrm>
          <a:prstGeom prst="diamond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菱形 5">
            <a:extLst>
              <a:ext uri="{FF2B5EF4-FFF2-40B4-BE49-F238E27FC236}">
                <a16:creationId xmlns:a16="http://schemas.microsoft.com/office/drawing/2014/main" id="{F709A14C-B55A-4599-96D0-3568BE4192D9}"/>
              </a:ext>
            </a:extLst>
          </p:cNvPr>
          <p:cNvSpPr/>
          <p:nvPr/>
        </p:nvSpPr>
        <p:spPr>
          <a:xfrm flipH="1">
            <a:off x="-7832013" y="-1311565"/>
            <a:ext cx="8985160" cy="8985161"/>
          </a:xfrm>
          <a:prstGeom prst="diamond">
            <a:avLst/>
          </a:prstGeom>
          <a:solidFill>
            <a:schemeClr val="accent2"/>
          </a:solidFill>
          <a:ln>
            <a:noFill/>
          </a:ln>
          <a:effectLst>
            <a:outerShdw blurRad="622300" sx="102000" sy="102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7" name="菱形 6">
            <a:extLst>
              <a:ext uri="{FF2B5EF4-FFF2-40B4-BE49-F238E27FC236}">
                <a16:creationId xmlns:a16="http://schemas.microsoft.com/office/drawing/2014/main" id="{9467C318-BD2C-4AD4-97C1-E390284250D7}"/>
              </a:ext>
            </a:extLst>
          </p:cNvPr>
          <p:cNvSpPr/>
          <p:nvPr/>
        </p:nvSpPr>
        <p:spPr>
          <a:xfrm flipH="1">
            <a:off x="383234" y="3917870"/>
            <a:ext cx="4608814" cy="4606681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8" name="菱形 7">
            <a:extLst>
              <a:ext uri="{FF2B5EF4-FFF2-40B4-BE49-F238E27FC236}">
                <a16:creationId xmlns:a16="http://schemas.microsoft.com/office/drawing/2014/main" id="{C4ECEA51-DE59-44CE-9A78-0E8AC41A77EC}"/>
              </a:ext>
            </a:extLst>
          </p:cNvPr>
          <p:cNvSpPr/>
          <p:nvPr/>
        </p:nvSpPr>
        <p:spPr>
          <a:xfrm flipH="1">
            <a:off x="1999837" y="196270"/>
            <a:ext cx="2983679" cy="2983678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9" name="菱形 8">
            <a:extLst>
              <a:ext uri="{FF2B5EF4-FFF2-40B4-BE49-F238E27FC236}">
                <a16:creationId xmlns:a16="http://schemas.microsoft.com/office/drawing/2014/main" id="{06F63D6E-5C44-4965-BCF8-8775810BB2D6}"/>
              </a:ext>
            </a:extLst>
          </p:cNvPr>
          <p:cNvSpPr/>
          <p:nvPr/>
        </p:nvSpPr>
        <p:spPr>
          <a:xfrm flipH="1">
            <a:off x="2366665" y="565231"/>
            <a:ext cx="2247889" cy="2247890"/>
          </a:xfrm>
          <a:prstGeom prst="diamond">
            <a:avLst/>
          </a:prstGeom>
          <a:solidFill>
            <a:schemeClr val="accent2"/>
          </a:solidFill>
          <a:ln>
            <a:noFill/>
          </a:ln>
          <a:effectLst>
            <a:outerShdw blurRad="622300" sx="102000" sy="102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0" name="菱形 9">
            <a:extLst>
              <a:ext uri="{FF2B5EF4-FFF2-40B4-BE49-F238E27FC236}">
                <a16:creationId xmlns:a16="http://schemas.microsoft.com/office/drawing/2014/main" id="{33729583-DAD3-40F9-8351-86477CBE83B8}"/>
              </a:ext>
            </a:extLst>
          </p:cNvPr>
          <p:cNvSpPr/>
          <p:nvPr/>
        </p:nvSpPr>
        <p:spPr>
          <a:xfrm flipH="1">
            <a:off x="971522" y="4505349"/>
            <a:ext cx="3432962" cy="3432962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>
            <a:outerShdw blurRad="622300" sx="102000" sy="102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C945FC5F-1E45-43E6-9871-143A2D974713}"/>
              </a:ext>
            </a:extLst>
          </p:cNvPr>
          <p:cNvCxnSpPr>
            <a:cxnSpLocks/>
          </p:cNvCxnSpPr>
          <p:nvPr/>
        </p:nvCxnSpPr>
        <p:spPr>
          <a:xfrm flipH="1">
            <a:off x="-2500207" y="3214072"/>
            <a:ext cx="5404319" cy="5404319"/>
          </a:xfrm>
          <a:prstGeom prst="line">
            <a:avLst/>
          </a:prstGeom>
          <a:ln>
            <a:solidFill>
              <a:schemeClr val="accent1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7C296B03-2656-423C-9324-3D9C732CF48B}"/>
              </a:ext>
            </a:extLst>
          </p:cNvPr>
          <p:cNvCxnSpPr>
            <a:cxnSpLocks/>
          </p:cNvCxnSpPr>
          <p:nvPr/>
        </p:nvCxnSpPr>
        <p:spPr>
          <a:xfrm flipH="1">
            <a:off x="-3007795" y="3214072"/>
            <a:ext cx="5406452" cy="5404319"/>
          </a:xfrm>
          <a:prstGeom prst="line">
            <a:avLst/>
          </a:prstGeom>
          <a:ln>
            <a:solidFill>
              <a:schemeClr val="accent1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49DFE868-AE6C-4DF2-B43A-6C8A838AD958}"/>
              </a:ext>
            </a:extLst>
          </p:cNvPr>
          <p:cNvCxnSpPr>
            <a:cxnSpLocks/>
          </p:cNvCxnSpPr>
          <p:nvPr/>
        </p:nvCxnSpPr>
        <p:spPr>
          <a:xfrm flipH="1">
            <a:off x="-3526046" y="3214072"/>
            <a:ext cx="5404319" cy="5404319"/>
          </a:xfrm>
          <a:prstGeom prst="line">
            <a:avLst/>
          </a:prstGeom>
          <a:ln>
            <a:solidFill>
              <a:schemeClr val="accent1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83EC1D78-47C9-48F1-92C7-6A78004B45B6}"/>
              </a:ext>
            </a:extLst>
          </p:cNvPr>
          <p:cNvCxnSpPr>
            <a:cxnSpLocks/>
          </p:cNvCxnSpPr>
          <p:nvPr/>
        </p:nvCxnSpPr>
        <p:spPr>
          <a:xfrm flipH="1" flipV="1">
            <a:off x="-3526046" y="-2196646"/>
            <a:ext cx="5404319" cy="5404320"/>
          </a:xfrm>
          <a:prstGeom prst="line">
            <a:avLst/>
          </a:prstGeom>
          <a:ln>
            <a:solidFill>
              <a:schemeClr val="accent1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85757006-224B-4567-B44F-DBEEDF98C989}"/>
              </a:ext>
            </a:extLst>
          </p:cNvPr>
          <p:cNvCxnSpPr>
            <a:cxnSpLocks/>
          </p:cNvCxnSpPr>
          <p:nvPr/>
        </p:nvCxnSpPr>
        <p:spPr>
          <a:xfrm flipH="1" flipV="1">
            <a:off x="-3007795" y="-2185981"/>
            <a:ext cx="5406452" cy="5404319"/>
          </a:xfrm>
          <a:prstGeom prst="line">
            <a:avLst/>
          </a:prstGeom>
          <a:ln>
            <a:solidFill>
              <a:schemeClr val="accent1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3C7E1A64-E643-4CCA-AB8F-BEAAF1B4B0EF}"/>
              </a:ext>
            </a:extLst>
          </p:cNvPr>
          <p:cNvCxnSpPr>
            <a:cxnSpLocks/>
          </p:cNvCxnSpPr>
          <p:nvPr/>
        </p:nvCxnSpPr>
        <p:spPr>
          <a:xfrm flipH="1" flipV="1">
            <a:off x="-2500207" y="-2179584"/>
            <a:ext cx="5404319" cy="5404320"/>
          </a:xfrm>
          <a:prstGeom prst="line">
            <a:avLst/>
          </a:prstGeom>
          <a:ln>
            <a:solidFill>
              <a:schemeClr val="accent1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6BA6FFF3-FA84-471E-8BDF-B2B5C59381BD}"/>
              </a:ext>
            </a:extLst>
          </p:cNvPr>
          <p:cNvCxnSpPr>
            <a:cxnSpLocks/>
          </p:cNvCxnSpPr>
          <p:nvPr/>
        </p:nvCxnSpPr>
        <p:spPr>
          <a:xfrm flipH="1">
            <a:off x="5082172" y="-1998229"/>
            <a:ext cx="5405160" cy="540516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20000"/>
                    <a:lumOff val="80000"/>
                    <a:alpha val="0"/>
                  </a:schemeClr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D02E1004-300A-40A9-BAFA-F2D4E3A30895}"/>
              </a:ext>
            </a:extLst>
          </p:cNvPr>
          <p:cNvCxnSpPr>
            <a:cxnSpLocks/>
          </p:cNvCxnSpPr>
          <p:nvPr/>
        </p:nvCxnSpPr>
        <p:spPr>
          <a:xfrm flipH="1" flipV="1">
            <a:off x="4858443" y="6618648"/>
            <a:ext cx="2542232" cy="2542231"/>
          </a:xfrm>
          <a:prstGeom prst="line">
            <a:avLst/>
          </a:prstGeom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95BD5651-8742-42E8-84BF-9072925F9123}"/>
              </a:ext>
            </a:extLst>
          </p:cNvPr>
          <p:cNvGrpSpPr/>
          <p:nvPr/>
        </p:nvGrpSpPr>
        <p:grpSpPr>
          <a:xfrm>
            <a:off x="8659730" y="1781471"/>
            <a:ext cx="3017482" cy="773675"/>
            <a:chOff x="658729" y="256711"/>
            <a:chExt cx="4024931" cy="1031982"/>
          </a:xfrm>
        </p:grpSpPr>
        <p:grpSp>
          <p:nvGrpSpPr>
            <p:cNvPr id="20" name="组合 8">
              <a:extLst>
                <a:ext uri="{FF2B5EF4-FFF2-40B4-BE49-F238E27FC236}">
                  <a16:creationId xmlns:a16="http://schemas.microsoft.com/office/drawing/2014/main" id="{B6F6A3B1-6181-4C22-9EEA-3EA3AD85EF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8729" y="256711"/>
              <a:ext cx="4024931" cy="950323"/>
              <a:chOff x="6003922" y="3583857"/>
              <a:chExt cx="4022800" cy="950791"/>
            </a:xfrm>
          </p:grpSpPr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17669657-3C3E-4933-B3E7-EDBE25E20E70}"/>
                  </a:ext>
                </a:extLst>
              </p:cNvPr>
              <p:cNvSpPr/>
              <p:nvPr/>
            </p:nvSpPr>
            <p:spPr>
              <a:xfrm>
                <a:off x="6011461" y="4111076"/>
                <a:ext cx="3044400" cy="42357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This template is exclusive designed by Fei. </a:t>
                </a:r>
                <a:r>
                  <a:rPr lang="en-US" altLang="zh-CN" sz="6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er.</a:t>
                </a:r>
                <a:r>
                  <a:rPr lang="en-US" altLang="zh-CN" sz="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 creative, and copyrights belongs to Bao. </a:t>
                </a:r>
                <a:r>
                  <a:rPr lang="en-US" altLang="zh-CN" sz="6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tu.</a:t>
                </a:r>
                <a:r>
                  <a:rPr lang="en-US" altLang="zh-CN" sz="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 Internet.</a:t>
                </a:r>
                <a:endParaRPr lang="zh-CN" altLang="en-US" sz="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0605EE4B-FF82-4916-923C-D9B0CAE8BA89}"/>
                  </a:ext>
                </a:extLst>
              </p:cNvPr>
              <p:cNvSpPr/>
              <p:nvPr/>
            </p:nvSpPr>
            <p:spPr>
              <a:xfrm>
                <a:off x="6003922" y="3583857"/>
                <a:ext cx="4022800" cy="616105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Title text added.</a:t>
                </a:r>
              </a:p>
            </p:txBody>
          </p:sp>
        </p:grp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52B88BB1-F87F-4FEE-86B4-03DF35EFB67D}"/>
                </a:ext>
              </a:extLst>
            </p:cNvPr>
            <p:cNvCxnSpPr>
              <a:cxnSpLocks/>
            </p:cNvCxnSpPr>
            <p:nvPr/>
          </p:nvCxnSpPr>
          <p:spPr>
            <a:xfrm>
              <a:off x="795127" y="1288693"/>
              <a:ext cx="34289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E130420C-CC80-4F09-B06E-397D4902D965}"/>
              </a:ext>
            </a:extLst>
          </p:cNvPr>
          <p:cNvGrpSpPr/>
          <p:nvPr/>
        </p:nvGrpSpPr>
        <p:grpSpPr>
          <a:xfrm>
            <a:off x="8659730" y="2923529"/>
            <a:ext cx="3017482" cy="773675"/>
            <a:chOff x="658729" y="256711"/>
            <a:chExt cx="4024931" cy="1031982"/>
          </a:xfrm>
        </p:grpSpPr>
        <p:grpSp>
          <p:nvGrpSpPr>
            <p:cNvPr id="27" name="组合 8">
              <a:extLst>
                <a:ext uri="{FF2B5EF4-FFF2-40B4-BE49-F238E27FC236}">
                  <a16:creationId xmlns:a16="http://schemas.microsoft.com/office/drawing/2014/main" id="{5B209104-336A-4663-BDFE-8E6B48B357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8729" y="256711"/>
              <a:ext cx="4024931" cy="950323"/>
              <a:chOff x="6003922" y="3583857"/>
              <a:chExt cx="4022800" cy="950791"/>
            </a:xfrm>
          </p:grpSpPr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B9F9F743-3DDB-46BD-8986-840F268E079F}"/>
                  </a:ext>
                </a:extLst>
              </p:cNvPr>
              <p:cNvSpPr/>
              <p:nvPr/>
            </p:nvSpPr>
            <p:spPr>
              <a:xfrm>
                <a:off x="6011461" y="4111076"/>
                <a:ext cx="3044400" cy="42357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This template is exclusive designed by Fei. </a:t>
                </a:r>
                <a:r>
                  <a:rPr lang="en-US" altLang="zh-CN" sz="6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er.</a:t>
                </a:r>
                <a:r>
                  <a:rPr lang="en-US" altLang="zh-CN" sz="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 creative, and copyrights belongs to Bao. </a:t>
                </a:r>
                <a:r>
                  <a:rPr lang="en-US" altLang="zh-CN" sz="6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tu.</a:t>
                </a:r>
                <a:r>
                  <a:rPr lang="en-US" altLang="zh-CN" sz="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 Internet.</a:t>
                </a:r>
                <a:endParaRPr lang="zh-CN" altLang="en-US" sz="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3BA3C930-A404-46B4-B6B1-A810A0E948B3}"/>
                  </a:ext>
                </a:extLst>
              </p:cNvPr>
              <p:cNvSpPr/>
              <p:nvPr/>
            </p:nvSpPr>
            <p:spPr>
              <a:xfrm>
                <a:off x="6003922" y="3583857"/>
                <a:ext cx="4022800" cy="616105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Title text added.</a:t>
                </a:r>
              </a:p>
            </p:txBody>
          </p:sp>
        </p:grp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58CC19FF-0049-4C5B-BAE5-508C5F7CEBCE}"/>
                </a:ext>
              </a:extLst>
            </p:cNvPr>
            <p:cNvCxnSpPr>
              <a:cxnSpLocks/>
            </p:cNvCxnSpPr>
            <p:nvPr/>
          </p:nvCxnSpPr>
          <p:spPr>
            <a:xfrm>
              <a:off x="795127" y="1288693"/>
              <a:ext cx="34289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0B83CDA9-5D7D-4B3E-877F-89386DD4416A}"/>
              </a:ext>
            </a:extLst>
          </p:cNvPr>
          <p:cNvGrpSpPr/>
          <p:nvPr/>
        </p:nvGrpSpPr>
        <p:grpSpPr>
          <a:xfrm>
            <a:off x="8659730" y="4065587"/>
            <a:ext cx="3017482" cy="773675"/>
            <a:chOff x="658729" y="256711"/>
            <a:chExt cx="4024931" cy="1031982"/>
          </a:xfrm>
        </p:grpSpPr>
        <p:grpSp>
          <p:nvGrpSpPr>
            <p:cNvPr id="32" name="组合 8">
              <a:extLst>
                <a:ext uri="{FF2B5EF4-FFF2-40B4-BE49-F238E27FC236}">
                  <a16:creationId xmlns:a16="http://schemas.microsoft.com/office/drawing/2014/main" id="{2D8A21BB-B861-4F1C-B05A-6FC76C0C60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8729" y="256711"/>
              <a:ext cx="4024931" cy="950323"/>
              <a:chOff x="6003922" y="3583857"/>
              <a:chExt cx="4022800" cy="950791"/>
            </a:xfrm>
          </p:grpSpPr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98189991-74A1-45EF-ADBE-8171FB49D73B}"/>
                  </a:ext>
                </a:extLst>
              </p:cNvPr>
              <p:cNvSpPr/>
              <p:nvPr/>
            </p:nvSpPr>
            <p:spPr>
              <a:xfrm>
                <a:off x="6011461" y="4111076"/>
                <a:ext cx="3044400" cy="42357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This template is exclusive designed by Fei. </a:t>
                </a:r>
                <a:r>
                  <a:rPr lang="en-US" altLang="zh-CN" sz="6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er.</a:t>
                </a:r>
                <a:r>
                  <a:rPr lang="en-US" altLang="zh-CN" sz="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 creative, and copyrights belongs to Bao. </a:t>
                </a:r>
                <a:r>
                  <a:rPr lang="en-US" altLang="zh-CN" sz="6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tu.</a:t>
                </a:r>
                <a:r>
                  <a:rPr lang="en-US" altLang="zh-CN" sz="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 Internet.</a:t>
                </a:r>
                <a:endParaRPr lang="zh-CN" altLang="en-US" sz="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D3465F10-771C-4FAA-A6A9-2E20526DC928}"/>
                  </a:ext>
                </a:extLst>
              </p:cNvPr>
              <p:cNvSpPr/>
              <p:nvPr/>
            </p:nvSpPr>
            <p:spPr>
              <a:xfrm>
                <a:off x="6003922" y="3583857"/>
                <a:ext cx="4022800" cy="616105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Title text added.</a:t>
                </a:r>
              </a:p>
            </p:txBody>
          </p:sp>
        </p:grp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EC295CEA-3782-4471-B1D0-D5E790430A81}"/>
                </a:ext>
              </a:extLst>
            </p:cNvPr>
            <p:cNvCxnSpPr>
              <a:cxnSpLocks/>
            </p:cNvCxnSpPr>
            <p:nvPr/>
          </p:nvCxnSpPr>
          <p:spPr>
            <a:xfrm>
              <a:off x="795127" y="1288693"/>
              <a:ext cx="34289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F6C6D1AE-81B7-4291-BC89-532A9F394DEC}"/>
              </a:ext>
            </a:extLst>
          </p:cNvPr>
          <p:cNvGrpSpPr/>
          <p:nvPr/>
        </p:nvGrpSpPr>
        <p:grpSpPr>
          <a:xfrm>
            <a:off x="8659730" y="5207644"/>
            <a:ext cx="3017482" cy="773675"/>
            <a:chOff x="658729" y="256711"/>
            <a:chExt cx="4024931" cy="1031982"/>
          </a:xfrm>
        </p:grpSpPr>
        <p:grpSp>
          <p:nvGrpSpPr>
            <p:cNvPr id="37" name="组合 8">
              <a:extLst>
                <a:ext uri="{FF2B5EF4-FFF2-40B4-BE49-F238E27FC236}">
                  <a16:creationId xmlns:a16="http://schemas.microsoft.com/office/drawing/2014/main" id="{07A23B0C-ED7B-4A01-99D6-3CA2306D28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8729" y="256711"/>
              <a:ext cx="4024931" cy="950323"/>
              <a:chOff x="6003922" y="3583857"/>
              <a:chExt cx="4022800" cy="950791"/>
            </a:xfrm>
          </p:grpSpPr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537C213B-9E89-413C-B903-0B4DC1ADB1EB}"/>
                  </a:ext>
                </a:extLst>
              </p:cNvPr>
              <p:cNvSpPr/>
              <p:nvPr/>
            </p:nvSpPr>
            <p:spPr>
              <a:xfrm>
                <a:off x="6011461" y="4111076"/>
                <a:ext cx="3044400" cy="42357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This template is exclusive designed by Fei. </a:t>
                </a:r>
                <a:r>
                  <a:rPr lang="en-US" altLang="zh-CN" sz="6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er.</a:t>
                </a:r>
                <a:r>
                  <a:rPr lang="en-US" altLang="zh-CN" sz="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 creative, and copyrights belongs to Bao. </a:t>
                </a:r>
                <a:r>
                  <a:rPr lang="en-US" altLang="zh-CN" sz="6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tu.</a:t>
                </a:r>
                <a:r>
                  <a:rPr lang="en-US" altLang="zh-CN" sz="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 Internet.</a:t>
                </a:r>
                <a:endParaRPr lang="zh-CN" altLang="en-US" sz="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6C0AF785-F994-42B0-B801-4D47EDAFC15C}"/>
                  </a:ext>
                </a:extLst>
              </p:cNvPr>
              <p:cNvSpPr/>
              <p:nvPr/>
            </p:nvSpPr>
            <p:spPr>
              <a:xfrm>
                <a:off x="6003922" y="3583857"/>
                <a:ext cx="4022800" cy="616105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Title text added.</a:t>
                </a:r>
              </a:p>
            </p:txBody>
          </p:sp>
        </p:grp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35067383-46D5-47D2-9AF2-B00C1AB357BC}"/>
                </a:ext>
              </a:extLst>
            </p:cNvPr>
            <p:cNvCxnSpPr>
              <a:cxnSpLocks/>
            </p:cNvCxnSpPr>
            <p:nvPr/>
          </p:nvCxnSpPr>
          <p:spPr>
            <a:xfrm>
              <a:off x="795127" y="1288693"/>
              <a:ext cx="34289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矩形 40">
            <a:extLst>
              <a:ext uri="{FF2B5EF4-FFF2-40B4-BE49-F238E27FC236}">
                <a16:creationId xmlns:a16="http://schemas.microsoft.com/office/drawing/2014/main" id="{E4D254D0-1727-4DD5-AA04-3A9770496DCE}"/>
              </a:ext>
            </a:extLst>
          </p:cNvPr>
          <p:cNvSpPr/>
          <p:nvPr/>
        </p:nvSpPr>
        <p:spPr bwMode="auto">
          <a:xfrm>
            <a:off x="7124387" y="1657717"/>
            <a:ext cx="1399021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01</a:t>
            </a:r>
            <a:endParaRPr lang="zh-CN" altLang="en-US" sz="4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1F29D765-3904-43AD-B35F-BC6326DD17A3}"/>
              </a:ext>
            </a:extLst>
          </p:cNvPr>
          <p:cNvSpPr/>
          <p:nvPr/>
        </p:nvSpPr>
        <p:spPr bwMode="auto">
          <a:xfrm>
            <a:off x="7124387" y="2798339"/>
            <a:ext cx="1399021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02</a:t>
            </a:r>
            <a:endParaRPr lang="zh-CN" altLang="en-US" sz="4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AF7626AE-29E4-472F-B018-7CC7D691A93B}"/>
              </a:ext>
            </a:extLst>
          </p:cNvPr>
          <p:cNvSpPr/>
          <p:nvPr/>
        </p:nvSpPr>
        <p:spPr bwMode="auto">
          <a:xfrm>
            <a:off x="7124387" y="3938961"/>
            <a:ext cx="1399021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03</a:t>
            </a:r>
            <a:endParaRPr lang="zh-CN" altLang="en-US" sz="4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C3F664EB-8137-434D-9960-B5672209F669}"/>
              </a:ext>
            </a:extLst>
          </p:cNvPr>
          <p:cNvSpPr/>
          <p:nvPr/>
        </p:nvSpPr>
        <p:spPr bwMode="auto">
          <a:xfrm>
            <a:off x="7124387" y="5079583"/>
            <a:ext cx="1399021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04</a:t>
            </a:r>
            <a:endParaRPr lang="zh-CN" altLang="en-US" sz="44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75D8923E-92A3-4E1B-8062-C812AFCF68AC}"/>
              </a:ext>
            </a:extLst>
          </p:cNvPr>
          <p:cNvSpPr/>
          <p:nvPr/>
        </p:nvSpPr>
        <p:spPr bwMode="auto">
          <a:xfrm rot="5400000">
            <a:off x="4400829" y="4165991"/>
            <a:ext cx="3863404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>
                <a:solidFill>
                  <a:schemeClr val="accent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CONTENT</a:t>
            </a:r>
            <a:endParaRPr lang="zh-CN" altLang="en-US" sz="5400" b="1" dirty="0">
              <a:solidFill>
                <a:schemeClr val="accent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459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41" grpId="0"/>
      <p:bldP spid="42" grpId="0"/>
      <p:bldP spid="43" grpId="0"/>
      <p:bldP spid="44" grpId="0"/>
      <p:bldP spid="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>
            <a:extLst>
              <a:ext uri="{FF2B5EF4-FFF2-40B4-BE49-F238E27FC236}">
                <a16:creationId xmlns:a16="http://schemas.microsoft.com/office/drawing/2014/main" id="{F2D33F3C-A764-4CF4-84F3-8D869053D71E}"/>
              </a:ext>
            </a:extLst>
          </p:cNvPr>
          <p:cNvSpPr/>
          <p:nvPr/>
        </p:nvSpPr>
        <p:spPr>
          <a:xfrm>
            <a:off x="4504232" y="-4148086"/>
            <a:ext cx="7330166" cy="7328035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菱形 2">
            <a:extLst>
              <a:ext uri="{FF2B5EF4-FFF2-40B4-BE49-F238E27FC236}">
                <a16:creationId xmlns:a16="http://schemas.microsoft.com/office/drawing/2014/main" id="{84E22C24-D2BA-4F5A-801E-0AC9CAA8C648}"/>
              </a:ext>
            </a:extLst>
          </p:cNvPr>
          <p:cNvSpPr/>
          <p:nvPr/>
        </p:nvSpPr>
        <p:spPr>
          <a:xfrm>
            <a:off x="8021091" y="-2966558"/>
            <a:ext cx="13820041" cy="13820042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菱形 3">
            <a:extLst>
              <a:ext uri="{FF2B5EF4-FFF2-40B4-BE49-F238E27FC236}">
                <a16:creationId xmlns:a16="http://schemas.microsoft.com/office/drawing/2014/main" id="{F2B5F62F-D6FD-4BAF-9378-477FF1824A01}"/>
              </a:ext>
            </a:extLst>
          </p:cNvPr>
          <p:cNvSpPr/>
          <p:nvPr/>
        </p:nvSpPr>
        <p:spPr>
          <a:xfrm>
            <a:off x="4873193" y="5939691"/>
            <a:ext cx="8985160" cy="8985161"/>
          </a:xfrm>
          <a:prstGeom prst="diamond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5" name="菱形 4">
            <a:extLst>
              <a:ext uri="{FF2B5EF4-FFF2-40B4-BE49-F238E27FC236}">
                <a16:creationId xmlns:a16="http://schemas.microsoft.com/office/drawing/2014/main" id="{2EC0E0BE-4154-4EF5-A84C-D3502B29E20F}"/>
              </a:ext>
            </a:extLst>
          </p:cNvPr>
          <p:cNvSpPr/>
          <p:nvPr/>
        </p:nvSpPr>
        <p:spPr>
          <a:xfrm>
            <a:off x="11877053" y="-1311565"/>
            <a:ext cx="8985160" cy="8985161"/>
          </a:xfrm>
          <a:prstGeom prst="diamond">
            <a:avLst/>
          </a:prstGeom>
          <a:solidFill>
            <a:schemeClr val="accent2"/>
          </a:solidFill>
          <a:ln>
            <a:noFill/>
          </a:ln>
          <a:effectLst>
            <a:outerShdw blurRad="622300" sx="102000" sy="102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6" name="菱形 5">
            <a:extLst>
              <a:ext uri="{FF2B5EF4-FFF2-40B4-BE49-F238E27FC236}">
                <a16:creationId xmlns:a16="http://schemas.microsoft.com/office/drawing/2014/main" id="{B39EB411-C8AF-4CCF-8DDD-A98688F94CF6}"/>
              </a:ext>
            </a:extLst>
          </p:cNvPr>
          <p:cNvSpPr/>
          <p:nvPr/>
        </p:nvSpPr>
        <p:spPr>
          <a:xfrm>
            <a:off x="8038153" y="3917870"/>
            <a:ext cx="4608814" cy="4606681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7" name="菱形 6">
            <a:extLst>
              <a:ext uri="{FF2B5EF4-FFF2-40B4-BE49-F238E27FC236}">
                <a16:creationId xmlns:a16="http://schemas.microsoft.com/office/drawing/2014/main" id="{3A039A7B-EDEC-4A93-8716-1147C5385541}"/>
              </a:ext>
            </a:extLst>
          </p:cNvPr>
          <p:cNvSpPr/>
          <p:nvPr/>
        </p:nvSpPr>
        <p:spPr>
          <a:xfrm>
            <a:off x="8046684" y="196270"/>
            <a:ext cx="2983679" cy="2983678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8" name="菱形 7">
            <a:extLst>
              <a:ext uri="{FF2B5EF4-FFF2-40B4-BE49-F238E27FC236}">
                <a16:creationId xmlns:a16="http://schemas.microsoft.com/office/drawing/2014/main" id="{1C411000-C580-4D6C-926F-2F80454D9907}"/>
              </a:ext>
            </a:extLst>
          </p:cNvPr>
          <p:cNvSpPr/>
          <p:nvPr/>
        </p:nvSpPr>
        <p:spPr>
          <a:xfrm>
            <a:off x="8415645" y="565231"/>
            <a:ext cx="2247889" cy="2247890"/>
          </a:xfrm>
          <a:prstGeom prst="diamond">
            <a:avLst/>
          </a:prstGeom>
          <a:solidFill>
            <a:schemeClr val="accent2"/>
          </a:solidFill>
          <a:ln>
            <a:noFill/>
          </a:ln>
          <a:effectLst>
            <a:outerShdw blurRad="622300" sx="102000" sy="102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9" name="菱形 8">
            <a:extLst>
              <a:ext uri="{FF2B5EF4-FFF2-40B4-BE49-F238E27FC236}">
                <a16:creationId xmlns:a16="http://schemas.microsoft.com/office/drawing/2014/main" id="{3BF2EB08-4D04-472B-850C-4F9049241930}"/>
              </a:ext>
            </a:extLst>
          </p:cNvPr>
          <p:cNvSpPr/>
          <p:nvPr/>
        </p:nvSpPr>
        <p:spPr>
          <a:xfrm>
            <a:off x="8625716" y="4505349"/>
            <a:ext cx="3432962" cy="3432962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>
            <a:outerShdw blurRad="622300" sx="102000" sy="102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2C1E84CD-FFB1-4C84-9ED6-D42DCDC407F2}"/>
              </a:ext>
            </a:extLst>
          </p:cNvPr>
          <p:cNvCxnSpPr>
            <a:cxnSpLocks/>
          </p:cNvCxnSpPr>
          <p:nvPr/>
        </p:nvCxnSpPr>
        <p:spPr>
          <a:xfrm>
            <a:off x="10126089" y="3214072"/>
            <a:ext cx="5404319" cy="5404319"/>
          </a:xfrm>
          <a:prstGeom prst="line">
            <a:avLst/>
          </a:prstGeom>
          <a:ln>
            <a:solidFill>
              <a:schemeClr val="accent1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0A20C88B-810F-4504-B028-422201E2FA99}"/>
              </a:ext>
            </a:extLst>
          </p:cNvPr>
          <p:cNvCxnSpPr>
            <a:cxnSpLocks/>
          </p:cNvCxnSpPr>
          <p:nvPr/>
        </p:nvCxnSpPr>
        <p:spPr>
          <a:xfrm>
            <a:off x="10631543" y="3214072"/>
            <a:ext cx="5406452" cy="5404319"/>
          </a:xfrm>
          <a:prstGeom prst="line">
            <a:avLst/>
          </a:prstGeom>
          <a:ln>
            <a:solidFill>
              <a:schemeClr val="accent1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B059D544-10F4-45E4-9FC9-6BF07F4015DC}"/>
              </a:ext>
            </a:extLst>
          </p:cNvPr>
          <p:cNvCxnSpPr>
            <a:cxnSpLocks/>
          </p:cNvCxnSpPr>
          <p:nvPr/>
        </p:nvCxnSpPr>
        <p:spPr>
          <a:xfrm>
            <a:off x="11151927" y="3214072"/>
            <a:ext cx="5404319" cy="5404319"/>
          </a:xfrm>
          <a:prstGeom prst="line">
            <a:avLst/>
          </a:prstGeom>
          <a:ln>
            <a:solidFill>
              <a:schemeClr val="accent1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76D8F368-13B9-4AEC-AA0E-3E0C818EF2D6}"/>
              </a:ext>
            </a:extLst>
          </p:cNvPr>
          <p:cNvCxnSpPr>
            <a:cxnSpLocks/>
          </p:cNvCxnSpPr>
          <p:nvPr/>
        </p:nvCxnSpPr>
        <p:spPr>
          <a:xfrm flipV="1">
            <a:off x="11151927" y="-2196646"/>
            <a:ext cx="5404319" cy="5404320"/>
          </a:xfrm>
          <a:prstGeom prst="line">
            <a:avLst/>
          </a:prstGeom>
          <a:ln>
            <a:solidFill>
              <a:schemeClr val="accent1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37EF4D1B-3602-4A83-924E-BFFFB7A37424}"/>
              </a:ext>
            </a:extLst>
          </p:cNvPr>
          <p:cNvCxnSpPr>
            <a:cxnSpLocks/>
          </p:cNvCxnSpPr>
          <p:nvPr/>
        </p:nvCxnSpPr>
        <p:spPr>
          <a:xfrm flipV="1">
            <a:off x="10631543" y="-2185981"/>
            <a:ext cx="5406452" cy="5404319"/>
          </a:xfrm>
          <a:prstGeom prst="line">
            <a:avLst/>
          </a:prstGeom>
          <a:ln>
            <a:solidFill>
              <a:schemeClr val="accent1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39D8A3AE-0E9C-45FA-AB71-80F1B6B13B0D}"/>
              </a:ext>
            </a:extLst>
          </p:cNvPr>
          <p:cNvCxnSpPr>
            <a:cxnSpLocks/>
          </p:cNvCxnSpPr>
          <p:nvPr/>
        </p:nvCxnSpPr>
        <p:spPr>
          <a:xfrm flipV="1">
            <a:off x="10126089" y="-2179584"/>
            <a:ext cx="5404319" cy="5404320"/>
          </a:xfrm>
          <a:prstGeom prst="line">
            <a:avLst/>
          </a:prstGeom>
          <a:ln>
            <a:solidFill>
              <a:schemeClr val="accent1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1AE0C72E-74F2-4DBF-9165-A6A01BE7A06C}"/>
              </a:ext>
            </a:extLst>
          </p:cNvPr>
          <p:cNvCxnSpPr>
            <a:cxnSpLocks/>
          </p:cNvCxnSpPr>
          <p:nvPr/>
        </p:nvCxnSpPr>
        <p:spPr>
          <a:xfrm>
            <a:off x="2542868" y="-1998229"/>
            <a:ext cx="5405160" cy="540516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20000"/>
                    <a:lumOff val="80000"/>
                    <a:alpha val="0"/>
                  </a:schemeClr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66645E26-8574-4381-A8F2-1E7B39BA5F5E}"/>
              </a:ext>
            </a:extLst>
          </p:cNvPr>
          <p:cNvCxnSpPr>
            <a:cxnSpLocks/>
          </p:cNvCxnSpPr>
          <p:nvPr/>
        </p:nvCxnSpPr>
        <p:spPr>
          <a:xfrm flipV="1">
            <a:off x="5629525" y="6618648"/>
            <a:ext cx="2542232" cy="2542231"/>
          </a:xfrm>
          <a:prstGeom prst="line">
            <a:avLst/>
          </a:prstGeom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F40CCFB6-387E-49CF-8F79-EB69116516F7}"/>
              </a:ext>
            </a:extLst>
          </p:cNvPr>
          <p:cNvSpPr/>
          <p:nvPr/>
        </p:nvSpPr>
        <p:spPr>
          <a:xfrm>
            <a:off x="1116013" y="1714500"/>
            <a:ext cx="2292350" cy="3543300"/>
          </a:xfrm>
          <a:custGeom>
            <a:avLst/>
            <a:gdLst>
              <a:gd name="connsiteX0" fmla="*/ 0 w 2292350"/>
              <a:gd name="connsiteY0" fmla="*/ 0 h 3543300"/>
              <a:gd name="connsiteX1" fmla="*/ 2292350 w 2292350"/>
              <a:gd name="connsiteY1" fmla="*/ 0 h 3543300"/>
              <a:gd name="connsiteX2" fmla="*/ 2292350 w 2292350"/>
              <a:gd name="connsiteY2" fmla="*/ 501509 h 3543300"/>
              <a:gd name="connsiteX3" fmla="*/ 2196278 w 2292350"/>
              <a:gd name="connsiteY3" fmla="*/ 501509 h 3543300"/>
              <a:gd name="connsiteX4" fmla="*/ 2196278 w 2292350"/>
              <a:gd name="connsiteY4" fmla="*/ 96072 h 3543300"/>
              <a:gd name="connsiteX5" fmla="*/ 96072 w 2292350"/>
              <a:gd name="connsiteY5" fmla="*/ 96072 h 3543300"/>
              <a:gd name="connsiteX6" fmla="*/ 96072 w 2292350"/>
              <a:gd name="connsiteY6" fmla="*/ 3447228 h 3543300"/>
              <a:gd name="connsiteX7" fmla="*/ 2196278 w 2292350"/>
              <a:gd name="connsiteY7" fmla="*/ 3447228 h 3543300"/>
              <a:gd name="connsiteX8" fmla="*/ 2196278 w 2292350"/>
              <a:gd name="connsiteY8" fmla="*/ 3111493 h 3543300"/>
              <a:gd name="connsiteX9" fmla="*/ 2292350 w 2292350"/>
              <a:gd name="connsiteY9" fmla="*/ 3111493 h 3543300"/>
              <a:gd name="connsiteX10" fmla="*/ 2292350 w 2292350"/>
              <a:gd name="connsiteY10" fmla="*/ 3543300 h 3543300"/>
              <a:gd name="connsiteX11" fmla="*/ 0 w 2292350"/>
              <a:gd name="connsiteY11" fmla="*/ 3543300 h 354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2350" h="3543300">
                <a:moveTo>
                  <a:pt x="0" y="0"/>
                </a:moveTo>
                <a:lnTo>
                  <a:pt x="2292350" y="0"/>
                </a:lnTo>
                <a:lnTo>
                  <a:pt x="2292350" y="501509"/>
                </a:lnTo>
                <a:lnTo>
                  <a:pt x="2196278" y="501509"/>
                </a:lnTo>
                <a:lnTo>
                  <a:pt x="2196278" y="96072"/>
                </a:lnTo>
                <a:lnTo>
                  <a:pt x="96072" y="96072"/>
                </a:lnTo>
                <a:lnTo>
                  <a:pt x="96072" y="3447228"/>
                </a:lnTo>
                <a:lnTo>
                  <a:pt x="2196278" y="3447228"/>
                </a:lnTo>
                <a:lnTo>
                  <a:pt x="2196278" y="3111493"/>
                </a:lnTo>
                <a:lnTo>
                  <a:pt x="2292350" y="3111493"/>
                </a:lnTo>
                <a:lnTo>
                  <a:pt x="2292350" y="3543300"/>
                </a:lnTo>
                <a:lnTo>
                  <a:pt x="0" y="3543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5E810106-7173-4BC4-8E8B-5F03E02A5B7C}"/>
              </a:ext>
            </a:extLst>
          </p:cNvPr>
          <p:cNvSpPr/>
          <p:nvPr/>
        </p:nvSpPr>
        <p:spPr bwMode="auto">
          <a:xfrm>
            <a:off x="1562408" y="4154241"/>
            <a:ext cx="3889208" cy="4862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This template is exclusive designed by Fei. </a:t>
            </a:r>
            <a:r>
              <a:rPr lang="en-US" altLang="zh-CN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er.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creative, and copyrights belongs to Bao. </a:t>
            </a:r>
            <a:r>
              <a:rPr lang="en-US" altLang="zh-CN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tu.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Internet.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5C9C57F8-F565-462C-A9F2-ACA2C54778BD}"/>
              </a:ext>
            </a:extLst>
          </p:cNvPr>
          <p:cNvSpPr/>
          <p:nvPr/>
        </p:nvSpPr>
        <p:spPr bwMode="auto">
          <a:xfrm>
            <a:off x="1505091" y="2228709"/>
            <a:ext cx="5649771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PART 04</a:t>
            </a:r>
            <a:endParaRPr lang="zh-CN" altLang="en-US" sz="5400" b="1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69F2E4B6-9A41-4F16-91FF-C4B43004F2B7}"/>
              </a:ext>
            </a:extLst>
          </p:cNvPr>
          <p:cNvSpPr/>
          <p:nvPr/>
        </p:nvSpPr>
        <p:spPr bwMode="auto">
          <a:xfrm>
            <a:off x="1505091" y="3078712"/>
            <a:ext cx="5649771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Title text added.</a:t>
            </a: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64AF4D21-EF75-45A9-8E17-53A5EE7ED730}"/>
              </a:ext>
            </a:extLst>
          </p:cNvPr>
          <p:cNvCxnSpPr>
            <a:cxnSpLocks/>
          </p:cNvCxnSpPr>
          <p:nvPr/>
        </p:nvCxnSpPr>
        <p:spPr>
          <a:xfrm>
            <a:off x="1641616" y="3970336"/>
            <a:ext cx="342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76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0" grpId="0" animBg="1"/>
      <p:bldP spid="22" grpId="0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>
            <a:extLst>
              <a:ext uri="{FF2B5EF4-FFF2-40B4-BE49-F238E27FC236}">
                <a16:creationId xmlns:a16="http://schemas.microsoft.com/office/drawing/2014/main" id="{C4411C8B-9D2A-4D52-954E-B19DF8A5FD9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Rectangle 37">
            <a:extLst>
              <a:ext uri="{FF2B5EF4-FFF2-40B4-BE49-F238E27FC236}">
                <a16:creationId xmlns:a16="http://schemas.microsoft.com/office/drawing/2014/main" id="{177B971F-CC42-4EAD-96F4-A86B68080451}"/>
              </a:ext>
            </a:extLst>
          </p:cNvPr>
          <p:cNvSpPr/>
          <p:nvPr/>
        </p:nvSpPr>
        <p:spPr>
          <a:xfrm>
            <a:off x="5389563" y="1827213"/>
            <a:ext cx="6091237" cy="38385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9" name="Oval 7">
            <a:extLst>
              <a:ext uri="{FF2B5EF4-FFF2-40B4-BE49-F238E27FC236}">
                <a16:creationId xmlns:a16="http://schemas.microsoft.com/office/drawing/2014/main" id="{AD87D048-A885-4A96-9276-88FC65A43FCC}"/>
              </a:ext>
            </a:extLst>
          </p:cNvPr>
          <p:cNvSpPr/>
          <p:nvPr/>
        </p:nvSpPr>
        <p:spPr>
          <a:xfrm>
            <a:off x="5845175" y="3506788"/>
            <a:ext cx="587375" cy="585787"/>
          </a:xfrm>
          <a:prstGeom prst="diamond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600" dirty="0">
              <a:solidFill>
                <a:prstClr val="white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5125" name="Freeform 93">
            <a:extLst>
              <a:ext uri="{FF2B5EF4-FFF2-40B4-BE49-F238E27FC236}">
                <a16:creationId xmlns:a16="http://schemas.microsoft.com/office/drawing/2014/main" id="{13A7759A-7724-4699-8633-2DD178233785}"/>
              </a:ext>
            </a:extLst>
          </p:cNvPr>
          <p:cNvSpPr>
            <a:spLocks noEditPoints="1"/>
          </p:cNvSpPr>
          <p:nvPr/>
        </p:nvSpPr>
        <p:spPr bwMode="auto">
          <a:xfrm>
            <a:off x="6021388" y="3683000"/>
            <a:ext cx="233362" cy="233363"/>
          </a:xfrm>
          <a:custGeom>
            <a:avLst/>
            <a:gdLst/>
            <a:ahLst/>
            <a:cxnLst/>
            <a:rect l="0" t="0" r="r" b="b"/>
            <a:pathLst>
              <a:path w="575551" h="574680">
                <a:moveTo>
                  <a:pt x="288111" y="195956"/>
                </a:moveTo>
                <a:cubicBezTo>
                  <a:pt x="275198" y="195956"/>
                  <a:pt x="262286" y="199179"/>
                  <a:pt x="250987" y="204012"/>
                </a:cubicBezTo>
                <a:cubicBezTo>
                  <a:pt x="204987" y="224958"/>
                  <a:pt x="184004" y="278933"/>
                  <a:pt x="204180" y="324853"/>
                </a:cubicBezTo>
                <a:cubicBezTo>
                  <a:pt x="218706" y="357882"/>
                  <a:pt x="251794" y="378828"/>
                  <a:pt x="288111" y="378828"/>
                </a:cubicBezTo>
                <a:cubicBezTo>
                  <a:pt x="301023" y="378828"/>
                  <a:pt x="313128" y="376411"/>
                  <a:pt x="325234" y="370772"/>
                </a:cubicBezTo>
                <a:cubicBezTo>
                  <a:pt x="371234" y="350632"/>
                  <a:pt x="392217" y="296657"/>
                  <a:pt x="371234" y="250737"/>
                </a:cubicBezTo>
                <a:cubicBezTo>
                  <a:pt x="356708" y="217708"/>
                  <a:pt x="323620" y="195956"/>
                  <a:pt x="288111" y="195956"/>
                </a:cubicBezTo>
                <a:close/>
                <a:moveTo>
                  <a:pt x="288111" y="163732"/>
                </a:moveTo>
                <a:cubicBezTo>
                  <a:pt x="336532" y="163732"/>
                  <a:pt x="380919" y="192734"/>
                  <a:pt x="401094" y="237042"/>
                </a:cubicBezTo>
                <a:cubicBezTo>
                  <a:pt x="428533" y="299879"/>
                  <a:pt x="400287" y="372383"/>
                  <a:pt x="338146" y="400579"/>
                </a:cubicBezTo>
                <a:cubicBezTo>
                  <a:pt x="322006" y="407830"/>
                  <a:pt x="305058" y="411052"/>
                  <a:pt x="288111" y="411052"/>
                </a:cubicBezTo>
                <a:cubicBezTo>
                  <a:pt x="238882" y="411052"/>
                  <a:pt x="194496" y="382050"/>
                  <a:pt x="175127" y="337742"/>
                </a:cubicBezTo>
                <a:cubicBezTo>
                  <a:pt x="146881" y="275711"/>
                  <a:pt x="175127" y="202401"/>
                  <a:pt x="237268" y="175011"/>
                </a:cubicBezTo>
                <a:cubicBezTo>
                  <a:pt x="253408" y="167760"/>
                  <a:pt x="270356" y="163732"/>
                  <a:pt x="288111" y="163732"/>
                </a:cubicBezTo>
                <a:close/>
                <a:moveTo>
                  <a:pt x="307478" y="33198"/>
                </a:moveTo>
                <a:cubicBezTo>
                  <a:pt x="292145" y="31587"/>
                  <a:pt x="276006" y="32392"/>
                  <a:pt x="260674" y="34004"/>
                </a:cubicBezTo>
                <a:cubicBezTo>
                  <a:pt x="260674" y="44479"/>
                  <a:pt x="259060" y="54954"/>
                  <a:pt x="255025" y="64624"/>
                </a:cubicBezTo>
                <a:cubicBezTo>
                  <a:pt x="242921" y="96049"/>
                  <a:pt x="212256" y="116999"/>
                  <a:pt x="179171" y="116999"/>
                </a:cubicBezTo>
                <a:cubicBezTo>
                  <a:pt x="168680" y="116999"/>
                  <a:pt x="158997" y="115387"/>
                  <a:pt x="150120" y="111359"/>
                </a:cubicBezTo>
                <a:cubicBezTo>
                  <a:pt x="139629" y="107330"/>
                  <a:pt x="129946" y="101689"/>
                  <a:pt x="121876" y="93631"/>
                </a:cubicBezTo>
                <a:cubicBezTo>
                  <a:pt x="109772" y="103301"/>
                  <a:pt x="99281" y="114582"/>
                  <a:pt x="88791" y="127474"/>
                </a:cubicBezTo>
                <a:cubicBezTo>
                  <a:pt x="96860" y="134726"/>
                  <a:pt x="103316" y="143590"/>
                  <a:pt x="107351" y="153259"/>
                </a:cubicBezTo>
                <a:cubicBezTo>
                  <a:pt x="116228" y="172598"/>
                  <a:pt x="117034" y="195160"/>
                  <a:pt x="108965" y="215304"/>
                </a:cubicBezTo>
                <a:cubicBezTo>
                  <a:pt x="100895" y="235448"/>
                  <a:pt x="86370" y="251564"/>
                  <a:pt x="66196" y="260427"/>
                </a:cubicBezTo>
                <a:cubicBezTo>
                  <a:pt x="55705" y="265262"/>
                  <a:pt x="44408" y="267679"/>
                  <a:pt x="33110" y="267679"/>
                </a:cubicBezTo>
                <a:cubicBezTo>
                  <a:pt x="31496" y="282989"/>
                  <a:pt x="32303" y="299105"/>
                  <a:pt x="33917" y="314414"/>
                </a:cubicBezTo>
                <a:cubicBezTo>
                  <a:pt x="44408" y="313609"/>
                  <a:pt x="55705" y="316026"/>
                  <a:pt x="65389" y="320055"/>
                </a:cubicBezTo>
                <a:cubicBezTo>
                  <a:pt x="85563" y="327307"/>
                  <a:pt x="101702" y="342617"/>
                  <a:pt x="110579" y="362761"/>
                </a:cubicBezTo>
                <a:cubicBezTo>
                  <a:pt x="119455" y="382100"/>
                  <a:pt x="120262" y="404661"/>
                  <a:pt x="112193" y="424806"/>
                </a:cubicBezTo>
                <a:cubicBezTo>
                  <a:pt x="108158" y="435281"/>
                  <a:pt x="101702" y="444950"/>
                  <a:pt x="93633" y="453008"/>
                </a:cubicBezTo>
                <a:cubicBezTo>
                  <a:pt x="104123" y="465095"/>
                  <a:pt x="115421" y="476375"/>
                  <a:pt x="127525" y="486045"/>
                </a:cubicBezTo>
                <a:cubicBezTo>
                  <a:pt x="134788" y="477987"/>
                  <a:pt x="143664" y="471541"/>
                  <a:pt x="154155" y="467512"/>
                </a:cubicBezTo>
                <a:cubicBezTo>
                  <a:pt x="164645" y="462677"/>
                  <a:pt x="175943" y="460260"/>
                  <a:pt x="187240" y="460260"/>
                </a:cubicBezTo>
                <a:cubicBezTo>
                  <a:pt x="219519" y="460260"/>
                  <a:pt x="248569" y="478793"/>
                  <a:pt x="261481" y="508606"/>
                </a:cubicBezTo>
                <a:cubicBezTo>
                  <a:pt x="266323" y="519082"/>
                  <a:pt x="268743" y="530362"/>
                  <a:pt x="268743" y="541643"/>
                </a:cubicBezTo>
                <a:cubicBezTo>
                  <a:pt x="284076" y="543255"/>
                  <a:pt x="300215" y="543255"/>
                  <a:pt x="315547" y="541643"/>
                </a:cubicBezTo>
                <a:cubicBezTo>
                  <a:pt x="315547" y="530362"/>
                  <a:pt x="317161" y="519082"/>
                  <a:pt x="321196" y="508606"/>
                </a:cubicBezTo>
                <a:cubicBezTo>
                  <a:pt x="333300" y="477987"/>
                  <a:pt x="363965" y="457037"/>
                  <a:pt x="397050" y="457037"/>
                </a:cubicBezTo>
                <a:cubicBezTo>
                  <a:pt x="406734" y="457037"/>
                  <a:pt x="417224" y="458648"/>
                  <a:pt x="426101" y="461871"/>
                </a:cubicBezTo>
                <a:cubicBezTo>
                  <a:pt x="437399" y="466706"/>
                  <a:pt x="446275" y="472347"/>
                  <a:pt x="454345" y="481210"/>
                </a:cubicBezTo>
                <a:cubicBezTo>
                  <a:pt x="466449" y="470735"/>
                  <a:pt x="477747" y="459454"/>
                  <a:pt x="487430" y="446562"/>
                </a:cubicBezTo>
                <a:cubicBezTo>
                  <a:pt x="479361" y="439310"/>
                  <a:pt x="472905" y="430446"/>
                  <a:pt x="468870" y="420777"/>
                </a:cubicBezTo>
                <a:cubicBezTo>
                  <a:pt x="450310" y="379682"/>
                  <a:pt x="468870" y="331336"/>
                  <a:pt x="510025" y="313609"/>
                </a:cubicBezTo>
                <a:cubicBezTo>
                  <a:pt x="520516" y="308774"/>
                  <a:pt x="531006" y="306357"/>
                  <a:pt x="543111" y="306357"/>
                </a:cubicBezTo>
                <a:cubicBezTo>
                  <a:pt x="543918" y="290241"/>
                  <a:pt x="543918" y="274931"/>
                  <a:pt x="541497" y="258816"/>
                </a:cubicBezTo>
                <a:cubicBezTo>
                  <a:pt x="531006" y="259622"/>
                  <a:pt x="520516" y="258010"/>
                  <a:pt x="510832" y="253981"/>
                </a:cubicBezTo>
                <a:cubicBezTo>
                  <a:pt x="468870" y="237866"/>
                  <a:pt x="447889" y="190325"/>
                  <a:pt x="464028" y="149230"/>
                </a:cubicBezTo>
                <a:cubicBezTo>
                  <a:pt x="468063" y="138755"/>
                  <a:pt x="473712" y="129086"/>
                  <a:pt x="481781" y="121028"/>
                </a:cubicBezTo>
                <a:cubicBezTo>
                  <a:pt x="471291" y="108941"/>
                  <a:pt x="459993" y="98466"/>
                  <a:pt x="447889" y="88797"/>
                </a:cubicBezTo>
                <a:cubicBezTo>
                  <a:pt x="440626" y="96049"/>
                  <a:pt x="431750" y="102495"/>
                  <a:pt x="422066" y="106524"/>
                </a:cubicBezTo>
                <a:cubicBezTo>
                  <a:pt x="411576" y="111359"/>
                  <a:pt x="400278" y="113776"/>
                  <a:pt x="388981" y="113776"/>
                </a:cubicBezTo>
                <a:cubicBezTo>
                  <a:pt x="356702" y="113776"/>
                  <a:pt x="327652" y="94437"/>
                  <a:pt x="314740" y="65429"/>
                </a:cubicBezTo>
                <a:cubicBezTo>
                  <a:pt x="309898" y="54954"/>
                  <a:pt x="307478" y="44479"/>
                  <a:pt x="307478" y="33198"/>
                </a:cubicBezTo>
                <a:close/>
                <a:moveTo>
                  <a:pt x="327652" y="2579"/>
                </a:moveTo>
                <a:cubicBezTo>
                  <a:pt x="331686" y="3385"/>
                  <a:pt x="335721" y="5802"/>
                  <a:pt x="338142" y="9831"/>
                </a:cubicBezTo>
                <a:cubicBezTo>
                  <a:pt x="340563" y="13054"/>
                  <a:pt x="341370" y="17889"/>
                  <a:pt x="340563" y="21917"/>
                </a:cubicBezTo>
                <a:cubicBezTo>
                  <a:pt x="338949" y="32392"/>
                  <a:pt x="339756" y="42868"/>
                  <a:pt x="343791" y="52537"/>
                </a:cubicBezTo>
                <a:cubicBezTo>
                  <a:pt x="351861" y="70264"/>
                  <a:pt x="369614" y="81545"/>
                  <a:pt x="388981" y="81545"/>
                </a:cubicBezTo>
                <a:cubicBezTo>
                  <a:pt x="395436" y="81545"/>
                  <a:pt x="402699" y="79933"/>
                  <a:pt x="409155" y="76710"/>
                </a:cubicBezTo>
                <a:cubicBezTo>
                  <a:pt x="418031" y="72681"/>
                  <a:pt x="425294" y="66235"/>
                  <a:pt x="430943" y="57372"/>
                </a:cubicBezTo>
                <a:cubicBezTo>
                  <a:pt x="433364" y="54148"/>
                  <a:pt x="437399" y="50925"/>
                  <a:pt x="441433" y="50120"/>
                </a:cubicBezTo>
                <a:cubicBezTo>
                  <a:pt x="445468" y="49314"/>
                  <a:pt x="450310" y="50120"/>
                  <a:pt x="454345" y="52537"/>
                </a:cubicBezTo>
                <a:cubicBezTo>
                  <a:pt x="477747" y="69458"/>
                  <a:pt x="499535" y="90408"/>
                  <a:pt x="517288" y="113776"/>
                </a:cubicBezTo>
                <a:cubicBezTo>
                  <a:pt x="519709" y="116999"/>
                  <a:pt x="520516" y="121834"/>
                  <a:pt x="519709" y="125863"/>
                </a:cubicBezTo>
                <a:cubicBezTo>
                  <a:pt x="519709" y="130697"/>
                  <a:pt x="516481" y="134726"/>
                  <a:pt x="513253" y="137143"/>
                </a:cubicBezTo>
                <a:cubicBezTo>
                  <a:pt x="504376" y="142784"/>
                  <a:pt x="497114" y="150842"/>
                  <a:pt x="493886" y="160511"/>
                </a:cubicBezTo>
                <a:cubicBezTo>
                  <a:pt x="484202" y="185490"/>
                  <a:pt x="497114" y="214498"/>
                  <a:pt x="522130" y="224167"/>
                </a:cubicBezTo>
                <a:cubicBezTo>
                  <a:pt x="531813" y="227391"/>
                  <a:pt x="541497" y="228196"/>
                  <a:pt x="551987" y="225779"/>
                </a:cubicBezTo>
                <a:cubicBezTo>
                  <a:pt x="556022" y="224167"/>
                  <a:pt x="560864" y="224973"/>
                  <a:pt x="564092" y="227391"/>
                </a:cubicBezTo>
                <a:cubicBezTo>
                  <a:pt x="568126" y="229808"/>
                  <a:pt x="570547" y="233837"/>
                  <a:pt x="571354" y="238671"/>
                </a:cubicBezTo>
                <a:cubicBezTo>
                  <a:pt x="576196" y="267679"/>
                  <a:pt x="577003" y="296687"/>
                  <a:pt x="572968" y="326501"/>
                </a:cubicBezTo>
                <a:cubicBezTo>
                  <a:pt x="572161" y="330530"/>
                  <a:pt x="569740" y="334559"/>
                  <a:pt x="566513" y="336976"/>
                </a:cubicBezTo>
                <a:cubicBezTo>
                  <a:pt x="562478" y="339393"/>
                  <a:pt x="558443" y="341005"/>
                  <a:pt x="553601" y="339393"/>
                </a:cubicBezTo>
                <a:cubicBezTo>
                  <a:pt x="543111" y="337782"/>
                  <a:pt x="532620" y="338588"/>
                  <a:pt x="522937" y="342617"/>
                </a:cubicBezTo>
                <a:cubicBezTo>
                  <a:pt x="498728" y="353897"/>
                  <a:pt x="487430" y="382905"/>
                  <a:pt x="497921" y="407884"/>
                </a:cubicBezTo>
                <a:cubicBezTo>
                  <a:pt x="501956" y="416748"/>
                  <a:pt x="509218" y="424806"/>
                  <a:pt x="518095" y="429640"/>
                </a:cubicBezTo>
                <a:cubicBezTo>
                  <a:pt x="522130" y="432058"/>
                  <a:pt x="524550" y="436087"/>
                  <a:pt x="526164" y="440116"/>
                </a:cubicBezTo>
                <a:cubicBezTo>
                  <a:pt x="526971" y="444950"/>
                  <a:pt x="526164" y="448979"/>
                  <a:pt x="522937" y="453008"/>
                </a:cubicBezTo>
                <a:cubicBezTo>
                  <a:pt x="505990" y="477181"/>
                  <a:pt x="485816" y="498937"/>
                  <a:pt x="461607" y="516664"/>
                </a:cubicBezTo>
                <a:cubicBezTo>
                  <a:pt x="458380" y="519082"/>
                  <a:pt x="453538" y="520693"/>
                  <a:pt x="449503" y="519082"/>
                </a:cubicBezTo>
                <a:cubicBezTo>
                  <a:pt x="444661" y="518276"/>
                  <a:pt x="440626" y="515858"/>
                  <a:pt x="438205" y="511830"/>
                </a:cubicBezTo>
                <a:cubicBezTo>
                  <a:pt x="432557" y="502966"/>
                  <a:pt x="424487" y="495714"/>
                  <a:pt x="414804" y="492491"/>
                </a:cubicBezTo>
                <a:cubicBezTo>
                  <a:pt x="409155" y="490074"/>
                  <a:pt x="403506" y="489268"/>
                  <a:pt x="397050" y="489268"/>
                </a:cubicBezTo>
                <a:cubicBezTo>
                  <a:pt x="376876" y="489268"/>
                  <a:pt x="358316" y="501355"/>
                  <a:pt x="351054" y="520693"/>
                </a:cubicBezTo>
                <a:cubicBezTo>
                  <a:pt x="347826" y="530362"/>
                  <a:pt x="347019" y="540838"/>
                  <a:pt x="349440" y="550507"/>
                </a:cubicBezTo>
                <a:cubicBezTo>
                  <a:pt x="351054" y="555342"/>
                  <a:pt x="350247" y="559370"/>
                  <a:pt x="347826" y="563399"/>
                </a:cubicBezTo>
                <a:cubicBezTo>
                  <a:pt x="345405" y="567428"/>
                  <a:pt x="341370" y="569845"/>
                  <a:pt x="336528" y="570651"/>
                </a:cubicBezTo>
                <a:cubicBezTo>
                  <a:pt x="321196" y="573874"/>
                  <a:pt x="304250" y="574680"/>
                  <a:pt x="288110" y="574680"/>
                </a:cubicBezTo>
                <a:cubicBezTo>
                  <a:pt x="275199" y="574680"/>
                  <a:pt x="261481" y="573874"/>
                  <a:pt x="248569" y="572263"/>
                </a:cubicBezTo>
                <a:cubicBezTo>
                  <a:pt x="243728" y="571457"/>
                  <a:pt x="239693" y="569040"/>
                  <a:pt x="237272" y="565011"/>
                </a:cubicBezTo>
                <a:cubicBezTo>
                  <a:pt x="234851" y="561788"/>
                  <a:pt x="234044" y="556953"/>
                  <a:pt x="234851" y="552924"/>
                </a:cubicBezTo>
                <a:cubicBezTo>
                  <a:pt x="237272" y="542449"/>
                  <a:pt x="236465" y="531168"/>
                  <a:pt x="232430" y="521499"/>
                </a:cubicBezTo>
                <a:cubicBezTo>
                  <a:pt x="224360" y="503772"/>
                  <a:pt x="206607" y="492491"/>
                  <a:pt x="187240" y="492491"/>
                </a:cubicBezTo>
                <a:cubicBezTo>
                  <a:pt x="179978" y="492491"/>
                  <a:pt x="173522" y="494103"/>
                  <a:pt x="167066" y="496520"/>
                </a:cubicBezTo>
                <a:cubicBezTo>
                  <a:pt x="157383" y="500549"/>
                  <a:pt x="150120" y="507801"/>
                  <a:pt x="144471" y="516664"/>
                </a:cubicBezTo>
                <a:cubicBezTo>
                  <a:pt x="142050" y="520693"/>
                  <a:pt x="138822" y="523916"/>
                  <a:pt x="133981" y="524722"/>
                </a:cubicBezTo>
                <a:cubicBezTo>
                  <a:pt x="129946" y="525528"/>
                  <a:pt x="125104" y="524722"/>
                  <a:pt x="121069" y="522305"/>
                </a:cubicBezTo>
                <a:cubicBezTo>
                  <a:pt x="96860" y="504578"/>
                  <a:pt x="75879" y="484433"/>
                  <a:pt x="58126" y="460260"/>
                </a:cubicBezTo>
                <a:cubicBezTo>
                  <a:pt x="54898" y="457037"/>
                  <a:pt x="54091" y="452202"/>
                  <a:pt x="54898" y="448173"/>
                </a:cubicBezTo>
                <a:cubicBezTo>
                  <a:pt x="55705" y="443339"/>
                  <a:pt x="58126" y="439310"/>
                  <a:pt x="62161" y="436892"/>
                </a:cubicBezTo>
                <a:cubicBezTo>
                  <a:pt x="71845" y="431252"/>
                  <a:pt x="78300" y="423194"/>
                  <a:pt x="82335" y="413525"/>
                </a:cubicBezTo>
                <a:cubicBezTo>
                  <a:pt x="87177" y="400632"/>
                  <a:pt x="86370" y="387740"/>
                  <a:pt x="81528" y="375653"/>
                </a:cubicBezTo>
                <a:cubicBezTo>
                  <a:pt x="75879" y="363567"/>
                  <a:pt x="66196" y="354703"/>
                  <a:pt x="54091" y="349869"/>
                </a:cubicBezTo>
                <a:cubicBezTo>
                  <a:pt x="44408" y="345840"/>
                  <a:pt x="33917" y="345840"/>
                  <a:pt x="24234" y="348257"/>
                </a:cubicBezTo>
                <a:cubicBezTo>
                  <a:pt x="19392" y="349063"/>
                  <a:pt x="15357" y="349063"/>
                  <a:pt x="11322" y="346645"/>
                </a:cubicBezTo>
                <a:cubicBezTo>
                  <a:pt x="7288" y="343422"/>
                  <a:pt x="4867" y="340199"/>
                  <a:pt x="4060" y="335365"/>
                </a:cubicBezTo>
                <a:cubicBezTo>
                  <a:pt x="-782" y="306357"/>
                  <a:pt x="-1589" y="276543"/>
                  <a:pt x="3253" y="247535"/>
                </a:cubicBezTo>
                <a:cubicBezTo>
                  <a:pt x="3253" y="242700"/>
                  <a:pt x="5674" y="238671"/>
                  <a:pt x="9708" y="236254"/>
                </a:cubicBezTo>
                <a:cubicBezTo>
                  <a:pt x="13743" y="233837"/>
                  <a:pt x="17778" y="233031"/>
                  <a:pt x="22620" y="233837"/>
                </a:cubicBezTo>
                <a:cubicBezTo>
                  <a:pt x="33110" y="236254"/>
                  <a:pt x="43601" y="235448"/>
                  <a:pt x="53284" y="230614"/>
                </a:cubicBezTo>
                <a:cubicBezTo>
                  <a:pt x="65389" y="225779"/>
                  <a:pt x="74265" y="216110"/>
                  <a:pt x="79107" y="204023"/>
                </a:cubicBezTo>
                <a:cubicBezTo>
                  <a:pt x="83949" y="191131"/>
                  <a:pt x="83142" y="178238"/>
                  <a:pt x="78300" y="166152"/>
                </a:cubicBezTo>
                <a:cubicBezTo>
                  <a:pt x="73459" y="157288"/>
                  <a:pt x="67003" y="149230"/>
                  <a:pt x="58126" y="144395"/>
                </a:cubicBezTo>
                <a:cubicBezTo>
                  <a:pt x="54091" y="141978"/>
                  <a:pt x="51671" y="137949"/>
                  <a:pt x="50864" y="133920"/>
                </a:cubicBezTo>
                <a:cubicBezTo>
                  <a:pt x="50057" y="129086"/>
                  <a:pt x="50864" y="124251"/>
                  <a:pt x="53284" y="121028"/>
                </a:cubicBezTo>
                <a:cubicBezTo>
                  <a:pt x="70231" y="96855"/>
                  <a:pt x="91212" y="75904"/>
                  <a:pt x="114614" y="58177"/>
                </a:cubicBezTo>
                <a:cubicBezTo>
                  <a:pt x="118648" y="55760"/>
                  <a:pt x="122683" y="54148"/>
                  <a:pt x="127525" y="54954"/>
                </a:cubicBezTo>
                <a:cubicBezTo>
                  <a:pt x="131560" y="55760"/>
                  <a:pt x="135595" y="58177"/>
                  <a:pt x="138015" y="62206"/>
                </a:cubicBezTo>
                <a:cubicBezTo>
                  <a:pt x="143664" y="71070"/>
                  <a:pt x="151734" y="77516"/>
                  <a:pt x="161417" y="81545"/>
                </a:cubicBezTo>
                <a:cubicBezTo>
                  <a:pt x="167066" y="83962"/>
                  <a:pt x="172715" y="84768"/>
                  <a:pt x="179171" y="84768"/>
                </a:cubicBezTo>
                <a:cubicBezTo>
                  <a:pt x="199345" y="84768"/>
                  <a:pt x="217905" y="71876"/>
                  <a:pt x="225167" y="53343"/>
                </a:cubicBezTo>
                <a:cubicBezTo>
                  <a:pt x="228395" y="43673"/>
                  <a:pt x="229202" y="34004"/>
                  <a:pt x="226781" y="24335"/>
                </a:cubicBezTo>
                <a:cubicBezTo>
                  <a:pt x="225974" y="19500"/>
                  <a:pt x="226781" y="14665"/>
                  <a:pt x="229202" y="11442"/>
                </a:cubicBezTo>
                <a:cubicBezTo>
                  <a:pt x="231623" y="7413"/>
                  <a:pt x="235658" y="4996"/>
                  <a:pt x="239693" y="4190"/>
                </a:cubicBezTo>
                <a:cubicBezTo>
                  <a:pt x="268743" y="-644"/>
                  <a:pt x="297794" y="-1450"/>
                  <a:pt x="327652" y="25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6" name="Oval 14">
            <a:extLst>
              <a:ext uri="{FF2B5EF4-FFF2-40B4-BE49-F238E27FC236}">
                <a16:creationId xmlns:a16="http://schemas.microsoft.com/office/drawing/2014/main" id="{421B3441-4199-4D72-9316-30FE652EBFA0}"/>
              </a:ext>
            </a:extLst>
          </p:cNvPr>
          <p:cNvSpPr/>
          <p:nvPr/>
        </p:nvSpPr>
        <p:spPr>
          <a:xfrm>
            <a:off x="8582025" y="3506788"/>
            <a:ext cx="587375" cy="585787"/>
          </a:xfrm>
          <a:prstGeom prst="diamond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prstClr val="white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5127" name="Freeform 112">
            <a:extLst>
              <a:ext uri="{FF2B5EF4-FFF2-40B4-BE49-F238E27FC236}">
                <a16:creationId xmlns:a16="http://schemas.microsoft.com/office/drawing/2014/main" id="{8CA87045-E228-4016-80AE-AAEF9257DE96}"/>
              </a:ext>
            </a:extLst>
          </p:cNvPr>
          <p:cNvSpPr>
            <a:spLocks noEditPoints="1"/>
          </p:cNvSpPr>
          <p:nvPr/>
        </p:nvSpPr>
        <p:spPr bwMode="auto">
          <a:xfrm>
            <a:off x="8758238" y="3692525"/>
            <a:ext cx="233362" cy="215900"/>
          </a:xfrm>
          <a:custGeom>
            <a:avLst/>
            <a:gdLst>
              <a:gd name="T0" fmla="*/ 71713 w 608697"/>
              <a:gd name="T1" fmla="*/ 24582 h 562124"/>
              <a:gd name="T2" fmla="*/ 78663 w 608697"/>
              <a:gd name="T3" fmla="*/ 31521 h 562124"/>
              <a:gd name="T4" fmla="*/ 71713 w 608697"/>
              <a:gd name="T5" fmla="*/ 38489 h 562124"/>
              <a:gd name="T6" fmla="*/ 38400 w 608697"/>
              <a:gd name="T7" fmla="*/ 71722 h 562124"/>
              <a:gd name="T8" fmla="*/ 31451 w 608697"/>
              <a:gd name="T9" fmla="*/ 78690 h 562124"/>
              <a:gd name="T10" fmla="*/ 24501 w 608697"/>
              <a:gd name="T11" fmla="*/ 71722 h 562124"/>
              <a:gd name="T12" fmla="*/ 71713 w 608697"/>
              <a:gd name="T13" fmla="*/ 24582 h 562124"/>
              <a:gd name="T14" fmla="*/ 67535 w 608697"/>
              <a:gd name="T15" fmla="*/ 13907 h 562124"/>
              <a:gd name="T16" fmla="*/ 13926 w 608697"/>
              <a:gd name="T17" fmla="*/ 67471 h 562124"/>
              <a:gd name="T18" fmla="*/ 106328 w 608697"/>
              <a:gd name="T19" fmla="*/ 188851 h 562124"/>
              <a:gd name="T20" fmla="*/ 106615 w 608697"/>
              <a:gd name="T21" fmla="*/ 189137 h 562124"/>
              <a:gd name="T22" fmla="*/ 117153 w 608697"/>
              <a:gd name="T23" fmla="*/ 199604 h 562124"/>
              <a:gd name="T24" fmla="*/ 127691 w 608697"/>
              <a:gd name="T25" fmla="*/ 189137 h 562124"/>
              <a:gd name="T26" fmla="*/ 127978 w 608697"/>
              <a:gd name="T27" fmla="*/ 188851 h 562124"/>
              <a:gd name="T28" fmla="*/ 220380 w 608697"/>
              <a:gd name="T29" fmla="*/ 67471 h 562124"/>
              <a:gd name="T30" fmla="*/ 166771 w 608697"/>
              <a:gd name="T31" fmla="*/ 13907 h 562124"/>
              <a:gd name="T32" fmla="*/ 122465 w 608697"/>
              <a:gd name="T33" fmla="*/ 34553 h 562124"/>
              <a:gd name="T34" fmla="*/ 117153 w 608697"/>
              <a:gd name="T35" fmla="*/ 37019 h 562124"/>
              <a:gd name="T36" fmla="*/ 111841 w 608697"/>
              <a:gd name="T37" fmla="*/ 34553 h 562124"/>
              <a:gd name="T38" fmla="*/ 67535 w 608697"/>
              <a:gd name="T39" fmla="*/ 13907 h 562124"/>
              <a:gd name="T40" fmla="*/ 67535 w 608697"/>
              <a:gd name="T41" fmla="*/ 0 h 562124"/>
              <a:gd name="T42" fmla="*/ 117153 w 608697"/>
              <a:gd name="T43" fmla="*/ 19957 h 562124"/>
              <a:gd name="T44" fmla="*/ 166771 w 608697"/>
              <a:gd name="T45" fmla="*/ 0 h 562124"/>
              <a:gd name="T46" fmla="*/ 234306 w 608697"/>
              <a:gd name="T47" fmla="*/ 67471 h 562124"/>
              <a:gd name="T48" fmla="*/ 206827 w 608697"/>
              <a:gd name="T49" fmla="*/ 131874 h 562124"/>
              <a:gd name="T50" fmla="*/ 137368 w 608697"/>
              <a:gd name="T51" fmla="*/ 199145 h 562124"/>
              <a:gd name="T52" fmla="*/ 122063 w 608697"/>
              <a:gd name="T53" fmla="*/ 214342 h 562124"/>
              <a:gd name="T54" fmla="*/ 117153 w 608697"/>
              <a:gd name="T55" fmla="*/ 216378 h 562124"/>
              <a:gd name="T56" fmla="*/ 112243 w 608697"/>
              <a:gd name="T57" fmla="*/ 214342 h 562124"/>
              <a:gd name="T58" fmla="*/ 96939 w 608697"/>
              <a:gd name="T59" fmla="*/ 199145 h 562124"/>
              <a:gd name="T60" fmla="*/ 27479 w 608697"/>
              <a:gd name="T61" fmla="*/ 131874 h 562124"/>
              <a:gd name="T62" fmla="*/ 0 w 608697"/>
              <a:gd name="T63" fmla="*/ 67471 h 562124"/>
              <a:gd name="T64" fmla="*/ 67535 w 608697"/>
              <a:gd name="T65" fmla="*/ 0 h 56212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08697" h="562124">
                <a:moveTo>
                  <a:pt x="186302" y="63862"/>
                </a:moveTo>
                <a:cubicBezTo>
                  <a:pt x="196225" y="63862"/>
                  <a:pt x="204357" y="71907"/>
                  <a:pt x="204357" y="81889"/>
                </a:cubicBezTo>
                <a:cubicBezTo>
                  <a:pt x="204357" y="91871"/>
                  <a:pt x="196300" y="99991"/>
                  <a:pt x="186302" y="99991"/>
                </a:cubicBezTo>
                <a:cubicBezTo>
                  <a:pt x="137808" y="99991"/>
                  <a:pt x="99759" y="137907"/>
                  <a:pt x="99759" y="186326"/>
                </a:cubicBezTo>
                <a:cubicBezTo>
                  <a:pt x="99759" y="196308"/>
                  <a:pt x="91702" y="204428"/>
                  <a:pt x="81705" y="204428"/>
                </a:cubicBezTo>
                <a:cubicBezTo>
                  <a:pt x="71708" y="204428"/>
                  <a:pt x="63650" y="196308"/>
                  <a:pt x="63650" y="186326"/>
                </a:cubicBezTo>
                <a:cubicBezTo>
                  <a:pt x="63650" y="117645"/>
                  <a:pt x="117516" y="63862"/>
                  <a:pt x="186302" y="63862"/>
                </a:cubicBezTo>
                <a:close/>
                <a:moveTo>
                  <a:pt x="175448" y="36129"/>
                </a:moveTo>
                <a:cubicBezTo>
                  <a:pt x="97347" y="36129"/>
                  <a:pt x="36179" y="97213"/>
                  <a:pt x="36179" y="175282"/>
                </a:cubicBezTo>
                <a:cubicBezTo>
                  <a:pt x="36179" y="273687"/>
                  <a:pt x="122933" y="355182"/>
                  <a:pt x="276226" y="490611"/>
                </a:cubicBezTo>
                <a:cubicBezTo>
                  <a:pt x="276450" y="490834"/>
                  <a:pt x="276748" y="491132"/>
                  <a:pt x="276972" y="491356"/>
                </a:cubicBezTo>
                <a:lnTo>
                  <a:pt x="304349" y="518546"/>
                </a:lnTo>
                <a:lnTo>
                  <a:pt x="331725" y="491356"/>
                </a:lnTo>
                <a:cubicBezTo>
                  <a:pt x="331949" y="491132"/>
                  <a:pt x="332247" y="490834"/>
                  <a:pt x="332471" y="490611"/>
                </a:cubicBezTo>
                <a:cubicBezTo>
                  <a:pt x="485764" y="355182"/>
                  <a:pt x="572518" y="273762"/>
                  <a:pt x="572518" y="175282"/>
                </a:cubicBezTo>
                <a:cubicBezTo>
                  <a:pt x="572518" y="97213"/>
                  <a:pt x="511350" y="36129"/>
                  <a:pt x="433249" y="36129"/>
                </a:cubicBezTo>
                <a:cubicBezTo>
                  <a:pt x="390282" y="36129"/>
                  <a:pt x="346196" y="56689"/>
                  <a:pt x="318149" y="89764"/>
                </a:cubicBezTo>
                <a:cubicBezTo>
                  <a:pt x="314717" y="93861"/>
                  <a:pt x="309645" y="96170"/>
                  <a:pt x="304349" y="96170"/>
                </a:cubicBezTo>
                <a:cubicBezTo>
                  <a:pt x="299052" y="96170"/>
                  <a:pt x="293980" y="93861"/>
                  <a:pt x="290548" y="89764"/>
                </a:cubicBezTo>
                <a:cubicBezTo>
                  <a:pt x="262501" y="56689"/>
                  <a:pt x="218415" y="36129"/>
                  <a:pt x="175448" y="36129"/>
                </a:cubicBezTo>
                <a:close/>
                <a:moveTo>
                  <a:pt x="175448" y="0"/>
                </a:moveTo>
                <a:cubicBezTo>
                  <a:pt x="222891" y="0"/>
                  <a:pt x="269736" y="19145"/>
                  <a:pt x="304349" y="51847"/>
                </a:cubicBezTo>
                <a:cubicBezTo>
                  <a:pt x="338961" y="19145"/>
                  <a:pt x="385807" y="0"/>
                  <a:pt x="433249" y="0"/>
                </a:cubicBezTo>
                <a:cubicBezTo>
                  <a:pt x="531640" y="0"/>
                  <a:pt x="608697" y="77026"/>
                  <a:pt x="608697" y="175282"/>
                </a:cubicBezTo>
                <a:cubicBezTo>
                  <a:pt x="608697" y="230258"/>
                  <a:pt x="586020" y="283446"/>
                  <a:pt x="537309" y="342593"/>
                </a:cubicBezTo>
                <a:cubicBezTo>
                  <a:pt x="494865" y="394291"/>
                  <a:pt x="435711" y="447628"/>
                  <a:pt x="356864" y="517354"/>
                </a:cubicBezTo>
                <a:lnTo>
                  <a:pt x="317104" y="556835"/>
                </a:lnTo>
                <a:cubicBezTo>
                  <a:pt x="313598" y="560336"/>
                  <a:pt x="308973" y="562124"/>
                  <a:pt x="304349" y="562124"/>
                </a:cubicBezTo>
                <a:cubicBezTo>
                  <a:pt x="299724" y="562124"/>
                  <a:pt x="295099" y="560336"/>
                  <a:pt x="291593" y="556835"/>
                </a:cubicBezTo>
                <a:lnTo>
                  <a:pt x="251834" y="517354"/>
                </a:lnTo>
                <a:cubicBezTo>
                  <a:pt x="172986" y="447628"/>
                  <a:pt x="113832" y="394291"/>
                  <a:pt x="71388" y="342593"/>
                </a:cubicBezTo>
                <a:cubicBezTo>
                  <a:pt x="22677" y="283446"/>
                  <a:pt x="0" y="230258"/>
                  <a:pt x="0" y="175282"/>
                </a:cubicBezTo>
                <a:cubicBezTo>
                  <a:pt x="0" y="77026"/>
                  <a:pt x="77057" y="0"/>
                  <a:pt x="1754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0" name="Oval 11">
            <a:extLst>
              <a:ext uri="{FF2B5EF4-FFF2-40B4-BE49-F238E27FC236}">
                <a16:creationId xmlns:a16="http://schemas.microsoft.com/office/drawing/2014/main" id="{3D281F8F-B269-4486-9E1E-FBB63274D4AA}"/>
              </a:ext>
            </a:extLst>
          </p:cNvPr>
          <p:cNvSpPr/>
          <p:nvPr/>
        </p:nvSpPr>
        <p:spPr>
          <a:xfrm>
            <a:off x="5845175" y="4471988"/>
            <a:ext cx="587375" cy="585787"/>
          </a:xfrm>
          <a:prstGeom prst="diamond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prstClr val="white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5129" name="Freeform 94">
            <a:extLst>
              <a:ext uri="{FF2B5EF4-FFF2-40B4-BE49-F238E27FC236}">
                <a16:creationId xmlns:a16="http://schemas.microsoft.com/office/drawing/2014/main" id="{BA921D48-BFCE-41A2-859F-7D2AD4033853}"/>
              </a:ext>
            </a:extLst>
          </p:cNvPr>
          <p:cNvSpPr>
            <a:spLocks noEditPoints="1"/>
          </p:cNvSpPr>
          <p:nvPr/>
        </p:nvSpPr>
        <p:spPr bwMode="auto">
          <a:xfrm>
            <a:off x="6022975" y="4648200"/>
            <a:ext cx="230188" cy="234950"/>
          </a:xfrm>
          <a:custGeom>
            <a:avLst/>
            <a:gdLst>
              <a:gd name="T0" fmla="*/ 173229 w 500"/>
              <a:gd name="T1" fmla="*/ 86712 h 508"/>
              <a:gd name="T2" fmla="*/ 86845 w 500"/>
              <a:gd name="T3" fmla="*/ 0 h 508"/>
              <a:gd name="T4" fmla="*/ 0 w 500"/>
              <a:gd name="T5" fmla="*/ 86712 h 508"/>
              <a:gd name="T6" fmla="*/ 86845 w 500"/>
              <a:gd name="T7" fmla="*/ 172962 h 508"/>
              <a:gd name="T8" fmla="*/ 173229 w 500"/>
              <a:gd name="T9" fmla="*/ 86712 h 508"/>
              <a:gd name="T10" fmla="*/ 86845 w 500"/>
              <a:gd name="T11" fmla="*/ 151284 h 508"/>
              <a:gd name="T12" fmla="*/ 21711 w 500"/>
              <a:gd name="T13" fmla="*/ 86712 h 508"/>
              <a:gd name="T14" fmla="*/ 86845 w 500"/>
              <a:gd name="T15" fmla="*/ 21678 h 508"/>
              <a:gd name="T16" fmla="*/ 151518 w 500"/>
              <a:gd name="T17" fmla="*/ 86712 h 508"/>
              <a:gd name="T18" fmla="*/ 86845 w 500"/>
              <a:gd name="T19" fmla="*/ 151284 h 508"/>
              <a:gd name="T20" fmla="*/ 230972 w 500"/>
              <a:gd name="T21" fmla="*/ 214934 h 508"/>
              <a:gd name="T22" fmla="*/ 211570 w 500"/>
              <a:gd name="T23" fmla="*/ 234306 h 508"/>
              <a:gd name="T24" fmla="*/ 145050 w 500"/>
              <a:gd name="T25" fmla="*/ 167889 h 508"/>
              <a:gd name="T26" fmla="*/ 164452 w 500"/>
              <a:gd name="T27" fmla="*/ 148517 h 508"/>
              <a:gd name="T28" fmla="*/ 230972 w 500"/>
              <a:gd name="T29" fmla="*/ 214934 h 50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00" h="508">
                <a:moveTo>
                  <a:pt x="375" y="188"/>
                </a:moveTo>
                <a:cubicBezTo>
                  <a:pt x="375" y="84"/>
                  <a:pt x="291" y="0"/>
                  <a:pt x="188" y="0"/>
                </a:cubicBezTo>
                <a:cubicBezTo>
                  <a:pt x="84" y="0"/>
                  <a:pt x="0" y="84"/>
                  <a:pt x="0" y="188"/>
                </a:cubicBezTo>
                <a:cubicBezTo>
                  <a:pt x="0" y="291"/>
                  <a:pt x="84" y="375"/>
                  <a:pt x="188" y="375"/>
                </a:cubicBezTo>
                <a:cubicBezTo>
                  <a:pt x="291" y="375"/>
                  <a:pt x="375" y="291"/>
                  <a:pt x="375" y="188"/>
                </a:cubicBezTo>
                <a:close/>
                <a:moveTo>
                  <a:pt x="188" y="328"/>
                </a:moveTo>
                <a:cubicBezTo>
                  <a:pt x="110" y="328"/>
                  <a:pt x="47" y="265"/>
                  <a:pt x="47" y="188"/>
                </a:cubicBezTo>
                <a:cubicBezTo>
                  <a:pt x="47" y="110"/>
                  <a:pt x="110" y="47"/>
                  <a:pt x="188" y="47"/>
                </a:cubicBezTo>
                <a:cubicBezTo>
                  <a:pt x="265" y="47"/>
                  <a:pt x="328" y="110"/>
                  <a:pt x="328" y="188"/>
                </a:cubicBezTo>
                <a:cubicBezTo>
                  <a:pt x="328" y="265"/>
                  <a:pt x="265" y="328"/>
                  <a:pt x="188" y="328"/>
                </a:cubicBezTo>
                <a:close/>
                <a:moveTo>
                  <a:pt x="500" y="466"/>
                </a:moveTo>
                <a:lnTo>
                  <a:pt x="458" y="508"/>
                </a:lnTo>
                <a:lnTo>
                  <a:pt x="314" y="364"/>
                </a:lnTo>
                <a:lnTo>
                  <a:pt x="356" y="322"/>
                </a:lnTo>
                <a:lnTo>
                  <a:pt x="500" y="4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3" name="Oval 17">
            <a:extLst>
              <a:ext uri="{FF2B5EF4-FFF2-40B4-BE49-F238E27FC236}">
                <a16:creationId xmlns:a16="http://schemas.microsoft.com/office/drawing/2014/main" id="{4F17AD06-B4F9-4DCB-B7B8-4A0BF488EC59}"/>
              </a:ext>
            </a:extLst>
          </p:cNvPr>
          <p:cNvSpPr/>
          <p:nvPr/>
        </p:nvSpPr>
        <p:spPr>
          <a:xfrm>
            <a:off x="8582025" y="4471988"/>
            <a:ext cx="587375" cy="585787"/>
          </a:xfrm>
          <a:prstGeom prst="diamond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600" dirty="0">
              <a:solidFill>
                <a:prstClr val="white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5131" name="Freeform 91">
            <a:extLst>
              <a:ext uri="{FF2B5EF4-FFF2-40B4-BE49-F238E27FC236}">
                <a16:creationId xmlns:a16="http://schemas.microsoft.com/office/drawing/2014/main" id="{6D3823CE-7853-4F2D-9ECE-E7613AF47B1E}"/>
              </a:ext>
            </a:extLst>
          </p:cNvPr>
          <p:cNvSpPr>
            <a:spLocks/>
          </p:cNvSpPr>
          <p:nvPr/>
        </p:nvSpPr>
        <p:spPr bwMode="auto">
          <a:xfrm>
            <a:off x="8758238" y="4651375"/>
            <a:ext cx="233362" cy="227013"/>
          </a:xfrm>
          <a:custGeom>
            <a:avLst/>
            <a:gdLst/>
            <a:ahLst/>
            <a:cxnLst/>
            <a:rect l="0" t="0" r="r" b="b"/>
            <a:pathLst>
              <a:path w="578738" h="561315">
                <a:moveTo>
                  <a:pt x="35700" y="243554"/>
                </a:moveTo>
                <a:cubicBezTo>
                  <a:pt x="34181" y="243554"/>
                  <a:pt x="30383" y="248104"/>
                  <a:pt x="30383" y="254930"/>
                </a:cubicBezTo>
                <a:lnTo>
                  <a:pt x="30383" y="519604"/>
                </a:lnTo>
                <a:cubicBezTo>
                  <a:pt x="30383" y="526430"/>
                  <a:pt x="34181" y="530980"/>
                  <a:pt x="35700" y="530980"/>
                </a:cubicBezTo>
                <a:lnTo>
                  <a:pt x="132926" y="530980"/>
                </a:lnTo>
                <a:cubicBezTo>
                  <a:pt x="134445" y="530980"/>
                  <a:pt x="138243" y="526430"/>
                  <a:pt x="138243" y="519604"/>
                </a:cubicBezTo>
                <a:lnTo>
                  <a:pt x="138243" y="254930"/>
                </a:lnTo>
                <a:cubicBezTo>
                  <a:pt x="138243" y="248104"/>
                  <a:pt x="134445" y="243554"/>
                  <a:pt x="132926" y="243554"/>
                </a:cubicBezTo>
                <a:lnTo>
                  <a:pt x="35700" y="243554"/>
                </a:lnTo>
                <a:close/>
                <a:moveTo>
                  <a:pt x="35700" y="213219"/>
                </a:moveTo>
                <a:lnTo>
                  <a:pt x="132926" y="213219"/>
                </a:lnTo>
                <a:cubicBezTo>
                  <a:pt x="152675" y="213219"/>
                  <a:pt x="168626" y="231420"/>
                  <a:pt x="168626" y="254930"/>
                </a:cubicBezTo>
                <a:lnTo>
                  <a:pt x="168626" y="519604"/>
                </a:lnTo>
                <a:cubicBezTo>
                  <a:pt x="168626" y="542356"/>
                  <a:pt x="152675" y="561315"/>
                  <a:pt x="132926" y="561315"/>
                </a:cubicBezTo>
                <a:lnTo>
                  <a:pt x="35700" y="561315"/>
                </a:lnTo>
                <a:cubicBezTo>
                  <a:pt x="15951" y="561315"/>
                  <a:pt x="0" y="542356"/>
                  <a:pt x="0" y="519604"/>
                </a:cubicBezTo>
                <a:lnTo>
                  <a:pt x="0" y="254930"/>
                </a:lnTo>
                <a:cubicBezTo>
                  <a:pt x="0" y="231420"/>
                  <a:pt x="15951" y="213219"/>
                  <a:pt x="35700" y="213219"/>
                </a:cubicBezTo>
                <a:close/>
                <a:moveTo>
                  <a:pt x="321281" y="30341"/>
                </a:moveTo>
                <a:cubicBezTo>
                  <a:pt x="307611" y="30341"/>
                  <a:pt x="296219" y="41719"/>
                  <a:pt x="296219" y="55373"/>
                </a:cubicBezTo>
                <a:cubicBezTo>
                  <a:pt x="296219" y="56890"/>
                  <a:pt x="296979" y="59166"/>
                  <a:pt x="296979" y="60683"/>
                </a:cubicBezTo>
                <a:cubicBezTo>
                  <a:pt x="297738" y="62200"/>
                  <a:pt x="297738" y="64475"/>
                  <a:pt x="296979" y="65992"/>
                </a:cubicBezTo>
                <a:cubicBezTo>
                  <a:pt x="306852" y="119090"/>
                  <a:pt x="287106" y="174463"/>
                  <a:pt x="268119" y="212389"/>
                </a:cubicBezTo>
                <a:cubicBezTo>
                  <a:pt x="266600" y="215424"/>
                  <a:pt x="265081" y="218458"/>
                  <a:pt x="263563" y="221492"/>
                </a:cubicBezTo>
                <a:cubicBezTo>
                  <a:pt x="263563" y="221492"/>
                  <a:pt x="262803" y="222250"/>
                  <a:pt x="262044" y="223009"/>
                </a:cubicBezTo>
                <a:cubicBezTo>
                  <a:pt x="255209" y="232870"/>
                  <a:pt x="244576" y="238938"/>
                  <a:pt x="232425" y="240455"/>
                </a:cubicBezTo>
                <a:cubicBezTo>
                  <a:pt x="231665" y="240455"/>
                  <a:pt x="230906" y="240455"/>
                  <a:pt x="230146" y="240455"/>
                </a:cubicBezTo>
                <a:lnTo>
                  <a:pt x="225590" y="240455"/>
                </a:lnTo>
                <a:cubicBezTo>
                  <a:pt x="225590" y="241214"/>
                  <a:pt x="224830" y="241214"/>
                  <a:pt x="224071" y="241214"/>
                </a:cubicBezTo>
                <a:cubicBezTo>
                  <a:pt x="217236" y="241214"/>
                  <a:pt x="211919" y="246524"/>
                  <a:pt x="211919" y="253350"/>
                </a:cubicBezTo>
                <a:lnTo>
                  <a:pt x="211919" y="518079"/>
                </a:lnTo>
                <a:cubicBezTo>
                  <a:pt x="211919" y="524905"/>
                  <a:pt x="217995" y="530974"/>
                  <a:pt x="224830" y="530974"/>
                </a:cubicBezTo>
                <a:lnTo>
                  <a:pt x="521019" y="530974"/>
                </a:lnTo>
                <a:cubicBezTo>
                  <a:pt x="521779" y="530974"/>
                  <a:pt x="521779" y="530215"/>
                  <a:pt x="522538" y="530215"/>
                </a:cubicBezTo>
                <a:cubicBezTo>
                  <a:pt x="536208" y="530215"/>
                  <a:pt x="546081" y="518837"/>
                  <a:pt x="546081" y="505942"/>
                </a:cubicBezTo>
                <a:cubicBezTo>
                  <a:pt x="546081" y="493047"/>
                  <a:pt x="536208" y="481669"/>
                  <a:pt x="522538" y="480910"/>
                </a:cubicBezTo>
                <a:cubicBezTo>
                  <a:pt x="514943" y="480910"/>
                  <a:pt x="508108" y="474084"/>
                  <a:pt x="508108" y="465740"/>
                </a:cubicBezTo>
                <a:cubicBezTo>
                  <a:pt x="508108" y="457396"/>
                  <a:pt x="514943" y="450569"/>
                  <a:pt x="523298" y="450569"/>
                </a:cubicBezTo>
                <a:cubicBezTo>
                  <a:pt x="536968" y="450569"/>
                  <a:pt x="548360" y="439191"/>
                  <a:pt x="548360" y="425537"/>
                </a:cubicBezTo>
                <a:cubicBezTo>
                  <a:pt x="548360" y="411884"/>
                  <a:pt x="536968" y="401264"/>
                  <a:pt x="523298" y="401264"/>
                </a:cubicBezTo>
                <a:cubicBezTo>
                  <a:pt x="514943" y="401264"/>
                  <a:pt x="508108" y="394438"/>
                  <a:pt x="508108" y="386094"/>
                </a:cubicBezTo>
                <a:cubicBezTo>
                  <a:pt x="508108" y="377750"/>
                  <a:pt x="514943" y="370923"/>
                  <a:pt x="523298" y="370923"/>
                </a:cubicBezTo>
                <a:cubicBezTo>
                  <a:pt x="536968" y="370923"/>
                  <a:pt x="548360" y="359545"/>
                  <a:pt x="548360" y="345891"/>
                </a:cubicBezTo>
                <a:cubicBezTo>
                  <a:pt x="548360" y="332238"/>
                  <a:pt x="536968" y="320860"/>
                  <a:pt x="523298" y="320860"/>
                </a:cubicBezTo>
                <a:cubicBezTo>
                  <a:pt x="514943" y="320860"/>
                  <a:pt x="508108" y="314033"/>
                  <a:pt x="508108" y="305689"/>
                </a:cubicBezTo>
                <a:cubicBezTo>
                  <a:pt x="508108" y="297345"/>
                  <a:pt x="514943" y="290518"/>
                  <a:pt x="523298" y="290518"/>
                </a:cubicBezTo>
                <a:cubicBezTo>
                  <a:pt x="536968" y="290518"/>
                  <a:pt x="548360" y="279140"/>
                  <a:pt x="548360" y="265487"/>
                </a:cubicBezTo>
                <a:cubicBezTo>
                  <a:pt x="548360" y="251833"/>
                  <a:pt x="536968" y="240455"/>
                  <a:pt x="523298" y="240455"/>
                </a:cubicBezTo>
                <a:lnTo>
                  <a:pt x="373684" y="240455"/>
                </a:lnTo>
                <a:cubicBezTo>
                  <a:pt x="369127" y="240455"/>
                  <a:pt x="363811" y="238180"/>
                  <a:pt x="361533" y="234387"/>
                </a:cubicBezTo>
                <a:cubicBezTo>
                  <a:pt x="358495" y="229836"/>
                  <a:pt x="357735" y="224526"/>
                  <a:pt x="360014" y="219975"/>
                </a:cubicBezTo>
                <a:cubicBezTo>
                  <a:pt x="401784" y="120607"/>
                  <a:pt x="349381" y="50822"/>
                  <a:pt x="343306" y="42478"/>
                </a:cubicBezTo>
                <a:cubicBezTo>
                  <a:pt x="342546" y="42478"/>
                  <a:pt x="341787" y="41719"/>
                  <a:pt x="341787" y="40961"/>
                </a:cubicBezTo>
                <a:cubicBezTo>
                  <a:pt x="336471" y="34134"/>
                  <a:pt x="329635" y="30341"/>
                  <a:pt x="321281" y="30341"/>
                </a:cubicBezTo>
                <a:close/>
                <a:moveTo>
                  <a:pt x="321281" y="0"/>
                </a:moveTo>
                <a:cubicBezTo>
                  <a:pt x="338749" y="0"/>
                  <a:pt x="354698" y="8344"/>
                  <a:pt x="365330" y="21997"/>
                </a:cubicBezTo>
                <a:cubicBezTo>
                  <a:pt x="368368" y="25032"/>
                  <a:pt x="431403" y="99368"/>
                  <a:pt x="395708" y="210114"/>
                </a:cubicBezTo>
                <a:lnTo>
                  <a:pt x="523298" y="210114"/>
                </a:lnTo>
                <a:cubicBezTo>
                  <a:pt x="538487" y="210114"/>
                  <a:pt x="552157" y="216182"/>
                  <a:pt x="562789" y="226802"/>
                </a:cubicBezTo>
                <a:cubicBezTo>
                  <a:pt x="572662" y="237421"/>
                  <a:pt x="578738" y="251075"/>
                  <a:pt x="578738" y="265487"/>
                </a:cubicBezTo>
                <a:cubicBezTo>
                  <a:pt x="578738" y="281416"/>
                  <a:pt x="571903" y="295828"/>
                  <a:pt x="561270" y="305689"/>
                </a:cubicBezTo>
                <a:cubicBezTo>
                  <a:pt x="571903" y="315550"/>
                  <a:pt x="578738" y="329962"/>
                  <a:pt x="578738" y="345891"/>
                </a:cubicBezTo>
                <a:cubicBezTo>
                  <a:pt x="578738" y="361821"/>
                  <a:pt x="571903" y="375474"/>
                  <a:pt x="561270" y="386094"/>
                </a:cubicBezTo>
                <a:cubicBezTo>
                  <a:pt x="571903" y="395955"/>
                  <a:pt x="578738" y="410367"/>
                  <a:pt x="578738" y="425537"/>
                </a:cubicBezTo>
                <a:cubicBezTo>
                  <a:pt x="578738" y="442225"/>
                  <a:pt x="571903" y="456637"/>
                  <a:pt x="560511" y="466498"/>
                </a:cubicBezTo>
                <a:cubicBezTo>
                  <a:pt x="570384" y="477118"/>
                  <a:pt x="576460" y="490771"/>
                  <a:pt x="576460" y="505942"/>
                </a:cubicBezTo>
                <a:cubicBezTo>
                  <a:pt x="576460" y="534008"/>
                  <a:pt x="555195" y="557522"/>
                  <a:pt x="527095" y="560556"/>
                </a:cubicBezTo>
                <a:cubicBezTo>
                  <a:pt x="525576" y="560556"/>
                  <a:pt x="524816" y="561315"/>
                  <a:pt x="523298" y="561315"/>
                </a:cubicBezTo>
                <a:lnTo>
                  <a:pt x="224830" y="561315"/>
                </a:lnTo>
                <a:cubicBezTo>
                  <a:pt x="201287" y="561315"/>
                  <a:pt x="181541" y="541593"/>
                  <a:pt x="181541" y="518079"/>
                </a:cubicBezTo>
                <a:lnTo>
                  <a:pt x="181541" y="253350"/>
                </a:lnTo>
                <a:cubicBezTo>
                  <a:pt x="181541" y="230594"/>
                  <a:pt x="199768" y="211631"/>
                  <a:pt x="222552" y="210872"/>
                </a:cubicBezTo>
                <a:cubicBezTo>
                  <a:pt x="223311" y="210872"/>
                  <a:pt x="224071" y="210114"/>
                  <a:pt x="224830" y="210114"/>
                </a:cubicBezTo>
                <a:lnTo>
                  <a:pt x="229387" y="210114"/>
                </a:lnTo>
                <a:cubicBezTo>
                  <a:pt x="232425" y="210114"/>
                  <a:pt x="235463" y="208597"/>
                  <a:pt x="237741" y="205563"/>
                </a:cubicBezTo>
                <a:cubicBezTo>
                  <a:pt x="238500" y="203287"/>
                  <a:pt x="240019" y="201011"/>
                  <a:pt x="240779" y="198736"/>
                </a:cubicBezTo>
                <a:cubicBezTo>
                  <a:pt x="255209" y="170670"/>
                  <a:pt x="277233" y="115297"/>
                  <a:pt x="266600" y="66751"/>
                </a:cubicBezTo>
                <a:cubicBezTo>
                  <a:pt x="265841" y="65234"/>
                  <a:pt x="265841" y="62958"/>
                  <a:pt x="266600" y="60683"/>
                </a:cubicBezTo>
                <a:cubicBezTo>
                  <a:pt x="265841" y="59166"/>
                  <a:pt x="265841" y="56890"/>
                  <a:pt x="265841" y="55373"/>
                </a:cubicBezTo>
                <a:cubicBezTo>
                  <a:pt x="265841" y="25032"/>
                  <a:pt x="290903" y="0"/>
                  <a:pt x="3212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5BD4335-2398-4E42-8A98-44C74C96AF00}"/>
              </a:ext>
            </a:extLst>
          </p:cNvPr>
          <p:cNvGrpSpPr/>
          <p:nvPr/>
        </p:nvGrpSpPr>
        <p:grpSpPr>
          <a:xfrm>
            <a:off x="5717382" y="2231712"/>
            <a:ext cx="5542358" cy="784953"/>
            <a:chOff x="5717382" y="2231712"/>
            <a:chExt cx="5542358" cy="784953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7E7BC629-786A-4CED-A7B7-8361B5F386E0}"/>
                </a:ext>
              </a:extLst>
            </p:cNvPr>
            <p:cNvSpPr/>
            <p:nvPr/>
          </p:nvSpPr>
          <p:spPr bwMode="auto">
            <a:xfrm>
              <a:off x="5717382" y="2601167"/>
              <a:ext cx="5542358" cy="415498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This template is exclusive designed by Fei. </a:t>
              </a:r>
              <a:r>
                <a:rPr lang="en-US" altLang="zh-CN" sz="1050" dirty="0" err="1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er.</a:t>
              </a:r>
              <a:r>
                <a:rPr lang="en-US" altLang="zh-CN" sz="105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creative, and copyrights belongs to Bao. </a:t>
              </a:r>
              <a:r>
                <a:rPr lang="en-US" altLang="zh-CN" sz="1050" dirty="0" err="1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tu.</a:t>
              </a:r>
              <a:r>
                <a:rPr lang="en-US" altLang="zh-CN" sz="105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Internet. This template is exclusive designed by Fei. </a:t>
              </a:r>
              <a:r>
                <a:rPr lang="en-US" altLang="zh-CN" sz="1050" dirty="0" err="1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er.</a:t>
              </a:r>
              <a:r>
                <a:rPr lang="en-US" altLang="zh-CN" sz="105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creative, and copyrights belongs to Bao. </a:t>
              </a:r>
              <a:r>
                <a:rPr lang="en-US" altLang="zh-CN" sz="1050" dirty="0" err="1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tu.</a:t>
              </a:r>
              <a:r>
                <a:rPr lang="en-US" altLang="zh-CN" sz="105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Internet.</a:t>
              </a:r>
              <a:endParaRPr lang="zh-CN" altLang="en-US" sz="105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C76FE12C-E6A0-40C8-9ECC-94A197355D5A}"/>
                </a:ext>
              </a:extLst>
            </p:cNvPr>
            <p:cNvSpPr/>
            <p:nvPr/>
          </p:nvSpPr>
          <p:spPr bwMode="auto">
            <a:xfrm>
              <a:off x="5717382" y="2231712"/>
              <a:ext cx="2302974" cy="307777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Add your text.</a:t>
              </a:r>
            </a:p>
          </p:txBody>
        </p:sp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id="{BAA4D5B8-5534-41AF-8B46-86D0AE6E5DC4}"/>
              </a:ext>
            </a:extLst>
          </p:cNvPr>
          <p:cNvSpPr/>
          <p:nvPr/>
        </p:nvSpPr>
        <p:spPr bwMode="auto">
          <a:xfrm>
            <a:off x="6439299" y="3560518"/>
            <a:ext cx="2078433" cy="46166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This template is exclusive designed by Fei. </a:t>
            </a:r>
            <a:r>
              <a:rPr lang="en-US" altLang="zh-CN" sz="800" dirty="0" err="1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er.</a:t>
            </a:r>
            <a:r>
              <a:rPr lang="en-US" altLang="zh-CN" sz="8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creative, and copyrights belongs to Bao. </a:t>
            </a:r>
            <a:r>
              <a:rPr lang="en-US" altLang="zh-CN" sz="800" dirty="0" err="1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tu.</a:t>
            </a:r>
            <a:r>
              <a:rPr lang="en-US" altLang="zh-CN" sz="8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Internet.</a:t>
            </a:r>
            <a:endParaRPr lang="zh-CN" altLang="en-US" sz="800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8047280F-63BE-45D9-8918-5443AD49D20E}"/>
              </a:ext>
            </a:extLst>
          </p:cNvPr>
          <p:cNvSpPr/>
          <p:nvPr/>
        </p:nvSpPr>
        <p:spPr bwMode="auto">
          <a:xfrm>
            <a:off x="6439299" y="4508252"/>
            <a:ext cx="2078433" cy="46166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This template is exclusive designed by Fei. </a:t>
            </a:r>
            <a:r>
              <a:rPr lang="en-US" altLang="zh-CN" sz="800" dirty="0" err="1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er.</a:t>
            </a:r>
            <a:r>
              <a:rPr lang="en-US" altLang="zh-CN" sz="8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creative, and copyrights belongs to Bao. </a:t>
            </a:r>
            <a:r>
              <a:rPr lang="en-US" altLang="zh-CN" sz="800" dirty="0" err="1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tu.</a:t>
            </a:r>
            <a:r>
              <a:rPr lang="en-US" altLang="zh-CN" sz="8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Internet.</a:t>
            </a:r>
            <a:endParaRPr lang="zh-CN" altLang="en-US" sz="800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B036515F-867A-41A0-A3C6-EBA3EA1D376E}"/>
              </a:ext>
            </a:extLst>
          </p:cNvPr>
          <p:cNvSpPr/>
          <p:nvPr/>
        </p:nvSpPr>
        <p:spPr bwMode="auto">
          <a:xfrm>
            <a:off x="9168607" y="3560518"/>
            <a:ext cx="2078433" cy="46166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This template is exclusive designed by Fei. </a:t>
            </a:r>
            <a:r>
              <a:rPr lang="en-US" altLang="zh-CN" sz="800" dirty="0" err="1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er.</a:t>
            </a:r>
            <a:r>
              <a:rPr lang="en-US" altLang="zh-CN" sz="8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creative, and copyrights belongs to Bao. </a:t>
            </a:r>
            <a:r>
              <a:rPr lang="en-US" altLang="zh-CN" sz="800" dirty="0" err="1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tu.</a:t>
            </a:r>
            <a:r>
              <a:rPr lang="en-US" altLang="zh-CN" sz="8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Internet.</a:t>
            </a:r>
            <a:endParaRPr lang="zh-CN" altLang="en-US" sz="800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D254420-D56F-47F9-A915-258F3037602D}"/>
              </a:ext>
            </a:extLst>
          </p:cNvPr>
          <p:cNvSpPr/>
          <p:nvPr/>
        </p:nvSpPr>
        <p:spPr bwMode="auto">
          <a:xfrm>
            <a:off x="9168607" y="4508247"/>
            <a:ext cx="2078433" cy="46166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This template is exclusive designed by Fei. </a:t>
            </a:r>
            <a:r>
              <a:rPr lang="en-US" altLang="zh-CN" sz="800" dirty="0" err="1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er.</a:t>
            </a:r>
            <a:r>
              <a:rPr lang="en-US" altLang="zh-CN" sz="8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creative, and copyrights belongs to Bao. </a:t>
            </a:r>
            <a:r>
              <a:rPr lang="en-US" altLang="zh-CN" sz="800" dirty="0" err="1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tu.</a:t>
            </a:r>
            <a:r>
              <a:rPr lang="en-US" altLang="zh-CN" sz="8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Internet.</a:t>
            </a:r>
            <a:endParaRPr lang="zh-CN" altLang="en-US" sz="800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E3BC3BBB-A0D3-40DF-AF77-61D2B2098638}"/>
              </a:ext>
            </a:extLst>
          </p:cNvPr>
          <p:cNvGrpSpPr/>
          <p:nvPr/>
        </p:nvGrpSpPr>
        <p:grpSpPr>
          <a:xfrm>
            <a:off x="658730" y="307528"/>
            <a:ext cx="3927476" cy="947285"/>
            <a:chOff x="658730" y="307528"/>
            <a:chExt cx="3927476" cy="947285"/>
          </a:xfrm>
        </p:grpSpPr>
        <p:grpSp>
          <p:nvGrpSpPr>
            <p:cNvPr id="19" name="组合 8">
              <a:extLst>
                <a:ext uri="{FF2B5EF4-FFF2-40B4-BE49-F238E27FC236}">
                  <a16:creationId xmlns:a16="http://schemas.microsoft.com/office/drawing/2014/main" id="{8938120D-01C4-48B7-B1F3-54F273D675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8730" y="307528"/>
              <a:ext cx="3927476" cy="902432"/>
              <a:chOff x="6003922" y="3634704"/>
              <a:chExt cx="3925397" cy="902877"/>
            </a:xfrm>
          </p:grpSpPr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BDCC22F6-FBFB-4D55-8519-4B4A3DD3BE5B}"/>
                  </a:ext>
                </a:extLst>
              </p:cNvPr>
              <p:cNvSpPr/>
              <p:nvPr/>
            </p:nvSpPr>
            <p:spPr>
              <a:xfrm>
                <a:off x="6042169" y="4144973"/>
                <a:ext cx="3887150" cy="39260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This template is exclusive designed by Fei. </a:t>
                </a:r>
                <a:r>
                  <a:rPr lang="en-US" altLang="zh-CN" sz="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er.</a:t>
                </a: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 creative, and copyrights belongs to Bao. </a:t>
                </a:r>
                <a:r>
                  <a:rPr lang="en-US" altLang="zh-CN" sz="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tu.</a:t>
                </a: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 Internet.</a:t>
                </a:r>
                <a:endPara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5C0C5FA1-2CC4-4B41-9B61-5BF308EEB8C6}"/>
                  </a:ext>
                </a:extLst>
              </p:cNvPr>
              <p:cNvSpPr/>
              <p:nvPr/>
            </p:nvSpPr>
            <p:spPr>
              <a:xfrm>
                <a:off x="6003922" y="3634704"/>
                <a:ext cx="3761602" cy="58506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BUSINESS PLAN</a:t>
                </a:r>
                <a:endPara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A2338777-61F1-4B53-9FAE-D3D44C94FA8B}"/>
                </a:ext>
              </a:extLst>
            </p:cNvPr>
            <p:cNvCxnSpPr>
              <a:cxnSpLocks/>
            </p:cNvCxnSpPr>
            <p:nvPr/>
          </p:nvCxnSpPr>
          <p:spPr>
            <a:xfrm>
              <a:off x="782552" y="1254813"/>
              <a:ext cx="3429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61EC1BC4-7E2A-45B3-83D1-62D97F15A4D6}"/>
              </a:ext>
            </a:extLst>
          </p:cNvPr>
          <p:cNvGrpSpPr/>
          <p:nvPr/>
        </p:nvGrpSpPr>
        <p:grpSpPr>
          <a:xfrm>
            <a:off x="10733185" y="4247761"/>
            <a:ext cx="3903662" cy="4116116"/>
            <a:chOff x="5600700" y="-1847850"/>
            <a:chExt cx="12630150" cy="13317538"/>
          </a:xfrm>
        </p:grpSpPr>
        <p:sp>
          <p:nvSpPr>
            <p:cNvPr id="31" name="菱形 30">
              <a:extLst>
                <a:ext uri="{FF2B5EF4-FFF2-40B4-BE49-F238E27FC236}">
                  <a16:creationId xmlns:a16="http://schemas.microsoft.com/office/drawing/2014/main" id="{2F146935-B80C-4AFF-AA74-42F9B0538CA2}"/>
                </a:ext>
              </a:extLst>
            </p:cNvPr>
            <p:cNvSpPr/>
            <p:nvPr/>
          </p:nvSpPr>
          <p:spPr>
            <a:xfrm>
              <a:off x="7943850" y="-1847850"/>
              <a:ext cx="10287000" cy="102870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2" name="菱形 31">
              <a:extLst>
                <a:ext uri="{FF2B5EF4-FFF2-40B4-BE49-F238E27FC236}">
                  <a16:creationId xmlns:a16="http://schemas.microsoft.com/office/drawing/2014/main" id="{6982512F-698E-4B6E-AF6C-907D93AABE19}"/>
                </a:ext>
              </a:extLst>
            </p:cNvPr>
            <p:cNvSpPr/>
            <p:nvPr/>
          </p:nvSpPr>
          <p:spPr>
            <a:xfrm>
              <a:off x="5600700" y="4781550"/>
              <a:ext cx="6688138" cy="6688138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34" name="菱形 33">
            <a:extLst>
              <a:ext uri="{FF2B5EF4-FFF2-40B4-BE49-F238E27FC236}">
                <a16:creationId xmlns:a16="http://schemas.microsoft.com/office/drawing/2014/main" id="{46DAB4BB-944E-41BE-80D0-72328ADDD6B0}"/>
              </a:ext>
            </a:extLst>
          </p:cNvPr>
          <p:cNvSpPr/>
          <p:nvPr/>
        </p:nvSpPr>
        <p:spPr>
          <a:xfrm>
            <a:off x="-2630260" y="-1165755"/>
            <a:ext cx="3179453" cy="3179453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9" grpId="0" animBg="1"/>
      <p:bldP spid="5125" grpId="0" animBg="1"/>
      <p:bldP spid="36" grpId="0" animBg="1"/>
      <p:bldP spid="5127" grpId="0" animBg="1"/>
      <p:bldP spid="30" grpId="0" animBg="1"/>
      <p:bldP spid="5129" grpId="0" animBg="1"/>
      <p:bldP spid="33" grpId="0" animBg="1"/>
      <p:bldP spid="5131" grpId="0" animBg="1"/>
      <p:bldP spid="25" grpId="0"/>
      <p:bldP spid="26" grpId="0"/>
      <p:bldP spid="27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8">
            <a:extLst>
              <a:ext uri="{FF2B5EF4-FFF2-40B4-BE49-F238E27FC236}">
                <a16:creationId xmlns:a16="http://schemas.microsoft.com/office/drawing/2014/main" id="{E4C7FF3E-D44F-4E8B-B18A-00CD2F7EE9A2}"/>
              </a:ext>
            </a:extLst>
          </p:cNvPr>
          <p:cNvGrpSpPr>
            <a:grpSpLocks/>
          </p:cNvGrpSpPr>
          <p:nvPr/>
        </p:nvGrpSpPr>
        <p:grpSpPr bwMode="auto">
          <a:xfrm>
            <a:off x="1812925" y="1989138"/>
            <a:ext cx="8566150" cy="3802062"/>
            <a:chOff x="1193831" y="1533353"/>
            <a:chExt cx="9823225" cy="4360010"/>
          </a:xfrm>
        </p:grpSpPr>
        <p:grpSp>
          <p:nvGrpSpPr>
            <p:cNvPr id="9219" name="组合 46">
              <a:extLst>
                <a:ext uri="{FF2B5EF4-FFF2-40B4-BE49-F238E27FC236}">
                  <a16:creationId xmlns:a16="http://schemas.microsoft.com/office/drawing/2014/main" id="{F8F98C3E-38C8-4186-8E1E-5E28595699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3831" y="1533353"/>
              <a:ext cx="9800821" cy="4360010"/>
              <a:chOff x="1173318" y="1378974"/>
              <a:chExt cx="9800821" cy="4360010"/>
            </a:xfrm>
          </p:grpSpPr>
          <p:grpSp>
            <p:nvGrpSpPr>
              <p:cNvPr id="9236" name="组合 53">
                <a:extLst>
                  <a:ext uri="{FF2B5EF4-FFF2-40B4-BE49-F238E27FC236}">
                    <a16:creationId xmlns:a16="http://schemas.microsoft.com/office/drawing/2014/main" id="{14B4741C-3E6C-422F-A42A-64F21708AE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73318" y="1378974"/>
                <a:ext cx="4777559" cy="1952650"/>
                <a:chOff x="1030814" y="1326524"/>
                <a:chExt cx="4777559" cy="2102485"/>
              </a:xfrm>
            </p:grpSpPr>
            <p:sp>
              <p:nvSpPr>
                <p:cNvPr id="86" name="矩形 85">
                  <a:extLst>
                    <a:ext uri="{FF2B5EF4-FFF2-40B4-BE49-F238E27FC236}">
                      <a16:creationId xmlns:a16="http://schemas.microsoft.com/office/drawing/2014/main" id="{4EEBCE5A-0605-4FA9-B57D-19C6144A3F52}"/>
                    </a:ext>
                  </a:extLst>
                </p:cNvPr>
                <p:cNvSpPr/>
                <p:nvPr/>
              </p:nvSpPr>
              <p:spPr>
                <a:xfrm>
                  <a:off x="1036276" y="1326524"/>
                  <a:ext cx="4773258" cy="21032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4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87" name="矩形 86">
                  <a:extLst>
                    <a:ext uri="{FF2B5EF4-FFF2-40B4-BE49-F238E27FC236}">
                      <a16:creationId xmlns:a16="http://schemas.microsoft.com/office/drawing/2014/main" id="{C1538B85-6D68-4300-9787-49761BA2911C}"/>
                    </a:ext>
                  </a:extLst>
                </p:cNvPr>
                <p:cNvSpPr/>
                <p:nvPr/>
              </p:nvSpPr>
              <p:spPr>
                <a:xfrm>
                  <a:off x="3435648" y="1326524"/>
                  <a:ext cx="2373886" cy="5018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4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88" name="直角三角形 87">
                  <a:extLst>
                    <a:ext uri="{FF2B5EF4-FFF2-40B4-BE49-F238E27FC236}">
                      <a16:creationId xmlns:a16="http://schemas.microsoft.com/office/drawing/2014/main" id="{925F7008-60B2-4F51-AEE3-84A9DCB2F3E9}"/>
                    </a:ext>
                  </a:extLst>
                </p:cNvPr>
                <p:cNvSpPr/>
                <p:nvPr/>
              </p:nvSpPr>
              <p:spPr>
                <a:xfrm rot="5400000">
                  <a:off x="741055" y="1616283"/>
                  <a:ext cx="2103247" cy="1523729"/>
                </a:xfrm>
                <a:prstGeom prst="rtTriangle">
                  <a:avLst/>
                </a:prstGeom>
                <a:solidFill>
                  <a:schemeClr val="bg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4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</p:grpSp>
          <p:grpSp>
            <p:nvGrpSpPr>
              <p:cNvPr id="9237" name="组合 54">
                <a:extLst>
                  <a:ext uri="{FF2B5EF4-FFF2-40B4-BE49-F238E27FC236}">
                    <a16:creationId xmlns:a16="http://schemas.microsoft.com/office/drawing/2014/main" id="{7EF0CBCA-C507-48A1-AA1B-89CAA22269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73318" y="3786342"/>
                <a:ext cx="4777559" cy="1952642"/>
                <a:chOff x="1030814" y="1326524"/>
                <a:chExt cx="4777559" cy="2102476"/>
              </a:xfrm>
            </p:grpSpPr>
            <p:sp>
              <p:nvSpPr>
                <p:cNvPr id="83" name="矩形 82">
                  <a:extLst>
                    <a:ext uri="{FF2B5EF4-FFF2-40B4-BE49-F238E27FC236}">
                      <a16:creationId xmlns:a16="http://schemas.microsoft.com/office/drawing/2014/main" id="{7F2197BE-EC3A-4038-B0D5-F52322D264AD}"/>
                    </a:ext>
                  </a:extLst>
                </p:cNvPr>
                <p:cNvSpPr/>
                <p:nvPr/>
              </p:nvSpPr>
              <p:spPr>
                <a:xfrm>
                  <a:off x="1036276" y="1325755"/>
                  <a:ext cx="4773258" cy="21032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4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84" name="矩形 83">
                  <a:extLst>
                    <a:ext uri="{FF2B5EF4-FFF2-40B4-BE49-F238E27FC236}">
                      <a16:creationId xmlns:a16="http://schemas.microsoft.com/office/drawing/2014/main" id="{641F4CD8-8634-45E1-88A2-C55073EEA5AA}"/>
                    </a:ext>
                  </a:extLst>
                </p:cNvPr>
                <p:cNvSpPr/>
                <p:nvPr/>
              </p:nvSpPr>
              <p:spPr>
                <a:xfrm>
                  <a:off x="3435648" y="1325755"/>
                  <a:ext cx="2373886" cy="5018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4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85" name="直角三角形 84">
                  <a:extLst>
                    <a:ext uri="{FF2B5EF4-FFF2-40B4-BE49-F238E27FC236}">
                      <a16:creationId xmlns:a16="http://schemas.microsoft.com/office/drawing/2014/main" id="{BCEB8DAF-662E-4F4B-85F5-23E00F043828}"/>
                    </a:ext>
                  </a:extLst>
                </p:cNvPr>
                <p:cNvSpPr/>
                <p:nvPr/>
              </p:nvSpPr>
              <p:spPr>
                <a:xfrm rot="5400000">
                  <a:off x="741055" y="1615513"/>
                  <a:ext cx="2103245" cy="1523729"/>
                </a:xfrm>
                <a:prstGeom prst="rtTriangle">
                  <a:avLst/>
                </a:prstGeom>
                <a:solidFill>
                  <a:schemeClr val="bg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4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</p:grpSp>
          <p:grpSp>
            <p:nvGrpSpPr>
              <p:cNvPr id="9238" name="组合 61">
                <a:extLst>
                  <a:ext uri="{FF2B5EF4-FFF2-40B4-BE49-F238E27FC236}">
                    <a16:creationId xmlns:a16="http://schemas.microsoft.com/office/drawing/2014/main" id="{2437254C-2987-425D-9880-C05192FF95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96580" y="1378974"/>
                <a:ext cx="4777559" cy="1952642"/>
                <a:chOff x="1030814" y="1326524"/>
                <a:chExt cx="4777559" cy="2102476"/>
              </a:xfrm>
            </p:grpSpPr>
            <p:sp>
              <p:nvSpPr>
                <p:cNvPr id="80" name="矩形 79">
                  <a:extLst>
                    <a:ext uri="{FF2B5EF4-FFF2-40B4-BE49-F238E27FC236}">
                      <a16:creationId xmlns:a16="http://schemas.microsoft.com/office/drawing/2014/main" id="{62C6E58C-C792-447F-8614-5D8404CDA8FA}"/>
                    </a:ext>
                  </a:extLst>
                </p:cNvPr>
                <p:cNvSpPr/>
                <p:nvPr/>
              </p:nvSpPr>
              <p:spPr>
                <a:xfrm>
                  <a:off x="1035674" y="1326524"/>
                  <a:ext cx="4773258" cy="21032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4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81" name="矩形 80">
                  <a:extLst>
                    <a:ext uri="{FF2B5EF4-FFF2-40B4-BE49-F238E27FC236}">
                      <a16:creationId xmlns:a16="http://schemas.microsoft.com/office/drawing/2014/main" id="{E2B1BCCD-3FE3-4AC6-924D-9295E0FDB28C}"/>
                    </a:ext>
                  </a:extLst>
                </p:cNvPr>
                <p:cNvSpPr/>
                <p:nvPr/>
              </p:nvSpPr>
              <p:spPr>
                <a:xfrm>
                  <a:off x="3435046" y="1326524"/>
                  <a:ext cx="2373886" cy="5018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4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82" name="直角三角形 81">
                  <a:extLst>
                    <a:ext uri="{FF2B5EF4-FFF2-40B4-BE49-F238E27FC236}">
                      <a16:creationId xmlns:a16="http://schemas.microsoft.com/office/drawing/2014/main" id="{23822C47-1487-471D-9C1B-92B01354BAE5}"/>
                    </a:ext>
                  </a:extLst>
                </p:cNvPr>
                <p:cNvSpPr/>
                <p:nvPr/>
              </p:nvSpPr>
              <p:spPr>
                <a:xfrm rot="5400000">
                  <a:off x="740455" y="1616283"/>
                  <a:ext cx="2103245" cy="1523728"/>
                </a:xfrm>
                <a:prstGeom prst="rtTriangle">
                  <a:avLst/>
                </a:prstGeom>
                <a:solidFill>
                  <a:schemeClr val="bg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4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</p:grpSp>
          <p:grpSp>
            <p:nvGrpSpPr>
              <p:cNvPr id="9239" name="组合 62">
                <a:extLst>
                  <a:ext uri="{FF2B5EF4-FFF2-40B4-BE49-F238E27FC236}">
                    <a16:creationId xmlns:a16="http://schemas.microsoft.com/office/drawing/2014/main" id="{6AA6BCAD-5BEF-4BA4-8CA0-05F4820639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96580" y="3786342"/>
                <a:ext cx="4777559" cy="1952642"/>
                <a:chOff x="1030814" y="1326524"/>
                <a:chExt cx="4777559" cy="2102476"/>
              </a:xfrm>
            </p:grpSpPr>
            <p:sp>
              <p:nvSpPr>
                <p:cNvPr id="77" name="矩形 76">
                  <a:extLst>
                    <a:ext uri="{FF2B5EF4-FFF2-40B4-BE49-F238E27FC236}">
                      <a16:creationId xmlns:a16="http://schemas.microsoft.com/office/drawing/2014/main" id="{1E597797-0288-4BC1-B591-ED4366511FC2}"/>
                    </a:ext>
                  </a:extLst>
                </p:cNvPr>
                <p:cNvSpPr/>
                <p:nvPr/>
              </p:nvSpPr>
              <p:spPr>
                <a:xfrm>
                  <a:off x="1035674" y="1325755"/>
                  <a:ext cx="4773258" cy="21032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4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78" name="矩形 77">
                  <a:extLst>
                    <a:ext uri="{FF2B5EF4-FFF2-40B4-BE49-F238E27FC236}">
                      <a16:creationId xmlns:a16="http://schemas.microsoft.com/office/drawing/2014/main" id="{6E603961-7FE1-4EE7-B864-6EC64DA65C9C}"/>
                    </a:ext>
                  </a:extLst>
                </p:cNvPr>
                <p:cNvSpPr/>
                <p:nvPr/>
              </p:nvSpPr>
              <p:spPr>
                <a:xfrm>
                  <a:off x="3435046" y="1325755"/>
                  <a:ext cx="2373886" cy="5018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4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79" name="直角三角形 78">
                  <a:extLst>
                    <a:ext uri="{FF2B5EF4-FFF2-40B4-BE49-F238E27FC236}">
                      <a16:creationId xmlns:a16="http://schemas.microsoft.com/office/drawing/2014/main" id="{5D9C705D-DF93-49C8-8A1D-885CAFFC501A}"/>
                    </a:ext>
                  </a:extLst>
                </p:cNvPr>
                <p:cNvSpPr/>
                <p:nvPr/>
              </p:nvSpPr>
              <p:spPr>
                <a:xfrm rot="5400000">
                  <a:off x="740455" y="1615513"/>
                  <a:ext cx="2103245" cy="1523728"/>
                </a:xfrm>
                <a:prstGeom prst="rtTriangle">
                  <a:avLst/>
                </a:prstGeom>
                <a:solidFill>
                  <a:schemeClr val="bg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4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</p:grpSp>
        </p:grpSp>
        <p:pic>
          <p:nvPicPr>
            <p:cNvPr id="89" name="图片占位符 9">
              <a:extLst>
                <a:ext uri="{FF2B5EF4-FFF2-40B4-BE49-F238E27FC236}">
                  <a16:creationId xmlns:a16="http://schemas.microsoft.com/office/drawing/2014/main" id="{8A307443-7D1F-487A-8AB5-6564F167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03321" y="1534985"/>
              <a:ext cx="2403697" cy="1951010"/>
            </a:xfrm>
            <a:custGeom>
              <a:avLst/>
              <a:gdLst>
                <a:gd name="connsiteX0" fmla="*/ 0 w 2403697"/>
                <a:gd name="connsiteY0" fmla="*/ 0 h 1951010"/>
                <a:gd name="connsiteX1" fmla="*/ 2403697 w 2403697"/>
                <a:gd name="connsiteY1" fmla="*/ 0 h 1951010"/>
                <a:gd name="connsiteX2" fmla="*/ 2403697 w 2403697"/>
                <a:gd name="connsiteY2" fmla="*/ 1951010 h 1951010"/>
                <a:gd name="connsiteX3" fmla="*/ 0 w 2403697"/>
                <a:gd name="connsiteY3" fmla="*/ 1951010 h 1951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3697" h="1951010">
                  <a:moveTo>
                    <a:pt x="0" y="0"/>
                  </a:moveTo>
                  <a:lnTo>
                    <a:pt x="2403697" y="0"/>
                  </a:lnTo>
                  <a:lnTo>
                    <a:pt x="2403697" y="1951010"/>
                  </a:lnTo>
                  <a:lnTo>
                    <a:pt x="0" y="1951010"/>
                  </a:lnTo>
                  <a:close/>
                </a:path>
              </a:pathLst>
            </a:custGeom>
          </p:spPr>
        </p:pic>
        <p:pic>
          <p:nvPicPr>
            <p:cNvPr id="90" name="图片占位符 11">
              <a:extLst>
                <a:ext uri="{FF2B5EF4-FFF2-40B4-BE49-F238E27FC236}">
                  <a16:creationId xmlns:a16="http://schemas.microsoft.com/office/drawing/2014/main" id="{1211F592-B892-465A-BE64-7B227D3EE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03321" y="3942353"/>
              <a:ext cx="2403697" cy="1951010"/>
            </a:xfrm>
            <a:custGeom>
              <a:avLst/>
              <a:gdLst>
                <a:gd name="connsiteX0" fmla="*/ 0 w 2403697"/>
                <a:gd name="connsiteY0" fmla="*/ 0 h 1951010"/>
                <a:gd name="connsiteX1" fmla="*/ 2403697 w 2403697"/>
                <a:gd name="connsiteY1" fmla="*/ 0 h 1951010"/>
                <a:gd name="connsiteX2" fmla="*/ 2403697 w 2403697"/>
                <a:gd name="connsiteY2" fmla="*/ 1951010 h 1951010"/>
                <a:gd name="connsiteX3" fmla="*/ 0 w 2403697"/>
                <a:gd name="connsiteY3" fmla="*/ 1951010 h 1951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3697" h="1951010">
                  <a:moveTo>
                    <a:pt x="0" y="0"/>
                  </a:moveTo>
                  <a:lnTo>
                    <a:pt x="2403697" y="0"/>
                  </a:lnTo>
                  <a:lnTo>
                    <a:pt x="2403697" y="1951010"/>
                  </a:lnTo>
                  <a:lnTo>
                    <a:pt x="0" y="1951010"/>
                  </a:lnTo>
                  <a:close/>
                </a:path>
              </a:pathLst>
            </a:custGeom>
          </p:spPr>
        </p:pic>
        <p:pic>
          <p:nvPicPr>
            <p:cNvPr id="91" name="图片占位符 14">
              <a:extLst>
                <a:ext uri="{FF2B5EF4-FFF2-40B4-BE49-F238E27FC236}">
                  <a16:creationId xmlns:a16="http://schemas.microsoft.com/office/drawing/2014/main" id="{E2DC2FF0-3689-4178-83F5-575549314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226583" y="1534985"/>
              <a:ext cx="2403697" cy="1951010"/>
            </a:xfrm>
            <a:custGeom>
              <a:avLst/>
              <a:gdLst>
                <a:gd name="connsiteX0" fmla="*/ 0 w 2403697"/>
                <a:gd name="connsiteY0" fmla="*/ 0 h 1951010"/>
                <a:gd name="connsiteX1" fmla="*/ 2403697 w 2403697"/>
                <a:gd name="connsiteY1" fmla="*/ 0 h 1951010"/>
                <a:gd name="connsiteX2" fmla="*/ 2403697 w 2403697"/>
                <a:gd name="connsiteY2" fmla="*/ 1951010 h 1951010"/>
                <a:gd name="connsiteX3" fmla="*/ 0 w 2403697"/>
                <a:gd name="connsiteY3" fmla="*/ 1951010 h 1951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3697" h="1951010">
                  <a:moveTo>
                    <a:pt x="0" y="0"/>
                  </a:moveTo>
                  <a:lnTo>
                    <a:pt x="2403697" y="0"/>
                  </a:lnTo>
                  <a:lnTo>
                    <a:pt x="2403697" y="1951010"/>
                  </a:lnTo>
                  <a:lnTo>
                    <a:pt x="0" y="1951010"/>
                  </a:lnTo>
                  <a:close/>
                </a:path>
              </a:pathLst>
            </a:custGeom>
          </p:spPr>
        </p:pic>
        <p:pic>
          <p:nvPicPr>
            <p:cNvPr id="92" name="图片占位符 17">
              <a:extLst>
                <a:ext uri="{FF2B5EF4-FFF2-40B4-BE49-F238E27FC236}">
                  <a16:creationId xmlns:a16="http://schemas.microsoft.com/office/drawing/2014/main" id="{0581D26E-2D61-472E-B473-4450B8422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226583" y="3942353"/>
              <a:ext cx="2403697" cy="1951010"/>
            </a:xfrm>
            <a:custGeom>
              <a:avLst/>
              <a:gdLst>
                <a:gd name="connsiteX0" fmla="*/ 0 w 2403697"/>
                <a:gd name="connsiteY0" fmla="*/ 0 h 1951010"/>
                <a:gd name="connsiteX1" fmla="*/ 2403697 w 2403697"/>
                <a:gd name="connsiteY1" fmla="*/ 0 h 1951010"/>
                <a:gd name="connsiteX2" fmla="*/ 2403697 w 2403697"/>
                <a:gd name="connsiteY2" fmla="*/ 1951010 h 1951010"/>
                <a:gd name="connsiteX3" fmla="*/ 0 w 2403697"/>
                <a:gd name="connsiteY3" fmla="*/ 1951010 h 1951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3697" h="1951010">
                  <a:moveTo>
                    <a:pt x="0" y="0"/>
                  </a:moveTo>
                  <a:lnTo>
                    <a:pt x="2403697" y="0"/>
                  </a:lnTo>
                  <a:lnTo>
                    <a:pt x="2403697" y="1951010"/>
                  </a:lnTo>
                  <a:lnTo>
                    <a:pt x="0" y="1951010"/>
                  </a:lnTo>
                  <a:close/>
                </a:path>
              </a:pathLst>
            </a:custGeom>
          </p:spPr>
        </p:pic>
        <p:grpSp>
          <p:nvGrpSpPr>
            <p:cNvPr id="9224" name="组合 8">
              <a:extLst>
                <a:ext uri="{FF2B5EF4-FFF2-40B4-BE49-F238E27FC236}">
                  <a16:creationId xmlns:a16="http://schemas.microsoft.com/office/drawing/2014/main" id="{BDE646DD-5022-415C-9143-BFDA2C83B3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1827" y="1593879"/>
              <a:ext cx="2319563" cy="1051268"/>
              <a:chOff x="6003923" y="4254292"/>
              <a:chExt cx="2318456" cy="1050922"/>
            </a:xfrm>
          </p:grpSpPr>
          <p:sp>
            <p:nvSpPr>
              <p:cNvPr id="94" name="矩形 93">
                <a:extLst>
                  <a:ext uri="{FF2B5EF4-FFF2-40B4-BE49-F238E27FC236}">
                    <a16:creationId xmlns:a16="http://schemas.microsoft.com/office/drawing/2014/main" id="{B6CEAD56-4B2B-4114-812D-77A75ADDD5ED}"/>
                  </a:ext>
                </a:extLst>
              </p:cNvPr>
              <p:cNvSpPr/>
              <p:nvPr/>
            </p:nvSpPr>
            <p:spPr>
              <a:xfrm>
                <a:off x="6003923" y="4775974"/>
                <a:ext cx="2318456" cy="529240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171450" indent="-171450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l"/>
                  <a:defRPr/>
                </a:pP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This template is exclusive designed by Fei. </a:t>
                </a:r>
                <a:r>
                  <a:rPr lang="en-US" altLang="zh-CN" sz="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er.</a:t>
                </a: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 creative, and copyrights belongs to Bao. </a:t>
                </a:r>
                <a:r>
                  <a:rPr lang="en-US" altLang="zh-CN" sz="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tu.</a:t>
                </a: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 Internet.</a:t>
                </a:r>
                <a:endPara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95" name="矩形 94">
                <a:extLst>
                  <a:ext uri="{FF2B5EF4-FFF2-40B4-BE49-F238E27FC236}">
                    <a16:creationId xmlns:a16="http://schemas.microsoft.com/office/drawing/2014/main" id="{C01BA2FB-7C0B-458F-A0DF-8BC1680B1F07}"/>
                  </a:ext>
                </a:extLst>
              </p:cNvPr>
              <p:cNvSpPr/>
              <p:nvPr/>
            </p:nvSpPr>
            <p:spPr>
              <a:xfrm>
                <a:off x="6003923" y="4254292"/>
                <a:ext cx="2301875" cy="352820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Add your text.</a:t>
                </a:r>
              </a:p>
            </p:txBody>
          </p:sp>
        </p:grpSp>
        <p:grpSp>
          <p:nvGrpSpPr>
            <p:cNvPr id="9225" name="组合 8">
              <a:extLst>
                <a:ext uri="{FF2B5EF4-FFF2-40B4-BE49-F238E27FC236}">
                  <a16:creationId xmlns:a16="http://schemas.microsoft.com/office/drawing/2014/main" id="{7EF10004-DBB2-4394-BB62-769F21D0F7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1827" y="4005671"/>
              <a:ext cx="2319563" cy="1051268"/>
              <a:chOff x="6003923" y="4254292"/>
              <a:chExt cx="2318456" cy="1050922"/>
            </a:xfrm>
          </p:grpSpPr>
          <p:sp>
            <p:nvSpPr>
              <p:cNvPr id="97" name="矩形 96">
                <a:extLst>
                  <a:ext uri="{FF2B5EF4-FFF2-40B4-BE49-F238E27FC236}">
                    <a16:creationId xmlns:a16="http://schemas.microsoft.com/office/drawing/2014/main" id="{D4166C3C-ED25-48AF-B270-ABE1A8718287}"/>
                  </a:ext>
                </a:extLst>
              </p:cNvPr>
              <p:cNvSpPr/>
              <p:nvPr/>
            </p:nvSpPr>
            <p:spPr>
              <a:xfrm>
                <a:off x="6003923" y="4775974"/>
                <a:ext cx="2318456" cy="529240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171450" indent="-171450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l"/>
                  <a:defRPr/>
                </a:pP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This template is exclusive designed by Fei. </a:t>
                </a:r>
                <a:r>
                  <a:rPr lang="en-US" altLang="zh-CN" sz="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er.</a:t>
                </a: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 creative, and copyrights belongs to Bao. </a:t>
                </a:r>
                <a:r>
                  <a:rPr lang="en-US" altLang="zh-CN" sz="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tu.</a:t>
                </a: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 Internet.</a:t>
                </a:r>
                <a:endPara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98" name="矩形 97">
                <a:extLst>
                  <a:ext uri="{FF2B5EF4-FFF2-40B4-BE49-F238E27FC236}">
                    <a16:creationId xmlns:a16="http://schemas.microsoft.com/office/drawing/2014/main" id="{9E587800-01C2-414F-AEAB-6E99A327CEE3}"/>
                  </a:ext>
                </a:extLst>
              </p:cNvPr>
              <p:cNvSpPr/>
              <p:nvPr/>
            </p:nvSpPr>
            <p:spPr>
              <a:xfrm>
                <a:off x="6003923" y="4254292"/>
                <a:ext cx="2301875" cy="352820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Add your text.</a:t>
                </a:r>
              </a:p>
            </p:txBody>
          </p:sp>
        </p:grpSp>
        <p:grpSp>
          <p:nvGrpSpPr>
            <p:cNvPr id="9226" name="组合 8">
              <a:extLst>
                <a:ext uri="{FF2B5EF4-FFF2-40B4-BE49-F238E27FC236}">
                  <a16:creationId xmlns:a16="http://schemas.microsoft.com/office/drawing/2014/main" id="{74637C34-29BF-4662-882D-ADB396C0DD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97493" y="1593879"/>
              <a:ext cx="2319563" cy="1051268"/>
              <a:chOff x="6003923" y="4254292"/>
              <a:chExt cx="2318456" cy="1050922"/>
            </a:xfrm>
          </p:grpSpPr>
          <p:sp>
            <p:nvSpPr>
              <p:cNvPr id="100" name="矩形 99">
                <a:extLst>
                  <a:ext uri="{FF2B5EF4-FFF2-40B4-BE49-F238E27FC236}">
                    <a16:creationId xmlns:a16="http://schemas.microsoft.com/office/drawing/2014/main" id="{5F552294-F89A-4233-9AE0-E0D3DA80AB3C}"/>
                  </a:ext>
                </a:extLst>
              </p:cNvPr>
              <p:cNvSpPr/>
              <p:nvPr/>
            </p:nvSpPr>
            <p:spPr>
              <a:xfrm>
                <a:off x="6003923" y="4775974"/>
                <a:ext cx="2318456" cy="529240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171450" indent="-171450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l"/>
                  <a:defRPr/>
                </a:pP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This template is exclusive designed by Fei. </a:t>
                </a:r>
                <a:r>
                  <a:rPr lang="en-US" altLang="zh-CN" sz="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er.</a:t>
                </a: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 creative, and copyrights belongs to Bao. </a:t>
                </a:r>
                <a:r>
                  <a:rPr lang="en-US" altLang="zh-CN" sz="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tu.</a:t>
                </a: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 Internet.</a:t>
                </a:r>
                <a:endPara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01" name="矩形 100">
                <a:extLst>
                  <a:ext uri="{FF2B5EF4-FFF2-40B4-BE49-F238E27FC236}">
                    <a16:creationId xmlns:a16="http://schemas.microsoft.com/office/drawing/2014/main" id="{124D1BD2-BCE8-4959-B479-549C7F1B1F4E}"/>
                  </a:ext>
                </a:extLst>
              </p:cNvPr>
              <p:cNvSpPr/>
              <p:nvPr/>
            </p:nvSpPr>
            <p:spPr>
              <a:xfrm>
                <a:off x="6003923" y="4254292"/>
                <a:ext cx="2301875" cy="352820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Add your text.</a:t>
                </a:r>
              </a:p>
            </p:txBody>
          </p:sp>
        </p:grpSp>
        <p:grpSp>
          <p:nvGrpSpPr>
            <p:cNvPr id="9227" name="组合 8">
              <a:extLst>
                <a:ext uri="{FF2B5EF4-FFF2-40B4-BE49-F238E27FC236}">
                  <a16:creationId xmlns:a16="http://schemas.microsoft.com/office/drawing/2014/main" id="{FB76A9E1-0152-468E-B75A-8872EEC2B6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97493" y="4005671"/>
              <a:ext cx="2319563" cy="1051268"/>
              <a:chOff x="6003923" y="4254292"/>
              <a:chExt cx="2318456" cy="1050922"/>
            </a:xfrm>
          </p:grpSpPr>
          <p:sp>
            <p:nvSpPr>
              <p:cNvPr id="103" name="矩形 102">
                <a:extLst>
                  <a:ext uri="{FF2B5EF4-FFF2-40B4-BE49-F238E27FC236}">
                    <a16:creationId xmlns:a16="http://schemas.microsoft.com/office/drawing/2014/main" id="{AA876396-40A7-4633-800B-1FA8A56E8554}"/>
                  </a:ext>
                </a:extLst>
              </p:cNvPr>
              <p:cNvSpPr/>
              <p:nvPr/>
            </p:nvSpPr>
            <p:spPr>
              <a:xfrm>
                <a:off x="6003923" y="4775974"/>
                <a:ext cx="2318456" cy="529240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171450" indent="-171450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l"/>
                  <a:defRPr/>
                </a:pP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This template is exclusive designed by Fei. </a:t>
                </a:r>
                <a:r>
                  <a:rPr lang="en-US" altLang="zh-CN" sz="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er.</a:t>
                </a: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 creative, and copyrights belongs to Bao. </a:t>
                </a:r>
                <a:r>
                  <a:rPr lang="en-US" altLang="zh-CN" sz="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tu.</a:t>
                </a: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 Internet.</a:t>
                </a:r>
                <a:endPara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04" name="矩形 103">
                <a:extLst>
                  <a:ext uri="{FF2B5EF4-FFF2-40B4-BE49-F238E27FC236}">
                    <a16:creationId xmlns:a16="http://schemas.microsoft.com/office/drawing/2014/main" id="{1CCEE438-02CA-4825-82D5-F6F5A70A53FC}"/>
                  </a:ext>
                </a:extLst>
              </p:cNvPr>
              <p:cNvSpPr/>
              <p:nvPr/>
            </p:nvSpPr>
            <p:spPr>
              <a:xfrm>
                <a:off x="6003923" y="4254292"/>
                <a:ext cx="2301875" cy="352820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Add your text.</a:t>
                </a:r>
              </a:p>
            </p:txBody>
          </p:sp>
        </p:grp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577239CA-9FAC-4A9C-B768-09390693F24F}"/>
              </a:ext>
            </a:extLst>
          </p:cNvPr>
          <p:cNvGrpSpPr/>
          <p:nvPr/>
        </p:nvGrpSpPr>
        <p:grpSpPr>
          <a:xfrm>
            <a:off x="658730" y="307528"/>
            <a:ext cx="3927476" cy="947285"/>
            <a:chOff x="658730" y="307528"/>
            <a:chExt cx="3927476" cy="947285"/>
          </a:xfrm>
        </p:grpSpPr>
        <p:grpSp>
          <p:nvGrpSpPr>
            <p:cNvPr id="37" name="组合 8">
              <a:extLst>
                <a:ext uri="{FF2B5EF4-FFF2-40B4-BE49-F238E27FC236}">
                  <a16:creationId xmlns:a16="http://schemas.microsoft.com/office/drawing/2014/main" id="{00949C4E-4F57-4CE9-B43F-BD0DD11CBA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8730" y="307528"/>
              <a:ext cx="3927476" cy="902432"/>
              <a:chOff x="6003922" y="3634704"/>
              <a:chExt cx="3925397" cy="902877"/>
            </a:xfrm>
          </p:grpSpPr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97AF3229-85D2-4A0F-92F7-2BB9AB6BF1B2}"/>
                  </a:ext>
                </a:extLst>
              </p:cNvPr>
              <p:cNvSpPr/>
              <p:nvPr/>
            </p:nvSpPr>
            <p:spPr>
              <a:xfrm>
                <a:off x="6042169" y="4144973"/>
                <a:ext cx="3887150" cy="39260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This template is exclusive designed by Fei. </a:t>
                </a:r>
                <a:r>
                  <a:rPr lang="en-US" altLang="zh-CN" sz="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er.</a:t>
                </a: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 creative, and copyrights belongs to Bao. </a:t>
                </a:r>
                <a:r>
                  <a:rPr lang="en-US" altLang="zh-CN" sz="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tu.</a:t>
                </a: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 Internet.</a:t>
                </a:r>
                <a:endPara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7ADF61A1-B6E9-4B06-A978-B5E22D370CDC}"/>
                  </a:ext>
                </a:extLst>
              </p:cNvPr>
              <p:cNvSpPr/>
              <p:nvPr/>
            </p:nvSpPr>
            <p:spPr>
              <a:xfrm>
                <a:off x="6003922" y="3634704"/>
                <a:ext cx="3761602" cy="58506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BUSINESS PLAN</a:t>
                </a:r>
                <a:endPara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689B0513-7CAE-4353-896D-031D81DA3FED}"/>
                </a:ext>
              </a:extLst>
            </p:cNvPr>
            <p:cNvCxnSpPr>
              <a:cxnSpLocks/>
            </p:cNvCxnSpPr>
            <p:nvPr/>
          </p:nvCxnSpPr>
          <p:spPr>
            <a:xfrm>
              <a:off x="782552" y="1254813"/>
              <a:ext cx="3429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3CD54A46-1A2C-48EC-BCC1-470922D4F574}"/>
              </a:ext>
            </a:extLst>
          </p:cNvPr>
          <p:cNvGrpSpPr/>
          <p:nvPr/>
        </p:nvGrpSpPr>
        <p:grpSpPr>
          <a:xfrm>
            <a:off x="10733185" y="4247761"/>
            <a:ext cx="3903662" cy="4116116"/>
            <a:chOff x="5600700" y="-1847850"/>
            <a:chExt cx="12630150" cy="13317538"/>
          </a:xfrm>
        </p:grpSpPr>
        <p:sp>
          <p:nvSpPr>
            <p:cNvPr id="42" name="菱形 41">
              <a:extLst>
                <a:ext uri="{FF2B5EF4-FFF2-40B4-BE49-F238E27FC236}">
                  <a16:creationId xmlns:a16="http://schemas.microsoft.com/office/drawing/2014/main" id="{EE15A8FD-A6A2-45FB-A060-3178958EECBA}"/>
                </a:ext>
              </a:extLst>
            </p:cNvPr>
            <p:cNvSpPr/>
            <p:nvPr/>
          </p:nvSpPr>
          <p:spPr>
            <a:xfrm>
              <a:off x="7943850" y="-1847850"/>
              <a:ext cx="10287000" cy="102870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3" name="菱形 42">
              <a:extLst>
                <a:ext uri="{FF2B5EF4-FFF2-40B4-BE49-F238E27FC236}">
                  <a16:creationId xmlns:a16="http://schemas.microsoft.com/office/drawing/2014/main" id="{0248051F-79F1-49AF-8734-9ED7D4C69802}"/>
                </a:ext>
              </a:extLst>
            </p:cNvPr>
            <p:cNvSpPr/>
            <p:nvPr/>
          </p:nvSpPr>
          <p:spPr>
            <a:xfrm>
              <a:off x="5600700" y="4781550"/>
              <a:ext cx="6688138" cy="6688138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44" name="菱形 43">
            <a:extLst>
              <a:ext uri="{FF2B5EF4-FFF2-40B4-BE49-F238E27FC236}">
                <a16:creationId xmlns:a16="http://schemas.microsoft.com/office/drawing/2014/main" id="{74BCBF47-F21A-4392-B2C2-7B2DE359E428}"/>
              </a:ext>
            </a:extLst>
          </p:cNvPr>
          <p:cNvSpPr/>
          <p:nvPr/>
        </p:nvSpPr>
        <p:spPr>
          <a:xfrm>
            <a:off x="-2630260" y="-1165755"/>
            <a:ext cx="3179453" cy="3179453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5" name="组合 1">
            <a:extLst>
              <a:ext uri="{FF2B5EF4-FFF2-40B4-BE49-F238E27FC236}">
                <a16:creationId xmlns:a16="http://schemas.microsoft.com/office/drawing/2014/main" id="{59D811DE-F81D-4132-BD8D-CCF3138C20DB}"/>
              </a:ext>
            </a:extLst>
          </p:cNvPr>
          <p:cNvGrpSpPr>
            <a:grpSpLocks/>
          </p:cNvGrpSpPr>
          <p:nvPr/>
        </p:nvGrpSpPr>
        <p:grpSpPr bwMode="auto">
          <a:xfrm>
            <a:off x="8591549" y="2613025"/>
            <a:ext cx="1631950" cy="1631951"/>
            <a:chOff x="9152630" y="2219461"/>
            <a:chExt cx="2049407" cy="2047627"/>
          </a:xfrm>
        </p:grpSpPr>
        <p:sp>
          <p:nvSpPr>
            <p:cNvPr id="3" name="PA_文本框 7">
              <a:extLst>
                <a:ext uri="{FF2B5EF4-FFF2-40B4-BE49-F238E27FC236}">
                  <a16:creationId xmlns:a16="http://schemas.microsoft.com/office/drawing/2014/main" id="{1C599EC0-4498-4B76-BC4E-E562C7B5B16C}"/>
                </a:ext>
              </a:extLst>
            </p:cNvPr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9867556" y="2976361"/>
              <a:ext cx="619216" cy="5213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108775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sz="2400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Open Sans Light" pitchFamily="34" charset="0"/>
                </a:rPr>
                <a:t>90%</a:t>
              </a:r>
            </a:p>
          </p:txBody>
        </p:sp>
        <p:sp>
          <p:nvSpPr>
            <p:cNvPr id="4" name="Freeform 31">
              <a:extLst>
                <a:ext uri="{FF2B5EF4-FFF2-40B4-BE49-F238E27FC236}">
                  <a16:creationId xmlns:a16="http://schemas.microsoft.com/office/drawing/2014/main" id="{A9B4D49B-7EB0-4F9B-9D00-4398C89F3222}"/>
                </a:ext>
              </a:extLst>
            </p:cNvPr>
            <p:cNvSpPr/>
            <p:nvPr/>
          </p:nvSpPr>
          <p:spPr bwMode="auto">
            <a:xfrm>
              <a:off x="10235148" y="2219461"/>
              <a:ext cx="251192" cy="157357"/>
            </a:xfrm>
            <a:custGeom>
              <a:avLst/>
              <a:gdLst>
                <a:gd name="T0" fmla="*/ 0 w 140"/>
                <a:gd name="T1" fmla="*/ 64 h 87"/>
                <a:gd name="T2" fmla="*/ 16 w 140"/>
                <a:gd name="T3" fmla="*/ 0 h 87"/>
                <a:gd name="T4" fmla="*/ 140 w 140"/>
                <a:gd name="T5" fmla="*/ 40 h 87"/>
                <a:gd name="T6" fmla="*/ 122 w 140"/>
                <a:gd name="T7" fmla="*/ 87 h 87"/>
                <a:gd name="T8" fmla="*/ 0 w 140"/>
                <a:gd name="T9" fmla="*/ 6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87">
                  <a:moveTo>
                    <a:pt x="0" y="64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22" y="87"/>
                    <a:pt x="122" y="87"/>
                    <a:pt x="122" y="87"/>
                  </a:cubicBezTo>
                  <a:cubicBezTo>
                    <a:pt x="83" y="74"/>
                    <a:pt x="42" y="67"/>
                    <a:pt x="0" y="6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" name="Freeform 13">
              <a:extLst>
                <a:ext uri="{FF2B5EF4-FFF2-40B4-BE49-F238E27FC236}">
                  <a16:creationId xmlns:a16="http://schemas.microsoft.com/office/drawing/2014/main" id="{F00A8F9E-01AA-4918-872A-0498A023CD7F}"/>
                </a:ext>
              </a:extLst>
            </p:cNvPr>
            <p:cNvSpPr/>
            <p:nvPr/>
          </p:nvSpPr>
          <p:spPr bwMode="auto">
            <a:xfrm>
              <a:off x="9645047" y="2291168"/>
              <a:ext cx="247205" cy="185243"/>
            </a:xfrm>
            <a:custGeom>
              <a:avLst/>
              <a:gdLst>
                <a:gd name="T0" fmla="*/ 24 w 136"/>
                <a:gd name="T1" fmla="*/ 102 h 102"/>
                <a:gd name="T2" fmla="*/ 0 w 136"/>
                <a:gd name="T3" fmla="*/ 40 h 102"/>
                <a:gd name="T4" fmla="*/ 123 w 136"/>
                <a:gd name="T5" fmla="*/ 0 h 102"/>
                <a:gd name="T6" fmla="*/ 136 w 136"/>
                <a:gd name="T7" fmla="*/ 49 h 102"/>
                <a:gd name="T8" fmla="*/ 24 w 136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02">
                  <a:moveTo>
                    <a:pt x="24" y="102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96" y="62"/>
                    <a:pt x="58" y="80"/>
                    <a:pt x="24" y="10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F7296F74-0CE8-4476-8F14-C7332142831D}"/>
                </a:ext>
              </a:extLst>
            </p:cNvPr>
            <p:cNvSpPr/>
            <p:nvPr/>
          </p:nvSpPr>
          <p:spPr bwMode="auto">
            <a:xfrm>
              <a:off x="9399835" y="2432590"/>
              <a:ext cx="237237" cy="231055"/>
            </a:xfrm>
            <a:custGeom>
              <a:avLst/>
              <a:gdLst>
                <a:gd name="T0" fmla="*/ 42 w 132"/>
                <a:gd name="T1" fmla="*/ 128 h 128"/>
                <a:gd name="T2" fmla="*/ 0 w 132"/>
                <a:gd name="T3" fmla="*/ 76 h 128"/>
                <a:gd name="T4" fmla="*/ 105 w 132"/>
                <a:gd name="T5" fmla="*/ 0 h 128"/>
                <a:gd name="T6" fmla="*/ 132 w 132"/>
                <a:gd name="T7" fmla="*/ 42 h 128"/>
                <a:gd name="T8" fmla="*/ 42 w 132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28">
                  <a:moveTo>
                    <a:pt x="42" y="128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32" y="42"/>
                    <a:pt x="132" y="42"/>
                    <a:pt x="132" y="42"/>
                  </a:cubicBezTo>
                  <a:cubicBezTo>
                    <a:pt x="99" y="67"/>
                    <a:pt x="68" y="96"/>
                    <a:pt x="42" y="128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6BD66542-ABC3-48DF-98A8-4FB6B7DEB163}"/>
                </a:ext>
              </a:extLst>
            </p:cNvPr>
            <p:cNvSpPr/>
            <p:nvPr/>
          </p:nvSpPr>
          <p:spPr bwMode="auto">
            <a:xfrm>
              <a:off x="9230381" y="2655678"/>
              <a:ext cx="205339" cy="252965"/>
            </a:xfrm>
            <a:custGeom>
              <a:avLst/>
              <a:gdLst>
                <a:gd name="T0" fmla="*/ 55 w 115"/>
                <a:gd name="T1" fmla="*/ 141 h 141"/>
                <a:gd name="T2" fmla="*/ 0 w 115"/>
                <a:gd name="T3" fmla="*/ 105 h 141"/>
                <a:gd name="T4" fmla="*/ 76 w 115"/>
                <a:gd name="T5" fmla="*/ 0 h 141"/>
                <a:gd name="T6" fmla="*/ 115 w 115"/>
                <a:gd name="T7" fmla="*/ 32 h 141"/>
                <a:gd name="T8" fmla="*/ 55 w 115"/>
                <a:gd name="T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41">
                  <a:moveTo>
                    <a:pt x="55" y="141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91" y="65"/>
                    <a:pt x="71" y="102"/>
                    <a:pt x="55" y="14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BF204228-B496-4733-BC88-4CE0DB096592}"/>
                </a:ext>
              </a:extLst>
            </p:cNvPr>
            <p:cNvSpPr/>
            <p:nvPr/>
          </p:nvSpPr>
          <p:spPr bwMode="auto">
            <a:xfrm>
              <a:off x="9152630" y="2932545"/>
              <a:ext cx="157494" cy="252966"/>
            </a:xfrm>
            <a:custGeom>
              <a:avLst/>
              <a:gdLst>
                <a:gd name="T0" fmla="*/ 64 w 87"/>
                <a:gd name="T1" fmla="*/ 140 h 140"/>
                <a:gd name="T2" fmla="*/ 0 w 87"/>
                <a:gd name="T3" fmla="*/ 124 h 140"/>
                <a:gd name="T4" fmla="*/ 40 w 87"/>
                <a:gd name="T5" fmla="*/ 0 h 140"/>
                <a:gd name="T6" fmla="*/ 87 w 87"/>
                <a:gd name="T7" fmla="*/ 18 h 140"/>
                <a:gd name="T8" fmla="*/ 64 w 87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40">
                  <a:moveTo>
                    <a:pt x="64" y="140"/>
                  </a:moveTo>
                  <a:cubicBezTo>
                    <a:pt x="0" y="124"/>
                    <a:pt x="0" y="124"/>
                    <a:pt x="0" y="124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74" y="57"/>
                    <a:pt x="66" y="98"/>
                    <a:pt x="64" y="14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254D0A30-316A-4609-B5E0-306A8F2044AA}"/>
                </a:ext>
              </a:extLst>
            </p:cNvPr>
            <p:cNvSpPr/>
            <p:nvPr/>
          </p:nvSpPr>
          <p:spPr bwMode="auto">
            <a:xfrm>
              <a:off x="9176553" y="3241283"/>
              <a:ext cx="117622" cy="235039"/>
            </a:xfrm>
            <a:custGeom>
              <a:avLst/>
              <a:gdLst>
                <a:gd name="T0" fmla="*/ 66 w 66"/>
                <a:gd name="T1" fmla="*/ 126 h 130"/>
                <a:gd name="T2" fmla="*/ 0 w 66"/>
                <a:gd name="T3" fmla="*/ 130 h 130"/>
                <a:gd name="T4" fmla="*/ 0 w 66"/>
                <a:gd name="T5" fmla="*/ 0 h 130"/>
                <a:gd name="T6" fmla="*/ 50 w 66"/>
                <a:gd name="T7" fmla="*/ 3 h 130"/>
                <a:gd name="T8" fmla="*/ 66 w 66"/>
                <a:gd name="T9" fmla="*/ 12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30">
                  <a:moveTo>
                    <a:pt x="66" y="126"/>
                  </a:move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45"/>
                    <a:pt x="56" y="87"/>
                    <a:pt x="66" y="12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id="{27415FB8-DC39-43A5-9EA9-1E25DF8CC358}"/>
                </a:ext>
              </a:extLst>
            </p:cNvPr>
            <p:cNvSpPr/>
            <p:nvPr/>
          </p:nvSpPr>
          <p:spPr bwMode="auto">
            <a:xfrm>
              <a:off x="9224399" y="3530101"/>
              <a:ext cx="183410" cy="244999"/>
            </a:xfrm>
            <a:custGeom>
              <a:avLst/>
              <a:gdLst>
                <a:gd name="T0" fmla="*/ 102 w 102"/>
                <a:gd name="T1" fmla="*/ 112 h 137"/>
                <a:gd name="T2" fmla="*/ 40 w 102"/>
                <a:gd name="T3" fmla="*/ 137 h 137"/>
                <a:gd name="T4" fmla="*/ 0 w 102"/>
                <a:gd name="T5" fmla="*/ 13 h 137"/>
                <a:gd name="T6" fmla="*/ 48 w 102"/>
                <a:gd name="T7" fmla="*/ 0 h 137"/>
                <a:gd name="T8" fmla="*/ 102 w 102"/>
                <a:gd name="T9" fmla="*/ 11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7">
                  <a:moveTo>
                    <a:pt x="102" y="112"/>
                  </a:moveTo>
                  <a:cubicBezTo>
                    <a:pt x="40" y="137"/>
                    <a:pt x="40" y="137"/>
                    <a:pt x="40" y="13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2" y="40"/>
                    <a:pt x="80" y="78"/>
                    <a:pt x="102" y="11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6778F908-B781-4636-9016-E5A0AABAD8F5}"/>
                </a:ext>
              </a:extLst>
            </p:cNvPr>
            <p:cNvSpPr/>
            <p:nvPr/>
          </p:nvSpPr>
          <p:spPr bwMode="auto">
            <a:xfrm>
              <a:off x="9365945" y="3783067"/>
              <a:ext cx="229262" cy="239023"/>
            </a:xfrm>
            <a:custGeom>
              <a:avLst/>
              <a:gdLst>
                <a:gd name="T0" fmla="*/ 127 w 127"/>
                <a:gd name="T1" fmla="*/ 90 h 132"/>
                <a:gd name="T2" fmla="*/ 76 w 127"/>
                <a:gd name="T3" fmla="*/ 132 h 132"/>
                <a:gd name="T4" fmla="*/ 0 w 127"/>
                <a:gd name="T5" fmla="*/ 27 h 132"/>
                <a:gd name="T6" fmla="*/ 42 w 127"/>
                <a:gd name="T7" fmla="*/ 0 h 132"/>
                <a:gd name="T8" fmla="*/ 127 w 127"/>
                <a:gd name="T9" fmla="*/ 9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2">
                  <a:moveTo>
                    <a:pt x="127" y="90"/>
                  </a:moveTo>
                  <a:cubicBezTo>
                    <a:pt x="76" y="132"/>
                    <a:pt x="76" y="132"/>
                    <a:pt x="76" y="13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67" y="33"/>
                    <a:pt x="96" y="64"/>
                    <a:pt x="127" y="9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BD82200B-DEE4-4569-A261-19A3EC85D7FF}"/>
                </a:ext>
              </a:extLst>
            </p:cNvPr>
            <p:cNvSpPr/>
            <p:nvPr/>
          </p:nvSpPr>
          <p:spPr bwMode="auto">
            <a:xfrm>
              <a:off x="9589226" y="3984244"/>
              <a:ext cx="253185" cy="207153"/>
            </a:xfrm>
            <a:custGeom>
              <a:avLst/>
              <a:gdLst>
                <a:gd name="T0" fmla="*/ 141 w 141"/>
                <a:gd name="T1" fmla="*/ 60 h 116"/>
                <a:gd name="T2" fmla="*/ 105 w 141"/>
                <a:gd name="T3" fmla="*/ 116 h 116"/>
                <a:gd name="T4" fmla="*/ 0 w 141"/>
                <a:gd name="T5" fmla="*/ 39 h 116"/>
                <a:gd name="T6" fmla="*/ 32 w 141"/>
                <a:gd name="T7" fmla="*/ 0 h 116"/>
                <a:gd name="T8" fmla="*/ 141 w 141"/>
                <a:gd name="T9" fmla="*/ 6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16">
                  <a:moveTo>
                    <a:pt x="141" y="60"/>
                  </a:moveTo>
                  <a:cubicBezTo>
                    <a:pt x="105" y="116"/>
                    <a:pt x="105" y="116"/>
                    <a:pt x="105" y="11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65" y="24"/>
                    <a:pt x="102" y="45"/>
                    <a:pt x="141" y="6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2B4958AF-B78D-4002-A4A3-8B8965688CEE}"/>
                </a:ext>
              </a:extLst>
            </p:cNvPr>
            <p:cNvSpPr/>
            <p:nvPr/>
          </p:nvSpPr>
          <p:spPr bwMode="auto">
            <a:xfrm>
              <a:off x="9868328" y="4111723"/>
              <a:ext cx="251192" cy="155365"/>
            </a:xfrm>
            <a:custGeom>
              <a:avLst/>
              <a:gdLst>
                <a:gd name="T0" fmla="*/ 140 w 140"/>
                <a:gd name="T1" fmla="*/ 22 h 86"/>
                <a:gd name="T2" fmla="*/ 124 w 140"/>
                <a:gd name="T3" fmla="*/ 86 h 86"/>
                <a:gd name="T4" fmla="*/ 0 w 140"/>
                <a:gd name="T5" fmla="*/ 46 h 86"/>
                <a:gd name="T6" fmla="*/ 18 w 140"/>
                <a:gd name="T7" fmla="*/ 0 h 86"/>
                <a:gd name="T8" fmla="*/ 140 w 140"/>
                <a:gd name="T9" fmla="*/ 2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86">
                  <a:moveTo>
                    <a:pt x="140" y="22"/>
                  </a:moveTo>
                  <a:cubicBezTo>
                    <a:pt x="124" y="86"/>
                    <a:pt x="124" y="86"/>
                    <a:pt x="124" y="8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57" y="12"/>
                    <a:pt x="98" y="20"/>
                    <a:pt x="140" y="2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9EC1E47E-B66F-4131-8D56-F611D19EF7C0}"/>
                </a:ext>
              </a:extLst>
            </p:cNvPr>
            <p:cNvSpPr/>
            <p:nvPr/>
          </p:nvSpPr>
          <p:spPr bwMode="auto">
            <a:xfrm>
              <a:off x="10177334" y="4127657"/>
              <a:ext cx="235243" cy="117520"/>
            </a:xfrm>
            <a:custGeom>
              <a:avLst/>
              <a:gdLst>
                <a:gd name="T0" fmla="*/ 126 w 130"/>
                <a:gd name="T1" fmla="*/ 0 h 66"/>
                <a:gd name="T2" fmla="*/ 130 w 130"/>
                <a:gd name="T3" fmla="*/ 66 h 66"/>
                <a:gd name="T4" fmla="*/ 0 w 130"/>
                <a:gd name="T5" fmla="*/ 66 h 66"/>
                <a:gd name="T6" fmla="*/ 3 w 130"/>
                <a:gd name="T7" fmla="*/ 15 h 66"/>
                <a:gd name="T8" fmla="*/ 126 w 130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126" y="0"/>
                  </a:moveTo>
                  <a:cubicBezTo>
                    <a:pt x="130" y="66"/>
                    <a:pt x="130" y="66"/>
                    <a:pt x="13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5" y="15"/>
                    <a:pt x="87" y="10"/>
                    <a:pt x="126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94586AE8-7E19-47AA-932B-FFE62FEDDD79}"/>
                </a:ext>
              </a:extLst>
            </p:cNvPr>
            <p:cNvSpPr/>
            <p:nvPr/>
          </p:nvSpPr>
          <p:spPr bwMode="auto">
            <a:xfrm>
              <a:off x="10462417" y="4012130"/>
              <a:ext cx="247205" cy="183251"/>
            </a:xfrm>
            <a:custGeom>
              <a:avLst/>
              <a:gdLst>
                <a:gd name="T0" fmla="*/ 112 w 136"/>
                <a:gd name="T1" fmla="*/ 0 h 101"/>
                <a:gd name="T2" fmla="*/ 136 w 136"/>
                <a:gd name="T3" fmla="*/ 61 h 101"/>
                <a:gd name="T4" fmla="*/ 13 w 136"/>
                <a:gd name="T5" fmla="*/ 101 h 101"/>
                <a:gd name="T6" fmla="*/ 0 w 136"/>
                <a:gd name="T7" fmla="*/ 53 h 101"/>
                <a:gd name="T8" fmla="*/ 112 w 136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01">
                  <a:moveTo>
                    <a:pt x="112" y="0"/>
                  </a:moveTo>
                  <a:cubicBezTo>
                    <a:pt x="136" y="61"/>
                    <a:pt x="136" y="61"/>
                    <a:pt x="136" y="61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0" y="40"/>
                    <a:pt x="78" y="22"/>
                    <a:pt x="112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6" name="Freeform 24">
              <a:extLst>
                <a:ext uri="{FF2B5EF4-FFF2-40B4-BE49-F238E27FC236}">
                  <a16:creationId xmlns:a16="http://schemas.microsoft.com/office/drawing/2014/main" id="{3B44A3EA-98C9-4207-9BB8-2FC6B122F5EF}"/>
                </a:ext>
              </a:extLst>
            </p:cNvPr>
            <p:cNvSpPr/>
            <p:nvPr/>
          </p:nvSpPr>
          <p:spPr bwMode="auto">
            <a:xfrm>
              <a:off x="10717596" y="3824896"/>
              <a:ext cx="237236" cy="229064"/>
            </a:xfrm>
            <a:custGeom>
              <a:avLst/>
              <a:gdLst>
                <a:gd name="T0" fmla="*/ 90 w 132"/>
                <a:gd name="T1" fmla="*/ 0 h 127"/>
                <a:gd name="T2" fmla="*/ 132 w 132"/>
                <a:gd name="T3" fmla="*/ 51 h 127"/>
                <a:gd name="T4" fmla="*/ 27 w 132"/>
                <a:gd name="T5" fmla="*/ 127 h 127"/>
                <a:gd name="T6" fmla="*/ 0 w 132"/>
                <a:gd name="T7" fmla="*/ 85 h 127"/>
                <a:gd name="T8" fmla="*/ 90 w 132"/>
                <a:gd name="T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27">
                  <a:moveTo>
                    <a:pt x="90" y="0"/>
                  </a:moveTo>
                  <a:cubicBezTo>
                    <a:pt x="132" y="51"/>
                    <a:pt x="132" y="51"/>
                    <a:pt x="132" y="51"/>
                  </a:cubicBezTo>
                  <a:cubicBezTo>
                    <a:pt x="27" y="127"/>
                    <a:pt x="27" y="127"/>
                    <a:pt x="27" y="127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33" y="60"/>
                    <a:pt x="64" y="32"/>
                    <a:pt x="9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7" name="Freeform 25">
              <a:extLst>
                <a:ext uri="{FF2B5EF4-FFF2-40B4-BE49-F238E27FC236}">
                  <a16:creationId xmlns:a16="http://schemas.microsoft.com/office/drawing/2014/main" id="{DCED53C3-C4C9-4168-B50A-E4FC745655B1}"/>
                </a:ext>
              </a:extLst>
            </p:cNvPr>
            <p:cNvSpPr/>
            <p:nvPr/>
          </p:nvSpPr>
          <p:spPr bwMode="auto">
            <a:xfrm>
              <a:off x="10918948" y="3577906"/>
              <a:ext cx="205340" cy="252966"/>
            </a:xfrm>
            <a:custGeom>
              <a:avLst/>
              <a:gdLst>
                <a:gd name="T0" fmla="*/ 60 w 115"/>
                <a:gd name="T1" fmla="*/ 0 h 141"/>
                <a:gd name="T2" fmla="*/ 115 w 115"/>
                <a:gd name="T3" fmla="*/ 36 h 141"/>
                <a:gd name="T4" fmla="*/ 39 w 115"/>
                <a:gd name="T5" fmla="*/ 141 h 141"/>
                <a:gd name="T6" fmla="*/ 0 w 115"/>
                <a:gd name="T7" fmla="*/ 109 h 141"/>
                <a:gd name="T8" fmla="*/ 60 w 115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41">
                  <a:moveTo>
                    <a:pt x="60" y="0"/>
                  </a:moveTo>
                  <a:cubicBezTo>
                    <a:pt x="115" y="36"/>
                    <a:pt x="115" y="36"/>
                    <a:pt x="115" y="36"/>
                  </a:cubicBezTo>
                  <a:cubicBezTo>
                    <a:pt x="39" y="141"/>
                    <a:pt x="39" y="141"/>
                    <a:pt x="39" y="141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24" y="76"/>
                    <a:pt x="44" y="39"/>
                    <a:pt x="6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DDB990B7-3A78-47E1-8A80-92448243E3F8}"/>
                </a:ext>
              </a:extLst>
            </p:cNvPr>
            <p:cNvSpPr/>
            <p:nvPr/>
          </p:nvSpPr>
          <p:spPr bwMode="auto">
            <a:xfrm>
              <a:off x="11044544" y="3301039"/>
              <a:ext cx="157493" cy="252965"/>
            </a:xfrm>
            <a:custGeom>
              <a:avLst/>
              <a:gdLst>
                <a:gd name="T0" fmla="*/ 23 w 87"/>
                <a:gd name="T1" fmla="*/ 0 h 140"/>
                <a:gd name="T2" fmla="*/ 87 w 87"/>
                <a:gd name="T3" fmla="*/ 17 h 140"/>
                <a:gd name="T4" fmla="*/ 47 w 87"/>
                <a:gd name="T5" fmla="*/ 140 h 140"/>
                <a:gd name="T6" fmla="*/ 0 w 87"/>
                <a:gd name="T7" fmla="*/ 122 h 140"/>
                <a:gd name="T8" fmla="*/ 23 w 87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40">
                  <a:moveTo>
                    <a:pt x="23" y="0"/>
                  </a:moveTo>
                  <a:cubicBezTo>
                    <a:pt x="87" y="17"/>
                    <a:pt x="87" y="17"/>
                    <a:pt x="87" y="17"/>
                  </a:cubicBezTo>
                  <a:cubicBezTo>
                    <a:pt x="47" y="140"/>
                    <a:pt x="47" y="140"/>
                    <a:pt x="47" y="14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3" y="83"/>
                    <a:pt x="21" y="42"/>
                    <a:pt x="2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9" name="Freeform 27">
              <a:extLst>
                <a:ext uri="{FF2B5EF4-FFF2-40B4-BE49-F238E27FC236}">
                  <a16:creationId xmlns:a16="http://schemas.microsoft.com/office/drawing/2014/main" id="{FB26BE9D-6D07-4545-9582-5374FEEE4FAD}"/>
                </a:ext>
              </a:extLst>
            </p:cNvPr>
            <p:cNvSpPr/>
            <p:nvPr/>
          </p:nvSpPr>
          <p:spPr bwMode="auto">
            <a:xfrm>
              <a:off x="11060493" y="3010228"/>
              <a:ext cx="117621" cy="231055"/>
            </a:xfrm>
            <a:custGeom>
              <a:avLst/>
              <a:gdLst>
                <a:gd name="T0" fmla="*/ 0 w 66"/>
                <a:gd name="T1" fmla="*/ 4 h 130"/>
                <a:gd name="T2" fmla="*/ 66 w 66"/>
                <a:gd name="T3" fmla="*/ 0 h 130"/>
                <a:gd name="T4" fmla="*/ 66 w 66"/>
                <a:gd name="T5" fmla="*/ 130 h 130"/>
                <a:gd name="T6" fmla="*/ 16 w 66"/>
                <a:gd name="T7" fmla="*/ 127 h 130"/>
                <a:gd name="T8" fmla="*/ 0 w 66"/>
                <a:gd name="T9" fmla="*/ 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30">
                  <a:moveTo>
                    <a:pt x="0" y="4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66" y="130"/>
                    <a:pt x="66" y="130"/>
                    <a:pt x="66" y="130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16" y="85"/>
                    <a:pt x="10" y="44"/>
                    <a:pt x="0" y="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0" name="Freeform 28">
              <a:extLst>
                <a:ext uri="{FF2B5EF4-FFF2-40B4-BE49-F238E27FC236}">
                  <a16:creationId xmlns:a16="http://schemas.microsoft.com/office/drawing/2014/main" id="{4ED2DA9A-77F1-4704-9D06-443D2941C090}"/>
                </a:ext>
              </a:extLst>
            </p:cNvPr>
            <p:cNvSpPr/>
            <p:nvPr/>
          </p:nvSpPr>
          <p:spPr bwMode="auto">
            <a:xfrm>
              <a:off x="10944865" y="2713441"/>
              <a:ext cx="185403" cy="243006"/>
            </a:xfrm>
            <a:custGeom>
              <a:avLst/>
              <a:gdLst>
                <a:gd name="T0" fmla="*/ 0 w 102"/>
                <a:gd name="T1" fmla="*/ 24 h 136"/>
                <a:gd name="T2" fmla="*/ 62 w 102"/>
                <a:gd name="T3" fmla="*/ 0 h 136"/>
                <a:gd name="T4" fmla="*/ 102 w 102"/>
                <a:gd name="T5" fmla="*/ 123 h 136"/>
                <a:gd name="T6" fmla="*/ 54 w 102"/>
                <a:gd name="T7" fmla="*/ 136 h 136"/>
                <a:gd name="T8" fmla="*/ 0 w 102"/>
                <a:gd name="T9" fmla="*/ 2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6">
                  <a:moveTo>
                    <a:pt x="0" y="24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102" y="123"/>
                    <a:pt x="102" y="123"/>
                    <a:pt x="102" y="123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40" y="96"/>
                    <a:pt x="22" y="59"/>
                    <a:pt x="0" y="2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1" name="Freeform 29">
              <a:extLst>
                <a:ext uri="{FF2B5EF4-FFF2-40B4-BE49-F238E27FC236}">
                  <a16:creationId xmlns:a16="http://schemas.microsoft.com/office/drawing/2014/main" id="{E37046EF-DAF7-46B3-BC17-F33DA45F1ED6}"/>
                </a:ext>
              </a:extLst>
            </p:cNvPr>
            <p:cNvSpPr/>
            <p:nvPr/>
          </p:nvSpPr>
          <p:spPr bwMode="auto">
            <a:xfrm>
              <a:off x="10759461" y="2464460"/>
              <a:ext cx="229263" cy="237030"/>
            </a:xfrm>
            <a:custGeom>
              <a:avLst/>
              <a:gdLst>
                <a:gd name="T0" fmla="*/ 0 w 127"/>
                <a:gd name="T1" fmla="*/ 42 h 132"/>
                <a:gd name="T2" fmla="*/ 51 w 127"/>
                <a:gd name="T3" fmla="*/ 0 h 132"/>
                <a:gd name="T4" fmla="*/ 127 w 127"/>
                <a:gd name="T5" fmla="*/ 105 h 132"/>
                <a:gd name="T6" fmla="*/ 85 w 127"/>
                <a:gd name="T7" fmla="*/ 132 h 132"/>
                <a:gd name="T8" fmla="*/ 0 w 127"/>
                <a:gd name="T9" fmla="*/ 4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2">
                  <a:moveTo>
                    <a:pt x="0" y="42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127" y="105"/>
                    <a:pt x="127" y="105"/>
                    <a:pt x="127" y="105"/>
                  </a:cubicBezTo>
                  <a:cubicBezTo>
                    <a:pt x="85" y="132"/>
                    <a:pt x="85" y="132"/>
                    <a:pt x="85" y="132"/>
                  </a:cubicBezTo>
                  <a:cubicBezTo>
                    <a:pt x="60" y="99"/>
                    <a:pt x="32" y="68"/>
                    <a:pt x="0" y="4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2" name="Freeform 30">
              <a:extLst>
                <a:ext uri="{FF2B5EF4-FFF2-40B4-BE49-F238E27FC236}">
                  <a16:creationId xmlns:a16="http://schemas.microsoft.com/office/drawing/2014/main" id="{8E962444-233D-463E-B952-4473B5EAC896}"/>
                </a:ext>
              </a:extLst>
            </p:cNvPr>
            <p:cNvSpPr/>
            <p:nvPr/>
          </p:nvSpPr>
          <p:spPr bwMode="auto">
            <a:xfrm>
              <a:off x="10512256" y="2295151"/>
              <a:ext cx="253186" cy="207153"/>
            </a:xfrm>
            <a:custGeom>
              <a:avLst/>
              <a:gdLst>
                <a:gd name="T0" fmla="*/ 0 w 141"/>
                <a:gd name="T1" fmla="*/ 55 h 115"/>
                <a:gd name="T2" fmla="*/ 36 w 141"/>
                <a:gd name="T3" fmla="*/ 0 h 115"/>
                <a:gd name="T4" fmla="*/ 141 w 141"/>
                <a:gd name="T5" fmla="*/ 76 h 115"/>
                <a:gd name="T6" fmla="*/ 109 w 141"/>
                <a:gd name="T7" fmla="*/ 115 h 115"/>
                <a:gd name="T8" fmla="*/ 0 w 141"/>
                <a:gd name="T9" fmla="*/ 5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15">
                  <a:moveTo>
                    <a:pt x="0" y="55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41" y="76"/>
                    <a:pt x="141" y="76"/>
                    <a:pt x="141" y="76"/>
                  </a:cubicBezTo>
                  <a:cubicBezTo>
                    <a:pt x="109" y="115"/>
                    <a:pt x="109" y="115"/>
                    <a:pt x="109" y="115"/>
                  </a:cubicBezTo>
                  <a:cubicBezTo>
                    <a:pt x="76" y="91"/>
                    <a:pt x="39" y="71"/>
                    <a:pt x="0" y="5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3" name="Freeform 32">
              <a:extLst>
                <a:ext uri="{FF2B5EF4-FFF2-40B4-BE49-F238E27FC236}">
                  <a16:creationId xmlns:a16="http://schemas.microsoft.com/office/drawing/2014/main" id="{F326E61E-F120-4574-B09B-607A1B8CDE46}"/>
                </a:ext>
              </a:extLst>
            </p:cNvPr>
            <p:cNvSpPr/>
            <p:nvPr/>
          </p:nvSpPr>
          <p:spPr bwMode="auto">
            <a:xfrm>
              <a:off x="9942090" y="2243363"/>
              <a:ext cx="235243" cy="117520"/>
            </a:xfrm>
            <a:custGeom>
              <a:avLst/>
              <a:gdLst>
                <a:gd name="T0" fmla="*/ 0 w 130"/>
                <a:gd name="T1" fmla="*/ 0 h 66"/>
                <a:gd name="T2" fmla="*/ 130 w 130"/>
                <a:gd name="T3" fmla="*/ 0 h 66"/>
                <a:gd name="T4" fmla="*/ 127 w 130"/>
                <a:gd name="T5" fmla="*/ 50 h 66"/>
                <a:gd name="T6" fmla="*/ 4 w 130"/>
                <a:gd name="T7" fmla="*/ 66 h 66"/>
                <a:gd name="T8" fmla="*/ 0 w 130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0"/>
                  </a:moveTo>
                  <a:cubicBezTo>
                    <a:pt x="130" y="0"/>
                    <a:pt x="130" y="0"/>
                    <a:pt x="130" y="0"/>
                  </a:cubicBezTo>
                  <a:cubicBezTo>
                    <a:pt x="127" y="50"/>
                    <a:pt x="127" y="50"/>
                    <a:pt x="127" y="50"/>
                  </a:cubicBezTo>
                  <a:cubicBezTo>
                    <a:pt x="85" y="50"/>
                    <a:pt x="43" y="56"/>
                    <a:pt x="4" y="6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10256" name="组合 23">
            <a:extLst>
              <a:ext uri="{FF2B5EF4-FFF2-40B4-BE49-F238E27FC236}">
                <a16:creationId xmlns:a16="http://schemas.microsoft.com/office/drawing/2014/main" id="{2A6C3C4F-802A-45DD-8F7B-87A49694FA7C}"/>
              </a:ext>
            </a:extLst>
          </p:cNvPr>
          <p:cNvGrpSpPr>
            <a:grpSpLocks/>
          </p:cNvGrpSpPr>
          <p:nvPr/>
        </p:nvGrpSpPr>
        <p:grpSpPr bwMode="auto">
          <a:xfrm>
            <a:off x="4176713" y="2613025"/>
            <a:ext cx="1631950" cy="1631951"/>
            <a:chOff x="3594629" y="2219461"/>
            <a:chExt cx="2049407" cy="2047627"/>
          </a:xfrm>
        </p:grpSpPr>
        <p:sp>
          <p:nvSpPr>
            <p:cNvPr id="25" name="PA_文本框 7">
              <a:extLst>
                <a:ext uri="{FF2B5EF4-FFF2-40B4-BE49-F238E27FC236}">
                  <a16:creationId xmlns:a16="http://schemas.microsoft.com/office/drawing/2014/main" id="{BE0E48EF-F608-42A5-B10E-A11A93CC464E}"/>
                </a:ext>
              </a:extLst>
            </p:cNvPr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309115" y="2955115"/>
              <a:ext cx="619216" cy="5213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108775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sz="2400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Open Sans Light" pitchFamily="34" charset="0"/>
                </a:rPr>
                <a:t>50%</a:t>
              </a:r>
            </a:p>
          </p:txBody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928444D5-6E53-4C90-BDE0-9D5850399E42}"/>
                </a:ext>
              </a:extLst>
            </p:cNvPr>
            <p:cNvSpPr/>
            <p:nvPr/>
          </p:nvSpPr>
          <p:spPr bwMode="auto">
            <a:xfrm>
              <a:off x="4677146" y="2219461"/>
              <a:ext cx="251192" cy="157357"/>
            </a:xfrm>
            <a:custGeom>
              <a:avLst/>
              <a:gdLst>
                <a:gd name="T0" fmla="*/ 0 w 140"/>
                <a:gd name="T1" fmla="*/ 64 h 87"/>
                <a:gd name="T2" fmla="*/ 16 w 140"/>
                <a:gd name="T3" fmla="*/ 0 h 87"/>
                <a:gd name="T4" fmla="*/ 140 w 140"/>
                <a:gd name="T5" fmla="*/ 40 h 87"/>
                <a:gd name="T6" fmla="*/ 122 w 140"/>
                <a:gd name="T7" fmla="*/ 87 h 87"/>
                <a:gd name="T8" fmla="*/ 0 w 140"/>
                <a:gd name="T9" fmla="*/ 6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87">
                  <a:moveTo>
                    <a:pt x="0" y="64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22" y="87"/>
                    <a:pt x="122" y="87"/>
                    <a:pt x="122" y="87"/>
                  </a:cubicBezTo>
                  <a:cubicBezTo>
                    <a:pt x="83" y="74"/>
                    <a:pt x="42" y="67"/>
                    <a:pt x="0" y="6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491C4E9C-3A63-4DDE-924D-B619CAD67F67}"/>
                </a:ext>
              </a:extLst>
            </p:cNvPr>
            <p:cNvSpPr/>
            <p:nvPr/>
          </p:nvSpPr>
          <p:spPr bwMode="auto">
            <a:xfrm>
              <a:off x="4087044" y="2291168"/>
              <a:ext cx="247205" cy="185243"/>
            </a:xfrm>
            <a:custGeom>
              <a:avLst/>
              <a:gdLst>
                <a:gd name="T0" fmla="*/ 24 w 136"/>
                <a:gd name="T1" fmla="*/ 102 h 102"/>
                <a:gd name="T2" fmla="*/ 0 w 136"/>
                <a:gd name="T3" fmla="*/ 40 h 102"/>
                <a:gd name="T4" fmla="*/ 123 w 136"/>
                <a:gd name="T5" fmla="*/ 0 h 102"/>
                <a:gd name="T6" fmla="*/ 136 w 136"/>
                <a:gd name="T7" fmla="*/ 49 h 102"/>
                <a:gd name="T8" fmla="*/ 24 w 136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02">
                  <a:moveTo>
                    <a:pt x="24" y="102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96" y="62"/>
                    <a:pt x="58" y="80"/>
                    <a:pt x="24" y="10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A3AFAE8F-AE0C-4BF8-B73B-22850EB06069}"/>
                </a:ext>
              </a:extLst>
            </p:cNvPr>
            <p:cNvSpPr/>
            <p:nvPr/>
          </p:nvSpPr>
          <p:spPr bwMode="auto">
            <a:xfrm>
              <a:off x="3841834" y="2432590"/>
              <a:ext cx="237236" cy="231055"/>
            </a:xfrm>
            <a:custGeom>
              <a:avLst/>
              <a:gdLst>
                <a:gd name="T0" fmla="*/ 42 w 132"/>
                <a:gd name="T1" fmla="*/ 128 h 128"/>
                <a:gd name="T2" fmla="*/ 0 w 132"/>
                <a:gd name="T3" fmla="*/ 76 h 128"/>
                <a:gd name="T4" fmla="*/ 105 w 132"/>
                <a:gd name="T5" fmla="*/ 0 h 128"/>
                <a:gd name="T6" fmla="*/ 132 w 132"/>
                <a:gd name="T7" fmla="*/ 42 h 128"/>
                <a:gd name="T8" fmla="*/ 42 w 132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28">
                  <a:moveTo>
                    <a:pt x="42" y="128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32" y="42"/>
                    <a:pt x="132" y="42"/>
                    <a:pt x="132" y="42"/>
                  </a:cubicBezTo>
                  <a:cubicBezTo>
                    <a:pt x="99" y="67"/>
                    <a:pt x="68" y="96"/>
                    <a:pt x="42" y="12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BBE9F272-5E86-4C40-A63B-AA8479B8FCEC}"/>
                </a:ext>
              </a:extLst>
            </p:cNvPr>
            <p:cNvSpPr/>
            <p:nvPr/>
          </p:nvSpPr>
          <p:spPr bwMode="auto">
            <a:xfrm>
              <a:off x="3672378" y="2655678"/>
              <a:ext cx="205340" cy="252965"/>
            </a:xfrm>
            <a:custGeom>
              <a:avLst/>
              <a:gdLst>
                <a:gd name="T0" fmla="*/ 55 w 115"/>
                <a:gd name="T1" fmla="*/ 141 h 141"/>
                <a:gd name="T2" fmla="*/ 0 w 115"/>
                <a:gd name="T3" fmla="*/ 105 h 141"/>
                <a:gd name="T4" fmla="*/ 76 w 115"/>
                <a:gd name="T5" fmla="*/ 0 h 141"/>
                <a:gd name="T6" fmla="*/ 115 w 115"/>
                <a:gd name="T7" fmla="*/ 32 h 141"/>
                <a:gd name="T8" fmla="*/ 55 w 115"/>
                <a:gd name="T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41">
                  <a:moveTo>
                    <a:pt x="55" y="141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91" y="65"/>
                    <a:pt x="71" y="102"/>
                    <a:pt x="55" y="1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FCCBE5EC-CBAB-487F-9B01-294375301DC7}"/>
                </a:ext>
              </a:extLst>
            </p:cNvPr>
            <p:cNvSpPr/>
            <p:nvPr/>
          </p:nvSpPr>
          <p:spPr bwMode="auto">
            <a:xfrm>
              <a:off x="3594629" y="2932545"/>
              <a:ext cx="157493" cy="252966"/>
            </a:xfrm>
            <a:custGeom>
              <a:avLst/>
              <a:gdLst>
                <a:gd name="T0" fmla="*/ 64 w 87"/>
                <a:gd name="T1" fmla="*/ 140 h 140"/>
                <a:gd name="T2" fmla="*/ 0 w 87"/>
                <a:gd name="T3" fmla="*/ 124 h 140"/>
                <a:gd name="T4" fmla="*/ 40 w 87"/>
                <a:gd name="T5" fmla="*/ 0 h 140"/>
                <a:gd name="T6" fmla="*/ 87 w 87"/>
                <a:gd name="T7" fmla="*/ 18 h 140"/>
                <a:gd name="T8" fmla="*/ 64 w 87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40">
                  <a:moveTo>
                    <a:pt x="64" y="140"/>
                  </a:moveTo>
                  <a:cubicBezTo>
                    <a:pt x="0" y="124"/>
                    <a:pt x="0" y="124"/>
                    <a:pt x="0" y="124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74" y="57"/>
                    <a:pt x="66" y="98"/>
                    <a:pt x="64" y="14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402CA518-091F-45C1-B863-A5025397D01C}"/>
                </a:ext>
              </a:extLst>
            </p:cNvPr>
            <p:cNvSpPr/>
            <p:nvPr/>
          </p:nvSpPr>
          <p:spPr bwMode="auto">
            <a:xfrm>
              <a:off x="3618552" y="3241283"/>
              <a:ext cx="117621" cy="235039"/>
            </a:xfrm>
            <a:custGeom>
              <a:avLst/>
              <a:gdLst>
                <a:gd name="T0" fmla="*/ 66 w 66"/>
                <a:gd name="T1" fmla="*/ 126 h 130"/>
                <a:gd name="T2" fmla="*/ 0 w 66"/>
                <a:gd name="T3" fmla="*/ 130 h 130"/>
                <a:gd name="T4" fmla="*/ 0 w 66"/>
                <a:gd name="T5" fmla="*/ 0 h 130"/>
                <a:gd name="T6" fmla="*/ 50 w 66"/>
                <a:gd name="T7" fmla="*/ 3 h 130"/>
                <a:gd name="T8" fmla="*/ 66 w 66"/>
                <a:gd name="T9" fmla="*/ 12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30">
                  <a:moveTo>
                    <a:pt x="66" y="126"/>
                  </a:move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45"/>
                    <a:pt x="56" y="87"/>
                    <a:pt x="66" y="1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2B13D7FB-BE81-4811-A2D2-577FFCCD9934}"/>
                </a:ext>
              </a:extLst>
            </p:cNvPr>
            <p:cNvSpPr/>
            <p:nvPr/>
          </p:nvSpPr>
          <p:spPr bwMode="auto">
            <a:xfrm>
              <a:off x="3666398" y="3530101"/>
              <a:ext cx="183410" cy="244999"/>
            </a:xfrm>
            <a:custGeom>
              <a:avLst/>
              <a:gdLst>
                <a:gd name="T0" fmla="*/ 102 w 102"/>
                <a:gd name="T1" fmla="*/ 112 h 137"/>
                <a:gd name="T2" fmla="*/ 40 w 102"/>
                <a:gd name="T3" fmla="*/ 137 h 137"/>
                <a:gd name="T4" fmla="*/ 0 w 102"/>
                <a:gd name="T5" fmla="*/ 13 h 137"/>
                <a:gd name="T6" fmla="*/ 48 w 102"/>
                <a:gd name="T7" fmla="*/ 0 h 137"/>
                <a:gd name="T8" fmla="*/ 102 w 102"/>
                <a:gd name="T9" fmla="*/ 11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7">
                  <a:moveTo>
                    <a:pt x="102" y="112"/>
                  </a:moveTo>
                  <a:cubicBezTo>
                    <a:pt x="40" y="137"/>
                    <a:pt x="40" y="137"/>
                    <a:pt x="40" y="13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2" y="40"/>
                    <a:pt x="80" y="78"/>
                    <a:pt x="102" y="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1C7B01D8-F951-4D41-99EC-386F89298115}"/>
                </a:ext>
              </a:extLst>
            </p:cNvPr>
            <p:cNvSpPr/>
            <p:nvPr/>
          </p:nvSpPr>
          <p:spPr bwMode="auto">
            <a:xfrm>
              <a:off x="3807942" y="3783067"/>
              <a:ext cx="229263" cy="239023"/>
            </a:xfrm>
            <a:custGeom>
              <a:avLst/>
              <a:gdLst>
                <a:gd name="T0" fmla="*/ 127 w 127"/>
                <a:gd name="T1" fmla="*/ 90 h 132"/>
                <a:gd name="T2" fmla="*/ 76 w 127"/>
                <a:gd name="T3" fmla="*/ 132 h 132"/>
                <a:gd name="T4" fmla="*/ 0 w 127"/>
                <a:gd name="T5" fmla="*/ 27 h 132"/>
                <a:gd name="T6" fmla="*/ 42 w 127"/>
                <a:gd name="T7" fmla="*/ 0 h 132"/>
                <a:gd name="T8" fmla="*/ 127 w 127"/>
                <a:gd name="T9" fmla="*/ 9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2">
                  <a:moveTo>
                    <a:pt x="127" y="90"/>
                  </a:moveTo>
                  <a:cubicBezTo>
                    <a:pt x="76" y="132"/>
                    <a:pt x="76" y="132"/>
                    <a:pt x="76" y="13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67" y="33"/>
                    <a:pt x="96" y="64"/>
                    <a:pt x="127" y="9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915D81F1-8D1D-408A-8C9B-5FA64272E0EE}"/>
                </a:ext>
              </a:extLst>
            </p:cNvPr>
            <p:cNvSpPr/>
            <p:nvPr/>
          </p:nvSpPr>
          <p:spPr bwMode="auto">
            <a:xfrm>
              <a:off x="4031224" y="3984244"/>
              <a:ext cx="253186" cy="207153"/>
            </a:xfrm>
            <a:custGeom>
              <a:avLst/>
              <a:gdLst>
                <a:gd name="T0" fmla="*/ 141 w 141"/>
                <a:gd name="T1" fmla="*/ 60 h 116"/>
                <a:gd name="T2" fmla="*/ 105 w 141"/>
                <a:gd name="T3" fmla="*/ 116 h 116"/>
                <a:gd name="T4" fmla="*/ 0 w 141"/>
                <a:gd name="T5" fmla="*/ 39 h 116"/>
                <a:gd name="T6" fmla="*/ 32 w 141"/>
                <a:gd name="T7" fmla="*/ 0 h 116"/>
                <a:gd name="T8" fmla="*/ 141 w 141"/>
                <a:gd name="T9" fmla="*/ 6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16">
                  <a:moveTo>
                    <a:pt x="141" y="60"/>
                  </a:moveTo>
                  <a:cubicBezTo>
                    <a:pt x="105" y="116"/>
                    <a:pt x="105" y="116"/>
                    <a:pt x="105" y="11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65" y="24"/>
                    <a:pt x="102" y="45"/>
                    <a:pt x="141" y="6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2C42539A-29DA-4FC9-8202-52D12CEBEBE3}"/>
                </a:ext>
              </a:extLst>
            </p:cNvPr>
            <p:cNvSpPr/>
            <p:nvPr/>
          </p:nvSpPr>
          <p:spPr bwMode="auto">
            <a:xfrm>
              <a:off x="4310326" y="4111723"/>
              <a:ext cx="251192" cy="155365"/>
            </a:xfrm>
            <a:custGeom>
              <a:avLst/>
              <a:gdLst>
                <a:gd name="T0" fmla="*/ 140 w 140"/>
                <a:gd name="T1" fmla="*/ 22 h 86"/>
                <a:gd name="T2" fmla="*/ 124 w 140"/>
                <a:gd name="T3" fmla="*/ 86 h 86"/>
                <a:gd name="T4" fmla="*/ 0 w 140"/>
                <a:gd name="T5" fmla="*/ 46 h 86"/>
                <a:gd name="T6" fmla="*/ 18 w 140"/>
                <a:gd name="T7" fmla="*/ 0 h 86"/>
                <a:gd name="T8" fmla="*/ 140 w 140"/>
                <a:gd name="T9" fmla="*/ 2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86">
                  <a:moveTo>
                    <a:pt x="140" y="22"/>
                  </a:moveTo>
                  <a:cubicBezTo>
                    <a:pt x="124" y="86"/>
                    <a:pt x="124" y="86"/>
                    <a:pt x="124" y="8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57" y="12"/>
                    <a:pt x="98" y="20"/>
                    <a:pt x="140" y="2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id="{A0A4BA98-9F2B-4BF4-B7C3-571651BFBDF6}"/>
                </a:ext>
              </a:extLst>
            </p:cNvPr>
            <p:cNvSpPr/>
            <p:nvPr/>
          </p:nvSpPr>
          <p:spPr bwMode="auto">
            <a:xfrm>
              <a:off x="4619332" y="4127657"/>
              <a:ext cx="235243" cy="117520"/>
            </a:xfrm>
            <a:custGeom>
              <a:avLst/>
              <a:gdLst>
                <a:gd name="T0" fmla="*/ 126 w 130"/>
                <a:gd name="T1" fmla="*/ 0 h 66"/>
                <a:gd name="T2" fmla="*/ 130 w 130"/>
                <a:gd name="T3" fmla="*/ 66 h 66"/>
                <a:gd name="T4" fmla="*/ 0 w 130"/>
                <a:gd name="T5" fmla="*/ 66 h 66"/>
                <a:gd name="T6" fmla="*/ 3 w 130"/>
                <a:gd name="T7" fmla="*/ 15 h 66"/>
                <a:gd name="T8" fmla="*/ 126 w 130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126" y="0"/>
                  </a:moveTo>
                  <a:cubicBezTo>
                    <a:pt x="130" y="66"/>
                    <a:pt x="130" y="66"/>
                    <a:pt x="13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5" y="15"/>
                    <a:pt x="87" y="10"/>
                    <a:pt x="126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id="{FD199AC9-DE39-4872-8C60-40AF750559E1}"/>
                </a:ext>
              </a:extLst>
            </p:cNvPr>
            <p:cNvSpPr/>
            <p:nvPr/>
          </p:nvSpPr>
          <p:spPr bwMode="auto">
            <a:xfrm>
              <a:off x="4904415" y="4012130"/>
              <a:ext cx="247205" cy="183251"/>
            </a:xfrm>
            <a:custGeom>
              <a:avLst/>
              <a:gdLst>
                <a:gd name="T0" fmla="*/ 112 w 136"/>
                <a:gd name="T1" fmla="*/ 0 h 101"/>
                <a:gd name="T2" fmla="*/ 136 w 136"/>
                <a:gd name="T3" fmla="*/ 61 h 101"/>
                <a:gd name="T4" fmla="*/ 13 w 136"/>
                <a:gd name="T5" fmla="*/ 101 h 101"/>
                <a:gd name="T6" fmla="*/ 0 w 136"/>
                <a:gd name="T7" fmla="*/ 53 h 101"/>
                <a:gd name="T8" fmla="*/ 112 w 136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01">
                  <a:moveTo>
                    <a:pt x="112" y="0"/>
                  </a:moveTo>
                  <a:cubicBezTo>
                    <a:pt x="136" y="61"/>
                    <a:pt x="136" y="61"/>
                    <a:pt x="136" y="61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0" y="40"/>
                    <a:pt x="78" y="22"/>
                    <a:pt x="112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571F3684-DA15-4395-AFF0-CF729CBA3697}"/>
                </a:ext>
              </a:extLst>
            </p:cNvPr>
            <p:cNvSpPr/>
            <p:nvPr/>
          </p:nvSpPr>
          <p:spPr bwMode="auto">
            <a:xfrm>
              <a:off x="5159594" y="3824896"/>
              <a:ext cx="237237" cy="229064"/>
            </a:xfrm>
            <a:custGeom>
              <a:avLst/>
              <a:gdLst>
                <a:gd name="T0" fmla="*/ 90 w 132"/>
                <a:gd name="T1" fmla="*/ 0 h 127"/>
                <a:gd name="T2" fmla="*/ 132 w 132"/>
                <a:gd name="T3" fmla="*/ 51 h 127"/>
                <a:gd name="T4" fmla="*/ 27 w 132"/>
                <a:gd name="T5" fmla="*/ 127 h 127"/>
                <a:gd name="T6" fmla="*/ 0 w 132"/>
                <a:gd name="T7" fmla="*/ 85 h 127"/>
                <a:gd name="T8" fmla="*/ 90 w 132"/>
                <a:gd name="T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27">
                  <a:moveTo>
                    <a:pt x="90" y="0"/>
                  </a:moveTo>
                  <a:cubicBezTo>
                    <a:pt x="132" y="51"/>
                    <a:pt x="132" y="51"/>
                    <a:pt x="132" y="51"/>
                  </a:cubicBezTo>
                  <a:cubicBezTo>
                    <a:pt x="27" y="127"/>
                    <a:pt x="27" y="127"/>
                    <a:pt x="27" y="127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33" y="60"/>
                    <a:pt x="64" y="32"/>
                    <a:pt x="9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id="{6A45E74A-ECD9-4F9E-9779-7E1978C83511}"/>
                </a:ext>
              </a:extLst>
            </p:cNvPr>
            <p:cNvSpPr/>
            <p:nvPr/>
          </p:nvSpPr>
          <p:spPr bwMode="auto">
            <a:xfrm>
              <a:off x="5360947" y="3577906"/>
              <a:ext cx="205339" cy="252966"/>
            </a:xfrm>
            <a:custGeom>
              <a:avLst/>
              <a:gdLst>
                <a:gd name="T0" fmla="*/ 60 w 115"/>
                <a:gd name="T1" fmla="*/ 0 h 141"/>
                <a:gd name="T2" fmla="*/ 115 w 115"/>
                <a:gd name="T3" fmla="*/ 36 h 141"/>
                <a:gd name="T4" fmla="*/ 39 w 115"/>
                <a:gd name="T5" fmla="*/ 141 h 141"/>
                <a:gd name="T6" fmla="*/ 0 w 115"/>
                <a:gd name="T7" fmla="*/ 109 h 141"/>
                <a:gd name="T8" fmla="*/ 60 w 115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41">
                  <a:moveTo>
                    <a:pt x="60" y="0"/>
                  </a:moveTo>
                  <a:cubicBezTo>
                    <a:pt x="115" y="36"/>
                    <a:pt x="115" y="36"/>
                    <a:pt x="115" y="36"/>
                  </a:cubicBezTo>
                  <a:cubicBezTo>
                    <a:pt x="39" y="141"/>
                    <a:pt x="39" y="141"/>
                    <a:pt x="39" y="141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24" y="76"/>
                    <a:pt x="44" y="39"/>
                    <a:pt x="6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0" name="Freeform 26">
              <a:extLst>
                <a:ext uri="{FF2B5EF4-FFF2-40B4-BE49-F238E27FC236}">
                  <a16:creationId xmlns:a16="http://schemas.microsoft.com/office/drawing/2014/main" id="{3C7759F9-4033-4CAC-8112-D9BD71D2A2B0}"/>
                </a:ext>
              </a:extLst>
            </p:cNvPr>
            <p:cNvSpPr/>
            <p:nvPr/>
          </p:nvSpPr>
          <p:spPr bwMode="auto">
            <a:xfrm>
              <a:off x="5486542" y="3301039"/>
              <a:ext cx="157494" cy="252965"/>
            </a:xfrm>
            <a:custGeom>
              <a:avLst/>
              <a:gdLst>
                <a:gd name="T0" fmla="*/ 23 w 87"/>
                <a:gd name="T1" fmla="*/ 0 h 140"/>
                <a:gd name="T2" fmla="*/ 87 w 87"/>
                <a:gd name="T3" fmla="*/ 17 h 140"/>
                <a:gd name="T4" fmla="*/ 47 w 87"/>
                <a:gd name="T5" fmla="*/ 140 h 140"/>
                <a:gd name="T6" fmla="*/ 0 w 87"/>
                <a:gd name="T7" fmla="*/ 122 h 140"/>
                <a:gd name="T8" fmla="*/ 23 w 87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40">
                  <a:moveTo>
                    <a:pt x="23" y="0"/>
                  </a:moveTo>
                  <a:cubicBezTo>
                    <a:pt x="87" y="17"/>
                    <a:pt x="87" y="17"/>
                    <a:pt x="87" y="17"/>
                  </a:cubicBezTo>
                  <a:cubicBezTo>
                    <a:pt x="47" y="140"/>
                    <a:pt x="47" y="140"/>
                    <a:pt x="47" y="14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3" y="83"/>
                    <a:pt x="21" y="42"/>
                    <a:pt x="2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1" name="Freeform 27">
              <a:extLst>
                <a:ext uri="{FF2B5EF4-FFF2-40B4-BE49-F238E27FC236}">
                  <a16:creationId xmlns:a16="http://schemas.microsoft.com/office/drawing/2014/main" id="{54BFF7DB-1420-4851-8FF8-44AC2BE11217}"/>
                </a:ext>
              </a:extLst>
            </p:cNvPr>
            <p:cNvSpPr/>
            <p:nvPr/>
          </p:nvSpPr>
          <p:spPr bwMode="auto">
            <a:xfrm>
              <a:off x="5502491" y="3010228"/>
              <a:ext cx="117622" cy="231055"/>
            </a:xfrm>
            <a:custGeom>
              <a:avLst/>
              <a:gdLst>
                <a:gd name="T0" fmla="*/ 0 w 66"/>
                <a:gd name="T1" fmla="*/ 4 h 130"/>
                <a:gd name="T2" fmla="*/ 66 w 66"/>
                <a:gd name="T3" fmla="*/ 0 h 130"/>
                <a:gd name="T4" fmla="*/ 66 w 66"/>
                <a:gd name="T5" fmla="*/ 130 h 130"/>
                <a:gd name="T6" fmla="*/ 16 w 66"/>
                <a:gd name="T7" fmla="*/ 127 h 130"/>
                <a:gd name="T8" fmla="*/ 0 w 66"/>
                <a:gd name="T9" fmla="*/ 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30">
                  <a:moveTo>
                    <a:pt x="0" y="4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66" y="130"/>
                    <a:pt x="66" y="130"/>
                    <a:pt x="66" y="130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16" y="85"/>
                    <a:pt x="10" y="44"/>
                    <a:pt x="0" y="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2" name="Freeform 28">
              <a:extLst>
                <a:ext uri="{FF2B5EF4-FFF2-40B4-BE49-F238E27FC236}">
                  <a16:creationId xmlns:a16="http://schemas.microsoft.com/office/drawing/2014/main" id="{8666DDA9-68E3-41A6-A0D1-BC834B7C552D}"/>
                </a:ext>
              </a:extLst>
            </p:cNvPr>
            <p:cNvSpPr/>
            <p:nvPr/>
          </p:nvSpPr>
          <p:spPr bwMode="auto">
            <a:xfrm>
              <a:off x="5386863" y="2713441"/>
              <a:ext cx="185404" cy="243006"/>
            </a:xfrm>
            <a:custGeom>
              <a:avLst/>
              <a:gdLst>
                <a:gd name="T0" fmla="*/ 0 w 102"/>
                <a:gd name="T1" fmla="*/ 24 h 136"/>
                <a:gd name="T2" fmla="*/ 62 w 102"/>
                <a:gd name="T3" fmla="*/ 0 h 136"/>
                <a:gd name="T4" fmla="*/ 102 w 102"/>
                <a:gd name="T5" fmla="*/ 123 h 136"/>
                <a:gd name="T6" fmla="*/ 54 w 102"/>
                <a:gd name="T7" fmla="*/ 136 h 136"/>
                <a:gd name="T8" fmla="*/ 0 w 102"/>
                <a:gd name="T9" fmla="*/ 2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6">
                  <a:moveTo>
                    <a:pt x="0" y="24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102" y="123"/>
                    <a:pt x="102" y="123"/>
                    <a:pt x="102" y="123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40" y="96"/>
                    <a:pt x="22" y="59"/>
                    <a:pt x="0" y="2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3" name="Freeform 29">
              <a:extLst>
                <a:ext uri="{FF2B5EF4-FFF2-40B4-BE49-F238E27FC236}">
                  <a16:creationId xmlns:a16="http://schemas.microsoft.com/office/drawing/2014/main" id="{F99C14B2-4AAA-48F0-BB28-A9428E229BD6}"/>
                </a:ext>
              </a:extLst>
            </p:cNvPr>
            <p:cNvSpPr/>
            <p:nvPr/>
          </p:nvSpPr>
          <p:spPr bwMode="auto">
            <a:xfrm>
              <a:off x="5201460" y="2464460"/>
              <a:ext cx="229262" cy="237030"/>
            </a:xfrm>
            <a:custGeom>
              <a:avLst/>
              <a:gdLst>
                <a:gd name="T0" fmla="*/ 0 w 127"/>
                <a:gd name="T1" fmla="*/ 42 h 132"/>
                <a:gd name="T2" fmla="*/ 51 w 127"/>
                <a:gd name="T3" fmla="*/ 0 h 132"/>
                <a:gd name="T4" fmla="*/ 127 w 127"/>
                <a:gd name="T5" fmla="*/ 105 h 132"/>
                <a:gd name="T6" fmla="*/ 85 w 127"/>
                <a:gd name="T7" fmla="*/ 132 h 132"/>
                <a:gd name="T8" fmla="*/ 0 w 127"/>
                <a:gd name="T9" fmla="*/ 4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2">
                  <a:moveTo>
                    <a:pt x="0" y="42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127" y="105"/>
                    <a:pt x="127" y="105"/>
                    <a:pt x="127" y="105"/>
                  </a:cubicBezTo>
                  <a:cubicBezTo>
                    <a:pt x="85" y="132"/>
                    <a:pt x="85" y="132"/>
                    <a:pt x="85" y="132"/>
                  </a:cubicBezTo>
                  <a:cubicBezTo>
                    <a:pt x="60" y="99"/>
                    <a:pt x="32" y="68"/>
                    <a:pt x="0" y="4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4" name="Freeform 30">
              <a:extLst>
                <a:ext uri="{FF2B5EF4-FFF2-40B4-BE49-F238E27FC236}">
                  <a16:creationId xmlns:a16="http://schemas.microsoft.com/office/drawing/2014/main" id="{54F9A182-7207-42B5-95CE-9EBA632DC4F2}"/>
                </a:ext>
              </a:extLst>
            </p:cNvPr>
            <p:cNvSpPr/>
            <p:nvPr/>
          </p:nvSpPr>
          <p:spPr bwMode="auto">
            <a:xfrm>
              <a:off x="4954255" y="2295151"/>
              <a:ext cx="253185" cy="207153"/>
            </a:xfrm>
            <a:custGeom>
              <a:avLst/>
              <a:gdLst>
                <a:gd name="T0" fmla="*/ 0 w 141"/>
                <a:gd name="T1" fmla="*/ 55 h 115"/>
                <a:gd name="T2" fmla="*/ 36 w 141"/>
                <a:gd name="T3" fmla="*/ 0 h 115"/>
                <a:gd name="T4" fmla="*/ 141 w 141"/>
                <a:gd name="T5" fmla="*/ 76 h 115"/>
                <a:gd name="T6" fmla="*/ 109 w 141"/>
                <a:gd name="T7" fmla="*/ 115 h 115"/>
                <a:gd name="T8" fmla="*/ 0 w 141"/>
                <a:gd name="T9" fmla="*/ 5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15">
                  <a:moveTo>
                    <a:pt x="0" y="55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41" y="76"/>
                    <a:pt x="141" y="76"/>
                    <a:pt x="141" y="76"/>
                  </a:cubicBezTo>
                  <a:cubicBezTo>
                    <a:pt x="109" y="115"/>
                    <a:pt x="109" y="115"/>
                    <a:pt x="109" y="115"/>
                  </a:cubicBezTo>
                  <a:cubicBezTo>
                    <a:pt x="76" y="91"/>
                    <a:pt x="39" y="71"/>
                    <a:pt x="0" y="5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5" name="Freeform 32">
              <a:extLst>
                <a:ext uri="{FF2B5EF4-FFF2-40B4-BE49-F238E27FC236}">
                  <a16:creationId xmlns:a16="http://schemas.microsoft.com/office/drawing/2014/main" id="{24A426DB-165D-4F25-B40E-4C1D48F97D00}"/>
                </a:ext>
              </a:extLst>
            </p:cNvPr>
            <p:cNvSpPr/>
            <p:nvPr/>
          </p:nvSpPr>
          <p:spPr bwMode="auto">
            <a:xfrm>
              <a:off x="4384089" y="2243363"/>
              <a:ext cx="235243" cy="117520"/>
            </a:xfrm>
            <a:custGeom>
              <a:avLst/>
              <a:gdLst>
                <a:gd name="T0" fmla="*/ 0 w 130"/>
                <a:gd name="T1" fmla="*/ 0 h 66"/>
                <a:gd name="T2" fmla="*/ 130 w 130"/>
                <a:gd name="T3" fmla="*/ 0 h 66"/>
                <a:gd name="T4" fmla="*/ 127 w 130"/>
                <a:gd name="T5" fmla="*/ 50 h 66"/>
                <a:gd name="T6" fmla="*/ 4 w 130"/>
                <a:gd name="T7" fmla="*/ 66 h 66"/>
                <a:gd name="T8" fmla="*/ 0 w 130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0"/>
                  </a:moveTo>
                  <a:cubicBezTo>
                    <a:pt x="130" y="0"/>
                    <a:pt x="130" y="0"/>
                    <a:pt x="130" y="0"/>
                  </a:cubicBezTo>
                  <a:cubicBezTo>
                    <a:pt x="127" y="50"/>
                    <a:pt x="127" y="50"/>
                    <a:pt x="127" y="50"/>
                  </a:cubicBezTo>
                  <a:cubicBezTo>
                    <a:pt x="85" y="50"/>
                    <a:pt x="43" y="56"/>
                    <a:pt x="4" y="6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10257" name="组合 45">
            <a:extLst>
              <a:ext uri="{FF2B5EF4-FFF2-40B4-BE49-F238E27FC236}">
                <a16:creationId xmlns:a16="http://schemas.microsoft.com/office/drawing/2014/main" id="{4DD28D15-3DBF-471F-8B34-952DA5AE10B1}"/>
              </a:ext>
            </a:extLst>
          </p:cNvPr>
          <p:cNvGrpSpPr>
            <a:grpSpLocks/>
          </p:cNvGrpSpPr>
          <p:nvPr/>
        </p:nvGrpSpPr>
        <p:grpSpPr bwMode="auto">
          <a:xfrm>
            <a:off x="6383337" y="2613025"/>
            <a:ext cx="1631950" cy="1631951"/>
            <a:chOff x="6407571" y="2219461"/>
            <a:chExt cx="2049407" cy="2047627"/>
          </a:xfrm>
        </p:grpSpPr>
        <p:sp>
          <p:nvSpPr>
            <p:cNvPr id="47" name="PA_文本框 7">
              <a:extLst>
                <a:ext uri="{FF2B5EF4-FFF2-40B4-BE49-F238E27FC236}">
                  <a16:creationId xmlns:a16="http://schemas.microsoft.com/office/drawing/2014/main" id="{2B37DF43-AE76-45A1-8C54-6B1C539362E7}"/>
                </a:ext>
              </a:extLst>
            </p:cNvPr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7123276" y="2955115"/>
              <a:ext cx="619216" cy="5213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108775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sz="2400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Open Sans Light" pitchFamily="34" charset="0"/>
                </a:rPr>
                <a:t>80%</a:t>
              </a:r>
            </a:p>
          </p:txBody>
        </p:sp>
        <p:sp>
          <p:nvSpPr>
            <p:cNvPr id="48" name="Freeform 31">
              <a:extLst>
                <a:ext uri="{FF2B5EF4-FFF2-40B4-BE49-F238E27FC236}">
                  <a16:creationId xmlns:a16="http://schemas.microsoft.com/office/drawing/2014/main" id="{A42DD9AB-9120-45E3-92E6-3274F4D91533}"/>
                </a:ext>
              </a:extLst>
            </p:cNvPr>
            <p:cNvSpPr/>
            <p:nvPr/>
          </p:nvSpPr>
          <p:spPr bwMode="auto">
            <a:xfrm>
              <a:off x="7490088" y="2219461"/>
              <a:ext cx="251192" cy="157357"/>
            </a:xfrm>
            <a:custGeom>
              <a:avLst/>
              <a:gdLst>
                <a:gd name="T0" fmla="*/ 0 w 140"/>
                <a:gd name="T1" fmla="*/ 64 h 87"/>
                <a:gd name="T2" fmla="*/ 16 w 140"/>
                <a:gd name="T3" fmla="*/ 0 h 87"/>
                <a:gd name="T4" fmla="*/ 140 w 140"/>
                <a:gd name="T5" fmla="*/ 40 h 87"/>
                <a:gd name="T6" fmla="*/ 122 w 140"/>
                <a:gd name="T7" fmla="*/ 87 h 87"/>
                <a:gd name="T8" fmla="*/ 0 w 140"/>
                <a:gd name="T9" fmla="*/ 6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87">
                  <a:moveTo>
                    <a:pt x="0" y="64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22" y="87"/>
                    <a:pt x="122" y="87"/>
                    <a:pt x="122" y="87"/>
                  </a:cubicBezTo>
                  <a:cubicBezTo>
                    <a:pt x="83" y="74"/>
                    <a:pt x="42" y="67"/>
                    <a:pt x="0" y="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C6243B63-A334-4848-9C05-CF7010027A8F}"/>
                </a:ext>
              </a:extLst>
            </p:cNvPr>
            <p:cNvSpPr/>
            <p:nvPr/>
          </p:nvSpPr>
          <p:spPr bwMode="auto">
            <a:xfrm>
              <a:off x="6899986" y="2291168"/>
              <a:ext cx="247205" cy="185243"/>
            </a:xfrm>
            <a:custGeom>
              <a:avLst/>
              <a:gdLst>
                <a:gd name="T0" fmla="*/ 24 w 136"/>
                <a:gd name="T1" fmla="*/ 102 h 102"/>
                <a:gd name="T2" fmla="*/ 0 w 136"/>
                <a:gd name="T3" fmla="*/ 40 h 102"/>
                <a:gd name="T4" fmla="*/ 123 w 136"/>
                <a:gd name="T5" fmla="*/ 0 h 102"/>
                <a:gd name="T6" fmla="*/ 136 w 136"/>
                <a:gd name="T7" fmla="*/ 49 h 102"/>
                <a:gd name="T8" fmla="*/ 24 w 136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02">
                  <a:moveTo>
                    <a:pt x="24" y="102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96" y="62"/>
                    <a:pt x="58" y="80"/>
                    <a:pt x="24" y="10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1ADA4517-4890-4FA7-8FC2-4A05EFDE4160}"/>
                </a:ext>
              </a:extLst>
            </p:cNvPr>
            <p:cNvSpPr/>
            <p:nvPr/>
          </p:nvSpPr>
          <p:spPr bwMode="auto">
            <a:xfrm>
              <a:off x="6654776" y="2432590"/>
              <a:ext cx="237236" cy="231055"/>
            </a:xfrm>
            <a:custGeom>
              <a:avLst/>
              <a:gdLst>
                <a:gd name="T0" fmla="*/ 42 w 132"/>
                <a:gd name="T1" fmla="*/ 128 h 128"/>
                <a:gd name="T2" fmla="*/ 0 w 132"/>
                <a:gd name="T3" fmla="*/ 76 h 128"/>
                <a:gd name="T4" fmla="*/ 105 w 132"/>
                <a:gd name="T5" fmla="*/ 0 h 128"/>
                <a:gd name="T6" fmla="*/ 132 w 132"/>
                <a:gd name="T7" fmla="*/ 42 h 128"/>
                <a:gd name="T8" fmla="*/ 42 w 132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28">
                  <a:moveTo>
                    <a:pt x="42" y="128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32" y="42"/>
                    <a:pt x="132" y="42"/>
                    <a:pt x="132" y="42"/>
                  </a:cubicBezTo>
                  <a:cubicBezTo>
                    <a:pt x="99" y="67"/>
                    <a:pt x="68" y="96"/>
                    <a:pt x="42" y="12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E2FAFC7F-5DA5-430C-A2E2-A6217AE049F5}"/>
                </a:ext>
              </a:extLst>
            </p:cNvPr>
            <p:cNvSpPr/>
            <p:nvPr/>
          </p:nvSpPr>
          <p:spPr bwMode="auto">
            <a:xfrm>
              <a:off x="6485320" y="2655678"/>
              <a:ext cx="205340" cy="252965"/>
            </a:xfrm>
            <a:custGeom>
              <a:avLst/>
              <a:gdLst>
                <a:gd name="T0" fmla="*/ 55 w 115"/>
                <a:gd name="T1" fmla="*/ 141 h 141"/>
                <a:gd name="T2" fmla="*/ 0 w 115"/>
                <a:gd name="T3" fmla="*/ 105 h 141"/>
                <a:gd name="T4" fmla="*/ 76 w 115"/>
                <a:gd name="T5" fmla="*/ 0 h 141"/>
                <a:gd name="T6" fmla="*/ 115 w 115"/>
                <a:gd name="T7" fmla="*/ 32 h 141"/>
                <a:gd name="T8" fmla="*/ 55 w 115"/>
                <a:gd name="T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41">
                  <a:moveTo>
                    <a:pt x="55" y="141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91" y="65"/>
                    <a:pt x="71" y="102"/>
                    <a:pt x="55" y="1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F707C627-4FE4-4AD4-BBF8-055AA6F32B62}"/>
                </a:ext>
              </a:extLst>
            </p:cNvPr>
            <p:cNvSpPr/>
            <p:nvPr/>
          </p:nvSpPr>
          <p:spPr bwMode="auto">
            <a:xfrm>
              <a:off x="6407571" y="2932545"/>
              <a:ext cx="157493" cy="252966"/>
            </a:xfrm>
            <a:custGeom>
              <a:avLst/>
              <a:gdLst>
                <a:gd name="T0" fmla="*/ 64 w 87"/>
                <a:gd name="T1" fmla="*/ 140 h 140"/>
                <a:gd name="T2" fmla="*/ 0 w 87"/>
                <a:gd name="T3" fmla="*/ 124 h 140"/>
                <a:gd name="T4" fmla="*/ 40 w 87"/>
                <a:gd name="T5" fmla="*/ 0 h 140"/>
                <a:gd name="T6" fmla="*/ 87 w 87"/>
                <a:gd name="T7" fmla="*/ 18 h 140"/>
                <a:gd name="T8" fmla="*/ 64 w 87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40">
                  <a:moveTo>
                    <a:pt x="64" y="140"/>
                  </a:moveTo>
                  <a:cubicBezTo>
                    <a:pt x="0" y="124"/>
                    <a:pt x="0" y="124"/>
                    <a:pt x="0" y="124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74" y="57"/>
                    <a:pt x="66" y="98"/>
                    <a:pt x="64" y="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162C8B16-E1D9-4BEB-BB12-CFCD39269EE4}"/>
                </a:ext>
              </a:extLst>
            </p:cNvPr>
            <p:cNvSpPr/>
            <p:nvPr/>
          </p:nvSpPr>
          <p:spPr bwMode="auto">
            <a:xfrm>
              <a:off x="6431494" y="3241283"/>
              <a:ext cx="117621" cy="235039"/>
            </a:xfrm>
            <a:custGeom>
              <a:avLst/>
              <a:gdLst>
                <a:gd name="T0" fmla="*/ 66 w 66"/>
                <a:gd name="T1" fmla="*/ 126 h 130"/>
                <a:gd name="T2" fmla="*/ 0 w 66"/>
                <a:gd name="T3" fmla="*/ 130 h 130"/>
                <a:gd name="T4" fmla="*/ 0 w 66"/>
                <a:gd name="T5" fmla="*/ 0 h 130"/>
                <a:gd name="T6" fmla="*/ 50 w 66"/>
                <a:gd name="T7" fmla="*/ 3 h 130"/>
                <a:gd name="T8" fmla="*/ 66 w 66"/>
                <a:gd name="T9" fmla="*/ 12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30">
                  <a:moveTo>
                    <a:pt x="66" y="126"/>
                  </a:move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45"/>
                    <a:pt x="56" y="87"/>
                    <a:pt x="66" y="1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8ABCEBE8-2413-4AD7-8F28-1BC400B4C1E6}"/>
                </a:ext>
              </a:extLst>
            </p:cNvPr>
            <p:cNvSpPr/>
            <p:nvPr/>
          </p:nvSpPr>
          <p:spPr bwMode="auto">
            <a:xfrm>
              <a:off x="6479340" y="3530101"/>
              <a:ext cx="183410" cy="244999"/>
            </a:xfrm>
            <a:custGeom>
              <a:avLst/>
              <a:gdLst>
                <a:gd name="T0" fmla="*/ 102 w 102"/>
                <a:gd name="T1" fmla="*/ 112 h 137"/>
                <a:gd name="T2" fmla="*/ 40 w 102"/>
                <a:gd name="T3" fmla="*/ 137 h 137"/>
                <a:gd name="T4" fmla="*/ 0 w 102"/>
                <a:gd name="T5" fmla="*/ 13 h 137"/>
                <a:gd name="T6" fmla="*/ 48 w 102"/>
                <a:gd name="T7" fmla="*/ 0 h 137"/>
                <a:gd name="T8" fmla="*/ 102 w 102"/>
                <a:gd name="T9" fmla="*/ 11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7">
                  <a:moveTo>
                    <a:pt x="102" y="112"/>
                  </a:moveTo>
                  <a:cubicBezTo>
                    <a:pt x="40" y="137"/>
                    <a:pt x="40" y="137"/>
                    <a:pt x="40" y="13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2" y="40"/>
                    <a:pt x="80" y="78"/>
                    <a:pt x="102" y="1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48B3A094-4D06-4BCC-B251-D5223061E9CF}"/>
                </a:ext>
              </a:extLst>
            </p:cNvPr>
            <p:cNvSpPr/>
            <p:nvPr/>
          </p:nvSpPr>
          <p:spPr bwMode="auto">
            <a:xfrm>
              <a:off x="6620884" y="3783067"/>
              <a:ext cx="229263" cy="239023"/>
            </a:xfrm>
            <a:custGeom>
              <a:avLst/>
              <a:gdLst>
                <a:gd name="T0" fmla="*/ 127 w 127"/>
                <a:gd name="T1" fmla="*/ 90 h 132"/>
                <a:gd name="T2" fmla="*/ 76 w 127"/>
                <a:gd name="T3" fmla="*/ 132 h 132"/>
                <a:gd name="T4" fmla="*/ 0 w 127"/>
                <a:gd name="T5" fmla="*/ 27 h 132"/>
                <a:gd name="T6" fmla="*/ 42 w 127"/>
                <a:gd name="T7" fmla="*/ 0 h 132"/>
                <a:gd name="T8" fmla="*/ 127 w 127"/>
                <a:gd name="T9" fmla="*/ 9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2">
                  <a:moveTo>
                    <a:pt x="127" y="90"/>
                  </a:moveTo>
                  <a:cubicBezTo>
                    <a:pt x="76" y="132"/>
                    <a:pt x="76" y="132"/>
                    <a:pt x="76" y="13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67" y="33"/>
                    <a:pt x="96" y="64"/>
                    <a:pt x="127" y="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6231CB1B-1DD0-486D-A3AE-F53CDC25B3BE}"/>
                </a:ext>
              </a:extLst>
            </p:cNvPr>
            <p:cNvSpPr/>
            <p:nvPr/>
          </p:nvSpPr>
          <p:spPr bwMode="auto">
            <a:xfrm>
              <a:off x="6844166" y="3984244"/>
              <a:ext cx="253186" cy="207153"/>
            </a:xfrm>
            <a:custGeom>
              <a:avLst/>
              <a:gdLst>
                <a:gd name="T0" fmla="*/ 141 w 141"/>
                <a:gd name="T1" fmla="*/ 60 h 116"/>
                <a:gd name="T2" fmla="*/ 105 w 141"/>
                <a:gd name="T3" fmla="*/ 116 h 116"/>
                <a:gd name="T4" fmla="*/ 0 w 141"/>
                <a:gd name="T5" fmla="*/ 39 h 116"/>
                <a:gd name="T6" fmla="*/ 32 w 141"/>
                <a:gd name="T7" fmla="*/ 0 h 116"/>
                <a:gd name="T8" fmla="*/ 141 w 141"/>
                <a:gd name="T9" fmla="*/ 6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16">
                  <a:moveTo>
                    <a:pt x="141" y="60"/>
                  </a:moveTo>
                  <a:cubicBezTo>
                    <a:pt x="105" y="116"/>
                    <a:pt x="105" y="116"/>
                    <a:pt x="105" y="11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65" y="24"/>
                    <a:pt x="102" y="45"/>
                    <a:pt x="141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6A3448C8-CC24-4937-A5E7-C7A9D728BB14}"/>
                </a:ext>
              </a:extLst>
            </p:cNvPr>
            <p:cNvSpPr/>
            <p:nvPr/>
          </p:nvSpPr>
          <p:spPr bwMode="auto">
            <a:xfrm>
              <a:off x="7123268" y="4111723"/>
              <a:ext cx="251192" cy="155365"/>
            </a:xfrm>
            <a:custGeom>
              <a:avLst/>
              <a:gdLst>
                <a:gd name="T0" fmla="*/ 140 w 140"/>
                <a:gd name="T1" fmla="*/ 22 h 86"/>
                <a:gd name="T2" fmla="*/ 124 w 140"/>
                <a:gd name="T3" fmla="*/ 86 h 86"/>
                <a:gd name="T4" fmla="*/ 0 w 140"/>
                <a:gd name="T5" fmla="*/ 46 h 86"/>
                <a:gd name="T6" fmla="*/ 18 w 140"/>
                <a:gd name="T7" fmla="*/ 0 h 86"/>
                <a:gd name="T8" fmla="*/ 140 w 140"/>
                <a:gd name="T9" fmla="*/ 2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86">
                  <a:moveTo>
                    <a:pt x="140" y="22"/>
                  </a:moveTo>
                  <a:cubicBezTo>
                    <a:pt x="124" y="86"/>
                    <a:pt x="124" y="86"/>
                    <a:pt x="124" y="8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57" y="12"/>
                    <a:pt x="98" y="20"/>
                    <a:pt x="140" y="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01E656F8-BB6E-4650-9DF9-20C6B14198A0}"/>
                </a:ext>
              </a:extLst>
            </p:cNvPr>
            <p:cNvSpPr/>
            <p:nvPr/>
          </p:nvSpPr>
          <p:spPr bwMode="auto">
            <a:xfrm>
              <a:off x="7432275" y="4127657"/>
              <a:ext cx="235243" cy="117520"/>
            </a:xfrm>
            <a:custGeom>
              <a:avLst/>
              <a:gdLst>
                <a:gd name="T0" fmla="*/ 126 w 130"/>
                <a:gd name="T1" fmla="*/ 0 h 66"/>
                <a:gd name="T2" fmla="*/ 130 w 130"/>
                <a:gd name="T3" fmla="*/ 66 h 66"/>
                <a:gd name="T4" fmla="*/ 0 w 130"/>
                <a:gd name="T5" fmla="*/ 66 h 66"/>
                <a:gd name="T6" fmla="*/ 3 w 130"/>
                <a:gd name="T7" fmla="*/ 15 h 66"/>
                <a:gd name="T8" fmla="*/ 126 w 130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126" y="0"/>
                  </a:moveTo>
                  <a:cubicBezTo>
                    <a:pt x="130" y="66"/>
                    <a:pt x="130" y="66"/>
                    <a:pt x="13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5" y="15"/>
                    <a:pt x="87" y="10"/>
                    <a:pt x="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3EECB2F4-CCED-4EDE-8EBA-40BC7359A421}"/>
                </a:ext>
              </a:extLst>
            </p:cNvPr>
            <p:cNvSpPr/>
            <p:nvPr/>
          </p:nvSpPr>
          <p:spPr bwMode="auto">
            <a:xfrm>
              <a:off x="7717357" y="4012130"/>
              <a:ext cx="247205" cy="183251"/>
            </a:xfrm>
            <a:custGeom>
              <a:avLst/>
              <a:gdLst>
                <a:gd name="T0" fmla="*/ 112 w 136"/>
                <a:gd name="T1" fmla="*/ 0 h 101"/>
                <a:gd name="T2" fmla="*/ 136 w 136"/>
                <a:gd name="T3" fmla="*/ 61 h 101"/>
                <a:gd name="T4" fmla="*/ 13 w 136"/>
                <a:gd name="T5" fmla="*/ 101 h 101"/>
                <a:gd name="T6" fmla="*/ 0 w 136"/>
                <a:gd name="T7" fmla="*/ 53 h 101"/>
                <a:gd name="T8" fmla="*/ 112 w 136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01">
                  <a:moveTo>
                    <a:pt x="112" y="0"/>
                  </a:moveTo>
                  <a:cubicBezTo>
                    <a:pt x="136" y="61"/>
                    <a:pt x="136" y="61"/>
                    <a:pt x="136" y="61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0" y="40"/>
                    <a:pt x="78" y="22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0" name="Freeform 24">
              <a:extLst>
                <a:ext uri="{FF2B5EF4-FFF2-40B4-BE49-F238E27FC236}">
                  <a16:creationId xmlns:a16="http://schemas.microsoft.com/office/drawing/2014/main" id="{2A461CC0-04A8-49B1-B604-58C90A5F4537}"/>
                </a:ext>
              </a:extLst>
            </p:cNvPr>
            <p:cNvSpPr/>
            <p:nvPr/>
          </p:nvSpPr>
          <p:spPr bwMode="auto">
            <a:xfrm>
              <a:off x="7972536" y="3824896"/>
              <a:ext cx="237237" cy="229064"/>
            </a:xfrm>
            <a:custGeom>
              <a:avLst/>
              <a:gdLst>
                <a:gd name="T0" fmla="*/ 90 w 132"/>
                <a:gd name="T1" fmla="*/ 0 h 127"/>
                <a:gd name="T2" fmla="*/ 132 w 132"/>
                <a:gd name="T3" fmla="*/ 51 h 127"/>
                <a:gd name="T4" fmla="*/ 27 w 132"/>
                <a:gd name="T5" fmla="*/ 127 h 127"/>
                <a:gd name="T6" fmla="*/ 0 w 132"/>
                <a:gd name="T7" fmla="*/ 85 h 127"/>
                <a:gd name="T8" fmla="*/ 90 w 132"/>
                <a:gd name="T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27">
                  <a:moveTo>
                    <a:pt x="90" y="0"/>
                  </a:moveTo>
                  <a:cubicBezTo>
                    <a:pt x="132" y="51"/>
                    <a:pt x="132" y="51"/>
                    <a:pt x="132" y="51"/>
                  </a:cubicBezTo>
                  <a:cubicBezTo>
                    <a:pt x="27" y="127"/>
                    <a:pt x="27" y="127"/>
                    <a:pt x="27" y="127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33" y="60"/>
                    <a:pt x="64" y="32"/>
                    <a:pt x="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1" name="Freeform 25">
              <a:extLst>
                <a:ext uri="{FF2B5EF4-FFF2-40B4-BE49-F238E27FC236}">
                  <a16:creationId xmlns:a16="http://schemas.microsoft.com/office/drawing/2014/main" id="{737C2CDA-6F85-401E-9A83-8DBE97EC52B5}"/>
                </a:ext>
              </a:extLst>
            </p:cNvPr>
            <p:cNvSpPr/>
            <p:nvPr/>
          </p:nvSpPr>
          <p:spPr bwMode="auto">
            <a:xfrm>
              <a:off x="8173889" y="3577906"/>
              <a:ext cx="205339" cy="252966"/>
            </a:xfrm>
            <a:custGeom>
              <a:avLst/>
              <a:gdLst>
                <a:gd name="T0" fmla="*/ 60 w 115"/>
                <a:gd name="T1" fmla="*/ 0 h 141"/>
                <a:gd name="T2" fmla="*/ 115 w 115"/>
                <a:gd name="T3" fmla="*/ 36 h 141"/>
                <a:gd name="T4" fmla="*/ 39 w 115"/>
                <a:gd name="T5" fmla="*/ 141 h 141"/>
                <a:gd name="T6" fmla="*/ 0 w 115"/>
                <a:gd name="T7" fmla="*/ 109 h 141"/>
                <a:gd name="T8" fmla="*/ 60 w 115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41">
                  <a:moveTo>
                    <a:pt x="60" y="0"/>
                  </a:moveTo>
                  <a:cubicBezTo>
                    <a:pt x="115" y="36"/>
                    <a:pt x="115" y="36"/>
                    <a:pt x="115" y="36"/>
                  </a:cubicBezTo>
                  <a:cubicBezTo>
                    <a:pt x="39" y="141"/>
                    <a:pt x="39" y="141"/>
                    <a:pt x="39" y="141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24" y="76"/>
                    <a:pt x="44" y="39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2" name="Freeform 26">
              <a:extLst>
                <a:ext uri="{FF2B5EF4-FFF2-40B4-BE49-F238E27FC236}">
                  <a16:creationId xmlns:a16="http://schemas.microsoft.com/office/drawing/2014/main" id="{38BB780C-2615-47CA-A18E-47DD17728051}"/>
                </a:ext>
              </a:extLst>
            </p:cNvPr>
            <p:cNvSpPr/>
            <p:nvPr/>
          </p:nvSpPr>
          <p:spPr bwMode="auto">
            <a:xfrm>
              <a:off x="8299484" y="3301039"/>
              <a:ext cx="157494" cy="252965"/>
            </a:xfrm>
            <a:custGeom>
              <a:avLst/>
              <a:gdLst>
                <a:gd name="T0" fmla="*/ 23 w 87"/>
                <a:gd name="T1" fmla="*/ 0 h 140"/>
                <a:gd name="T2" fmla="*/ 87 w 87"/>
                <a:gd name="T3" fmla="*/ 17 h 140"/>
                <a:gd name="T4" fmla="*/ 47 w 87"/>
                <a:gd name="T5" fmla="*/ 140 h 140"/>
                <a:gd name="T6" fmla="*/ 0 w 87"/>
                <a:gd name="T7" fmla="*/ 122 h 140"/>
                <a:gd name="T8" fmla="*/ 23 w 87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40">
                  <a:moveTo>
                    <a:pt x="23" y="0"/>
                  </a:moveTo>
                  <a:cubicBezTo>
                    <a:pt x="87" y="17"/>
                    <a:pt x="87" y="17"/>
                    <a:pt x="87" y="17"/>
                  </a:cubicBezTo>
                  <a:cubicBezTo>
                    <a:pt x="47" y="140"/>
                    <a:pt x="47" y="140"/>
                    <a:pt x="47" y="14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3" y="83"/>
                    <a:pt x="21" y="42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3" name="Freeform 27">
              <a:extLst>
                <a:ext uri="{FF2B5EF4-FFF2-40B4-BE49-F238E27FC236}">
                  <a16:creationId xmlns:a16="http://schemas.microsoft.com/office/drawing/2014/main" id="{98C60287-F741-4D1B-92C6-C2BB0EDF2C3A}"/>
                </a:ext>
              </a:extLst>
            </p:cNvPr>
            <p:cNvSpPr/>
            <p:nvPr/>
          </p:nvSpPr>
          <p:spPr bwMode="auto">
            <a:xfrm>
              <a:off x="8315433" y="3010228"/>
              <a:ext cx="117622" cy="231055"/>
            </a:xfrm>
            <a:custGeom>
              <a:avLst/>
              <a:gdLst>
                <a:gd name="T0" fmla="*/ 0 w 66"/>
                <a:gd name="T1" fmla="*/ 4 h 130"/>
                <a:gd name="T2" fmla="*/ 66 w 66"/>
                <a:gd name="T3" fmla="*/ 0 h 130"/>
                <a:gd name="T4" fmla="*/ 66 w 66"/>
                <a:gd name="T5" fmla="*/ 130 h 130"/>
                <a:gd name="T6" fmla="*/ 16 w 66"/>
                <a:gd name="T7" fmla="*/ 127 h 130"/>
                <a:gd name="T8" fmla="*/ 0 w 66"/>
                <a:gd name="T9" fmla="*/ 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30">
                  <a:moveTo>
                    <a:pt x="0" y="4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66" y="130"/>
                    <a:pt x="66" y="130"/>
                    <a:pt x="66" y="130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16" y="85"/>
                    <a:pt x="10" y="44"/>
                    <a:pt x="0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4" name="Freeform 28">
              <a:extLst>
                <a:ext uri="{FF2B5EF4-FFF2-40B4-BE49-F238E27FC236}">
                  <a16:creationId xmlns:a16="http://schemas.microsoft.com/office/drawing/2014/main" id="{1C3B22FA-BC1F-41EB-9054-559D66120D15}"/>
                </a:ext>
              </a:extLst>
            </p:cNvPr>
            <p:cNvSpPr/>
            <p:nvPr/>
          </p:nvSpPr>
          <p:spPr bwMode="auto">
            <a:xfrm>
              <a:off x="8199805" y="2713441"/>
              <a:ext cx="185404" cy="243006"/>
            </a:xfrm>
            <a:custGeom>
              <a:avLst/>
              <a:gdLst>
                <a:gd name="T0" fmla="*/ 0 w 102"/>
                <a:gd name="T1" fmla="*/ 24 h 136"/>
                <a:gd name="T2" fmla="*/ 62 w 102"/>
                <a:gd name="T3" fmla="*/ 0 h 136"/>
                <a:gd name="T4" fmla="*/ 102 w 102"/>
                <a:gd name="T5" fmla="*/ 123 h 136"/>
                <a:gd name="T6" fmla="*/ 54 w 102"/>
                <a:gd name="T7" fmla="*/ 136 h 136"/>
                <a:gd name="T8" fmla="*/ 0 w 102"/>
                <a:gd name="T9" fmla="*/ 2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6">
                  <a:moveTo>
                    <a:pt x="0" y="24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102" y="123"/>
                    <a:pt x="102" y="123"/>
                    <a:pt x="102" y="123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40" y="96"/>
                    <a:pt x="22" y="59"/>
                    <a:pt x="0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5" name="Freeform 29">
              <a:extLst>
                <a:ext uri="{FF2B5EF4-FFF2-40B4-BE49-F238E27FC236}">
                  <a16:creationId xmlns:a16="http://schemas.microsoft.com/office/drawing/2014/main" id="{C76A5509-F206-4026-AF7E-05D432228A15}"/>
                </a:ext>
              </a:extLst>
            </p:cNvPr>
            <p:cNvSpPr/>
            <p:nvPr/>
          </p:nvSpPr>
          <p:spPr bwMode="auto">
            <a:xfrm>
              <a:off x="8014402" y="2464460"/>
              <a:ext cx="229262" cy="237030"/>
            </a:xfrm>
            <a:custGeom>
              <a:avLst/>
              <a:gdLst>
                <a:gd name="T0" fmla="*/ 0 w 127"/>
                <a:gd name="T1" fmla="*/ 42 h 132"/>
                <a:gd name="T2" fmla="*/ 51 w 127"/>
                <a:gd name="T3" fmla="*/ 0 h 132"/>
                <a:gd name="T4" fmla="*/ 127 w 127"/>
                <a:gd name="T5" fmla="*/ 105 h 132"/>
                <a:gd name="T6" fmla="*/ 85 w 127"/>
                <a:gd name="T7" fmla="*/ 132 h 132"/>
                <a:gd name="T8" fmla="*/ 0 w 127"/>
                <a:gd name="T9" fmla="*/ 4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2">
                  <a:moveTo>
                    <a:pt x="0" y="42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127" y="105"/>
                    <a:pt x="127" y="105"/>
                    <a:pt x="127" y="105"/>
                  </a:cubicBezTo>
                  <a:cubicBezTo>
                    <a:pt x="85" y="132"/>
                    <a:pt x="85" y="132"/>
                    <a:pt x="85" y="132"/>
                  </a:cubicBezTo>
                  <a:cubicBezTo>
                    <a:pt x="60" y="99"/>
                    <a:pt x="32" y="68"/>
                    <a:pt x="0" y="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6" name="Freeform 30">
              <a:extLst>
                <a:ext uri="{FF2B5EF4-FFF2-40B4-BE49-F238E27FC236}">
                  <a16:creationId xmlns:a16="http://schemas.microsoft.com/office/drawing/2014/main" id="{F321CDD3-184D-4A21-A7B5-AFF7CB5A7B63}"/>
                </a:ext>
              </a:extLst>
            </p:cNvPr>
            <p:cNvSpPr/>
            <p:nvPr/>
          </p:nvSpPr>
          <p:spPr bwMode="auto">
            <a:xfrm>
              <a:off x="7767197" y="2295151"/>
              <a:ext cx="253185" cy="207153"/>
            </a:xfrm>
            <a:custGeom>
              <a:avLst/>
              <a:gdLst>
                <a:gd name="T0" fmla="*/ 0 w 141"/>
                <a:gd name="T1" fmla="*/ 55 h 115"/>
                <a:gd name="T2" fmla="*/ 36 w 141"/>
                <a:gd name="T3" fmla="*/ 0 h 115"/>
                <a:gd name="T4" fmla="*/ 141 w 141"/>
                <a:gd name="T5" fmla="*/ 76 h 115"/>
                <a:gd name="T6" fmla="*/ 109 w 141"/>
                <a:gd name="T7" fmla="*/ 115 h 115"/>
                <a:gd name="T8" fmla="*/ 0 w 141"/>
                <a:gd name="T9" fmla="*/ 5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15">
                  <a:moveTo>
                    <a:pt x="0" y="55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41" y="76"/>
                    <a:pt x="141" y="76"/>
                    <a:pt x="141" y="76"/>
                  </a:cubicBezTo>
                  <a:cubicBezTo>
                    <a:pt x="109" y="115"/>
                    <a:pt x="109" y="115"/>
                    <a:pt x="109" y="115"/>
                  </a:cubicBezTo>
                  <a:cubicBezTo>
                    <a:pt x="76" y="91"/>
                    <a:pt x="39" y="71"/>
                    <a:pt x="0" y="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7" name="Freeform 32">
              <a:extLst>
                <a:ext uri="{FF2B5EF4-FFF2-40B4-BE49-F238E27FC236}">
                  <a16:creationId xmlns:a16="http://schemas.microsoft.com/office/drawing/2014/main" id="{3E150DC6-E248-4CE8-AD1A-EBE713D8E246}"/>
                </a:ext>
              </a:extLst>
            </p:cNvPr>
            <p:cNvSpPr/>
            <p:nvPr/>
          </p:nvSpPr>
          <p:spPr bwMode="auto">
            <a:xfrm>
              <a:off x="7197031" y="2243363"/>
              <a:ext cx="235243" cy="117520"/>
            </a:xfrm>
            <a:custGeom>
              <a:avLst/>
              <a:gdLst>
                <a:gd name="T0" fmla="*/ 0 w 130"/>
                <a:gd name="T1" fmla="*/ 0 h 66"/>
                <a:gd name="T2" fmla="*/ 130 w 130"/>
                <a:gd name="T3" fmla="*/ 0 h 66"/>
                <a:gd name="T4" fmla="*/ 127 w 130"/>
                <a:gd name="T5" fmla="*/ 50 h 66"/>
                <a:gd name="T6" fmla="*/ 4 w 130"/>
                <a:gd name="T7" fmla="*/ 66 h 66"/>
                <a:gd name="T8" fmla="*/ 0 w 130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0"/>
                  </a:moveTo>
                  <a:cubicBezTo>
                    <a:pt x="130" y="0"/>
                    <a:pt x="130" y="0"/>
                    <a:pt x="130" y="0"/>
                  </a:cubicBezTo>
                  <a:cubicBezTo>
                    <a:pt x="127" y="50"/>
                    <a:pt x="127" y="50"/>
                    <a:pt x="127" y="50"/>
                  </a:cubicBezTo>
                  <a:cubicBezTo>
                    <a:pt x="85" y="50"/>
                    <a:pt x="43" y="56"/>
                    <a:pt x="4" y="6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10258" name="组合 67">
            <a:extLst>
              <a:ext uri="{FF2B5EF4-FFF2-40B4-BE49-F238E27FC236}">
                <a16:creationId xmlns:a16="http://schemas.microsoft.com/office/drawing/2014/main" id="{3C7153DB-02B6-40E5-92FA-6FB9DFA1B556}"/>
              </a:ext>
            </a:extLst>
          </p:cNvPr>
          <p:cNvGrpSpPr>
            <a:grpSpLocks/>
          </p:cNvGrpSpPr>
          <p:nvPr/>
        </p:nvGrpSpPr>
        <p:grpSpPr bwMode="auto">
          <a:xfrm>
            <a:off x="1968500" y="2613025"/>
            <a:ext cx="1631950" cy="1631950"/>
            <a:chOff x="835387" y="2219461"/>
            <a:chExt cx="2049407" cy="2047626"/>
          </a:xfrm>
        </p:grpSpPr>
        <p:sp>
          <p:nvSpPr>
            <p:cNvPr id="69" name="PA_文本框 7">
              <a:extLst>
                <a:ext uri="{FF2B5EF4-FFF2-40B4-BE49-F238E27FC236}">
                  <a16:creationId xmlns:a16="http://schemas.microsoft.com/office/drawing/2014/main" id="{2B3295FD-A83D-4396-BE71-DE981E39EA94}"/>
                </a:ext>
              </a:extLst>
            </p:cNvPr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554122" y="2956188"/>
              <a:ext cx="619216" cy="5213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108775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sz="2400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Open Sans Light" pitchFamily="34" charset="0"/>
                </a:rPr>
                <a:t>30%</a:t>
              </a:r>
            </a:p>
          </p:txBody>
        </p:sp>
        <p:sp>
          <p:nvSpPr>
            <p:cNvPr id="70" name="Freeform 31">
              <a:extLst>
                <a:ext uri="{FF2B5EF4-FFF2-40B4-BE49-F238E27FC236}">
                  <a16:creationId xmlns:a16="http://schemas.microsoft.com/office/drawing/2014/main" id="{98E5CA3C-75EC-40EE-BFB0-459456848F8B}"/>
                </a:ext>
              </a:extLst>
            </p:cNvPr>
            <p:cNvSpPr/>
            <p:nvPr/>
          </p:nvSpPr>
          <p:spPr bwMode="auto">
            <a:xfrm>
              <a:off x="1917905" y="2219461"/>
              <a:ext cx="251192" cy="157357"/>
            </a:xfrm>
            <a:custGeom>
              <a:avLst/>
              <a:gdLst>
                <a:gd name="T0" fmla="*/ 0 w 140"/>
                <a:gd name="T1" fmla="*/ 64 h 87"/>
                <a:gd name="T2" fmla="*/ 16 w 140"/>
                <a:gd name="T3" fmla="*/ 0 h 87"/>
                <a:gd name="T4" fmla="*/ 140 w 140"/>
                <a:gd name="T5" fmla="*/ 40 h 87"/>
                <a:gd name="T6" fmla="*/ 122 w 140"/>
                <a:gd name="T7" fmla="*/ 87 h 87"/>
                <a:gd name="T8" fmla="*/ 0 w 140"/>
                <a:gd name="T9" fmla="*/ 6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87">
                  <a:moveTo>
                    <a:pt x="0" y="64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22" y="87"/>
                    <a:pt x="122" y="87"/>
                    <a:pt x="122" y="87"/>
                  </a:cubicBezTo>
                  <a:cubicBezTo>
                    <a:pt x="83" y="74"/>
                    <a:pt x="42" y="67"/>
                    <a:pt x="0" y="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1" name="Freeform 13">
              <a:extLst>
                <a:ext uri="{FF2B5EF4-FFF2-40B4-BE49-F238E27FC236}">
                  <a16:creationId xmlns:a16="http://schemas.microsoft.com/office/drawing/2014/main" id="{33EAF2C5-6839-4F43-AEDA-5654FCAD1D55}"/>
                </a:ext>
              </a:extLst>
            </p:cNvPr>
            <p:cNvSpPr/>
            <p:nvPr/>
          </p:nvSpPr>
          <p:spPr bwMode="auto">
            <a:xfrm>
              <a:off x="1327803" y="2291168"/>
              <a:ext cx="247205" cy="185243"/>
            </a:xfrm>
            <a:custGeom>
              <a:avLst/>
              <a:gdLst>
                <a:gd name="T0" fmla="*/ 24 w 136"/>
                <a:gd name="T1" fmla="*/ 102 h 102"/>
                <a:gd name="T2" fmla="*/ 0 w 136"/>
                <a:gd name="T3" fmla="*/ 40 h 102"/>
                <a:gd name="T4" fmla="*/ 123 w 136"/>
                <a:gd name="T5" fmla="*/ 0 h 102"/>
                <a:gd name="T6" fmla="*/ 136 w 136"/>
                <a:gd name="T7" fmla="*/ 49 h 102"/>
                <a:gd name="T8" fmla="*/ 24 w 136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02">
                  <a:moveTo>
                    <a:pt x="24" y="102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96" y="62"/>
                    <a:pt x="58" y="80"/>
                    <a:pt x="24" y="10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id="{5C21371C-CBA5-4347-89CD-E38EB25B3401}"/>
                </a:ext>
              </a:extLst>
            </p:cNvPr>
            <p:cNvSpPr/>
            <p:nvPr/>
          </p:nvSpPr>
          <p:spPr bwMode="auto">
            <a:xfrm>
              <a:off x="1082592" y="2432590"/>
              <a:ext cx="237237" cy="231055"/>
            </a:xfrm>
            <a:custGeom>
              <a:avLst/>
              <a:gdLst>
                <a:gd name="T0" fmla="*/ 42 w 132"/>
                <a:gd name="T1" fmla="*/ 128 h 128"/>
                <a:gd name="T2" fmla="*/ 0 w 132"/>
                <a:gd name="T3" fmla="*/ 76 h 128"/>
                <a:gd name="T4" fmla="*/ 105 w 132"/>
                <a:gd name="T5" fmla="*/ 0 h 128"/>
                <a:gd name="T6" fmla="*/ 132 w 132"/>
                <a:gd name="T7" fmla="*/ 42 h 128"/>
                <a:gd name="T8" fmla="*/ 42 w 132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28">
                  <a:moveTo>
                    <a:pt x="42" y="128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32" y="42"/>
                    <a:pt x="132" y="42"/>
                    <a:pt x="132" y="42"/>
                  </a:cubicBezTo>
                  <a:cubicBezTo>
                    <a:pt x="99" y="67"/>
                    <a:pt x="68" y="96"/>
                    <a:pt x="42" y="12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3" name="Freeform 15">
              <a:extLst>
                <a:ext uri="{FF2B5EF4-FFF2-40B4-BE49-F238E27FC236}">
                  <a16:creationId xmlns:a16="http://schemas.microsoft.com/office/drawing/2014/main" id="{9DBD585E-043D-4624-9358-9EB3ECEE1B4A}"/>
                </a:ext>
              </a:extLst>
            </p:cNvPr>
            <p:cNvSpPr/>
            <p:nvPr/>
          </p:nvSpPr>
          <p:spPr bwMode="auto">
            <a:xfrm>
              <a:off x="913137" y="2655677"/>
              <a:ext cx="205339" cy="252965"/>
            </a:xfrm>
            <a:custGeom>
              <a:avLst/>
              <a:gdLst>
                <a:gd name="T0" fmla="*/ 55 w 115"/>
                <a:gd name="T1" fmla="*/ 141 h 141"/>
                <a:gd name="T2" fmla="*/ 0 w 115"/>
                <a:gd name="T3" fmla="*/ 105 h 141"/>
                <a:gd name="T4" fmla="*/ 76 w 115"/>
                <a:gd name="T5" fmla="*/ 0 h 141"/>
                <a:gd name="T6" fmla="*/ 115 w 115"/>
                <a:gd name="T7" fmla="*/ 32 h 141"/>
                <a:gd name="T8" fmla="*/ 55 w 115"/>
                <a:gd name="T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41">
                  <a:moveTo>
                    <a:pt x="55" y="141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91" y="65"/>
                    <a:pt x="71" y="102"/>
                    <a:pt x="55" y="1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4" name="Freeform 16">
              <a:extLst>
                <a:ext uri="{FF2B5EF4-FFF2-40B4-BE49-F238E27FC236}">
                  <a16:creationId xmlns:a16="http://schemas.microsoft.com/office/drawing/2014/main" id="{DB3433B0-7EA3-4026-8F80-2F50859C8AAA}"/>
                </a:ext>
              </a:extLst>
            </p:cNvPr>
            <p:cNvSpPr/>
            <p:nvPr/>
          </p:nvSpPr>
          <p:spPr bwMode="auto">
            <a:xfrm>
              <a:off x="835387" y="2932545"/>
              <a:ext cx="157494" cy="252966"/>
            </a:xfrm>
            <a:custGeom>
              <a:avLst/>
              <a:gdLst>
                <a:gd name="T0" fmla="*/ 64 w 87"/>
                <a:gd name="T1" fmla="*/ 140 h 140"/>
                <a:gd name="T2" fmla="*/ 0 w 87"/>
                <a:gd name="T3" fmla="*/ 124 h 140"/>
                <a:gd name="T4" fmla="*/ 40 w 87"/>
                <a:gd name="T5" fmla="*/ 0 h 140"/>
                <a:gd name="T6" fmla="*/ 87 w 87"/>
                <a:gd name="T7" fmla="*/ 18 h 140"/>
                <a:gd name="T8" fmla="*/ 64 w 87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40">
                  <a:moveTo>
                    <a:pt x="64" y="140"/>
                  </a:moveTo>
                  <a:cubicBezTo>
                    <a:pt x="0" y="124"/>
                    <a:pt x="0" y="124"/>
                    <a:pt x="0" y="124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74" y="57"/>
                    <a:pt x="66" y="98"/>
                    <a:pt x="64" y="14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5" name="Freeform 17">
              <a:extLst>
                <a:ext uri="{FF2B5EF4-FFF2-40B4-BE49-F238E27FC236}">
                  <a16:creationId xmlns:a16="http://schemas.microsoft.com/office/drawing/2014/main" id="{E1A825F9-900D-4A9A-9AC9-6D277DE85DD5}"/>
                </a:ext>
              </a:extLst>
            </p:cNvPr>
            <p:cNvSpPr/>
            <p:nvPr/>
          </p:nvSpPr>
          <p:spPr bwMode="auto">
            <a:xfrm>
              <a:off x="859310" y="3241283"/>
              <a:ext cx="117622" cy="235039"/>
            </a:xfrm>
            <a:custGeom>
              <a:avLst/>
              <a:gdLst>
                <a:gd name="T0" fmla="*/ 66 w 66"/>
                <a:gd name="T1" fmla="*/ 126 h 130"/>
                <a:gd name="T2" fmla="*/ 0 w 66"/>
                <a:gd name="T3" fmla="*/ 130 h 130"/>
                <a:gd name="T4" fmla="*/ 0 w 66"/>
                <a:gd name="T5" fmla="*/ 0 h 130"/>
                <a:gd name="T6" fmla="*/ 50 w 66"/>
                <a:gd name="T7" fmla="*/ 3 h 130"/>
                <a:gd name="T8" fmla="*/ 66 w 66"/>
                <a:gd name="T9" fmla="*/ 12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30">
                  <a:moveTo>
                    <a:pt x="66" y="126"/>
                  </a:move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45"/>
                    <a:pt x="56" y="87"/>
                    <a:pt x="66" y="1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6" name="Freeform 18">
              <a:extLst>
                <a:ext uri="{FF2B5EF4-FFF2-40B4-BE49-F238E27FC236}">
                  <a16:creationId xmlns:a16="http://schemas.microsoft.com/office/drawing/2014/main" id="{F9923C25-FEC2-4CA9-BE7B-CEFE4E9A5E74}"/>
                </a:ext>
              </a:extLst>
            </p:cNvPr>
            <p:cNvSpPr/>
            <p:nvPr/>
          </p:nvSpPr>
          <p:spPr bwMode="auto">
            <a:xfrm>
              <a:off x="907156" y="3530101"/>
              <a:ext cx="183410" cy="244999"/>
            </a:xfrm>
            <a:custGeom>
              <a:avLst/>
              <a:gdLst>
                <a:gd name="T0" fmla="*/ 102 w 102"/>
                <a:gd name="T1" fmla="*/ 112 h 137"/>
                <a:gd name="T2" fmla="*/ 40 w 102"/>
                <a:gd name="T3" fmla="*/ 137 h 137"/>
                <a:gd name="T4" fmla="*/ 0 w 102"/>
                <a:gd name="T5" fmla="*/ 13 h 137"/>
                <a:gd name="T6" fmla="*/ 48 w 102"/>
                <a:gd name="T7" fmla="*/ 0 h 137"/>
                <a:gd name="T8" fmla="*/ 102 w 102"/>
                <a:gd name="T9" fmla="*/ 11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7">
                  <a:moveTo>
                    <a:pt x="102" y="112"/>
                  </a:moveTo>
                  <a:cubicBezTo>
                    <a:pt x="40" y="137"/>
                    <a:pt x="40" y="137"/>
                    <a:pt x="40" y="13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2" y="40"/>
                    <a:pt x="80" y="78"/>
                    <a:pt x="102" y="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7" name="Freeform 19">
              <a:extLst>
                <a:ext uri="{FF2B5EF4-FFF2-40B4-BE49-F238E27FC236}">
                  <a16:creationId xmlns:a16="http://schemas.microsoft.com/office/drawing/2014/main" id="{045B9CC7-2D52-4223-8078-15965449906F}"/>
                </a:ext>
              </a:extLst>
            </p:cNvPr>
            <p:cNvSpPr/>
            <p:nvPr/>
          </p:nvSpPr>
          <p:spPr bwMode="auto">
            <a:xfrm>
              <a:off x="1048701" y="3783067"/>
              <a:ext cx="229262" cy="239023"/>
            </a:xfrm>
            <a:custGeom>
              <a:avLst/>
              <a:gdLst>
                <a:gd name="T0" fmla="*/ 127 w 127"/>
                <a:gd name="T1" fmla="*/ 90 h 132"/>
                <a:gd name="T2" fmla="*/ 76 w 127"/>
                <a:gd name="T3" fmla="*/ 132 h 132"/>
                <a:gd name="T4" fmla="*/ 0 w 127"/>
                <a:gd name="T5" fmla="*/ 27 h 132"/>
                <a:gd name="T6" fmla="*/ 42 w 127"/>
                <a:gd name="T7" fmla="*/ 0 h 132"/>
                <a:gd name="T8" fmla="*/ 127 w 127"/>
                <a:gd name="T9" fmla="*/ 9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2">
                  <a:moveTo>
                    <a:pt x="127" y="90"/>
                  </a:moveTo>
                  <a:cubicBezTo>
                    <a:pt x="76" y="132"/>
                    <a:pt x="76" y="132"/>
                    <a:pt x="76" y="13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67" y="33"/>
                    <a:pt x="96" y="64"/>
                    <a:pt x="127" y="9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8" name="Freeform 20">
              <a:extLst>
                <a:ext uri="{FF2B5EF4-FFF2-40B4-BE49-F238E27FC236}">
                  <a16:creationId xmlns:a16="http://schemas.microsoft.com/office/drawing/2014/main" id="{D6F39DDC-0253-49EB-AE1F-860FFC49E85E}"/>
                </a:ext>
              </a:extLst>
            </p:cNvPr>
            <p:cNvSpPr/>
            <p:nvPr/>
          </p:nvSpPr>
          <p:spPr bwMode="auto">
            <a:xfrm>
              <a:off x="1271983" y="3984244"/>
              <a:ext cx="253185" cy="207153"/>
            </a:xfrm>
            <a:custGeom>
              <a:avLst/>
              <a:gdLst>
                <a:gd name="T0" fmla="*/ 141 w 141"/>
                <a:gd name="T1" fmla="*/ 60 h 116"/>
                <a:gd name="T2" fmla="*/ 105 w 141"/>
                <a:gd name="T3" fmla="*/ 116 h 116"/>
                <a:gd name="T4" fmla="*/ 0 w 141"/>
                <a:gd name="T5" fmla="*/ 39 h 116"/>
                <a:gd name="T6" fmla="*/ 32 w 141"/>
                <a:gd name="T7" fmla="*/ 0 h 116"/>
                <a:gd name="T8" fmla="*/ 141 w 141"/>
                <a:gd name="T9" fmla="*/ 6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16">
                  <a:moveTo>
                    <a:pt x="141" y="60"/>
                  </a:moveTo>
                  <a:cubicBezTo>
                    <a:pt x="105" y="116"/>
                    <a:pt x="105" y="116"/>
                    <a:pt x="105" y="11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65" y="24"/>
                    <a:pt x="102" y="45"/>
                    <a:pt x="141" y="6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9" name="Freeform 21">
              <a:extLst>
                <a:ext uri="{FF2B5EF4-FFF2-40B4-BE49-F238E27FC236}">
                  <a16:creationId xmlns:a16="http://schemas.microsoft.com/office/drawing/2014/main" id="{BC070FC9-AFEF-4B28-AEA8-7EF677AA9BBA}"/>
                </a:ext>
              </a:extLst>
            </p:cNvPr>
            <p:cNvSpPr/>
            <p:nvPr/>
          </p:nvSpPr>
          <p:spPr bwMode="auto">
            <a:xfrm>
              <a:off x="1551085" y="4111722"/>
              <a:ext cx="251192" cy="155365"/>
            </a:xfrm>
            <a:custGeom>
              <a:avLst/>
              <a:gdLst>
                <a:gd name="T0" fmla="*/ 140 w 140"/>
                <a:gd name="T1" fmla="*/ 22 h 86"/>
                <a:gd name="T2" fmla="*/ 124 w 140"/>
                <a:gd name="T3" fmla="*/ 86 h 86"/>
                <a:gd name="T4" fmla="*/ 0 w 140"/>
                <a:gd name="T5" fmla="*/ 46 h 86"/>
                <a:gd name="T6" fmla="*/ 18 w 140"/>
                <a:gd name="T7" fmla="*/ 0 h 86"/>
                <a:gd name="T8" fmla="*/ 140 w 140"/>
                <a:gd name="T9" fmla="*/ 2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86">
                  <a:moveTo>
                    <a:pt x="140" y="22"/>
                  </a:moveTo>
                  <a:cubicBezTo>
                    <a:pt x="124" y="86"/>
                    <a:pt x="124" y="86"/>
                    <a:pt x="124" y="8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57" y="12"/>
                    <a:pt x="98" y="20"/>
                    <a:pt x="140" y="2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0" name="Freeform 22">
              <a:extLst>
                <a:ext uri="{FF2B5EF4-FFF2-40B4-BE49-F238E27FC236}">
                  <a16:creationId xmlns:a16="http://schemas.microsoft.com/office/drawing/2014/main" id="{0B07CCF3-720A-4DBB-87A8-AE30504FB8E9}"/>
                </a:ext>
              </a:extLst>
            </p:cNvPr>
            <p:cNvSpPr/>
            <p:nvPr/>
          </p:nvSpPr>
          <p:spPr bwMode="auto">
            <a:xfrm>
              <a:off x="1860090" y="4127657"/>
              <a:ext cx="235243" cy="117520"/>
            </a:xfrm>
            <a:custGeom>
              <a:avLst/>
              <a:gdLst>
                <a:gd name="T0" fmla="*/ 126 w 130"/>
                <a:gd name="T1" fmla="*/ 0 h 66"/>
                <a:gd name="T2" fmla="*/ 130 w 130"/>
                <a:gd name="T3" fmla="*/ 66 h 66"/>
                <a:gd name="T4" fmla="*/ 0 w 130"/>
                <a:gd name="T5" fmla="*/ 66 h 66"/>
                <a:gd name="T6" fmla="*/ 3 w 130"/>
                <a:gd name="T7" fmla="*/ 15 h 66"/>
                <a:gd name="T8" fmla="*/ 126 w 130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126" y="0"/>
                  </a:moveTo>
                  <a:cubicBezTo>
                    <a:pt x="130" y="66"/>
                    <a:pt x="130" y="66"/>
                    <a:pt x="13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5" y="15"/>
                    <a:pt x="87" y="10"/>
                    <a:pt x="12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1" name="Freeform 23">
              <a:extLst>
                <a:ext uri="{FF2B5EF4-FFF2-40B4-BE49-F238E27FC236}">
                  <a16:creationId xmlns:a16="http://schemas.microsoft.com/office/drawing/2014/main" id="{DD16F3E2-3BB6-4AD6-B7CA-F0427BAA7376}"/>
                </a:ext>
              </a:extLst>
            </p:cNvPr>
            <p:cNvSpPr/>
            <p:nvPr/>
          </p:nvSpPr>
          <p:spPr bwMode="auto">
            <a:xfrm>
              <a:off x="2145174" y="4012130"/>
              <a:ext cx="247205" cy="183251"/>
            </a:xfrm>
            <a:custGeom>
              <a:avLst/>
              <a:gdLst>
                <a:gd name="T0" fmla="*/ 112 w 136"/>
                <a:gd name="T1" fmla="*/ 0 h 101"/>
                <a:gd name="T2" fmla="*/ 136 w 136"/>
                <a:gd name="T3" fmla="*/ 61 h 101"/>
                <a:gd name="T4" fmla="*/ 13 w 136"/>
                <a:gd name="T5" fmla="*/ 101 h 101"/>
                <a:gd name="T6" fmla="*/ 0 w 136"/>
                <a:gd name="T7" fmla="*/ 53 h 101"/>
                <a:gd name="T8" fmla="*/ 112 w 136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01">
                  <a:moveTo>
                    <a:pt x="112" y="0"/>
                  </a:moveTo>
                  <a:cubicBezTo>
                    <a:pt x="136" y="61"/>
                    <a:pt x="136" y="61"/>
                    <a:pt x="136" y="61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0" y="40"/>
                    <a:pt x="78" y="22"/>
                    <a:pt x="112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2" name="Freeform 24">
              <a:extLst>
                <a:ext uri="{FF2B5EF4-FFF2-40B4-BE49-F238E27FC236}">
                  <a16:creationId xmlns:a16="http://schemas.microsoft.com/office/drawing/2014/main" id="{3F51595A-DF16-4EC5-98A0-41F49CB7C245}"/>
                </a:ext>
              </a:extLst>
            </p:cNvPr>
            <p:cNvSpPr/>
            <p:nvPr/>
          </p:nvSpPr>
          <p:spPr bwMode="auto">
            <a:xfrm>
              <a:off x="2400353" y="3824895"/>
              <a:ext cx="237236" cy="229064"/>
            </a:xfrm>
            <a:custGeom>
              <a:avLst/>
              <a:gdLst>
                <a:gd name="T0" fmla="*/ 90 w 132"/>
                <a:gd name="T1" fmla="*/ 0 h 127"/>
                <a:gd name="T2" fmla="*/ 132 w 132"/>
                <a:gd name="T3" fmla="*/ 51 h 127"/>
                <a:gd name="T4" fmla="*/ 27 w 132"/>
                <a:gd name="T5" fmla="*/ 127 h 127"/>
                <a:gd name="T6" fmla="*/ 0 w 132"/>
                <a:gd name="T7" fmla="*/ 85 h 127"/>
                <a:gd name="T8" fmla="*/ 90 w 132"/>
                <a:gd name="T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27">
                  <a:moveTo>
                    <a:pt x="90" y="0"/>
                  </a:moveTo>
                  <a:cubicBezTo>
                    <a:pt x="132" y="51"/>
                    <a:pt x="132" y="51"/>
                    <a:pt x="132" y="51"/>
                  </a:cubicBezTo>
                  <a:cubicBezTo>
                    <a:pt x="27" y="127"/>
                    <a:pt x="27" y="127"/>
                    <a:pt x="27" y="127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33" y="60"/>
                    <a:pt x="64" y="32"/>
                    <a:pt x="9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3" name="Freeform 25">
              <a:extLst>
                <a:ext uri="{FF2B5EF4-FFF2-40B4-BE49-F238E27FC236}">
                  <a16:creationId xmlns:a16="http://schemas.microsoft.com/office/drawing/2014/main" id="{A675AFD4-4F5A-43F3-8F39-0AA150FD954F}"/>
                </a:ext>
              </a:extLst>
            </p:cNvPr>
            <p:cNvSpPr/>
            <p:nvPr/>
          </p:nvSpPr>
          <p:spPr bwMode="auto">
            <a:xfrm>
              <a:off x="2601704" y="3577905"/>
              <a:ext cx="205340" cy="252966"/>
            </a:xfrm>
            <a:custGeom>
              <a:avLst/>
              <a:gdLst>
                <a:gd name="T0" fmla="*/ 60 w 115"/>
                <a:gd name="T1" fmla="*/ 0 h 141"/>
                <a:gd name="T2" fmla="*/ 115 w 115"/>
                <a:gd name="T3" fmla="*/ 36 h 141"/>
                <a:gd name="T4" fmla="*/ 39 w 115"/>
                <a:gd name="T5" fmla="*/ 141 h 141"/>
                <a:gd name="T6" fmla="*/ 0 w 115"/>
                <a:gd name="T7" fmla="*/ 109 h 141"/>
                <a:gd name="T8" fmla="*/ 60 w 115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41">
                  <a:moveTo>
                    <a:pt x="60" y="0"/>
                  </a:moveTo>
                  <a:cubicBezTo>
                    <a:pt x="115" y="36"/>
                    <a:pt x="115" y="36"/>
                    <a:pt x="115" y="36"/>
                  </a:cubicBezTo>
                  <a:cubicBezTo>
                    <a:pt x="39" y="141"/>
                    <a:pt x="39" y="141"/>
                    <a:pt x="39" y="141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24" y="76"/>
                    <a:pt x="44" y="39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4" name="Freeform 26">
              <a:extLst>
                <a:ext uri="{FF2B5EF4-FFF2-40B4-BE49-F238E27FC236}">
                  <a16:creationId xmlns:a16="http://schemas.microsoft.com/office/drawing/2014/main" id="{95D67B1C-3BD2-451E-BFAB-6830CBB76B86}"/>
                </a:ext>
              </a:extLst>
            </p:cNvPr>
            <p:cNvSpPr/>
            <p:nvPr/>
          </p:nvSpPr>
          <p:spPr bwMode="auto">
            <a:xfrm>
              <a:off x="2727301" y="3301038"/>
              <a:ext cx="157493" cy="252965"/>
            </a:xfrm>
            <a:custGeom>
              <a:avLst/>
              <a:gdLst>
                <a:gd name="T0" fmla="*/ 23 w 87"/>
                <a:gd name="T1" fmla="*/ 0 h 140"/>
                <a:gd name="T2" fmla="*/ 87 w 87"/>
                <a:gd name="T3" fmla="*/ 17 h 140"/>
                <a:gd name="T4" fmla="*/ 47 w 87"/>
                <a:gd name="T5" fmla="*/ 140 h 140"/>
                <a:gd name="T6" fmla="*/ 0 w 87"/>
                <a:gd name="T7" fmla="*/ 122 h 140"/>
                <a:gd name="T8" fmla="*/ 23 w 87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40">
                  <a:moveTo>
                    <a:pt x="23" y="0"/>
                  </a:moveTo>
                  <a:cubicBezTo>
                    <a:pt x="87" y="17"/>
                    <a:pt x="87" y="17"/>
                    <a:pt x="87" y="17"/>
                  </a:cubicBezTo>
                  <a:cubicBezTo>
                    <a:pt x="47" y="140"/>
                    <a:pt x="47" y="140"/>
                    <a:pt x="47" y="14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3" y="83"/>
                    <a:pt x="21" y="42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5" name="Freeform 27">
              <a:extLst>
                <a:ext uri="{FF2B5EF4-FFF2-40B4-BE49-F238E27FC236}">
                  <a16:creationId xmlns:a16="http://schemas.microsoft.com/office/drawing/2014/main" id="{FB23D719-3B39-44B1-B96A-A9A54B835F21}"/>
                </a:ext>
              </a:extLst>
            </p:cNvPr>
            <p:cNvSpPr/>
            <p:nvPr/>
          </p:nvSpPr>
          <p:spPr bwMode="auto">
            <a:xfrm>
              <a:off x="2743249" y="3010228"/>
              <a:ext cx="117621" cy="231055"/>
            </a:xfrm>
            <a:custGeom>
              <a:avLst/>
              <a:gdLst>
                <a:gd name="T0" fmla="*/ 0 w 66"/>
                <a:gd name="T1" fmla="*/ 4 h 130"/>
                <a:gd name="T2" fmla="*/ 66 w 66"/>
                <a:gd name="T3" fmla="*/ 0 h 130"/>
                <a:gd name="T4" fmla="*/ 66 w 66"/>
                <a:gd name="T5" fmla="*/ 130 h 130"/>
                <a:gd name="T6" fmla="*/ 16 w 66"/>
                <a:gd name="T7" fmla="*/ 127 h 130"/>
                <a:gd name="T8" fmla="*/ 0 w 66"/>
                <a:gd name="T9" fmla="*/ 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30">
                  <a:moveTo>
                    <a:pt x="0" y="4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66" y="130"/>
                    <a:pt x="66" y="130"/>
                    <a:pt x="66" y="130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16" y="85"/>
                    <a:pt x="10" y="44"/>
                    <a:pt x="0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6" name="Freeform 28">
              <a:extLst>
                <a:ext uri="{FF2B5EF4-FFF2-40B4-BE49-F238E27FC236}">
                  <a16:creationId xmlns:a16="http://schemas.microsoft.com/office/drawing/2014/main" id="{59DFBB8D-6831-49B4-96EE-05B826A8EF8A}"/>
                </a:ext>
              </a:extLst>
            </p:cNvPr>
            <p:cNvSpPr/>
            <p:nvPr/>
          </p:nvSpPr>
          <p:spPr bwMode="auto">
            <a:xfrm>
              <a:off x="2627621" y="2713441"/>
              <a:ext cx="185403" cy="243006"/>
            </a:xfrm>
            <a:custGeom>
              <a:avLst/>
              <a:gdLst>
                <a:gd name="T0" fmla="*/ 0 w 102"/>
                <a:gd name="T1" fmla="*/ 24 h 136"/>
                <a:gd name="T2" fmla="*/ 62 w 102"/>
                <a:gd name="T3" fmla="*/ 0 h 136"/>
                <a:gd name="T4" fmla="*/ 102 w 102"/>
                <a:gd name="T5" fmla="*/ 123 h 136"/>
                <a:gd name="T6" fmla="*/ 54 w 102"/>
                <a:gd name="T7" fmla="*/ 136 h 136"/>
                <a:gd name="T8" fmla="*/ 0 w 102"/>
                <a:gd name="T9" fmla="*/ 2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6">
                  <a:moveTo>
                    <a:pt x="0" y="24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102" y="123"/>
                    <a:pt x="102" y="123"/>
                    <a:pt x="102" y="123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40" y="96"/>
                    <a:pt x="22" y="59"/>
                    <a:pt x="0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7" name="Freeform 29">
              <a:extLst>
                <a:ext uri="{FF2B5EF4-FFF2-40B4-BE49-F238E27FC236}">
                  <a16:creationId xmlns:a16="http://schemas.microsoft.com/office/drawing/2014/main" id="{0156029C-51BB-495F-86D8-50313C59256C}"/>
                </a:ext>
              </a:extLst>
            </p:cNvPr>
            <p:cNvSpPr/>
            <p:nvPr/>
          </p:nvSpPr>
          <p:spPr bwMode="auto">
            <a:xfrm>
              <a:off x="2442217" y="2464459"/>
              <a:ext cx="229263" cy="237030"/>
            </a:xfrm>
            <a:custGeom>
              <a:avLst/>
              <a:gdLst>
                <a:gd name="T0" fmla="*/ 0 w 127"/>
                <a:gd name="T1" fmla="*/ 42 h 132"/>
                <a:gd name="T2" fmla="*/ 51 w 127"/>
                <a:gd name="T3" fmla="*/ 0 h 132"/>
                <a:gd name="T4" fmla="*/ 127 w 127"/>
                <a:gd name="T5" fmla="*/ 105 h 132"/>
                <a:gd name="T6" fmla="*/ 85 w 127"/>
                <a:gd name="T7" fmla="*/ 132 h 132"/>
                <a:gd name="T8" fmla="*/ 0 w 127"/>
                <a:gd name="T9" fmla="*/ 4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32">
                  <a:moveTo>
                    <a:pt x="0" y="42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127" y="105"/>
                    <a:pt x="127" y="105"/>
                    <a:pt x="127" y="105"/>
                  </a:cubicBezTo>
                  <a:cubicBezTo>
                    <a:pt x="85" y="132"/>
                    <a:pt x="85" y="132"/>
                    <a:pt x="85" y="132"/>
                  </a:cubicBezTo>
                  <a:cubicBezTo>
                    <a:pt x="60" y="99"/>
                    <a:pt x="32" y="68"/>
                    <a:pt x="0" y="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8" name="Freeform 30">
              <a:extLst>
                <a:ext uri="{FF2B5EF4-FFF2-40B4-BE49-F238E27FC236}">
                  <a16:creationId xmlns:a16="http://schemas.microsoft.com/office/drawing/2014/main" id="{2841541D-FF23-41DC-B37C-241A740FF85A}"/>
                </a:ext>
              </a:extLst>
            </p:cNvPr>
            <p:cNvSpPr/>
            <p:nvPr/>
          </p:nvSpPr>
          <p:spPr bwMode="auto">
            <a:xfrm>
              <a:off x="2195013" y="2295151"/>
              <a:ext cx="253186" cy="207153"/>
            </a:xfrm>
            <a:custGeom>
              <a:avLst/>
              <a:gdLst>
                <a:gd name="T0" fmla="*/ 0 w 141"/>
                <a:gd name="T1" fmla="*/ 55 h 115"/>
                <a:gd name="T2" fmla="*/ 36 w 141"/>
                <a:gd name="T3" fmla="*/ 0 h 115"/>
                <a:gd name="T4" fmla="*/ 141 w 141"/>
                <a:gd name="T5" fmla="*/ 76 h 115"/>
                <a:gd name="T6" fmla="*/ 109 w 141"/>
                <a:gd name="T7" fmla="*/ 115 h 115"/>
                <a:gd name="T8" fmla="*/ 0 w 141"/>
                <a:gd name="T9" fmla="*/ 5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15">
                  <a:moveTo>
                    <a:pt x="0" y="55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41" y="76"/>
                    <a:pt x="141" y="76"/>
                    <a:pt x="141" y="76"/>
                  </a:cubicBezTo>
                  <a:cubicBezTo>
                    <a:pt x="109" y="115"/>
                    <a:pt x="109" y="115"/>
                    <a:pt x="109" y="115"/>
                  </a:cubicBezTo>
                  <a:cubicBezTo>
                    <a:pt x="76" y="91"/>
                    <a:pt x="39" y="71"/>
                    <a:pt x="0" y="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9" name="Freeform 32">
              <a:extLst>
                <a:ext uri="{FF2B5EF4-FFF2-40B4-BE49-F238E27FC236}">
                  <a16:creationId xmlns:a16="http://schemas.microsoft.com/office/drawing/2014/main" id="{43D30E80-7506-45DB-BA4F-4C1D27AC4079}"/>
                </a:ext>
              </a:extLst>
            </p:cNvPr>
            <p:cNvSpPr/>
            <p:nvPr/>
          </p:nvSpPr>
          <p:spPr bwMode="auto">
            <a:xfrm>
              <a:off x="1624847" y="2243363"/>
              <a:ext cx="235243" cy="117520"/>
            </a:xfrm>
            <a:custGeom>
              <a:avLst/>
              <a:gdLst>
                <a:gd name="T0" fmla="*/ 0 w 130"/>
                <a:gd name="T1" fmla="*/ 0 h 66"/>
                <a:gd name="T2" fmla="*/ 130 w 130"/>
                <a:gd name="T3" fmla="*/ 0 h 66"/>
                <a:gd name="T4" fmla="*/ 127 w 130"/>
                <a:gd name="T5" fmla="*/ 50 h 66"/>
                <a:gd name="T6" fmla="*/ 4 w 130"/>
                <a:gd name="T7" fmla="*/ 66 h 66"/>
                <a:gd name="T8" fmla="*/ 0 w 130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66">
                  <a:moveTo>
                    <a:pt x="0" y="0"/>
                  </a:moveTo>
                  <a:cubicBezTo>
                    <a:pt x="130" y="0"/>
                    <a:pt x="130" y="0"/>
                    <a:pt x="130" y="0"/>
                  </a:cubicBezTo>
                  <a:cubicBezTo>
                    <a:pt x="127" y="50"/>
                    <a:pt x="127" y="50"/>
                    <a:pt x="127" y="50"/>
                  </a:cubicBezTo>
                  <a:cubicBezTo>
                    <a:pt x="85" y="50"/>
                    <a:pt x="43" y="56"/>
                    <a:pt x="4" y="6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10243" name="组合 8">
            <a:extLst>
              <a:ext uri="{FF2B5EF4-FFF2-40B4-BE49-F238E27FC236}">
                <a16:creationId xmlns:a16="http://schemas.microsoft.com/office/drawing/2014/main" id="{6A05BF50-5476-40CD-A6F7-12FABEAAA605}"/>
              </a:ext>
            </a:extLst>
          </p:cNvPr>
          <p:cNvGrpSpPr>
            <a:grpSpLocks/>
          </p:cNvGrpSpPr>
          <p:nvPr/>
        </p:nvGrpSpPr>
        <p:grpSpPr bwMode="auto">
          <a:xfrm>
            <a:off x="1731963" y="4684713"/>
            <a:ext cx="2014537" cy="763587"/>
            <a:chOff x="6003922" y="4322116"/>
            <a:chExt cx="2921549" cy="763019"/>
          </a:xfrm>
        </p:grpSpPr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7060EB8E-CA1C-410B-8209-56D7C1CDDA77}"/>
                </a:ext>
              </a:extLst>
            </p:cNvPr>
            <p:cNvSpPr/>
            <p:nvPr/>
          </p:nvSpPr>
          <p:spPr>
            <a:xfrm>
              <a:off x="6003922" y="4623624"/>
              <a:ext cx="2921549" cy="46151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This template is exclusive designed by Fei.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er.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creative, and copyrights belongs to Bao.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tu.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Internet.</a:t>
              </a:r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06" name="矩形 105">
              <a:extLst>
                <a:ext uri="{FF2B5EF4-FFF2-40B4-BE49-F238E27FC236}">
                  <a16:creationId xmlns:a16="http://schemas.microsoft.com/office/drawing/2014/main" id="{AFB2AA9E-8C38-4C58-A6FE-91D09E42566C}"/>
                </a:ext>
              </a:extLst>
            </p:cNvPr>
            <p:cNvSpPr/>
            <p:nvPr/>
          </p:nvSpPr>
          <p:spPr>
            <a:xfrm>
              <a:off x="6358328" y="4322116"/>
              <a:ext cx="2212737" cy="33844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Add your text.</a:t>
              </a:r>
            </a:p>
          </p:txBody>
        </p:sp>
      </p:grpSp>
      <p:grpSp>
        <p:nvGrpSpPr>
          <p:cNvPr id="10244" name="组合 8">
            <a:extLst>
              <a:ext uri="{FF2B5EF4-FFF2-40B4-BE49-F238E27FC236}">
                <a16:creationId xmlns:a16="http://schemas.microsoft.com/office/drawing/2014/main" id="{13CB3011-993C-4CE3-973E-FCE4AC582A35}"/>
              </a:ext>
            </a:extLst>
          </p:cNvPr>
          <p:cNvGrpSpPr>
            <a:grpSpLocks/>
          </p:cNvGrpSpPr>
          <p:nvPr/>
        </p:nvGrpSpPr>
        <p:grpSpPr bwMode="auto">
          <a:xfrm>
            <a:off x="3938588" y="4684713"/>
            <a:ext cx="2016125" cy="763587"/>
            <a:chOff x="6003922" y="4322116"/>
            <a:chExt cx="2921549" cy="763019"/>
          </a:xfrm>
        </p:grpSpPr>
        <p:sp>
          <p:nvSpPr>
            <p:cNvPr id="108" name="矩形 107">
              <a:extLst>
                <a:ext uri="{FF2B5EF4-FFF2-40B4-BE49-F238E27FC236}">
                  <a16:creationId xmlns:a16="http://schemas.microsoft.com/office/drawing/2014/main" id="{0AA8D34D-2E42-421D-8B07-46C66D66DAF9}"/>
                </a:ext>
              </a:extLst>
            </p:cNvPr>
            <p:cNvSpPr/>
            <p:nvPr/>
          </p:nvSpPr>
          <p:spPr>
            <a:xfrm>
              <a:off x="6003922" y="4623624"/>
              <a:ext cx="2921549" cy="46151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This template is exclusive designed by Fei.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er.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creative, and copyrights belongs to Bao.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tu.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Internet.</a:t>
              </a:r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09" name="矩形 108">
              <a:extLst>
                <a:ext uri="{FF2B5EF4-FFF2-40B4-BE49-F238E27FC236}">
                  <a16:creationId xmlns:a16="http://schemas.microsoft.com/office/drawing/2014/main" id="{08CE03D8-4DA4-4FBA-85DA-E63C19222FD0}"/>
                </a:ext>
              </a:extLst>
            </p:cNvPr>
            <p:cNvSpPr/>
            <p:nvPr/>
          </p:nvSpPr>
          <p:spPr>
            <a:xfrm>
              <a:off x="6358328" y="4322116"/>
              <a:ext cx="2212737" cy="33844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Add your text.</a:t>
              </a:r>
            </a:p>
          </p:txBody>
        </p:sp>
      </p:grpSp>
      <p:grpSp>
        <p:nvGrpSpPr>
          <p:cNvPr id="10245" name="组合 8">
            <a:extLst>
              <a:ext uri="{FF2B5EF4-FFF2-40B4-BE49-F238E27FC236}">
                <a16:creationId xmlns:a16="http://schemas.microsoft.com/office/drawing/2014/main" id="{E523F4CA-F953-4AFA-8605-EB495127DF18}"/>
              </a:ext>
            </a:extLst>
          </p:cNvPr>
          <p:cNvGrpSpPr>
            <a:grpSpLocks/>
          </p:cNvGrpSpPr>
          <p:nvPr/>
        </p:nvGrpSpPr>
        <p:grpSpPr bwMode="auto">
          <a:xfrm>
            <a:off x="6192838" y="4684713"/>
            <a:ext cx="2014537" cy="763587"/>
            <a:chOff x="6003922" y="4322116"/>
            <a:chExt cx="2921549" cy="763019"/>
          </a:xfrm>
        </p:grpSpPr>
        <p:sp>
          <p:nvSpPr>
            <p:cNvPr id="111" name="矩形 110">
              <a:extLst>
                <a:ext uri="{FF2B5EF4-FFF2-40B4-BE49-F238E27FC236}">
                  <a16:creationId xmlns:a16="http://schemas.microsoft.com/office/drawing/2014/main" id="{0656591A-E98C-48AD-85F4-DCC15950A1AE}"/>
                </a:ext>
              </a:extLst>
            </p:cNvPr>
            <p:cNvSpPr/>
            <p:nvPr/>
          </p:nvSpPr>
          <p:spPr>
            <a:xfrm>
              <a:off x="6003922" y="4623624"/>
              <a:ext cx="2921549" cy="46151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This template is exclusive designed by Fei.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er.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creative, and copyrights belongs to Bao.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tu.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Internet.</a:t>
              </a:r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12" name="矩形 111">
              <a:extLst>
                <a:ext uri="{FF2B5EF4-FFF2-40B4-BE49-F238E27FC236}">
                  <a16:creationId xmlns:a16="http://schemas.microsoft.com/office/drawing/2014/main" id="{A91A4218-1E23-4DF9-8EA3-BD6CA99CD1DF}"/>
                </a:ext>
              </a:extLst>
            </p:cNvPr>
            <p:cNvSpPr/>
            <p:nvPr/>
          </p:nvSpPr>
          <p:spPr>
            <a:xfrm>
              <a:off x="6358328" y="4322116"/>
              <a:ext cx="2212737" cy="33844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Add your text.</a:t>
              </a:r>
            </a:p>
          </p:txBody>
        </p:sp>
      </p:grpSp>
      <p:grpSp>
        <p:nvGrpSpPr>
          <p:cNvPr id="10246" name="组合 8">
            <a:extLst>
              <a:ext uri="{FF2B5EF4-FFF2-40B4-BE49-F238E27FC236}">
                <a16:creationId xmlns:a16="http://schemas.microsoft.com/office/drawing/2014/main" id="{18989D9E-4933-4FD1-8A65-D1B7A20770A3}"/>
              </a:ext>
            </a:extLst>
          </p:cNvPr>
          <p:cNvGrpSpPr>
            <a:grpSpLocks/>
          </p:cNvGrpSpPr>
          <p:nvPr/>
        </p:nvGrpSpPr>
        <p:grpSpPr bwMode="auto">
          <a:xfrm>
            <a:off x="8399463" y="4684713"/>
            <a:ext cx="2016125" cy="763587"/>
            <a:chOff x="6003922" y="4322116"/>
            <a:chExt cx="2921549" cy="763019"/>
          </a:xfrm>
        </p:grpSpPr>
        <p:sp>
          <p:nvSpPr>
            <p:cNvPr id="114" name="矩形 113">
              <a:extLst>
                <a:ext uri="{FF2B5EF4-FFF2-40B4-BE49-F238E27FC236}">
                  <a16:creationId xmlns:a16="http://schemas.microsoft.com/office/drawing/2014/main" id="{C85BD131-EE7B-4BF8-B97F-97630A308EC6}"/>
                </a:ext>
              </a:extLst>
            </p:cNvPr>
            <p:cNvSpPr/>
            <p:nvPr/>
          </p:nvSpPr>
          <p:spPr>
            <a:xfrm>
              <a:off x="6003922" y="4623624"/>
              <a:ext cx="2921549" cy="46151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This template is exclusive designed by Fei.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er.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creative, and copyrights belongs to Bao.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tu.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Internet.</a:t>
              </a:r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15" name="矩形 114">
              <a:extLst>
                <a:ext uri="{FF2B5EF4-FFF2-40B4-BE49-F238E27FC236}">
                  <a16:creationId xmlns:a16="http://schemas.microsoft.com/office/drawing/2014/main" id="{A8A67AA9-817B-469D-AB3C-65CB5AE3C062}"/>
                </a:ext>
              </a:extLst>
            </p:cNvPr>
            <p:cNvSpPr/>
            <p:nvPr/>
          </p:nvSpPr>
          <p:spPr>
            <a:xfrm>
              <a:off x="6358328" y="4322116"/>
              <a:ext cx="2212737" cy="33844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Add your text.</a:t>
              </a:r>
            </a:p>
          </p:txBody>
        </p:sp>
      </p:grp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ABE1AFA5-24ED-484E-BCF0-3D533D8F83E0}"/>
              </a:ext>
            </a:extLst>
          </p:cNvPr>
          <p:cNvGrpSpPr/>
          <p:nvPr/>
        </p:nvGrpSpPr>
        <p:grpSpPr>
          <a:xfrm>
            <a:off x="658730" y="307528"/>
            <a:ext cx="3927476" cy="947285"/>
            <a:chOff x="658730" y="307528"/>
            <a:chExt cx="3927476" cy="947285"/>
          </a:xfrm>
        </p:grpSpPr>
        <p:grpSp>
          <p:nvGrpSpPr>
            <p:cNvPr id="104" name="组合 8">
              <a:extLst>
                <a:ext uri="{FF2B5EF4-FFF2-40B4-BE49-F238E27FC236}">
                  <a16:creationId xmlns:a16="http://schemas.microsoft.com/office/drawing/2014/main" id="{EC50875E-3175-4D39-819C-3F43A179B5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8730" y="307528"/>
              <a:ext cx="3927476" cy="902432"/>
              <a:chOff x="6003922" y="3634704"/>
              <a:chExt cx="3925397" cy="902877"/>
            </a:xfrm>
          </p:grpSpPr>
          <p:sp>
            <p:nvSpPr>
              <p:cNvPr id="110" name="矩形 109">
                <a:extLst>
                  <a:ext uri="{FF2B5EF4-FFF2-40B4-BE49-F238E27FC236}">
                    <a16:creationId xmlns:a16="http://schemas.microsoft.com/office/drawing/2014/main" id="{DDC6C799-64D7-4E68-B983-03F15584F4B1}"/>
                  </a:ext>
                </a:extLst>
              </p:cNvPr>
              <p:cNvSpPr/>
              <p:nvPr/>
            </p:nvSpPr>
            <p:spPr>
              <a:xfrm>
                <a:off x="6042169" y="4144973"/>
                <a:ext cx="3887150" cy="39260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This template is exclusive designed by Fei. </a:t>
                </a:r>
                <a:r>
                  <a:rPr lang="en-US" altLang="zh-CN" sz="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er.</a:t>
                </a: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 creative, and copyrights belongs to Bao. </a:t>
                </a:r>
                <a:r>
                  <a:rPr lang="en-US" altLang="zh-CN" sz="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tu.</a:t>
                </a: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 Internet.</a:t>
                </a:r>
                <a:endPara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13" name="矩形 112">
                <a:extLst>
                  <a:ext uri="{FF2B5EF4-FFF2-40B4-BE49-F238E27FC236}">
                    <a16:creationId xmlns:a16="http://schemas.microsoft.com/office/drawing/2014/main" id="{9EB65772-CDB9-4434-92F6-9350243B3105}"/>
                  </a:ext>
                </a:extLst>
              </p:cNvPr>
              <p:cNvSpPr/>
              <p:nvPr/>
            </p:nvSpPr>
            <p:spPr>
              <a:xfrm>
                <a:off x="6003922" y="3634704"/>
                <a:ext cx="3761602" cy="58506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BUSINESS PLAN</a:t>
                </a:r>
                <a:endPara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cxnSp>
          <p:nvCxnSpPr>
            <p:cNvPr id="107" name="直接连接符 106">
              <a:extLst>
                <a:ext uri="{FF2B5EF4-FFF2-40B4-BE49-F238E27FC236}">
                  <a16:creationId xmlns:a16="http://schemas.microsoft.com/office/drawing/2014/main" id="{1736E8BD-804D-4B13-BEFE-3936BF9A9E2F}"/>
                </a:ext>
              </a:extLst>
            </p:cNvPr>
            <p:cNvCxnSpPr>
              <a:cxnSpLocks/>
            </p:cNvCxnSpPr>
            <p:nvPr/>
          </p:nvCxnSpPr>
          <p:spPr>
            <a:xfrm>
              <a:off x="782552" y="1254813"/>
              <a:ext cx="3429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组合 115">
            <a:extLst>
              <a:ext uri="{FF2B5EF4-FFF2-40B4-BE49-F238E27FC236}">
                <a16:creationId xmlns:a16="http://schemas.microsoft.com/office/drawing/2014/main" id="{187F1DC4-85C7-4F3C-8231-1E365BAF2F64}"/>
              </a:ext>
            </a:extLst>
          </p:cNvPr>
          <p:cNvGrpSpPr/>
          <p:nvPr/>
        </p:nvGrpSpPr>
        <p:grpSpPr>
          <a:xfrm>
            <a:off x="10733185" y="4247761"/>
            <a:ext cx="3903662" cy="4116116"/>
            <a:chOff x="5600700" y="-1847850"/>
            <a:chExt cx="12630150" cy="13317538"/>
          </a:xfrm>
        </p:grpSpPr>
        <p:sp>
          <p:nvSpPr>
            <p:cNvPr id="117" name="菱形 116">
              <a:extLst>
                <a:ext uri="{FF2B5EF4-FFF2-40B4-BE49-F238E27FC236}">
                  <a16:creationId xmlns:a16="http://schemas.microsoft.com/office/drawing/2014/main" id="{EB6BE1BB-CCD3-414F-B82E-BB3593E29B73}"/>
                </a:ext>
              </a:extLst>
            </p:cNvPr>
            <p:cNvSpPr/>
            <p:nvPr/>
          </p:nvSpPr>
          <p:spPr>
            <a:xfrm>
              <a:off x="7943850" y="-1847850"/>
              <a:ext cx="10287000" cy="102870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18" name="菱形 117">
              <a:extLst>
                <a:ext uri="{FF2B5EF4-FFF2-40B4-BE49-F238E27FC236}">
                  <a16:creationId xmlns:a16="http://schemas.microsoft.com/office/drawing/2014/main" id="{B4EA2915-AB14-485B-9140-78804F346585}"/>
                </a:ext>
              </a:extLst>
            </p:cNvPr>
            <p:cNvSpPr/>
            <p:nvPr/>
          </p:nvSpPr>
          <p:spPr>
            <a:xfrm>
              <a:off x="5600700" y="4781550"/>
              <a:ext cx="6688138" cy="6688138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119" name="菱形 118">
            <a:extLst>
              <a:ext uri="{FF2B5EF4-FFF2-40B4-BE49-F238E27FC236}">
                <a16:creationId xmlns:a16="http://schemas.microsoft.com/office/drawing/2014/main" id="{CA1C9C5C-BE21-4197-A13D-5AFE87C9FF5F}"/>
              </a:ext>
            </a:extLst>
          </p:cNvPr>
          <p:cNvSpPr/>
          <p:nvPr/>
        </p:nvSpPr>
        <p:spPr>
          <a:xfrm>
            <a:off x="-2630260" y="-1165755"/>
            <a:ext cx="3179453" cy="3179453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33">
            <a:extLst>
              <a:ext uri="{FF2B5EF4-FFF2-40B4-BE49-F238E27FC236}">
                <a16:creationId xmlns:a16="http://schemas.microsoft.com/office/drawing/2014/main" id="{A4024243-F3DA-46B6-9460-15D8B4B62BA9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2300288"/>
            <a:ext cx="3768725" cy="3052762"/>
            <a:chOff x="3152599" y="1905031"/>
            <a:chExt cx="5826764" cy="4718140"/>
          </a:xfrm>
        </p:grpSpPr>
        <p:sp>
          <p:nvSpPr>
            <p:cNvPr id="2" name="Freeform 7">
              <a:extLst>
                <a:ext uri="{FF2B5EF4-FFF2-40B4-BE49-F238E27FC236}">
                  <a16:creationId xmlns:a16="http://schemas.microsoft.com/office/drawing/2014/main" id="{90CED235-AC51-4EA9-A5C5-E92DB6AE3D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36308" y="3676481"/>
              <a:ext cx="461429" cy="723791"/>
            </a:xfrm>
            <a:custGeom>
              <a:avLst/>
              <a:gdLst>
                <a:gd name="T0" fmla="*/ 3 w 223"/>
                <a:gd name="T1" fmla="*/ 196 h 351"/>
                <a:gd name="T2" fmla="*/ 10 w 223"/>
                <a:gd name="T3" fmla="*/ 177 h 351"/>
                <a:gd name="T4" fmla="*/ 53 w 223"/>
                <a:gd name="T5" fmla="*/ 157 h 351"/>
                <a:gd name="T6" fmla="*/ 76 w 223"/>
                <a:gd name="T7" fmla="*/ 97 h 351"/>
                <a:gd name="T8" fmla="*/ 90 w 223"/>
                <a:gd name="T9" fmla="*/ 88 h 351"/>
                <a:gd name="T10" fmla="*/ 90 w 223"/>
                <a:gd name="T11" fmla="*/ 88 h 351"/>
                <a:gd name="T12" fmla="*/ 119 w 223"/>
                <a:gd name="T13" fmla="*/ 88 h 351"/>
                <a:gd name="T14" fmla="*/ 119 w 223"/>
                <a:gd name="T15" fmla="*/ 88 h 351"/>
                <a:gd name="T16" fmla="*/ 125 w 223"/>
                <a:gd name="T17" fmla="*/ 89 h 351"/>
                <a:gd name="T18" fmla="*/ 184 w 223"/>
                <a:gd name="T19" fmla="*/ 118 h 351"/>
                <a:gd name="T20" fmla="*/ 190 w 223"/>
                <a:gd name="T21" fmla="*/ 123 h 351"/>
                <a:gd name="T22" fmla="*/ 219 w 223"/>
                <a:gd name="T23" fmla="*/ 167 h 351"/>
                <a:gd name="T24" fmla="*/ 215 w 223"/>
                <a:gd name="T25" fmla="*/ 187 h 351"/>
                <a:gd name="T26" fmla="*/ 207 w 223"/>
                <a:gd name="T27" fmla="*/ 190 h 351"/>
                <a:gd name="T28" fmla="*/ 195 w 223"/>
                <a:gd name="T29" fmla="*/ 183 h 351"/>
                <a:gd name="T30" fmla="*/ 167 w 223"/>
                <a:gd name="T31" fmla="*/ 143 h 351"/>
                <a:gd name="T32" fmla="*/ 134 w 223"/>
                <a:gd name="T33" fmla="*/ 126 h 351"/>
                <a:gd name="T34" fmla="*/ 135 w 223"/>
                <a:gd name="T35" fmla="*/ 131 h 351"/>
                <a:gd name="T36" fmla="*/ 148 w 223"/>
                <a:gd name="T37" fmla="*/ 190 h 351"/>
                <a:gd name="T38" fmla="*/ 138 w 223"/>
                <a:gd name="T39" fmla="*/ 222 h 351"/>
                <a:gd name="T40" fmla="*/ 87 w 223"/>
                <a:gd name="T41" fmla="*/ 273 h 351"/>
                <a:gd name="T42" fmla="*/ 59 w 223"/>
                <a:gd name="T43" fmla="*/ 342 h 351"/>
                <a:gd name="T44" fmla="*/ 46 w 223"/>
                <a:gd name="T45" fmla="*/ 351 h 351"/>
                <a:gd name="T46" fmla="*/ 40 w 223"/>
                <a:gd name="T47" fmla="*/ 350 h 351"/>
                <a:gd name="T48" fmla="*/ 32 w 223"/>
                <a:gd name="T49" fmla="*/ 331 h 351"/>
                <a:gd name="T50" fmla="*/ 61 w 223"/>
                <a:gd name="T51" fmla="*/ 258 h 351"/>
                <a:gd name="T52" fmla="*/ 63 w 223"/>
                <a:gd name="T53" fmla="*/ 254 h 351"/>
                <a:gd name="T54" fmla="*/ 72 w 223"/>
                <a:gd name="T55" fmla="*/ 242 h 351"/>
                <a:gd name="T56" fmla="*/ 97 w 223"/>
                <a:gd name="T57" fmla="*/ 203 h 351"/>
                <a:gd name="T58" fmla="*/ 86 w 223"/>
                <a:gd name="T59" fmla="*/ 152 h 351"/>
                <a:gd name="T60" fmla="*/ 78 w 223"/>
                <a:gd name="T61" fmla="*/ 173 h 351"/>
                <a:gd name="T62" fmla="*/ 71 w 223"/>
                <a:gd name="T63" fmla="*/ 181 h 351"/>
                <a:gd name="T64" fmla="*/ 22 w 223"/>
                <a:gd name="T65" fmla="*/ 203 h 351"/>
                <a:gd name="T66" fmla="*/ 16 w 223"/>
                <a:gd name="T67" fmla="*/ 205 h 351"/>
                <a:gd name="T68" fmla="*/ 3 w 223"/>
                <a:gd name="T69" fmla="*/ 196 h 351"/>
                <a:gd name="T70" fmla="*/ 82 w 223"/>
                <a:gd name="T71" fmla="*/ 73 h 351"/>
                <a:gd name="T72" fmla="*/ 119 w 223"/>
                <a:gd name="T73" fmla="*/ 36 h 351"/>
                <a:gd name="T74" fmla="*/ 82 w 223"/>
                <a:gd name="T75" fmla="*/ 0 h 351"/>
                <a:gd name="T76" fmla="*/ 46 w 223"/>
                <a:gd name="T77" fmla="*/ 36 h 351"/>
                <a:gd name="T78" fmla="*/ 82 w 223"/>
                <a:gd name="T79" fmla="*/ 73 h 351"/>
                <a:gd name="T80" fmla="*/ 153 w 223"/>
                <a:gd name="T81" fmla="*/ 225 h 351"/>
                <a:gd name="T82" fmla="*/ 147 w 223"/>
                <a:gd name="T83" fmla="*/ 232 h 351"/>
                <a:gd name="T84" fmla="*/ 123 w 223"/>
                <a:gd name="T85" fmla="*/ 256 h 351"/>
                <a:gd name="T86" fmla="*/ 133 w 223"/>
                <a:gd name="T87" fmla="*/ 281 h 351"/>
                <a:gd name="T88" fmla="*/ 138 w 223"/>
                <a:gd name="T89" fmla="*/ 288 h 351"/>
                <a:gd name="T90" fmla="*/ 180 w 223"/>
                <a:gd name="T91" fmla="*/ 345 h 351"/>
                <a:gd name="T92" fmla="*/ 192 w 223"/>
                <a:gd name="T93" fmla="*/ 351 h 351"/>
                <a:gd name="T94" fmla="*/ 201 w 223"/>
                <a:gd name="T95" fmla="*/ 348 h 351"/>
                <a:gd name="T96" fmla="*/ 204 w 223"/>
                <a:gd name="T97" fmla="*/ 328 h 351"/>
                <a:gd name="T98" fmla="*/ 162 w 223"/>
                <a:gd name="T99" fmla="*/ 272 h 351"/>
                <a:gd name="T100" fmla="*/ 153 w 223"/>
                <a:gd name="T101" fmla="*/ 225 h 351"/>
                <a:gd name="T102" fmla="*/ 153 w 223"/>
                <a:gd name="T103" fmla="*/ 225 h 351"/>
                <a:gd name="T104" fmla="*/ 153 w 223"/>
                <a:gd name="T105" fmla="*/ 225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3" h="351">
                  <a:moveTo>
                    <a:pt x="3" y="196"/>
                  </a:moveTo>
                  <a:cubicBezTo>
                    <a:pt x="0" y="189"/>
                    <a:pt x="3" y="180"/>
                    <a:pt x="10" y="17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76" y="97"/>
                    <a:pt x="76" y="97"/>
                    <a:pt x="76" y="97"/>
                  </a:cubicBezTo>
                  <a:cubicBezTo>
                    <a:pt x="78" y="91"/>
                    <a:pt x="84" y="88"/>
                    <a:pt x="90" y="88"/>
                  </a:cubicBezTo>
                  <a:cubicBezTo>
                    <a:pt x="90" y="88"/>
                    <a:pt x="90" y="88"/>
                    <a:pt x="90" y="88"/>
                  </a:cubicBezTo>
                  <a:cubicBezTo>
                    <a:pt x="119" y="88"/>
                    <a:pt x="119" y="88"/>
                    <a:pt x="119" y="88"/>
                  </a:cubicBezTo>
                  <a:cubicBezTo>
                    <a:pt x="119" y="88"/>
                    <a:pt x="119" y="88"/>
                    <a:pt x="119" y="88"/>
                  </a:cubicBezTo>
                  <a:cubicBezTo>
                    <a:pt x="121" y="88"/>
                    <a:pt x="123" y="88"/>
                    <a:pt x="125" y="89"/>
                  </a:cubicBezTo>
                  <a:cubicBezTo>
                    <a:pt x="184" y="118"/>
                    <a:pt x="184" y="118"/>
                    <a:pt x="184" y="118"/>
                  </a:cubicBezTo>
                  <a:cubicBezTo>
                    <a:pt x="186" y="119"/>
                    <a:pt x="188" y="121"/>
                    <a:pt x="190" y="123"/>
                  </a:cubicBezTo>
                  <a:cubicBezTo>
                    <a:pt x="219" y="167"/>
                    <a:pt x="219" y="167"/>
                    <a:pt x="219" y="167"/>
                  </a:cubicBezTo>
                  <a:cubicBezTo>
                    <a:pt x="223" y="174"/>
                    <a:pt x="222" y="183"/>
                    <a:pt x="215" y="187"/>
                  </a:cubicBezTo>
                  <a:cubicBezTo>
                    <a:pt x="212" y="189"/>
                    <a:pt x="209" y="190"/>
                    <a:pt x="207" y="190"/>
                  </a:cubicBezTo>
                  <a:cubicBezTo>
                    <a:pt x="202" y="190"/>
                    <a:pt x="197" y="188"/>
                    <a:pt x="195" y="183"/>
                  </a:cubicBezTo>
                  <a:cubicBezTo>
                    <a:pt x="167" y="143"/>
                    <a:pt x="167" y="143"/>
                    <a:pt x="167" y="143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5" y="129"/>
                    <a:pt x="135" y="131"/>
                    <a:pt x="135" y="131"/>
                  </a:cubicBezTo>
                  <a:cubicBezTo>
                    <a:pt x="139" y="153"/>
                    <a:pt x="145" y="181"/>
                    <a:pt x="148" y="190"/>
                  </a:cubicBezTo>
                  <a:cubicBezTo>
                    <a:pt x="153" y="210"/>
                    <a:pt x="138" y="222"/>
                    <a:pt x="138" y="222"/>
                  </a:cubicBezTo>
                  <a:cubicBezTo>
                    <a:pt x="87" y="273"/>
                    <a:pt x="87" y="273"/>
                    <a:pt x="87" y="273"/>
                  </a:cubicBezTo>
                  <a:cubicBezTo>
                    <a:pt x="59" y="342"/>
                    <a:pt x="59" y="342"/>
                    <a:pt x="59" y="342"/>
                  </a:cubicBezTo>
                  <a:cubicBezTo>
                    <a:pt x="57" y="348"/>
                    <a:pt x="52" y="351"/>
                    <a:pt x="46" y="351"/>
                  </a:cubicBezTo>
                  <a:cubicBezTo>
                    <a:pt x="44" y="351"/>
                    <a:pt x="42" y="351"/>
                    <a:pt x="40" y="350"/>
                  </a:cubicBezTo>
                  <a:cubicBezTo>
                    <a:pt x="33" y="347"/>
                    <a:pt x="29" y="338"/>
                    <a:pt x="32" y="331"/>
                  </a:cubicBezTo>
                  <a:cubicBezTo>
                    <a:pt x="61" y="258"/>
                    <a:pt x="61" y="258"/>
                    <a:pt x="61" y="258"/>
                  </a:cubicBezTo>
                  <a:cubicBezTo>
                    <a:pt x="62" y="256"/>
                    <a:pt x="62" y="255"/>
                    <a:pt x="63" y="254"/>
                  </a:cubicBezTo>
                  <a:cubicBezTo>
                    <a:pt x="72" y="242"/>
                    <a:pt x="72" y="242"/>
                    <a:pt x="72" y="242"/>
                  </a:cubicBezTo>
                  <a:cubicBezTo>
                    <a:pt x="97" y="203"/>
                    <a:pt x="97" y="203"/>
                    <a:pt x="97" y="203"/>
                  </a:cubicBezTo>
                  <a:cubicBezTo>
                    <a:pt x="86" y="152"/>
                    <a:pt x="86" y="152"/>
                    <a:pt x="86" y="152"/>
                  </a:cubicBezTo>
                  <a:cubicBezTo>
                    <a:pt x="78" y="173"/>
                    <a:pt x="78" y="173"/>
                    <a:pt x="78" y="173"/>
                  </a:cubicBezTo>
                  <a:cubicBezTo>
                    <a:pt x="77" y="177"/>
                    <a:pt x="74" y="180"/>
                    <a:pt x="71" y="181"/>
                  </a:cubicBezTo>
                  <a:cubicBezTo>
                    <a:pt x="22" y="203"/>
                    <a:pt x="22" y="203"/>
                    <a:pt x="22" y="203"/>
                  </a:cubicBezTo>
                  <a:cubicBezTo>
                    <a:pt x="20" y="204"/>
                    <a:pt x="18" y="205"/>
                    <a:pt x="16" y="205"/>
                  </a:cubicBezTo>
                  <a:cubicBezTo>
                    <a:pt x="11" y="205"/>
                    <a:pt x="6" y="201"/>
                    <a:pt x="3" y="196"/>
                  </a:cubicBezTo>
                  <a:close/>
                  <a:moveTo>
                    <a:pt x="82" y="73"/>
                  </a:moveTo>
                  <a:cubicBezTo>
                    <a:pt x="102" y="73"/>
                    <a:pt x="119" y="56"/>
                    <a:pt x="119" y="36"/>
                  </a:cubicBezTo>
                  <a:cubicBezTo>
                    <a:pt x="119" y="16"/>
                    <a:pt x="102" y="0"/>
                    <a:pt x="82" y="0"/>
                  </a:cubicBezTo>
                  <a:cubicBezTo>
                    <a:pt x="62" y="0"/>
                    <a:pt x="46" y="16"/>
                    <a:pt x="46" y="36"/>
                  </a:cubicBezTo>
                  <a:cubicBezTo>
                    <a:pt x="46" y="56"/>
                    <a:pt x="62" y="73"/>
                    <a:pt x="82" y="73"/>
                  </a:cubicBezTo>
                  <a:close/>
                  <a:moveTo>
                    <a:pt x="153" y="225"/>
                  </a:moveTo>
                  <a:cubicBezTo>
                    <a:pt x="151" y="228"/>
                    <a:pt x="148" y="231"/>
                    <a:pt x="147" y="232"/>
                  </a:cubicBezTo>
                  <a:cubicBezTo>
                    <a:pt x="123" y="256"/>
                    <a:pt x="123" y="256"/>
                    <a:pt x="123" y="256"/>
                  </a:cubicBezTo>
                  <a:cubicBezTo>
                    <a:pt x="133" y="281"/>
                    <a:pt x="133" y="281"/>
                    <a:pt x="133" y="281"/>
                  </a:cubicBezTo>
                  <a:cubicBezTo>
                    <a:pt x="134" y="284"/>
                    <a:pt x="136" y="286"/>
                    <a:pt x="138" y="288"/>
                  </a:cubicBezTo>
                  <a:cubicBezTo>
                    <a:pt x="180" y="345"/>
                    <a:pt x="180" y="345"/>
                    <a:pt x="180" y="345"/>
                  </a:cubicBezTo>
                  <a:cubicBezTo>
                    <a:pt x="183" y="349"/>
                    <a:pt x="188" y="351"/>
                    <a:pt x="192" y="351"/>
                  </a:cubicBezTo>
                  <a:cubicBezTo>
                    <a:pt x="195" y="351"/>
                    <a:pt x="198" y="350"/>
                    <a:pt x="201" y="348"/>
                  </a:cubicBezTo>
                  <a:cubicBezTo>
                    <a:pt x="207" y="343"/>
                    <a:pt x="209" y="334"/>
                    <a:pt x="204" y="328"/>
                  </a:cubicBezTo>
                  <a:cubicBezTo>
                    <a:pt x="162" y="272"/>
                    <a:pt x="162" y="272"/>
                    <a:pt x="162" y="272"/>
                  </a:cubicBezTo>
                  <a:cubicBezTo>
                    <a:pt x="153" y="225"/>
                    <a:pt x="153" y="225"/>
                    <a:pt x="153" y="225"/>
                  </a:cubicBezTo>
                  <a:close/>
                  <a:moveTo>
                    <a:pt x="153" y="225"/>
                  </a:moveTo>
                  <a:cubicBezTo>
                    <a:pt x="153" y="225"/>
                    <a:pt x="153" y="225"/>
                    <a:pt x="153" y="22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91412" tIns="45706" rIns="91412" bIns="45706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09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prstClr val="black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10CE5DCE-38E1-48BE-A65C-7CDBBB2405B2}"/>
                </a:ext>
              </a:extLst>
            </p:cNvPr>
            <p:cNvGrpSpPr/>
            <p:nvPr/>
          </p:nvGrpSpPr>
          <p:grpSpPr>
            <a:xfrm>
              <a:off x="6971266" y="2487887"/>
              <a:ext cx="617154" cy="667321"/>
              <a:chOff x="6902450" y="3638551"/>
              <a:chExt cx="666750" cy="720725"/>
            </a:xfrm>
            <a:solidFill>
              <a:schemeClr val="accent3"/>
            </a:solidFill>
            <a:effectLst/>
          </p:grpSpPr>
          <p:sp>
            <p:nvSpPr>
              <p:cNvPr id="4" name="Oval 8">
                <a:extLst>
                  <a:ext uri="{FF2B5EF4-FFF2-40B4-BE49-F238E27FC236}">
                    <a16:creationId xmlns:a16="http://schemas.microsoft.com/office/drawing/2014/main" id="{CE69AE51-6C20-4B87-B65F-7E79B414AF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96112" y="3638551"/>
                <a:ext cx="150813" cy="1508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882" tIns="60941" rIns="121882" bIns="60941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609402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solidFill>
                    <a:prstClr val="black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5" name="Freeform 9">
                <a:extLst>
                  <a:ext uri="{FF2B5EF4-FFF2-40B4-BE49-F238E27FC236}">
                    <a16:creationId xmlns:a16="http://schemas.microsoft.com/office/drawing/2014/main" id="{066242D4-5CEF-4835-952F-490A3EE6D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86625" y="4048126"/>
                <a:ext cx="282575" cy="134938"/>
              </a:xfrm>
              <a:custGeom>
                <a:avLst/>
                <a:gdLst>
                  <a:gd name="T0" fmla="*/ 27 w 127"/>
                  <a:gd name="T1" fmla="*/ 0 h 61"/>
                  <a:gd name="T2" fmla="*/ 0 w 127"/>
                  <a:gd name="T3" fmla="*/ 26 h 61"/>
                  <a:gd name="T4" fmla="*/ 17 w 127"/>
                  <a:gd name="T5" fmla="*/ 51 h 61"/>
                  <a:gd name="T6" fmla="*/ 34 w 127"/>
                  <a:gd name="T7" fmla="*/ 61 h 61"/>
                  <a:gd name="T8" fmla="*/ 108 w 127"/>
                  <a:gd name="T9" fmla="*/ 61 h 61"/>
                  <a:gd name="T10" fmla="*/ 127 w 127"/>
                  <a:gd name="T11" fmla="*/ 42 h 61"/>
                  <a:gd name="T12" fmla="*/ 108 w 127"/>
                  <a:gd name="T13" fmla="*/ 24 h 61"/>
                  <a:gd name="T14" fmla="*/ 44 w 127"/>
                  <a:gd name="T15" fmla="*/ 24 h 61"/>
                  <a:gd name="T16" fmla="*/ 27 w 127"/>
                  <a:gd name="T1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7" h="61">
                    <a:moveTo>
                      <a:pt x="27" y="0"/>
                    </a:moveTo>
                    <a:cubicBezTo>
                      <a:pt x="25" y="9"/>
                      <a:pt x="1" y="26"/>
                      <a:pt x="0" y="26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21" y="58"/>
                      <a:pt x="27" y="61"/>
                      <a:pt x="34" y="61"/>
                    </a:cubicBezTo>
                    <a:cubicBezTo>
                      <a:pt x="108" y="61"/>
                      <a:pt x="108" y="61"/>
                      <a:pt x="108" y="61"/>
                    </a:cubicBezTo>
                    <a:cubicBezTo>
                      <a:pt x="119" y="61"/>
                      <a:pt x="127" y="53"/>
                      <a:pt x="127" y="42"/>
                    </a:cubicBezTo>
                    <a:cubicBezTo>
                      <a:pt x="127" y="32"/>
                      <a:pt x="118" y="24"/>
                      <a:pt x="108" y="24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27" y="0"/>
                      <a:pt x="27" y="0"/>
                      <a:pt x="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882" tIns="60941" rIns="121882" bIns="60941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609402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solidFill>
                    <a:prstClr val="black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6" name="Freeform 10">
                <a:extLst>
                  <a:ext uri="{FF2B5EF4-FFF2-40B4-BE49-F238E27FC236}">
                    <a16:creationId xmlns:a16="http://schemas.microsoft.com/office/drawing/2014/main" id="{EA2CFAB4-46F3-423D-85B6-89161BC3C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2450" y="3729038"/>
                <a:ext cx="549275" cy="630238"/>
              </a:xfrm>
              <a:custGeom>
                <a:avLst/>
                <a:gdLst>
                  <a:gd name="T0" fmla="*/ 14 w 247"/>
                  <a:gd name="T1" fmla="*/ 106 h 283"/>
                  <a:gd name="T2" fmla="*/ 3 w 247"/>
                  <a:gd name="T3" fmla="*/ 125 h 283"/>
                  <a:gd name="T4" fmla="*/ 19 w 247"/>
                  <a:gd name="T5" fmla="*/ 137 h 283"/>
                  <a:gd name="T6" fmla="*/ 20 w 247"/>
                  <a:gd name="T7" fmla="*/ 137 h 283"/>
                  <a:gd name="T8" fmla="*/ 79 w 247"/>
                  <a:gd name="T9" fmla="*/ 122 h 283"/>
                  <a:gd name="T10" fmla="*/ 90 w 247"/>
                  <a:gd name="T11" fmla="*/ 112 h 283"/>
                  <a:gd name="T12" fmla="*/ 99 w 247"/>
                  <a:gd name="T13" fmla="*/ 83 h 283"/>
                  <a:gd name="T14" fmla="*/ 131 w 247"/>
                  <a:gd name="T15" fmla="*/ 136 h 283"/>
                  <a:gd name="T16" fmla="*/ 91 w 247"/>
                  <a:gd name="T17" fmla="*/ 166 h 283"/>
                  <a:gd name="T18" fmla="*/ 86 w 247"/>
                  <a:gd name="T19" fmla="*/ 188 h 283"/>
                  <a:gd name="T20" fmla="*/ 122 w 247"/>
                  <a:gd name="T21" fmla="*/ 272 h 283"/>
                  <a:gd name="T22" fmla="*/ 139 w 247"/>
                  <a:gd name="T23" fmla="*/ 283 h 283"/>
                  <a:gd name="T24" fmla="*/ 147 w 247"/>
                  <a:gd name="T25" fmla="*/ 281 h 283"/>
                  <a:gd name="T26" fmla="*/ 156 w 247"/>
                  <a:gd name="T27" fmla="*/ 257 h 283"/>
                  <a:gd name="T28" fmla="*/ 125 w 247"/>
                  <a:gd name="T29" fmla="*/ 188 h 283"/>
                  <a:gd name="T30" fmla="*/ 177 w 247"/>
                  <a:gd name="T31" fmla="*/ 150 h 283"/>
                  <a:gd name="T32" fmla="*/ 183 w 247"/>
                  <a:gd name="T33" fmla="*/ 143 h 283"/>
                  <a:gd name="T34" fmla="*/ 179 w 247"/>
                  <a:gd name="T35" fmla="*/ 106 h 283"/>
                  <a:gd name="T36" fmla="*/ 139 w 247"/>
                  <a:gd name="T37" fmla="*/ 44 h 283"/>
                  <a:gd name="T38" fmla="*/ 170 w 247"/>
                  <a:gd name="T39" fmla="*/ 33 h 283"/>
                  <a:gd name="T40" fmla="*/ 223 w 247"/>
                  <a:gd name="T41" fmla="*/ 60 h 283"/>
                  <a:gd name="T42" fmla="*/ 231 w 247"/>
                  <a:gd name="T43" fmla="*/ 61 h 283"/>
                  <a:gd name="T44" fmla="*/ 243 w 247"/>
                  <a:gd name="T45" fmla="*/ 53 h 283"/>
                  <a:gd name="T46" fmla="*/ 236 w 247"/>
                  <a:gd name="T47" fmla="*/ 33 h 283"/>
                  <a:gd name="T48" fmla="*/ 178 w 247"/>
                  <a:gd name="T49" fmla="*/ 1 h 283"/>
                  <a:gd name="T50" fmla="*/ 166 w 247"/>
                  <a:gd name="T51" fmla="*/ 1 h 283"/>
                  <a:gd name="T52" fmla="*/ 114 w 247"/>
                  <a:gd name="T53" fmla="*/ 19 h 283"/>
                  <a:gd name="T54" fmla="*/ 108 w 247"/>
                  <a:gd name="T55" fmla="*/ 23 h 283"/>
                  <a:gd name="T56" fmla="*/ 86 w 247"/>
                  <a:gd name="T57" fmla="*/ 38 h 283"/>
                  <a:gd name="T58" fmla="*/ 80 w 247"/>
                  <a:gd name="T59" fmla="*/ 45 h 283"/>
                  <a:gd name="T60" fmla="*/ 79 w 247"/>
                  <a:gd name="T61" fmla="*/ 48 h 283"/>
                  <a:gd name="T62" fmla="*/ 64 w 247"/>
                  <a:gd name="T63" fmla="*/ 94 h 283"/>
                  <a:gd name="T64" fmla="*/ 14 w 247"/>
                  <a:gd name="T65" fmla="*/ 106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7" h="283">
                    <a:moveTo>
                      <a:pt x="14" y="106"/>
                    </a:moveTo>
                    <a:cubicBezTo>
                      <a:pt x="5" y="107"/>
                      <a:pt x="0" y="116"/>
                      <a:pt x="3" y="125"/>
                    </a:cubicBezTo>
                    <a:cubicBezTo>
                      <a:pt x="4" y="133"/>
                      <a:pt x="11" y="139"/>
                      <a:pt x="19" y="137"/>
                    </a:cubicBezTo>
                    <a:cubicBezTo>
                      <a:pt x="20" y="137"/>
                      <a:pt x="20" y="137"/>
                      <a:pt x="20" y="137"/>
                    </a:cubicBezTo>
                    <a:cubicBezTo>
                      <a:pt x="79" y="122"/>
                      <a:pt x="79" y="122"/>
                      <a:pt x="79" y="122"/>
                    </a:cubicBezTo>
                    <a:cubicBezTo>
                      <a:pt x="84" y="121"/>
                      <a:pt x="88" y="117"/>
                      <a:pt x="90" y="112"/>
                    </a:cubicBezTo>
                    <a:cubicBezTo>
                      <a:pt x="99" y="83"/>
                      <a:pt x="99" y="83"/>
                      <a:pt x="99" y="83"/>
                    </a:cubicBezTo>
                    <a:cubicBezTo>
                      <a:pt x="131" y="136"/>
                      <a:pt x="131" y="136"/>
                      <a:pt x="131" y="136"/>
                    </a:cubicBezTo>
                    <a:cubicBezTo>
                      <a:pt x="91" y="166"/>
                      <a:pt x="91" y="166"/>
                      <a:pt x="91" y="166"/>
                    </a:cubicBezTo>
                    <a:cubicBezTo>
                      <a:pt x="84" y="171"/>
                      <a:pt x="82" y="181"/>
                      <a:pt x="86" y="188"/>
                    </a:cubicBezTo>
                    <a:cubicBezTo>
                      <a:pt x="122" y="272"/>
                      <a:pt x="122" y="272"/>
                      <a:pt x="122" y="272"/>
                    </a:cubicBezTo>
                    <a:cubicBezTo>
                      <a:pt x="125" y="279"/>
                      <a:pt x="132" y="283"/>
                      <a:pt x="139" y="283"/>
                    </a:cubicBezTo>
                    <a:cubicBezTo>
                      <a:pt x="141" y="283"/>
                      <a:pt x="144" y="283"/>
                      <a:pt x="147" y="281"/>
                    </a:cubicBezTo>
                    <a:cubicBezTo>
                      <a:pt x="156" y="277"/>
                      <a:pt x="160" y="266"/>
                      <a:pt x="156" y="257"/>
                    </a:cubicBezTo>
                    <a:cubicBezTo>
                      <a:pt x="125" y="188"/>
                      <a:pt x="125" y="188"/>
                      <a:pt x="125" y="188"/>
                    </a:cubicBezTo>
                    <a:cubicBezTo>
                      <a:pt x="177" y="150"/>
                      <a:pt x="177" y="150"/>
                      <a:pt x="177" y="150"/>
                    </a:cubicBezTo>
                    <a:cubicBezTo>
                      <a:pt x="180" y="148"/>
                      <a:pt x="182" y="145"/>
                      <a:pt x="183" y="143"/>
                    </a:cubicBezTo>
                    <a:cubicBezTo>
                      <a:pt x="191" y="132"/>
                      <a:pt x="187" y="119"/>
                      <a:pt x="179" y="106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70" y="33"/>
                      <a:pt x="170" y="33"/>
                      <a:pt x="170" y="33"/>
                    </a:cubicBezTo>
                    <a:cubicBezTo>
                      <a:pt x="223" y="60"/>
                      <a:pt x="223" y="60"/>
                      <a:pt x="223" y="60"/>
                    </a:cubicBezTo>
                    <a:cubicBezTo>
                      <a:pt x="226" y="61"/>
                      <a:pt x="228" y="61"/>
                      <a:pt x="231" y="61"/>
                    </a:cubicBezTo>
                    <a:cubicBezTo>
                      <a:pt x="236" y="61"/>
                      <a:pt x="241" y="58"/>
                      <a:pt x="243" y="53"/>
                    </a:cubicBezTo>
                    <a:cubicBezTo>
                      <a:pt x="247" y="46"/>
                      <a:pt x="245" y="37"/>
                      <a:pt x="236" y="33"/>
                    </a:cubicBezTo>
                    <a:cubicBezTo>
                      <a:pt x="178" y="1"/>
                      <a:pt x="178" y="1"/>
                      <a:pt x="178" y="1"/>
                    </a:cubicBezTo>
                    <a:cubicBezTo>
                      <a:pt x="175" y="0"/>
                      <a:pt x="170" y="0"/>
                      <a:pt x="166" y="1"/>
                    </a:cubicBezTo>
                    <a:cubicBezTo>
                      <a:pt x="114" y="19"/>
                      <a:pt x="114" y="19"/>
                      <a:pt x="114" y="19"/>
                    </a:cubicBezTo>
                    <a:cubicBezTo>
                      <a:pt x="112" y="20"/>
                      <a:pt x="110" y="21"/>
                      <a:pt x="108" y="23"/>
                    </a:cubicBezTo>
                    <a:cubicBezTo>
                      <a:pt x="86" y="38"/>
                      <a:pt x="86" y="38"/>
                      <a:pt x="86" y="38"/>
                    </a:cubicBezTo>
                    <a:cubicBezTo>
                      <a:pt x="83" y="40"/>
                      <a:pt x="81" y="43"/>
                      <a:pt x="80" y="45"/>
                    </a:cubicBezTo>
                    <a:cubicBezTo>
                      <a:pt x="80" y="46"/>
                      <a:pt x="79" y="47"/>
                      <a:pt x="79" y="48"/>
                    </a:cubicBezTo>
                    <a:cubicBezTo>
                      <a:pt x="64" y="94"/>
                      <a:pt x="64" y="94"/>
                      <a:pt x="64" y="94"/>
                    </a:cubicBezTo>
                    <a:cubicBezTo>
                      <a:pt x="14" y="106"/>
                      <a:pt x="14" y="106"/>
                      <a:pt x="14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882" tIns="60941" rIns="121882" bIns="60941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609402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solidFill>
                    <a:prstClr val="black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81FA9868-35D8-49AA-BDA6-4159FA16F1E8}"/>
                </a:ext>
              </a:extLst>
            </p:cNvPr>
            <p:cNvGrpSpPr/>
            <p:nvPr/>
          </p:nvGrpSpPr>
          <p:grpSpPr>
            <a:xfrm>
              <a:off x="5403747" y="3588258"/>
              <a:ext cx="680339" cy="608526"/>
              <a:chOff x="5514975" y="2330451"/>
              <a:chExt cx="735013" cy="657225"/>
            </a:xfrm>
            <a:solidFill>
              <a:schemeClr val="tx1">
                <a:lumMod val="65000"/>
                <a:lumOff val="35000"/>
              </a:schemeClr>
            </a:solidFill>
            <a:effectLst/>
          </p:grpSpPr>
          <p:sp>
            <p:nvSpPr>
              <p:cNvPr id="8" name="Freeform 11">
                <a:extLst>
                  <a:ext uri="{FF2B5EF4-FFF2-40B4-BE49-F238E27FC236}">
                    <a16:creationId xmlns:a16="http://schemas.microsoft.com/office/drawing/2014/main" id="{4F877E0C-D44A-4072-9839-47955FA256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62650" y="2709863"/>
                <a:ext cx="287338" cy="174625"/>
              </a:xfrm>
              <a:custGeom>
                <a:avLst/>
                <a:gdLst>
                  <a:gd name="T0" fmla="*/ 52 w 129"/>
                  <a:gd name="T1" fmla="*/ 35 h 79"/>
                  <a:gd name="T2" fmla="*/ 24 w 129"/>
                  <a:gd name="T3" fmla="*/ 0 h 79"/>
                  <a:gd name="T4" fmla="*/ 10 w 129"/>
                  <a:gd name="T5" fmla="*/ 18 h 79"/>
                  <a:gd name="T6" fmla="*/ 0 w 129"/>
                  <a:gd name="T7" fmla="*/ 23 h 79"/>
                  <a:gd name="T8" fmla="*/ 29 w 129"/>
                  <a:gd name="T9" fmla="*/ 60 h 79"/>
                  <a:gd name="T10" fmla="*/ 39 w 129"/>
                  <a:gd name="T11" fmla="*/ 66 h 79"/>
                  <a:gd name="T12" fmla="*/ 107 w 129"/>
                  <a:gd name="T13" fmla="*/ 79 h 79"/>
                  <a:gd name="T14" fmla="*/ 111 w 129"/>
                  <a:gd name="T15" fmla="*/ 79 h 79"/>
                  <a:gd name="T16" fmla="*/ 127 w 129"/>
                  <a:gd name="T17" fmla="*/ 66 h 79"/>
                  <a:gd name="T18" fmla="*/ 114 w 129"/>
                  <a:gd name="T19" fmla="*/ 47 h 79"/>
                  <a:gd name="T20" fmla="*/ 52 w 129"/>
                  <a:gd name="T21" fmla="*/ 35 h 79"/>
                  <a:gd name="T22" fmla="*/ 114 w 129"/>
                  <a:gd name="T23" fmla="*/ 47 h 79"/>
                  <a:gd name="T24" fmla="*/ 114 w 129"/>
                  <a:gd name="T25" fmla="*/ 4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9" h="79">
                    <a:moveTo>
                      <a:pt x="52" y="35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2" y="8"/>
                      <a:pt x="17" y="14"/>
                      <a:pt x="10" y="18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32" y="63"/>
                      <a:pt x="35" y="65"/>
                      <a:pt x="39" y="66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8" y="79"/>
                      <a:pt x="110" y="79"/>
                      <a:pt x="111" y="79"/>
                    </a:cubicBezTo>
                    <a:cubicBezTo>
                      <a:pt x="118" y="79"/>
                      <a:pt x="125" y="74"/>
                      <a:pt x="127" y="66"/>
                    </a:cubicBezTo>
                    <a:cubicBezTo>
                      <a:pt x="129" y="57"/>
                      <a:pt x="123" y="48"/>
                      <a:pt x="114" y="47"/>
                    </a:cubicBezTo>
                    <a:lnTo>
                      <a:pt x="52" y="35"/>
                    </a:lnTo>
                    <a:close/>
                    <a:moveTo>
                      <a:pt x="114" y="47"/>
                    </a:moveTo>
                    <a:cubicBezTo>
                      <a:pt x="114" y="47"/>
                      <a:pt x="114" y="47"/>
                      <a:pt x="114" y="4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882" tIns="60941" rIns="121882" bIns="60941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609402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solidFill>
                    <a:prstClr val="black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9" name="Freeform 12">
                <a:extLst>
                  <a:ext uri="{FF2B5EF4-FFF2-40B4-BE49-F238E27FC236}">
                    <a16:creationId xmlns:a16="http://schemas.microsoft.com/office/drawing/2014/main" id="{FD6E43DE-463C-4227-8D58-94863CC370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94350" y="2330451"/>
                <a:ext cx="160338" cy="161925"/>
              </a:xfrm>
              <a:custGeom>
                <a:avLst/>
                <a:gdLst>
                  <a:gd name="T0" fmla="*/ 0 w 72"/>
                  <a:gd name="T1" fmla="*/ 36 h 73"/>
                  <a:gd name="T2" fmla="*/ 36 w 72"/>
                  <a:gd name="T3" fmla="*/ 0 h 73"/>
                  <a:gd name="T4" fmla="*/ 72 w 72"/>
                  <a:gd name="T5" fmla="*/ 36 h 73"/>
                  <a:gd name="T6" fmla="*/ 36 w 72"/>
                  <a:gd name="T7" fmla="*/ 73 h 73"/>
                  <a:gd name="T8" fmla="*/ 0 w 72"/>
                  <a:gd name="T9" fmla="*/ 36 h 73"/>
                  <a:gd name="T10" fmla="*/ 0 w 72"/>
                  <a:gd name="T11" fmla="*/ 36 h 73"/>
                  <a:gd name="T12" fmla="*/ 0 w 72"/>
                  <a:gd name="T13" fmla="*/ 3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73">
                    <a:moveTo>
                      <a:pt x="0" y="36"/>
                    </a:moveTo>
                    <a:cubicBezTo>
                      <a:pt x="0" y="16"/>
                      <a:pt x="16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ubicBezTo>
                      <a:pt x="72" y="56"/>
                      <a:pt x="56" y="73"/>
                      <a:pt x="36" y="73"/>
                    </a:cubicBezTo>
                    <a:cubicBezTo>
                      <a:pt x="16" y="73"/>
                      <a:pt x="0" y="56"/>
                      <a:pt x="0" y="36"/>
                    </a:cubicBezTo>
                    <a:close/>
                    <a:moveTo>
                      <a:pt x="0" y="36"/>
                    </a:moveTo>
                    <a:cubicBezTo>
                      <a:pt x="0" y="36"/>
                      <a:pt x="0" y="36"/>
                      <a:pt x="0" y="36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882" tIns="60941" rIns="121882" bIns="60941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609402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solidFill>
                    <a:prstClr val="black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0" name="Freeform 13">
                <a:extLst>
                  <a:ext uri="{FF2B5EF4-FFF2-40B4-BE49-F238E27FC236}">
                    <a16:creationId xmlns:a16="http://schemas.microsoft.com/office/drawing/2014/main" id="{9AB4C692-19BF-4306-BE1A-59D2704437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14975" y="2379663"/>
                <a:ext cx="541338" cy="608013"/>
              </a:xfrm>
              <a:custGeom>
                <a:avLst/>
                <a:gdLst>
                  <a:gd name="T0" fmla="*/ 151 w 243"/>
                  <a:gd name="T1" fmla="*/ 5 h 273"/>
                  <a:gd name="T2" fmla="*/ 60 w 243"/>
                  <a:gd name="T3" fmla="*/ 92 h 273"/>
                  <a:gd name="T4" fmla="*/ 29 w 243"/>
                  <a:gd name="T5" fmla="*/ 64 h 273"/>
                  <a:gd name="T6" fmla="*/ 18 w 243"/>
                  <a:gd name="T7" fmla="*/ 59 h 273"/>
                  <a:gd name="T8" fmla="*/ 6 w 243"/>
                  <a:gd name="T9" fmla="*/ 64 h 273"/>
                  <a:gd name="T10" fmla="*/ 7 w 243"/>
                  <a:gd name="T11" fmla="*/ 87 h 273"/>
                  <a:gd name="T12" fmla="*/ 48 w 243"/>
                  <a:gd name="T13" fmla="*/ 126 h 273"/>
                  <a:gd name="T14" fmla="*/ 59 w 243"/>
                  <a:gd name="T15" fmla="*/ 130 h 273"/>
                  <a:gd name="T16" fmla="*/ 70 w 243"/>
                  <a:gd name="T17" fmla="*/ 126 h 273"/>
                  <a:gd name="T18" fmla="*/ 106 w 243"/>
                  <a:gd name="T19" fmla="*/ 95 h 273"/>
                  <a:gd name="T20" fmla="*/ 154 w 243"/>
                  <a:gd name="T21" fmla="*/ 147 h 273"/>
                  <a:gd name="T22" fmla="*/ 108 w 243"/>
                  <a:gd name="T23" fmla="*/ 170 h 273"/>
                  <a:gd name="T24" fmla="*/ 100 w 243"/>
                  <a:gd name="T25" fmla="*/ 180 h 273"/>
                  <a:gd name="T26" fmla="*/ 101 w 243"/>
                  <a:gd name="T27" fmla="*/ 193 h 273"/>
                  <a:gd name="T28" fmla="*/ 146 w 243"/>
                  <a:gd name="T29" fmla="*/ 265 h 273"/>
                  <a:gd name="T30" fmla="*/ 160 w 243"/>
                  <a:gd name="T31" fmla="*/ 273 h 273"/>
                  <a:gd name="T32" fmla="*/ 169 w 243"/>
                  <a:gd name="T33" fmla="*/ 270 h 273"/>
                  <a:gd name="T34" fmla="*/ 174 w 243"/>
                  <a:gd name="T35" fmla="*/ 248 h 273"/>
                  <a:gd name="T36" fmla="*/ 139 w 243"/>
                  <a:gd name="T37" fmla="*/ 191 h 273"/>
                  <a:gd name="T38" fmla="*/ 195 w 243"/>
                  <a:gd name="T39" fmla="*/ 163 h 273"/>
                  <a:gd name="T40" fmla="*/ 206 w 243"/>
                  <a:gd name="T41" fmla="*/ 157 h 273"/>
                  <a:gd name="T42" fmla="*/ 211 w 243"/>
                  <a:gd name="T43" fmla="*/ 131 h 273"/>
                  <a:gd name="T44" fmla="*/ 210 w 243"/>
                  <a:gd name="T45" fmla="*/ 130 h 273"/>
                  <a:gd name="T46" fmla="*/ 145 w 243"/>
                  <a:gd name="T47" fmla="*/ 60 h 273"/>
                  <a:gd name="T48" fmla="*/ 169 w 243"/>
                  <a:gd name="T49" fmla="*/ 34 h 273"/>
                  <a:gd name="T50" fmla="*/ 222 w 243"/>
                  <a:gd name="T51" fmla="*/ 46 h 273"/>
                  <a:gd name="T52" fmla="*/ 225 w 243"/>
                  <a:gd name="T53" fmla="*/ 47 h 273"/>
                  <a:gd name="T54" fmla="*/ 241 w 243"/>
                  <a:gd name="T55" fmla="*/ 34 h 273"/>
                  <a:gd name="T56" fmla="*/ 229 w 243"/>
                  <a:gd name="T57" fmla="*/ 15 h 273"/>
                  <a:gd name="T58" fmla="*/ 167 w 243"/>
                  <a:gd name="T59" fmla="*/ 0 h 273"/>
                  <a:gd name="T60" fmla="*/ 162 w 243"/>
                  <a:gd name="T61" fmla="*/ 0 h 273"/>
                  <a:gd name="T62" fmla="*/ 151 w 243"/>
                  <a:gd name="T63" fmla="*/ 5 h 273"/>
                  <a:gd name="T64" fmla="*/ 151 w 243"/>
                  <a:gd name="T65" fmla="*/ 5 h 273"/>
                  <a:gd name="T66" fmla="*/ 151 w 243"/>
                  <a:gd name="T67" fmla="*/ 5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3" h="273">
                    <a:moveTo>
                      <a:pt x="151" y="5"/>
                    </a:moveTo>
                    <a:cubicBezTo>
                      <a:pt x="137" y="19"/>
                      <a:pt x="60" y="92"/>
                      <a:pt x="60" y="92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26" y="61"/>
                      <a:pt x="22" y="59"/>
                      <a:pt x="18" y="59"/>
                    </a:cubicBezTo>
                    <a:cubicBezTo>
                      <a:pt x="13" y="59"/>
                      <a:pt x="9" y="61"/>
                      <a:pt x="6" y="64"/>
                    </a:cubicBezTo>
                    <a:cubicBezTo>
                      <a:pt x="0" y="71"/>
                      <a:pt x="0" y="81"/>
                      <a:pt x="7" y="87"/>
                    </a:cubicBezTo>
                    <a:cubicBezTo>
                      <a:pt x="48" y="126"/>
                      <a:pt x="48" y="126"/>
                      <a:pt x="48" y="126"/>
                    </a:cubicBezTo>
                    <a:cubicBezTo>
                      <a:pt x="51" y="128"/>
                      <a:pt x="55" y="130"/>
                      <a:pt x="59" y="130"/>
                    </a:cubicBezTo>
                    <a:cubicBezTo>
                      <a:pt x="63" y="130"/>
                      <a:pt x="67" y="129"/>
                      <a:pt x="70" y="126"/>
                    </a:cubicBezTo>
                    <a:cubicBezTo>
                      <a:pt x="106" y="95"/>
                      <a:pt x="106" y="95"/>
                      <a:pt x="106" y="95"/>
                    </a:cubicBezTo>
                    <a:cubicBezTo>
                      <a:pt x="154" y="147"/>
                      <a:pt x="154" y="147"/>
                      <a:pt x="154" y="147"/>
                    </a:cubicBezTo>
                    <a:cubicBezTo>
                      <a:pt x="108" y="170"/>
                      <a:pt x="108" y="170"/>
                      <a:pt x="108" y="170"/>
                    </a:cubicBezTo>
                    <a:cubicBezTo>
                      <a:pt x="104" y="172"/>
                      <a:pt x="101" y="176"/>
                      <a:pt x="100" y="180"/>
                    </a:cubicBezTo>
                    <a:cubicBezTo>
                      <a:pt x="98" y="185"/>
                      <a:pt x="99" y="189"/>
                      <a:pt x="101" y="193"/>
                    </a:cubicBezTo>
                    <a:cubicBezTo>
                      <a:pt x="146" y="265"/>
                      <a:pt x="146" y="265"/>
                      <a:pt x="146" y="265"/>
                    </a:cubicBezTo>
                    <a:cubicBezTo>
                      <a:pt x="149" y="270"/>
                      <a:pt x="154" y="273"/>
                      <a:pt x="160" y="273"/>
                    </a:cubicBezTo>
                    <a:cubicBezTo>
                      <a:pt x="163" y="273"/>
                      <a:pt x="166" y="272"/>
                      <a:pt x="169" y="270"/>
                    </a:cubicBezTo>
                    <a:cubicBezTo>
                      <a:pt x="176" y="266"/>
                      <a:pt x="179" y="255"/>
                      <a:pt x="174" y="248"/>
                    </a:cubicBezTo>
                    <a:cubicBezTo>
                      <a:pt x="139" y="191"/>
                      <a:pt x="139" y="191"/>
                      <a:pt x="139" y="191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206" y="157"/>
                      <a:pt x="206" y="157"/>
                      <a:pt x="206" y="157"/>
                    </a:cubicBezTo>
                    <a:cubicBezTo>
                      <a:pt x="216" y="152"/>
                      <a:pt x="218" y="139"/>
                      <a:pt x="211" y="131"/>
                    </a:cubicBezTo>
                    <a:cubicBezTo>
                      <a:pt x="211" y="131"/>
                      <a:pt x="211" y="130"/>
                      <a:pt x="210" y="130"/>
                    </a:cubicBezTo>
                    <a:cubicBezTo>
                      <a:pt x="189" y="106"/>
                      <a:pt x="167" y="83"/>
                      <a:pt x="145" y="60"/>
                    </a:cubicBezTo>
                    <a:cubicBezTo>
                      <a:pt x="148" y="56"/>
                      <a:pt x="165" y="38"/>
                      <a:pt x="169" y="34"/>
                    </a:cubicBezTo>
                    <a:cubicBezTo>
                      <a:pt x="222" y="46"/>
                      <a:pt x="222" y="46"/>
                      <a:pt x="222" y="46"/>
                    </a:cubicBezTo>
                    <a:cubicBezTo>
                      <a:pt x="223" y="47"/>
                      <a:pt x="224" y="47"/>
                      <a:pt x="225" y="47"/>
                    </a:cubicBezTo>
                    <a:cubicBezTo>
                      <a:pt x="233" y="47"/>
                      <a:pt x="239" y="42"/>
                      <a:pt x="241" y="34"/>
                    </a:cubicBezTo>
                    <a:cubicBezTo>
                      <a:pt x="243" y="26"/>
                      <a:pt x="238" y="17"/>
                      <a:pt x="229" y="15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65" y="0"/>
                      <a:pt x="164" y="0"/>
                      <a:pt x="162" y="0"/>
                    </a:cubicBezTo>
                    <a:cubicBezTo>
                      <a:pt x="158" y="0"/>
                      <a:pt x="155" y="1"/>
                      <a:pt x="151" y="5"/>
                    </a:cubicBezTo>
                    <a:close/>
                    <a:moveTo>
                      <a:pt x="151" y="5"/>
                    </a:moveTo>
                    <a:cubicBezTo>
                      <a:pt x="151" y="5"/>
                      <a:pt x="151" y="5"/>
                      <a:pt x="151" y="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882" tIns="60941" rIns="121882" bIns="60941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609402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solidFill>
                    <a:prstClr val="black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0AB4C662-C2D7-45D0-B99A-3E1569077937}"/>
                </a:ext>
              </a:extLst>
            </p:cNvPr>
            <p:cNvGrpSpPr/>
            <p:nvPr/>
          </p:nvGrpSpPr>
          <p:grpSpPr>
            <a:xfrm>
              <a:off x="4092926" y="1905031"/>
              <a:ext cx="476090" cy="684958"/>
              <a:chOff x="4256087" y="1109663"/>
              <a:chExt cx="514350" cy="739775"/>
            </a:xfrm>
            <a:solidFill>
              <a:schemeClr val="accent1"/>
            </a:solidFill>
            <a:effectLst/>
          </p:grpSpPr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7C79B299-9377-4A57-8F22-79308CE1E1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27537" y="1130301"/>
                <a:ext cx="171450" cy="168275"/>
              </a:xfrm>
              <a:custGeom>
                <a:avLst/>
                <a:gdLst>
                  <a:gd name="T0" fmla="*/ 39 w 77"/>
                  <a:gd name="T1" fmla="*/ 76 h 76"/>
                  <a:gd name="T2" fmla="*/ 52 w 77"/>
                  <a:gd name="T3" fmla="*/ 74 h 76"/>
                  <a:gd name="T4" fmla="*/ 73 w 77"/>
                  <a:gd name="T5" fmla="*/ 53 h 76"/>
                  <a:gd name="T6" fmla="*/ 72 w 77"/>
                  <a:gd name="T7" fmla="*/ 22 h 76"/>
                  <a:gd name="T8" fmla="*/ 48 w 77"/>
                  <a:gd name="T9" fmla="*/ 3 h 76"/>
                  <a:gd name="T10" fmla="*/ 17 w 77"/>
                  <a:gd name="T11" fmla="*/ 8 h 76"/>
                  <a:gd name="T12" fmla="*/ 2 w 77"/>
                  <a:gd name="T13" fmla="*/ 34 h 76"/>
                  <a:gd name="T14" fmla="*/ 11 w 77"/>
                  <a:gd name="T15" fmla="*/ 64 h 76"/>
                  <a:gd name="T16" fmla="*/ 39 w 77"/>
                  <a:gd name="T17" fmla="*/ 76 h 76"/>
                  <a:gd name="T18" fmla="*/ 39 w 77"/>
                  <a:gd name="T19" fmla="*/ 76 h 76"/>
                  <a:gd name="T20" fmla="*/ 39 w 77"/>
                  <a:gd name="T21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7" h="76">
                    <a:moveTo>
                      <a:pt x="39" y="76"/>
                    </a:moveTo>
                    <a:cubicBezTo>
                      <a:pt x="43" y="76"/>
                      <a:pt x="48" y="75"/>
                      <a:pt x="52" y="74"/>
                    </a:cubicBezTo>
                    <a:cubicBezTo>
                      <a:pt x="62" y="70"/>
                      <a:pt x="69" y="62"/>
                      <a:pt x="73" y="53"/>
                    </a:cubicBezTo>
                    <a:cubicBezTo>
                      <a:pt x="77" y="43"/>
                      <a:pt x="77" y="31"/>
                      <a:pt x="72" y="22"/>
                    </a:cubicBezTo>
                    <a:cubicBezTo>
                      <a:pt x="67" y="12"/>
                      <a:pt x="58" y="5"/>
                      <a:pt x="48" y="3"/>
                    </a:cubicBezTo>
                    <a:cubicBezTo>
                      <a:pt x="38" y="0"/>
                      <a:pt x="26" y="2"/>
                      <a:pt x="17" y="8"/>
                    </a:cubicBezTo>
                    <a:cubicBezTo>
                      <a:pt x="9" y="14"/>
                      <a:pt x="3" y="24"/>
                      <a:pt x="2" y="34"/>
                    </a:cubicBezTo>
                    <a:cubicBezTo>
                      <a:pt x="0" y="45"/>
                      <a:pt x="4" y="56"/>
                      <a:pt x="11" y="64"/>
                    </a:cubicBezTo>
                    <a:cubicBezTo>
                      <a:pt x="18" y="71"/>
                      <a:pt x="28" y="76"/>
                      <a:pt x="39" y="76"/>
                    </a:cubicBezTo>
                    <a:close/>
                    <a:moveTo>
                      <a:pt x="39" y="76"/>
                    </a:moveTo>
                    <a:cubicBezTo>
                      <a:pt x="39" y="76"/>
                      <a:pt x="39" y="76"/>
                      <a:pt x="39" y="7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882" tIns="60941" rIns="121882" bIns="60941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609402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solidFill>
                    <a:prstClr val="black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3" name="Freeform 15">
                <a:extLst>
                  <a:ext uri="{FF2B5EF4-FFF2-40B4-BE49-F238E27FC236}">
                    <a16:creationId xmlns:a16="http://schemas.microsoft.com/office/drawing/2014/main" id="{29CB9CF2-0CFE-4174-9876-8DFA8CC837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56087" y="1109663"/>
                <a:ext cx="514350" cy="739775"/>
              </a:xfrm>
              <a:custGeom>
                <a:avLst/>
                <a:gdLst>
                  <a:gd name="T0" fmla="*/ 7 w 231"/>
                  <a:gd name="T1" fmla="*/ 4 h 332"/>
                  <a:gd name="T2" fmla="*/ 7 w 231"/>
                  <a:gd name="T3" fmla="*/ 4 h 332"/>
                  <a:gd name="T4" fmla="*/ 3 w 231"/>
                  <a:gd name="T5" fmla="*/ 21 h 332"/>
                  <a:gd name="T6" fmla="*/ 50 w 231"/>
                  <a:gd name="T7" fmla="*/ 108 h 332"/>
                  <a:gd name="T8" fmla="*/ 43 w 231"/>
                  <a:gd name="T9" fmla="*/ 121 h 332"/>
                  <a:gd name="T10" fmla="*/ 29 w 231"/>
                  <a:gd name="T11" fmla="*/ 172 h 332"/>
                  <a:gd name="T12" fmla="*/ 25 w 231"/>
                  <a:gd name="T13" fmla="*/ 197 h 332"/>
                  <a:gd name="T14" fmla="*/ 24 w 231"/>
                  <a:gd name="T15" fmla="*/ 208 h 332"/>
                  <a:gd name="T16" fmla="*/ 24 w 231"/>
                  <a:gd name="T17" fmla="*/ 219 h 332"/>
                  <a:gd name="T18" fmla="*/ 23 w 231"/>
                  <a:gd name="T19" fmla="*/ 222 h 332"/>
                  <a:gd name="T20" fmla="*/ 17 w 231"/>
                  <a:gd name="T21" fmla="*/ 238 h 332"/>
                  <a:gd name="T22" fmla="*/ 10 w 231"/>
                  <a:gd name="T23" fmla="*/ 264 h 332"/>
                  <a:gd name="T24" fmla="*/ 6 w 231"/>
                  <a:gd name="T25" fmla="*/ 312 h 332"/>
                  <a:gd name="T26" fmla="*/ 21 w 231"/>
                  <a:gd name="T27" fmla="*/ 327 h 332"/>
                  <a:gd name="T28" fmla="*/ 31 w 231"/>
                  <a:gd name="T29" fmla="*/ 326 h 332"/>
                  <a:gd name="T30" fmla="*/ 48 w 231"/>
                  <a:gd name="T31" fmla="*/ 315 h 332"/>
                  <a:gd name="T32" fmla="*/ 57 w 231"/>
                  <a:gd name="T33" fmla="*/ 300 h 332"/>
                  <a:gd name="T34" fmla="*/ 48 w 231"/>
                  <a:gd name="T35" fmla="*/ 279 h 332"/>
                  <a:gd name="T36" fmla="*/ 59 w 231"/>
                  <a:gd name="T37" fmla="*/ 255 h 332"/>
                  <a:gd name="T38" fmla="*/ 65 w 231"/>
                  <a:gd name="T39" fmla="*/ 256 h 332"/>
                  <a:gd name="T40" fmla="*/ 69 w 231"/>
                  <a:gd name="T41" fmla="*/ 272 h 332"/>
                  <a:gd name="T42" fmla="*/ 76 w 231"/>
                  <a:gd name="T43" fmla="*/ 296 h 332"/>
                  <a:gd name="T44" fmla="*/ 81 w 231"/>
                  <a:gd name="T45" fmla="*/ 308 h 332"/>
                  <a:gd name="T46" fmla="*/ 85 w 231"/>
                  <a:gd name="T47" fmla="*/ 313 h 332"/>
                  <a:gd name="T48" fmla="*/ 87 w 231"/>
                  <a:gd name="T49" fmla="*/ 316 h 332"/>
                  <a:gd name="T50" fmla="*/ 87 w 231"/>
                  <a:gd name="T51" fmla="*/ 316 h 332"/>
                  <a:gd name="T52" fmla="*/ 87 w 231"/>
                  <a:gd name="T53" fmla="*/ 316 h 332"/>
                  <a:gd name="T54" fmla="*/ 91 w 231"/>
                  <a:gd name="T55" fmla="*/ 321 h 332"/>
                  <a:gd name="T56" fmla="*/ 112 w 231"/>
                  <a:gd name="T57" fmla="*/ 331 h 332"/>
                  <a:gd name="T58" fmla="*/ 136 w 231"/>
                  <a:gd name="T59" fmla="*/ 330 h 332"/>
                  <a:gd name="T60" fmla="*/ 176 w 231"/>
                  <a:gd name="T61" fmla="*/ 314 h 332"/>
                  <a:gd name="T62" fmla="*/ 184 w 231"/>
                  <a:gd name="T63" fmla="*/ 304 h 332"/>
                  <a:gd name="T64" fmla="*/ 178 w 231"/>
                  <a:gd name="T65" fmla="*/ 287 h 332"/>
                  <a:gd name="T66" fmla="*/ 170 w 231"/>
                  <a:gd name="T67" fmla="*/ 284 h 332"/>
                  <a:gd name="T68" fmla="*/ 165 w 231"/>
                  <a:gd name="T69" fmla="*/ 284 h 332"/>
                  <a:gd name="T70" fmla="*/ 161 w 231"/>
                  <a:gd name="T71" fmla="*/ 286 h 332"/>
                  <a:gd name="T72" fmla="*/ 153 w 231"/>
                  <a:gd name="T73" fmla="*/ 289 h 332"/>
                  <a:gd name="T74" fmla="*/ 142 w 231"/>
                  <a:gd name="T75" fmla="*/ 293 h 332"/>
                  <a:gd name="T76" fmla="*/ 129 w 231"/>
                  <a:gd name="T77" fmla="*/ 296 h 332"/>
                  <a:gd name="T78" fmla="*/ 117 w 231"/>
                  <a:gd name="T79" fmla="*/ 296 h 332"/>
                  <a:gd name="T80" fmla="*/ 112 w 231"/>
                  <a:gd name="T81" fmla="*/ 280 h 332"/>
                  <a:gd name="T82" fmla="*/ 109 w 231"/>
                  <a:gd name="T83" fmla="*/ 254 h 332"/>
                  <a:gd name="T84" fmla="*/ 107 w 231"/>
                  <a:gd name="T85" fmla="*/ 229 h 332"/>
                  <a:gd name="T86" fmla="*/ 111 w 231"/>
                  <a:gd name="T87" fmla="*/ 211 h 332"/>
                  <a:gd name="T88" fmla="*/ 111 w 231"/>
                  <a:gd name="T89" fmla="*/ 192 h 332"/>
                  <a:gd name="T90" fmla="*/ 114 w 231"/>
                  <a:gd name="T91" fmla="*/ 166 h 332"/>
                  <a:gd name="T92" fmla="*/ 122 w 231"/>
                  <a:gd name="T93" fmla="*/ 137 h 332"/>
                  <a:gd name="T94" fmla="*/ 221 w 231"/>
                  <a:gd name="T95" fmla="*/ 101 h 332"/>
                  <a:gd name="T96" fmla="*/ 222 w 231"/>
                  <a:gd name="T97" fmla="*/ 100 h 332"/>
                  <a:gd name="T98" fmla="*/ 229 w 231"/>
                  <a:gd name="T99" fmla="*/ 84 h 332"/>
                  <a:gd name="T100" fmla="*/ 213 w 231"/>
                  <a:gd name="T101" fmla="*/ 76 h 332"/>
                  <a:gd name="T102" fmla="*/ 115 w 231"/>
                  <a:gd name="T103" fmla="*/ 100 h 332"/>
                  <a:gd name="T104" fmla="*/ 80 w 231"/>
                  <a:gd name="T105" fmla="*/ 86 h 332"/>
                  <a:gd name="T106" fmla="*/ 26 w 231"/>
                  <a:gd name="T107" fmla="*/ 8 h 332"/>
                  <a:gd name="T108" fmla="*/ 7 w 231"/>
                  <a:gd name="T109" fmla="*/ 4 h 332"/>
                  <a:gd name="T110" fmla="*/ 7 w 231"/>
                  <a:gd name="T111" fmla="*/ 4 h 332"/>
                  <a:gd name="T112" fmla="*/ 7 w 231"/>
                  <a:gd name="T113" fmla="*/ 4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31" h="332">
                    <a:moveTo>
                      <a:pt x="7" y="4"/>
                    </a:moveTo>
                    <a:cubicBezTo>
                      <a:pt x="2" y="8"/>
                      <a:pt x="13" y="0"/>
                      <a:pt x="7" y="4"/>
                    </a:cubicBezTo>
                    <a:cubicBezTo>
                      <a:pt x="2" y="8"/>
                      <a:pt x="0" y="15"/>
                      <a:pt x="3" y="21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47" y="112"/>
                      <a:pt x="45" y="116"/>
                      <a:pt x="43" y="121"/>
                    </a:cubicBezTo>
                    <a:cubicBezTo>
                      <a:pt x="37" y="137"/>
                      <a:pt x="32" y="154"/>
                      <a:pt x="29" y="172"/>
                    </a:cubicBezTo>
                    <a:cubicBezTo>
                      <a:pt x="27" y="180"/>
                      <a:pt x="26" y="189"/>
                      <a:pt x="25" y="197"/>
                    </a:cubicBezTo>
                    <a:cubicBezTo>
                      <a:pt x="25" y="201"/>
                      <a:pt x="24" y="204"/>
                      <a:pt x="24" y="208"/>
                    </a:cubicBezTo>
                    <a:cubicBezTo>
                      <a:pt x="24" y="211"/>
                      <a:pt x="24" y="215"/>
                      <a:pt x="24" y="219"/>
                    </a:cubicBezTo>
                    <a:cubicBezTo>
                      <a:pt x="24" y="220"/>
                      <a:pt x="23" y="221"/>
                      <a:pt x="23" y="222"/>
                    </a:cubicBezTo>
                    <a:cubicBezTo>
                      <a:pt x="21" y="227"/>
                      <a:pt x="19" y="233"/>
                      <a:pt x="17" y="238"/>
                    </a:cubicBezTo>
                    <a:cubicBezTo>
                      <a:pt x="14" y="247"/>
                      <a:pt x="12" y="255"/>
                      <a:pt x="10" y="264"/>
                    </a:cubicBezTo>
                    <a:cubicBezTo>
                      <a:pt x="6" y="279"/>
                      <a:pt x="4" y="296"/>
                      <a:pt x="6" y="312"/>
                    </a:cubicBezTo>
                    <a:cubicBezTo>
                      <a:pt x="8" y="320"/>
                      <a:pt x="14" y="325"/>
                      <a:pt x="21" y="327"/>
                    </a:cubicBezTo>
                    <a:cubicBezTo>
                      <a:pt x="24" y="327"/>
                      <a:pt x="28" y="327"/>
                      <a:pt x="31" y="326"/>
                    </a:cubicBezTo>
                    <a:cubicBezTo>
                      <a:pt x="38" y="324"/>
                      <a:pt x="43" y="320"/>
                      <a:pt x="48" y="315"/>
                    </a:cubicBezTo>
                    <a:cubicBezTo>
                      <a:pt x="52" y="311"/>
                      <a:pt x="55" y="306"/>
                      <a:pt x="57" y="300"/>
                    </a:cubicBezTo>
                    <a:cubicBezTo>
                      <a:pt x="61" y="292"/>
                      <a:pt x="57" y="282"/>
                      <a:pt x="48" y="279"/>
                    </a:cubicBezTo>
                    <a:cubicBezTo>
                      <a:pt x="51" y="271"/>
                      <a:pt x="55" y="263"/>
                      <a:pt x="59" y="255"/>
                    </a:cubicBezTo>
                    <a:cubicBezTo>
                      <a:pt x="61" y="255"/>
                      <a:pt x="63" y="255"/>
                      <a:pt x="65" y="256"/>
                    </a:cubicBezTo>
                    <a:cubicBezTo>
                      <a:pt x="67" y="261"/>
                      <a:pt x="68" y="266"/>
                      <a:pt x="69" y="272"/>
                    </a:cubicBezTo>
                    <a:cubicBezTo>
                      <a:pt x="71" y="280"/>
                      <a:pt x="73" y="288"/>
                      <a:pt x="76" y="296"/>
                    </a:cubicBezTo>
                    <a:cubicBezTo>
                      <a:pt x="78" y="300"/>
                      <a:pt x="79" y="304"/>
                      <a:pt x="81" y="308"/>
                    </a:cubicBezTo>
                    <a:cubicBezTo>
                      <a:pt x="82" y="310"/>
                      <a:pt x="83" y="311"/>
                      <a:pt x="85" y="313"/>
                    </a:cubicBezTo>
                    <a:cubicBezTo>
                      <a:pt x="85" y="314"/>
                      <a:pt x="86" y="315"/>
                      <a:pt x="87" y="316"/>
                    </a:cubicBezTo>
                    <a:cubicBezTo>
                      <a:pt x="87" y="316"/>
                      <a:pt x="87" y="316"/>
                      <a:pt x="87" y="316"/>
                    </a:cubicBezTo>
                    <a:cubicBezTo>
                      <a:pt x="87" y="316"/>
                      <a:pt x="87" y="316"/>
                      <a:pt x="87" y="316"/>
                    </a:cubicBezTo>
                    <a:cubicBezTo>
                      <a:pt x="88" y="318"/>
                      <a:pt x="89" y="319"/>
                      <a:pt x="91" y="321"/>
                    </a:cubicBezTo>
                    <a:cubicBezTo>
                      <a:pt x="96" y="326"/>
                      <a:pt x="104" y="330"/>
                      <a:pt x="112" y="331"/>
                    </a:cubicBezTo>
                    <a:cubicBezTo>
                      <a:pt x="120" y="332"/>
                      <a:pt x="128" y="331"/>
                      <a:pt x="136" y="330"/>
                    </a:cubicBezTo>
                    <a:cubicBezTo>
                      <a:pt x="150" y="327"/>
                      <a:pt x="163" y="321"/>
                      <a:pt x="176" y="314"/>
                    </a:cubicBezTo>
                    <a:cubicBezTo>
                      <a:pt x="180" y="312"/>
                      <a:pt x="183" y="308"/>
                      <a:pt x="184" y="304"/>
                    </a:cubicBezTo>
                    <a:cubicBezTo>
                      <a:pt x="185" y="298"/>
                      <a:pt x="183" y="291"/>
                      <a:pt x="178" y="287"/>
                    </a:cubicBezTo>
                    <a:cubicBezTo>
                      <a:pt x="176" y="285"/>
                      <a:pt x="173" y="284"/>
                      <a:pt x="170" y="284"/>
                    </a:cubicBezTo>
                    <a:cubicBezTo>
                      <a:pt x="168" y="284"/>
                      <a:pt x="167" y="284"/>
                      <a:pt x="165" y="284"/>
                    </a:cubicBezTo>
                    <a:cubicBezTo>
                      <a:pt x="164" y="285"/>
                      <a:pt x="162" y="285"/>
                      <a:pt x="161" y="286"/>
                    </a:cubicBezTo>
                    <a:cubicBezTo>
                      <a:pt x="158" y="287"/>
                      <a:pt x="155" y="288"/>
                      <a:pt x="153" y="289"/>
                    </a:cubicBezTo>
                    <a:cubicBezTo>
                      <a:pt x="149" y="291"/>
                      <a:pt x="145" y="292"/>
                      <a:pt x="142" y="293"/>
                    </a:cubicBezTo>
                    <a:cubicBezTo>
                      <a:pt x="137" y="294"/>
                      <a:pt x="133" y="295"/>
                      <a:pt x="129" y="296"/>
                    </a:cubicBezTo>
                    <a:cubicBezTo>
                      <a:pt x="125" y="296"/>
                      <a:pt x="121" y="297"/>
                      <a:pt x="117" y="296"/>
                    </a:cubicBezTo>
                    <a:cubicBezTo>
                      <a:pt x="117" y="295"/>
                      <a:pt x="114" y="291"/>
                      <a:pt x="112" y="280"/>
                    </a:cubicBezTo>
                    <a:cubicBezTo>
                      <a:pt x="111" y="271"/>
                      <a:pt x="109" y="262"/>
                      <a:pt x="109" y="254"/>
                    </a:cubicBezTo>
                    <a:cubicBezTo>
                      <a:pt x="108" y="245"/>
                      <a:pt x="108" y="237"/>
                      <a:pt x="107" y="229"/>
                    </a:cubicBezTo>
                    <a:cubicBezTo>
                      <a:pt x="110" y="223"/>
                      <a:pt x="111" y="217"/>
                      <a:pt x="111" y="211"/>
                    </a:cubicBezTo>
                    <a:cubicBezTo>
                      <a:pt x="111" y="204"/>
                      <a:pt x="111" y="198"/>
                      <a:pt x="111" y="192"/>
                    </a:cubicBezTo>
                    <a:cubicBezTo>
                      <a:pt x="112" y="183"/>
                      <a:pt x="112" y="174"/>
                      <a:pt x="114" y="166"/>
                    </a:cubicBezTo>
                    <a:cubicBezTo>
                      <a:pt x="117" y="152"/>
                      <a:pt x="122" y="139"/>
                      <a:pt x="122" y="137"/>
                    </a:cubicBezTo>
                    <a:cubicBezTo>
                      <a:pt x="221" y="101"/>
                      <a:pt x="221" y="101"/>
                      <a:pt x="221" y="101"/>
                    </a:cubicBezTo>
                    <a:cubicBezTo>
                      <a:pt x="221" y="101"/>
                      <a:pt x="222" y="100"/>
                      <a:pt x="222" y="100"/>
                    </a:cubicBezTo>
                    <a:cubicBezTo>
                      <a:pt x="228" y="97"/>
                      <a:pt x="231" y="90"/>
                      <a:pt x="229" y="84"/>
                    </a:cubicBezTo>
                    <a:cubicBezTo>
                      <a:pt x="226" y="78"/>
                      <a:pt x="220" y="74"/>
                      <a:pt x="213" y="76"/>
                    </a:cubicBezTo>
                    <a:cubicBezTo>
                      <a:pt x="213" y="76"/>
                      <a:pt x="122" y="99"/>
                      <a:pt x="115" y="100"/>
                    </a:cubicBezTo>
                    <a:cubicBezTo>
                      <a:pt x="100" y="102"/>
                      <a:pt x="90" y="98"/>
                      <a:pt x="80" y="86"/>
                    </a:cubicBezTo>
                    <a:cubicBezTo>
                      <a:pt x="66" y="69"/>
                      <a:pt x="26" y="8"/>
                      <a:pt x="26" y="8"/>
                    </a:cubicBezTo>
                    <a:cubicBezTo>
                      <a:pt x="21" y="2"/>
                      <a:pt x="13" y="0"/>
                      <a:pt x="7" y="4"/>
                    </a:cubicBezTo>
                    <a:close/>
                    <a:moveTo>
                      <a:pt x="7" y="4"/>
                    </a:moveTo>
                    <a:cubicBezTo>
                      <a:pt x="7" y="4"/>
                      <a:pt x="7" y="4"/>
                      <a:pt x="7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882" tIns="60941" rIns="121882" bIns="60941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609402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solidFill>
                    <a:prstClr val="black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sp>
          <p:nvSpPr>
            <p:cNvPr id="14" name="Line 20">
              <a:extLst>
                <a:ext uri="{FF2B5EF4-FFF2-40B4-BE49-F238E27FC236}">
                  <a16:creationId xmlns:a16="http://schemas.microsoft.com/office/drawing/2014/main" id="{DDADDE6E-00CC-45C8-98B7-632EBF41E2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95214" y="4974398"/>
              <a:ext cx="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12" tIns="45706" rIns="91412" bIns="45706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09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prstClr val="black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5" name="Line 21">
              <a:extLst>
                <a:ext uri="{FF2B5EF4-FFF2-40B4-BE49-F238E27FC236}">
                  <a16:creationId xmlns:a16="http://schemas.microsoft.com/office/drawing/2014/main" id="{4C91142C-F800-4900-8041-9B2B8E9B27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95214" y="4974398"/>
              <a:ext cx="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12" tIns="45706" rIns="91412" bIns="45706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09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solidFill>
                  <a:prstClr val="black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4003D3CC-F72C-4E53-97EF-37A8D1347A41}"/>
                </a:ext>
              </a:extLst>
            </p:cNvPr>
            <p:cNvGrpSpPr/>
            <p:nvPr/>
          </p:nvGrpSpPr>
          <p:grpSpPr>
            <a:xfrm>
              <a:off x="3152599" y="2692408"/>
              <a:ext cx="2076756" cy="2068140"/>
              <a:chOff x="3151690" y="2386575"/>
              <a:chExt cx="2077397" cy="2068140"/>
            </a:xfrm>
            <a:solidFill>
              <a:schemeClr val="accent1"/>
            </a:solidFill>
          </p:grpSpPr>
          <p:sp>
            <p:nvSpPr>
              <p:cNvPr id="17" name="Freeform 24">
                <a:extLst>
                  <a:ext uri="{FF2B5EF4-FFF2-40B4-BE49-F238E27FC236}">
                    <a16:creationId xmlns:a16="http://schemas.microsoft.com/office/drawing/2014/main" id="{2BCCA373-C8A0-4241-AB4C-D857CFC16D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66411" y="2895741"/>
                <a:ext cx="1047956" cy="1049808"/>
              </a:xfrm>
              <a:custGeom>
                <a:avLst/>
                <a:gdLst>
                  <a:gd name="T0" fmla="*/ 202 w 404"/>
                  <a:gd name="T1" fmla="*/ 0 h 404"/>
                  <a:gd name="T2" fmla="*/ 0 w 404"/>
                  <a:gd name="T3" fmla="*/ 202 h 404"/>
                  <a:gd name="T4" fmla="*/ 202 w 404"/>
                  <a:gd name="T5" fmla="*/ 404 h 404"/>
                  <a:gd name="T6" fmla="*/ 404 w 404"/>
                  <a:gd name="T7" fmla="*/ 202 h 404"/>
                  <a:gd name="T8" fmla="*/ 202 w 404"/>
                  <a:gd name="T9" fmla="*/ 0 h 404"/>
                  <a:gd name="T10" fmla="*/ 202 w 404"/>
                  <a:gd name="T11" fmla="*/ 232 h 404"/>
                  <a:gd name="T12" fmla="*/ 172 w 404"/>
                  <a:gd name="T13" fmla="*/ 202 h 404"/>
                  <a:gd name="T14" fmla="*/ 202 w 404"/>
                  <a:gd name="T15" fmla="*/ 172 h 404"/>
                  <a:gd name="T16" fmla="*/ 232 w 404"/>
                  <a:gd name="T17" fmla="*/ 202 h 404"/>
                  <a:gd name="T18" fmla="*/ 202 w 404"/>
                  <a:gd name="T19" fmla="*/ 232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4" h="404">
                    <a:moveTo>
                      <a:pt x="202" y="0"/>
                    </a:moveTo>
                    <a:cubicBezTo>
                      <a:pt x="90" y="0"/>
                      <a:pt x="0" y="90"/>
                      <a:pt x="0" y="202"/>
                    </a:cubicBezTo>
                    <a:cubicBezTo>
                      <a:pt x="0" y="314"/>
                      <a:pt x="90" y="404"/>
                      <a:pt x="202" y="404"/>
                    </a:cubicBezTo>
                    <a:cubicBezTo>
                      <a:pt x="313" y="404"/>
                      <a:pt x="404" y="314"/>
                      <a:pt x="404" y="202"/>
                    </a:cubicBezTo>
                    <a:cubicBezTo>
                      <a:pt x="404" y="90"/>
                      <a:pt x="313" y="0"/>
                      <a:pt x="202" y="0"/>
                    </a:cubicBezTo>
                    <a:close/>
                    <a:moveTo>
                      <a:pt x="202" y="232"/>
                    </a:moveTo>
                    <a:cubicBezTo>
                      <a:pt x="185" y="232"/>
                      <a:pt x="172" y="219"/>
                      <a:pt x="172" y="202"/>
                    </a:cubicBezTo>
                    <a:cubicBezTo>
                      <a:pt x="172" y="185"/>
                      <a:pt x="185" y="172"/>
                      <a:pt x="202" y="172"/>
                    </a:cubicBezTo>
                    <a:cubicBezTo>
                      <a:pt x="218" y="172"/>
                      <a:pt x="232" y="185"/>
                      <a:pt x="232" y="202"/>
                    </a:cubicBezTo>
                    <a:cubicBezTo>
                      <a:pt x="232" y="219"/>
                      <a:pt x="218" y="232"/>
                      <a:pt x="202" y="232"/>
                    </a:cubicBezTo>
                    <a:close/>
                  </a:path>
                </a:pathLst>
              </a:custGeom>
              <a:grpFill/>
              <a:ln w="222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609402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solidFill>
                    <a:prstClr val="white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C0C56344-4FDF-4F37-B103-D0998A886E72}"/>
                  </a:ext>
                </a:extLst>
              </p:cNvPr>
              <p:cNvGrpSpPr/>
              <p:nvPr/>
            </p:nvGrpSpPr>
            <p:grpSpPr>
              <a:xfrm>
                <a:off x="3151690" y="2386575"/>
                <a:ext cx="2077397" cy="2068140"/>
                <a:chOff x="3151690" y="2386575"/>
                <a:chExt cx="2077397" cy="2068140"/>
              </a:xfrm>
              <a:grpFill/>
            </p:grpSpPr>
            <p:sp>
              <p:nvSpPr>
                <p:cNvPr id="19" name="Freeform 22">
                  <a:extLst>
                    <a:ext uri="{FF2B5EF4-FFF2-40B4-BE49-F238E27FC236}">
                      <a16:creationId xmlns:a16="http://schemas.microsoft.com/office/drawing/2014/main" id="{B9B5DC2E-8465-49FF-B4B7-86D8C2A42A8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51690" y="2386575"/>
                  <a:ext cx="2077397" cy="2068140"/>
                </a:xfrm>
                <a:custGeom>
                  <a:avLst/>
                  <a:gdLst>
                    <a:gd name="T0" fmla="*/ 713 w 800"/>
                    <a:gd name="T1" fmla="*/ 273 h 796"/>
                    <a:gd name="T2" fmla="*/ 720 w 800"/>
                    <a:gd name="T3" fmla="*/ 157 h 796"/>
                    <a:gd name="T4" fmla="*/ 651 w 800"/>
                    <a:gd name="T5" fmla="*/ 174 h 796"/>
                    <a:gd name="T6" fmla="*/ 618 w 800"/>
                    <a:gd name="T7" fmla="*/ 62 h 796"/>
                    <a:gd name="T8" fmla="*/ 560 w 800"/>
                    <a:gd name="T9" fmla="*/ 101 h 796"/>
                    <a:gd name="T10" fmla="*/ 490 w 800"/>
                    <a:gd name="T11" fmla="*/ 8 h 796"/>
                    <a:gd name="T12" fmla="*/ 448 w 800"/>
                    <a:gd name="T13" fmla="*/ 65 h 796"/>
                    <a:gd name="T14" fmla="*/ 351 w 800"/>
                    <a:gd name="T15" fmla="*/ 0 h 796"/>
                    <a:gd name="T16" fmla="*/ 331 w 800"/>
                    <a:gd name="T17" fmla="*/ 68 h 796"/>
                    <a:gd name="T18" fmla="*/ 218 w 800"/>
                    <a:gd name="T19" fmla="*/ 41 h 796"/>
                    <a:gd name="T20" fmla="*/ 223 w 800"/>
                    <a:gd name="T21" fmla="*/ 111 h 796"/>
                    <a:gd name="T22" fmla="*/ 107 w 800"/>
                    <a:gd name="T23" fmla="*/ 125 h 796"/>
                    <a:gd name="T24" fmla="*/ 135 w 800"/>
                    <a:gd name="T25" fmla="*/ 189 h 796"/>
                    <a:gd name="T26" fmla="*/ 31 w 800"/>
                    <a:gd name="T27" fmla="*/ 241 h 796"/>
                    <a:gd name="T28" fmla="*/ 80 w 800"/>
                    <a:gd name="T29" fmla="*/ 292 h 796"/>
                    <a:gd name="T30" fmla="*/ 0 w 800"/>
                    <a:gd name="T31" fmla="*/ 377 h 796"/>
                    <a:gd name="T32" fmla="*/ 63 w 800"/>
                    <a:gd name="T33" fmla="*/ 398 h 796"/>
                    <a:gd name="T34" fmla="*/ 0 w 800"/>
                    <a:gd name="T35" fmla="*/ 419 h 796"/>
                    <a:gd name="T36" fmla="*/ 80 w 800"/>
                    <a:gd name="T37" fmla="*/ 504 h 796"/>
                    <a:gd name="T38" fmla="*/ 31 w 800"/>
                    <a:gd name="T39" fmla="*/ 555 h 796"/>
                    <a:gd name="T40" fmla="*/ 135 w 800"/>
                    <a:gd name="T41" fmla="*/ 607 h 796"/>
                    <a:gd name="T42" fmla="*/ 107 w 800"/>
                    <a:gd name="T43" fmla="*/ 671 h 796"/>
                    <a:gd name="T44" fmla="*/ 223 w 800"/>
                    <a:gd name="T45" fmla="*/ 685 h 796"/>
                    <a:gd name="T46" fmla="*/ 218 w 800"/>
                    <a:gd name="T47" fmla="*/ 755 h 796"/>
                    <a:gd name="T48" fmla="*/ 331 w 800"/>
                    <a:gd name="T49" fmla="*/ 728 h 796"/>
                    <a:gd name="T50" fmla="*/ 351 w 800"/>
                    <a:gd name="T51" fmla="*/ 796 h 796"/>
                    <a:gd name="T52" fmla="*/ 448 w 800"/>
                    <a:gd name="T53" fmla="*/ 731 h 796"/>
                    <a:gd name="T54" fmla="*/ 490 w 800"/>
                    <a:gd name="T55" fmla="*/ 788 h 796"/>
                    <a:gd name="T56" fmla="*/ 560 w 800"/>
                    <a:gd name="T57" fmla="*/ 695 h 796"/>
                    <a:gd name="T58" fmla="*/ 618 w 800"/>
                    <a:gd name="T59" fmla="*/ 734 h 796"/>
                    <a:gd name="T60" fmla="*/ 651 w 800"/>
                    <a:gd name="T61" fmla="*/ 622 h 796"/>
                    <a:gd name="T62" fmla="*/ 720 w 800"/>
                    <a:gd name="T63" fmla="*/ 639 h 796"/>
                    <a:gd name="T64" fmla="*/ 713 w 800"/>
                    <a:gd name="T65" fmla="*/ 523 h 796"/>
                    <a:gd name="T66" fmla="*/ 783 w 800"/>
                    <a:gd name="T67" fmla="*/ 515 h 796"/>
                    <a:gd name="T68" fmla="*/ 737 w 800"/>
                    <a:gd name="T69" fmla="*/ 408 h 796"/>
                    <a:gd name="T70" fmla="*/ 737 w 800"/>
                    <a:gd name="T71" fmla="*/ 388 h 796"/>
                    <a:gd name="T72" fmla="*/ 783 w 800"/>
                    <a:gd name="T73" fmla="*/ 281 h 796"/>
                    <a:gd name="T74" fmla="*/ 674 w 800"/>
                    <a:gd name="T75" fmla="*/ 398 h 796"/>
                    <a:gd name="T76" fmla="*/ 126 w 800"/>
                    <a:gd name="T77" fmla="*/ 398 h 796"/>
                    <a:gd name="T78" fmla="*/ 674 w 800"/>
                    <a:gd name="T79" fmla="*/ 398 h 7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800" h="796">
                      <a:moveTo>
                        <a:pt x="720" y="292"/>
                      </a:moveTo>
                      <a:cubicBezTo>
                        <a:pt x="718" y="286"/>
                        <a:pt x="715" y="280"/>
                        <a:pt x="713" y="273"/>
                      </a:cubicBezTo>
                      <a:cubicBezTo>
                        <a:pt x="769" y="241"/>
                        <a:pt x="769" y="241"/>
                        <a:pt x="769" y="241"/>
                      </a:cubicBezTo>
                      <a:cubicBezTo>
                        <a:pt x="720" y="157"/>
                        <a:pt x="720" y="157"/>
                        <a:pt x="720" y="157"/>
                      </a:cubicBezTo>
                      <a:cubicBezTo>
                        <a:pt x="664" y="189"/>
                        <a:pt x="664" y="189"/>
                        <a:pt x="664" y="189"/>
                      </a:cubicBezTo>
                      <a:cubicBezTo>
                        <a:pt x="660" y="184"/>
                        <a:pt x="656" y="179"/>
                        <a:pt x="651" y="174"/>
                      </a:cubicBezTo>
                      <a:cubicBezTo>
                        <a:pt x="693" y="125"/>
                        <a:pt x="693" y="125"/>
                        <a:pt x="693" y="125"/>
                      </a:cubicBezTo>
                      <a:cubicBezTo>
                        <a:pt x="618" y="62"/>
                        <a:pt x="618" y="62"/>
                        <a:pt x="618" y="62"/>
                      </a:cubicBezTo>
                      <a:cubicBezTo>
                        <a:pt x="577" y="111"/>
                        <a:pt x="577" y="111"/>
                        <a:pt x="577" y="111"/>
                      </a:cubicBezTo>
                      <a:cubicBezTo>
                        <a:pt x="571" y="108"/>
                        <a:pt x="566" y="104"/>
                        <a:pt x="560" y="101"/>
                      </a:cubicBezTo>
                      <a:cubicBezTo>
                        <a:pt x="582" y="41"/>
                        <a:pt x="582" y="41"/>
                        <a:pt x="582" y="41"/>
                      </a:cubicBezTo>
                      <a:cubicBezTo>
                        <a:pt x="490" y="8"/>
                        <a:pt x="490" y="8"/>
                        <a:pt x="490" y="8"/>
                      </a:cubicBezTo>
                      <a:cubicBezTo>
                        <a:pt x="468" y="68"/>
                        <a:pt x="468" y="68"/>
                        <a:pt x="468" y="68"/>
                      </a:cubicBezTo>
                      <a:cubicBezTo>
                        <a:pt x="462" y="67"/>
                        <a:pt x="455" y="66"/>
                        <a:pt x="448" y="65"/>
                      </a:cubicBezTo>
                      <a:cubicBezTo>
                        <a:pt x="448" y="0"/>
                        <a:pt x="448" y="0"/>
                        <a:pt x="448" y="0"/>
                      </a:cubicBezTo>
                      <a:cubicBezTo>
                        <a:pt x="351" y="0"/>
                        <a:pt x="351" y="0"/>
                        <a:pt x="351" y="0"/>
                      </a:cubicBezTo>
                      <a:cubicBezTo>
                        <a:pt x="351" y="65"/>
                        <a:pt x="351" y="65"/>
                        <a:pt x="351" y="65"/>
                      </a:cubicBezTo>
                      <a:cubicBezTo>
                        <a:pt x="345" y="66"/>
                        <a:pt x="338" y="67"/>
                        <a:pt x="331" y="68"/>
                      </a:cubicBezTo>
                      <a:cubicBezTo>
                        <a:pt x="309" y="8"/>
                        <a:pt x="309" y="8"/>
                        <a:pt x="309" y="8"/>
                      </a:cubicBezTo>
                      <a:cubicBezTo>
                        <a:pt x="218" y="41"/>
                        <a:pt x="218" y="41"/>
                        <a:pt x="218" y="41"/>
                      </a:cubicBezTo>
                      <a:cubicBezTo>
                        <a:pt x="240" y="101"/>
                        <a:pt x="240" y="101"/>
                        <a:pt x="240" y="101"/>
                      </a:cubicBezTo>
                      <a:cubicBezTo>
                        <a:pt x="234" y="104"/>
                        <a:pt x="228" y="108"/>
                        <a:pt x="223" y="111"/>
                      </a:cubicBezTo>
                      <a:cubicBezTo>
                        <a:pt x="181" y="62"/>
                        <a:pt x="181" y="62"/>
                        <a:pt x="181" y="62"/>
                      </a:cubicBezTo>
                      <a:cubicBezTo>
                        <a:pt x="107" y="125"/>
                        <a:pt x="107" y="125"/>
                        <a:pt x="107" y="125"/>
                      </a:cubicBezTo>
                      <a:cubicBezTo>
                        <a:pt x="148" y="174"/>
                        <a:pt x="148" y="174"/>
                        <a:pt x="148" y="174"/>
                      </a:cubicBezTo>
                      <a:cubicBezTo>
                        <a:pt x="144" y="179"/>
                        <a:pt x="140" y="184"/>
                        <a:pt x="135" y="189"/>
                      </a:cubicBezTo>
                      <a:cubicBezTo>
                        <a:pt x="80" y="157"/>
                        <a:pt x="80" y="157"/>
                        <a:pt x="80" y="157"/>
                      </a:cubicBezTo>
                      <a:cubicBezTo>
                        <a:pt x="31" y="241"/>
                        <a:pt x="31" y="241"/>
                        <a:pt x="31" y="241"/>
                      </a:cubicBezTo>
                      <a:cubicBezTo>
                        <a:pt x="87" y="273"/>
                        <a:pt x="87" y="273"/>
                        <a:pt x="87" y="273"/>
                      </a:cubicBezTo>
                      <a:cubicBezTo>
                        <a:pt x="84" y="280"/>
                        <a:pt x="82" y="286"/>
                        <a:pt x="80" y="292"/>
                      </a:cubicBezTo>
                      <a:cubicBezTo>
                        <a:pt x="17" y="281"/>
                        <a:pt x="17" y="281"/>
                        <a:pt x="17" y="281"/>
                      </a:cubicBezTo>
                      <a:cubicBezTo>
                        <a:pt x="0" y="377"/>
                        <a:pt x="0" y="377"/>
                        <a:pt x="0" y="377"/>
                      </a:cubicBezTo>
                      <a:cubicBezTo>
                        <a:pt x="63" y="388"/>
                        <a:pt x="63" y="388"/>
                        <a:pt x="63" y="388"/>
                      </a:cubicBezTo>
                      <a:cubicBezTo>
                        <a:pt x="63" y="391"/>
                        <a:pt x="63" y="395"/>
                        <a:pt x="63" y="398"/>
                      </a:cubicBezTo>
                      <a:cubicBezTo>
                        <a:pt x="63" y="401"/>
                        <a:pt x="63" y="405"/>
                        <a:pt x="63" y="408"/>
                      </a:cubicBezTo>
                      <a:cubicBezTo>
                        <a:pt x="0" y="419"/>
                        <a:pt x="0" y="419"/>
                        <a:pt x="0" y="419"/>
                      </a:cubicBezTo>
                      <a:cubicBezTo>
                        <a:pt x="17" y="515"/>
                        <a:pt x="17" y="515"/>
                        <a:pt x="17" y="515"/>
                      </a:cubicBezTo>
                      <a:cubicBezTo>
                        <a:pt x="80" y="504"/>
                        <a:pt x="80" y="504"/>
                        <a:pt x="80" y="504"/>
                      </a:cubicBezTo>
                      <a:cubicBezTo>
                        <a:pt x="82" y="510"/>
                        <a:pt x="84" y="516"/>
                        <a:pt x="87" y="523"/>
                      </a:cubicBezTo>
                      <a:cubicBezTo>
                        <a:pt x="31" y="555"/>
                        <a:pt x="31" y="555"/>
                        <a:pt x="31" y="555"/>
                      </a:cubicBezTo>
                      <a:cubicBezTo>
                        <a:pt x="80" y="639"/>
                        <a:pt x="80" y="639"/>
                        <a:pt x="80" y="639"/>
                      </a:cubicBezTo>
                      <a:cubicBezTo>
                        <a:pt x="135" y="607"/>
                        <a:pt x="135" y="607"/>
                        <a:pt x="135" y="607"/>
                      </a:cubicBezTo>
                      <a:cubicBezTo>
                        <a:pt x="140" y="612"/>
                        <a:pt x="144" y="617"/>
                        <a:pt x="148" y="622"/>
                      </a:cubicBezTo>
                      <a:cubicBezTo>
                        <a:pt x="107" y="671"/>
                        <a:pt x="107" y="671"/>
                        <a:pt x="107" y="671"/>
                      </a:cubicBezTo>
                      <a:cubicBezTo>
                        <a:pt x="181" y="734"/>
                        <a:pt x="181" y="734"/>
                        <a:pt x="181" y="734"/>
                      </a:cubicBezTo>
                      <a:cubicBezTo>
                        <a:pt x="223" y="685"/>
                        <a:pt x="223" y="685"/>
                        <a:pt x="223" y="685"/>
                      </a:cubicBezTo>
                      <a:cubicBezTo>
                        <a:pt x="228" y="688"/>
                        <a:pt x="234" y="692"/>
                        <a:pt x="240" y="695"/>
                      </a:cubicBezTo>
                      <a:cubicBezTo>
                        <a:pt x="218" y="755"/>
                        <a:pt x="218" y="755"/>
                        <a:pt x="218" y="755"/>
                      </a:cubicBezTo>
                      <a:cubicBezTo>
                        <a:pt x="310" y="788"/>
                        <a:pt x="310" y="788"/>
                        <a:pt x="310" y="788"/>
                      </a:cubicBezTo>
                      <a:cubicBezTo>
                        <a:pt x="331" y="728"/>
                        <a:pt x="331" y="728"/>
                        <a:pt x="331" y="728"/>
                      </a:cubicBezTo>
                      <a:cubicBezTo>
                        <a:pt x="338" y="729"/>
                        <a:pt x="345" y="731"/>
                        <a:pt x="351" y="731"/>
                      </a:cubicBezTo>
                      <a:cubicBezTo>
                        <a:pt x="351" y="796"/>
                        <a:pt x="351" y="796"/>
                        <a:pt x="351" y="796"/>
                      </a:cubicBezTo>
                      <a:cubicBezTo>
                        <a:pt x="448" y="796"/>
                        <a:pt x="448" y="796"/>
                        <a:pt x="448" y="796"/>
                      </a:cubicBezTo>
                      <a:cubicBezTo>
                        <a:pt x="448" y="731"/>
                        <a:pt x="448" y="731"/>
                        <a:pt x="448" y="731"/>
                      </a:cubicBezTo>
                      <a:cubicBezTo>
                        <a:pt x="455" y="731"/>
                        <a:pt x="462" y="729"/>
                        <a:pt x="468" y="728"/>
                      </a:cubicBezTo>
                      <a:cubicBezTo>
                        <a:pt x="490" y="788"/>
                        <a:pt x="490" y="788"/>
                        <a:pt x="490" y="788"/>
                      </a:cubicBezTo>
                      <a:cubicBezTo>
                        <a:pt x="582" y="755"/>
                        <a:pt x="582" y="755"/>
                        <a:pt x="582" y="755"/>
                      </a:cubicBezTo>
                      <a:cubicBezTo>
                        <a:pt x="560" y="695"/>
                        <a:pt x="560" y="695"/>
                        <a:pt x="560" y="695"/>
                      </a:cubicBezTo>
                      <a:cubicBezTo>
                        <a:pt x="566" y="692"/>
                        <a:pt x="571" y="688"/>
                        <a:pt x="577" y="685"/>
                      </a:cubicBezTo>
                      <a:cubicBezTo>
                        <a:pt x="618" y="734"/>
                        <a:pt x="618" y="734"/>
                        <a:pt x="618" y="734"/>
                      </a:cubicBezTo>
                      <a:cubicBezTo>
                        <a:pt x="693" y="671"/>
                        <a:pt x="693" y="671"/>
                        <a:pt x="693" y="671"/>
                      </a:cubicBezTo>
                      <a:cubicBezTo>
                        <a:pt x="651" y="622"/>
                        <a:pt x="651" y="622"/>
                        <a:pt x="651" y="622"/>
                      </a:cubicBezTo>
                      <a:cubicBezTo>
                        <a:pt x="656" y="617"/>
                        <a:pt x="660" y="612"/>
                        <a:pt x="664" y="607"/>
                      </a:cubicBezTo>
                      <a:cubicBezTo>
                        <a:pt x="720" y="639"/>
                        <a:pt x="720" y="639"/>
                        <a:pt x="720" y="639"/>
                      </a:cubicBezTo>
                      <a:cubicBezTo>
                        <a:pt x="769" y="555"/>
                        <a:pt x="769" y="555"/>
                        <a:pt x="769" y="555"/>
                      </a:cubicBezTo>
                      <a:cubicBezTo>
                        <a:pt x="713" y="523"/>
                        <a:pt x="713" y="523"/>
                        <a:pt x="713" y="523"/>
                      </a:cubicBezTo>
                      <a:cubicBezTo>
                        <a:pt x="715" y="516"/>
                        <a:pt x="718" y="510"/>
                        <a:pt x="720" y="504"/>
                      </a:cubicBezTo>
                      <a:cubicBezTo>
                        <a:pt x="783" y="515"/>
                        <a:pt x="783" y="515"/>
                        <a:pt x="783" y="515"/>
                      </a:cubicBezTo>
                      <a:cubicBezTo>
                        <a:pt x="800" y="419"/>
                        <a:pt x="800" y="419"/>
                        <a:pt x="800" y="419"/>
                      </a:cubicBezTo>
                      <a:cubicBezTo>
                        <a:pt x="737" y="408"/>
                        <a:pt x="737" y="408"/>
                        <a:pt x="737" y="408"/>
                      </a:cubicBezTo>
                      <a:cubicBezTo>
                        <a:pt x="737" y="405"/>
                        <a:pt x="737" y="401"/>
                        <a:pt x="737" y="398"/>
                      </a:cubicBezTo>
                      <a:cubicBezTo>
                        <a:pt x="737" y="395"/>
                        <a:pt x="737" y="391"/>
                        <a:pt x="737" y="388"/>
                      </a:cubicBezTo>
                      <a:cubicBezTo>
                        <a:pt x="800" y="377"/>
                        <a:pt x="800" y="377"/>
                        <a:pt x="800" y="377"/>
                      </a:cubicBezTo>
                      <a:cubicBezTo>
                        <a:pt x="783" y="281"/>
                        <a:pt x="783" y="281"/>
                        <a:pt x="783" y="281"/>
                      </a:cubicBezTo>
                      <a:lnTo>
                        <a:pt x="720" y="292"/>
                      </a:lnTo>
                      <a:close/>
                      <a:moveTo>
                        <a:pt x="674" y="398"/>
                      </a:moveTo>
                      <a:cubicBezTo>
                        <a:pt x="674" y="549"/>
                        <a:pt x="551" y="672"/>
                        <a:pt x="400" y="672"/>
                      </a:cubicBezTo>
                      <a:cubicBezTo>
                        <a:pt x="248" y="672"/>
                        <a:pt x="126" y="549"/>
                        <a:pt x="126" y="398"/>
                      </a:cubicBezTo>
                      <a:cubicBezTo>
                        <a:pt x="126" y="247"/>
                        <a:pt x="248" y="124"/>
                        <a:pt x="400" y="124"/>
                      </a:cubicBezTo>
                      <a:cubicBezTo>
                        <a:pt x="551" y="124"/>
                        <a:pt x="674" y="247"/>
                        <a:pt x="674" y="398"/>
                      </a:cubicBezTo>
                      <a:close/>
                    </a:path>
                  </a:pathLst>
                </a:custGeom>
                <a:grpFill/>
                <a:ln w="2222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 defTabSz="609402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>
                    <a:solidFill>
                      <a:prstClr val="white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0" name="Oval 7">
                  <a:extLst>
                    <a:ext uri="{FF2B5EF4-FFF2-40B4-BE49-F238E27FC236}">
                      <a16:creationId xmlns:a16="http://schemas.microsoft.com/office/drawing/2014/main" id="{E4BA870A-9E90-492B-BD5D-10098E2CD1D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776388" y="3006645"/>
                  <a:ext cx="828000" cy="828000"/>
                </a:xfrm>
                <a:prstGeom prst="ellipse">
                  <a:avLst/>
                </a:prstGeom>
                <a:grpFill/>
                <a:ln w="19050">
                  <a:noFill/>
                </a:ln>
                <a:effectLst>
                  <a:softEdge rad="0"/>
                </a:effectLst>
              </p:spPr>
              <p:txBody>
                <a:bodyPr lIns="121882" tIns="60941" rIns="121882" bIns="60941"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defTabSz="609402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200">
                    <a:solidFill>
                      <a:prstClr val="black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</p:grp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2889DB37-B49D-4F23-A3D0-DF76FF54D855}"/>
                </a:ext>
              </a:extLst>
            </p:cNvPr>
            <p:cNvGrpSpPr/>
            <p:nvPr/>
          </p:nvGrpSpPr>
          <p:grpSpPr>
            <a:xfrm>
              <a:off x="4505637" y="4301374"/>
              <a:ext cx="2334038" cy="2321797"/>
              <a:chOff x="4505145" y="3995540"/>
              <a:chExt cx="2334758" cy="2321797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2" name="Freeform 16">
                <a:extLst>
                  <a:ext uri="{FF2B5EF4-FFF2-40B4-BE49-F238E27FC236}">
                    <a16:creationId xmlns:a16="http://schemas.microsoft.com/office/drawing/2014/main" id="{4F8816A5-F1F0-4BCA-9ABF-EE7B87C9AF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05145" y="3995540"/>
                <a:ext cx="2334758" cy="2321797"/>
              </a:xfrm>
              <a:custGeom>
                <a:avLst/>
                <a:gdLst>
                  <a:gd name="T0" fmla="*/ 880 w 899"/>
                  <a:gd name="T1" fmla="*/ 316 h 894"/>
                  <a:gd name="T2" fmla="*/ 809 w 899"/>
                  <a:gd name="T3" fmla="*/ 177 h 894"/>
                  <a:gd name="T4" fmla="*/ 695 w 899"/>
                  <a:gd name="T5" fmla="*/ 70 h 894"/>
                  <a:gd name="T6" fmla="*/ 551 w 899"/>
                  <a:gd name="T7" fmla="*/ 9 h 894"/>
                  <a:gd name="T8" fmla="*/ 395 w 899"/>
                  <a:gd name="T9" fmla="*/ 0 h 894"/>
                  <a:gd name="T10" fmla="*/ 245 w 899"/>
                  <a:gd name="T11" fmla="*/ 46 h 894"/>
                  <a:gd name="T12" fmla="*/ 120 w 899"/>
                  <a:gd name="T13" fmla="*/ 140 h 894"/>
                  <a:gd name="T14" fmla="*/ 35 w 899"/>
                  <a:gd name="T15" fmla="*/ 271 h 894"/>
                  <a:gd name="T16" fmla="*/ 0 w 899"/>
                  <a:gd name="T17" fmla="*/ 423 h 894"/>
                  <a:gd name="T18" fmla="*/ 0 w 899"/>
                  <a:gd name="T19" fmla="*/ 471 h 894"/>
                  <a:gd name="T20" fmla="*/ 35 w 899"/>
                  <a:gd name="T21" fmla="*/ 623 h 894"/>
                  <a:gd name="T22" fmla="*/ 120 w 899"/>
                  <a:gd name="T23" fmla="*/ 754 h 894"/>
                  <a:gd name="T24" fmla="*/ 245 w 899"/>
                  <a:gd name="T25" fmla="*/ 849 h 894"/>
                  <a:gd name="T26" fmla="*/ 395 w 899"/>
                  <a:gd name="T27" fmla="*/ 894 h 894"/>
                  <a:gd name="T28" fmla="*/ 551 w 899"/>
                  <a:gd name="T29" fmla="*/ 886 h 894"/>
                  <a:gd name="T30" fmla="*/ 695 w 899"/>
                  <a:gd name="T31" fmla="*/ 825 h 894"/>
                  <a:gd name="T32" fmla="*/ 809 w 899"/>
                  <a:gd name="T33" fmla="*/ 718 h 894"/>
                  <a:gd name="T34" fmla="*/ 880 w 899"/>
                  <a:gd name="T35" fmla="*/ 579 h 894"/>
                  <a:gd name="T36" fmla="*/ 499 w 899"/>
                  <a:gd name="T37" fmla="*/ 149 h 894"/>
                  <a:gd name="T38" fmla="*/ 499 w 899"/>
                  <a:gd name="T39" fmla="*/ 149 h 894"/>
                  <a:gd name="T40" fmla="*/ 577 w 899"/>
                  <a:gd name="T41" fmla="*/ 348 h 894"/>
                  <a:gd name="T42" fmla="*/ 544 w 899"/>
                  <a:gd name="T43" fmla="*/ 560 h 894"/>
                  <a:gd name="T44" fmla="*/ 576 w 899"/>
                  <a:gd name="T45" fmla="*/ 372 h 894"/>
                  <a:gd name="T46" fmla="*/ 605 w 899"/>
                  <a:gd name="T47" fmla="*/ 402 h 894"/>
                  <a:gd name="T48" fmla="*/ 605 w 899"/>
                  <a:gd name="T49" fmla="*/ 402 h 894"/>
                  <a:gd name="T50" fmla="*/ 569 w 899"/>
                  <a:gd name="T51" fmla="*/ 533 h 894"/>
                  <a:gd name="T52" fmla="*/ 606 w 899"/>
                  <a:gd name="T53" fmla="*/ 487 h 894"/>
                  <a:gd name="T54" fmla="*/ 597 w 899"/>
                  <a:gd name="T55" fmla="*/ 447 h 894"/>
                  <a:gd name="T56" fmla="*/ 610 w 899"/>
                  <a:gd name="T57" fmla="*/ 467 h 894"/>
                  <a:gd name="T58" fmla="*/ 525 w 899"/>
                  <a:gd name="T59" fmla="*/ 321 h 894"/>
                  <a:gd name="T60" fmla="*/ 514 w 899"/>
                  <a:gd name="T61" fmla="*/ 299 h 894"/>
                  <a:gd name="T62" fmla="*/ 455 w 899"/>
                  <a:gd name="T63" fmla="*/ 286 h 894"/>
                  <a:gd name="T64" fmla="*/ 455 w 899"/>
                  <a:gd name="T65" fmla="*/ 286 h 894"/>
                  <a:gd name="T66" fmla="*/ 449 w 899"/>
                  <a:gd name="T67" fmla="*/ 342 h 894"/>
                  <a:gd name="T68" fmla="*/ 513 w 899"/>
                  <a:gd name="T69" fmla="*/ 580 h 894"/>
                  <a:gd name="T70" fmla="*/ 382 w 899"/>
                  <a:gd name="T71" fmla="*/ 594 h 894"/>
                  <a:gd name="T72" fmla="*/ 306 w 899"/>
                  <a:gd name="T73" fmla="*/ 413 h 894"/>
                  <a:gd name="T74" fmla="*/ 306 w 899"/>
                  <a:gd name="T75" fmla="*/ 413 h 894"/>
                  <a:gd name="T76" fmla="*/ 311 w 899"/>
                  <a:gd name="T77" fmla="*/ 396 h 894"/>
                  <a:gd name="T78" fmla="*/ 289 w 899"/>
                  <a:gd name="T79" fmla="*/ 470 h 894"/>
                  <a:gd name="T80" fmla="*/ 313 w 899"/>
                  <a:gd name="T81" fmla="*/ 504 h 894"/>
                  <a:gd name="T82" fmla="*/ 321 w 899"/>
                  <a:gd name="T83" fmla="*/ 520 h 894"/>
                  <a:gd name="T84" fmla="*/ 321 w 899"/>
                  <a:gd name="T85" fmla="*/ 520 h 894"/>
                  <a:gd name="T86" fmla="*/ 340 w 899"/>
                  <a:gd name="T87" fmla="*/ 349 h 894"/>
                  <a:gd name="T88" fmla="*/ 348 w 899"/>
                  <a:gd name="T89" fmla="*/ 573 h 894"/>
                  <a:gd name="T90" fmla="*/ 359 w 899"/>
                  <a:gd name="T91" fmla="*/ 313 h 894"/>
                  <a:gd name="T92" fmla="*/ 435 w 899"/>
                  <a:gd name="T93" fmla="*/ 286 h 894"/>
                  <a:gd name="T94" fmla="*/ 435 w 899"/>
                  <a:gd name="T95" fmla="*/ 286 h 894"/>
                  <a:gd name="T96" fmla="*/ 400 w 899"/>
                  <a:gd name="T97" fmla="*/ 308 h 894"/>
                  <a:gd name="T98" fmla="*/ 312 w 899"/>
                  <a:gd name="T99" fmla="*/ 311 h 894"/>
                  <a:gd name="T100" fmla="*/ 147 w 899"/>
                  <a:gd name="T101" fmla="*/ 447 h 894"/>
                  <a:gd name="T102" fmla="*/ 263 w 899"/>
                  <a:gd name="T103" fmla="*/ 498 h 894"/>
                  <a:gd name="T104" fmla="*/ 312 w 899"/>
                  <a:gd name="T105" fmla="*/ 583 h 894"/>
                  <a:gd name="T106" fmla="*/ 401 w 899"/>
                  <a:gd name="T107" fmla="*/ 602 h 894"/>
                  <a:gd name="T108" fmla="*/ 449 w 899"/>
                  <a:gd name="T109" fmla="*/ 609 h 894"/>
                  <a:gd name="T110" fmla="*/ 461 w 899"/>
                  <a:gd name="T111" fmla="*/ 609 h 894"/>
                  <a:gd name="T112" fmla="*/ 500 w 899"/>
                  <a:gd name="T113" fmla="*/ 601 h 894"/>
                  <a:gd name="T114" fmla="*/ 499 w 899"/>
                  <a:gd name="T115" fmla="*/ 634 h 894"/>
                  <a:gd name="T116" fmla="*/ 732 w 899"/>
                  <a:gd name="T117" fmla="*/ 554 h 894"/>
                  <a:gd name="T118" fmla="*/ 732 w 899"/>
                  <a:gd name="T119" fmla="*/ 341 h 8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99" h="894">
                    <a:moveTo>
                      <a:pt x="828" y="447"/>
                    </a:moveTo>
                    <a:cubicBezTo>
                      <a:pt x="828" y="443"/>
                      <a:pt x="828" y="440"/>
                      <a:pt x="828" y="436"/>
                    </a:cubicBezTo>
                    <a:cubicBezTo>
                      <a:pt x="899" y="423"/>
                      <a:pt x="899" y="423"/>
                      <a:pt x="899" y="423"/>
                    </a:cubicBezTo>
                    <a:cubicBezTo>
                      <a:pt x="880" y="316"/>
                      <a:pt x="880" y="316"/>
                      <a:pt x="880" y="316"/>
                    </a:cubicBezTo>
                    <a:cubicBezTo>
                      <a:pt x="809" y="328"/>
                      <a:pt x="809" y="328"/>
                      <a:pt x="809" y="328"/>
                    </a:cubicBezTo>
                    <a:cubicBezTo>
                      <a:pt x="806" y="321"/>
                      <a:pt x="804" y="314"/>
                      <a:pt x="801" y="307"/>
                    </a:cubicBezTo>
                    <a:cubicBezTo>
                      <a:pt x="864" y="271"/>
                      <a:pt x="864" y="271"/>
                      <a:pt x="864" y="271"/>
                    </a:cubicBezTo>
                    <a:cubicBezTo>
                      <a:pt x="809" y="177"/>
                      <a:pt x="809" y="177"/>
                      <a:pt x="809" y="177"/>
                    </a:cubicBezTo>
                    <a:cubicBezTo>
                      <a:pt x="746" y="213"/>
                      <a:pt x="746" y="213"/>
                      <a:pt x="746" y="213"/>
                    </a:cubicBezTo>
                    <a:cubicBezTo>
                      <a:pt x="742" y="207"/>
                      <a:pt x="737" y="201"/>
                      <a:pt x="732" y="195"/>
                    </a:cubicBezTo>
                    <a:cubicBezTo>
                      <a:pt x="778" y="140"/>
                      <a:pt x="778" y="140"/>
                      <a:pt x="778" y="140"/>
                    </a:cubicBezTo>
                    <a:cubicBezTo>
                      <a:pt x="695" y="70"/>
                      <a:pt x="695" y="70"/>
                      <a:pt x="695" y="70"/>
                    </a:cubicBezTo>
                    <a:cubicBezTo>
                      <a:pt x="648" y="125"/>
                      <a:pt x="648" y="125"/>
                      <a:pt x="648" y="125"/>
                    </a:cubicBezTo>
                    <a:cubicBezTo>
                      <a:pt x="642" y="121"/>
                      <a:pt x="635" y="117"/>
                      <a:pt x="629" y="114"/>
                    </a:cubicBezTo>
                    <a:cubicBezTo>
                      <a:pt x="653" y="46"/>
                      <a:pt x="653" y="46"/>
                      <a:pt x="653" y="46"/>
                    </a:cubicBezTo>
                    <a:cubicBezTo>
                      <a:pt x="551" y="9"/>
                      <a:pt x="551" y="9"/>
                      <a:pt x="551" y="9"/>
                    </a:cubicBezTo>
                    <a:cubicBezTo>
                      <a:pt x="526" y="76"/>
                      <a:pt x="526" y="76"/>
                      <a:pt x="526" y="76"/>
                    </a:cubicBezTo>
                    <a:cubicBezTo>
                      <a:pt x="519" y="75"/>
                      <a:pt x="511" y="74"/>
                      <a:pt x="504" y="73"/>
                    </a:cubicBezTo>
                    <a:cubicBezTo>
                      <a:pt x="504" y="0"/>
                      <a:pt x="504" y="0"/>
                      <a:pt x="504" y="0"/>
                    </a:cubicBezTo>
                    <a:cubicBezTo>
                      <a:pt x="395" y="0"/>
                      <a:pt x="395" y="0"/>
                      <a:pt x="395" y="0"/>
                    </a:cubicBezTo>
                    <a:cubicBezTo>
                      <a:pt x="395" y="73"/>
                      <a:pt x="395" y="73"/>
                      <a:pt x="395" y="73"/>
                    </a:cubicBezTo>
                    <a:cubicBezTo>
                      <a:pt x="387" y="74"/>
                      <a:pt x="380" y="75"/>
                      <a:pt x="372" y="76"/>
                    </a:cubicBezTo>
                    <a:cubicBezTo>
                      <a:pt x="348" y="9"/>
                      <a:pt x="348" y="9"/>
                      <a:pt x="348" y="9"/>
                    </a:cubicBezTo>
                    <a:cubicBezTo>
                      <a:pt x="245" y="46"/>
                      <a:pt x="245" y="46"/>
                      <a:pt x="245" y="46"/>
                    </a:cubicBezTo>
                    <a:cubicBezTo>
                      <a:pt x="270" y="114"/>
                      <a:pt x="270" y="114"/>
                      <a:pt x="270" y="114"/>
                    </a:cubicBezTo>
                    <a:cubicBezTo>
                      <a:pt x="263" y="117"/>
                      <a:pt x="257" y="121"/>
                      <a:pt x="250" y="125"/>
                    </a:cubicBezTo>
                    <a:cubicBezTo>
                      <a:pt x="204" y="70"/>
                      <a:pt x="204" y="70"/>
                      <a:pt x="204" y="70"/>
                    </a:cubicBezTo>
                    <a:cubicBezTo>
                      <a:pt x="120" y="140"/>
                      <a:pt x="120" y="140"/>
                      <a:pt x="120" y="140"/>
                    </a:cubicBezTo>
                    <a:cubicBezTo>
                      <a:pt x="167" y="195"/>
                      <a:pt x="167" y="195"/>
                      <a:pt x="167" y="195"/>
                    </a:cubicBezTo>
                    <a:cubicBezTo>
                      <a:pt x="162" y="201"/>
                      <a:pt x="157" y="207"/>
                      <a:pt x="152" y="213"/>
                    </a:cubicBezTo>
                    <a:cubicBezTo>
                      <a:pt x="90" y="177"/>
                      <a:pt x="90" y="177"/>
                      <a:pt x="90" y="177"/>
                    </a:cubicBezTo>
                    <a:cubicBezTo>
                      <a:pt x="35" y="271"/>
                      <a:pt x="35" y="271"/>
                      <a:pt x="35" y="271"/>
                    </a:cubicBezTo>
                    <a:cubicBezTo>
                      <a:pt x="97" y="307"/>
                      <a:pt x="97" y="307"/>
                      <a:pt x="97" y="307"/>
                    </a:cubicBezTo>
                    <a:cubicBezTo>
                      <a:pt x="95" y="314"/>
                      <a:pt x="92" y="321"/>
                      <a:pt x="90" y="328"/>
                    </a:cubicBezTo>
                    <a:cubicBezTo>
                      <a:pt x="19" y="316"/>
                      <a:pt x="19" y="316"/>
                      <a:pt x="19" y="316"/>
                    </a:cubicBezTo>
                    <a:cubicBezTo>
                      <a:pt x="0" y="423"/>
                      <a:pt x="0" y="423"/>
                      <a:pt x="0" y="423"/>
                    </a:cubicBezTo>
                    <a:cubicBezTo>
                      <a:pt x="71" y="436"/>
                      <a:pt x="71" y="436"/>
                      <a:pt x="71" y="436"/>
                    </a:cubicBezTo>
                    <a:cubicBezTo>
                      <a:pt x="71" y="440"/>
                      <a:pt x="71" y="443"/>
                      <a:pt x="71" y="447"/>
                    </a:cubicBezTo>
                    <a:cubicBezTo>
                      <a:pt x="71" y="451"/>
                      <a:pt x="71" y="455"/>
                      <a:pt x="71" y="459"/>
                    </a:cubicBezTo>
                    <a:cubicBezTo>
                      <a:pt x="0" y="471"/>
                      <a:pt x="0" y="471"/>
                      <a:pt x="0" y="471"/>
                    </a:cubicBezTo>
                    <a:cubicBezTo>
                      <a:pt x="19" y="579"/>
                      <a:pt x="19" y="579"/>
                      <a:pt x="19" y="579"/>
                    </a:cubicBezTo>
                    <a:cubicBezTo>
                      <a:pt x="90" y="566"/>
                      <a:pt x="90" y="566"/>
                      <a:pt x="90" y="566"/>
                    </a:cubicBezTo>
                    <a:cubicBezTo>
                      <a:pt x="92" y="573"/>
                      <a:pt x="95" y="580"/>
                      <a:pt x="97" y="587"/>
                    </a:cubicBezTo>
                    <a:cubicBezTo>
                      <a:pt x="35" y="623"/>
                      <a:pt x="35" y="623"/>
                      <a:pt x="35" y="623"/>
                    </a:cubicBezTo>
                    <a:cubicBezTo>
                      <a:pt x="90" y="718"/>
                      <a:pt x="90" y="718"/>
                      <a:pt x="90" y="718"/>
                    </a:cubicBezTo>
                    <a:cubicBezTo>
                      <a:pt x="152" y="682"/>
                      <a:pt x="152" y="682"/>
                      <a:pt x="152" y="682"/>
                    </a:cubicBezTo>
                    <a:cubicBezTo>
                      <a:pt x="157" y="688"/>
                      <a:pt x="162" y="694"/>
                      <a:pt x="167" y="699"/>
                    </a:cubicBezTo>
                    <a:cubicBezTo>
                      <a:pt x="120" y="754"/>
                      <a:pt x="120" y="754"/>
                      <a:pt x="120" y="754"/>
                    </a:cubicBezTo>
                    <a:cubicBezTo>
                      <a:pt x="204" y="825"/>
                      <a:pt x="204" y="825"/>
                      <a:pt x="204" y="825"/>
                    </a:cubicBezTo>
                    <a:cubicBezTo>
                      <a:pt x="250" y="769"/>
                      <a:pt x="250" y="769"/>
                      <a:pt x="250" y="769"/>
                    </a:cubicBezTo>
                    <a:cubicBezTo>
                      <a:pt x="257" y="773"/>
                      <a:pt x="263" y="777"/>
                      <a:pt x="270" y="781"/>
                    </a:cubicBezTo>
                    <a:cubicBezTo>
                      <a:pt x="245" y="849"/>
                      <a:pt x="245" y="849"/>
                      <a:pt x="245" y="849"/>
                    </a:cubicBezTo>
                    <a:cubicBezTo>
                      <a:pt x="348" y="886"/>
                      <a:pt x="348" y="886"/>
                      <a:pt x="348" y="886"/>
                    </a:cubicBezTo>
                    <a:cubicBezTo>
                      <a:pt x="372" y="818"/>
                      <a:pt x="372" y="818"/>
                      <a:pt x="372" y="818"/>
                    </a:cubicBezTo>
                    <a:cubicBezTo>
                      <a:pt x="380" y="820"/>
                      <a:pt x="387" y="821"/>
                      <a:pt x="395" y="822"/>
                    </a:cubicBezTo>
                    <a:cubicBezTo>
                      <a:pt x="395" y="894"/>
                      <a:pt x="395" y="894"/>
                      <a:pt x="395" y="894"/>
                    </a:cubicBezTo>
                    <a:cubicBezTo>
                      <a:pt x="504" y="894"/>
                      <a:pt x="504" y="894"/>
                      <a:pt x="504" y="894"/>
                    </a:cubicBezTo>
                    <a:cubicBezTo>
                      <a:pt x="504" y="822"/>
                      <a:pt x="504" y="822"/>
                      <a:pt x="504" y="822"/>
                    </a:cubicBezTo>
                    <a:cubicBezTo>
                      <a:pt x="511" y="821"/>
                      <a:pt x="519" y="820"/>
                      <a:pt x="526" y="818"/>
                    </a:cubicBezTo>
                    <a:cubicBezTo>
                      <a:pt x="551" y="886"/>
                      <a:pt x="551" y="886"/>
                      <a:pt x="551" y="886"/>
                    </a:cubicBezTo>
                    <a:cubicBezTo>
                      <a:pt x="653" y="848"/>
                      <a:pt x="653" y="848"/>
                      <a:pt x="653" y="848"/>
                    </a:cubicBezTo>
                    <a:cubicBezTo>
                      <a:pt x="629" y="781"/>
                      <a:pt x="629" y="781"/>
                      <a:pt x="629" y="781"/>
                    </a:cubicBezTo>
                    <a:cubicBezTo>
                      <a:pt x="635" y="777"/>
                      <a:pt x="642" y="773"/>
                      <a:pt x="648" y="769"/>
                    </a:cubicBezTo>
                    <a:cubicBezTo>
                      <a:pt x="695" y="825"/>
                      <a:pt x="695" y="825"/>
                      <a:pt x="695" y="825"/>
                    </a:cubicBezTo>
                    <a:cubicBezTo>
                      <a:pt x="778" y="754"/>
                      <a:pt x="778" y="754"/>
                      <a:pt x="778" y="754"/>
                    </a:cubicBezTo>
                    <a:cubicBezTo>
                      <a:pt x="732" y="699"/>
                      <a:pt x="732" y="699"/>
                      <a:pt x="732" y="699"/>
                    </a:cubicBezTo>
                    <a:cubicBezTo>
                      <a:pt x="737" y="694"/>
                      <a:pt x="742" y="688"/>
                      <a:pt x="746" y="682"/>
                    </a:cubicBezTo>
                    <a:cubicBezTo>
                      <a:pt x="809" y="718"/>
                      <a:pt x="809" y="718"/>
                      <a:pt x="809" y="718"/>
                    </a:cubicBezTo>
                    <a:cubicBezTo>
                      <a:pt x="864" y="623"/>
                      <a:pt x="864" y="623"/>
                      <a:pt x="864" y="623"/>
                    </a:cubicBezTo>
                    <a:cubicBezTo>
                      <a:pt x="801" y="587"/>
                      <a:pt x="801" y="587"/>
                      <a:pt x="801" y="587"/>
                    </a:cubicBezTo>
                    <a:cubicBezTo>
                      <a:pt x="804" y="580"/>
                      <a:pt x="806" y="573"/>
                      <a:pt x="809" y="566"/>
                    </a:cubicBezTo>
                    <a:cubicBezTo>
                      <a:pt x="880" y="579"/>
                      <a:pt x="880" y="579"/>
                      <a:pt x="880" y="579"/>
                    </a:cubicBezTo>
                    <a:cubicBezTo>
                      <a:pt x="899" y="471"/>
                      <a:pt x="899" y="471"/>
                      <a:pt x="899" y="471"/>
                    </a:cubicBezTo>
                    <a:cubicBezTo>
                      <a:pt x="828" y="459"/>
                      <a:pt x="828" y="459"/>
                      <a:pt x="828" y="459"/>
                    </a:cubicBezTo>
                    <a:cubicBezTo>
                      <a:pt x="828" y="455"/>
                      <a:pt x="828" y="451"/>
                      <a:pt x="828" y="447"/>
                    </a:cubicBezTo>
                    <a:close/>
                    <a:moveTo>
                      <a:pt x="499" y="149"/>
                    </a:moveTo>
                    <a:cubicBezTo>
                      <a:pt x="572" y="161"/>
                      <a:pt x="637" y="200"/>
                      <a:pt x="683" y="255"/>
                    </a:cubicBezTo>
                    <a:cubicBezTo>
                      <a:pt x="586" y="311"/>
                      <a:pt x="586" y="311"/>
                      <a:pt x="586" y="311"/>
                    </a:cubicBezTo>
                    <a:cubicBezTo>
                      <a:pt x="562" y="287"/>
                      <a:pt x="532" y="270"/>
                      <a:pt x="499" y="261"/>
                    </a:cubicBezTo>
                    <a:lnTo>
                      <a:pt x="499" y="149"/>
                    </a:lnTo>
                    <a:close/>
                    <a:moveTo>
                      <a:pt x="566" y="357"/>
                    </a:moveTo>
                    <a:cubicBezTo>
                      <a:pt x="562" y="352"/>
                      <a:pt x="558" y="348"/>
                      <a:pt x="554" y="343"/>
                    </a:cubicBezTo>
                    <a:cubicBezTo>
                      <a:pt x="564" y="333"/>
                      <a:pt x="564" y="333"/>
                      <a:pt x="564" y="333"/>
                    </a:cubicBezTo>
                    <a:cubicBezTo>
                      <a:pt x="568" y="338"/>
                      <a:pt x="573" y="343"/>
                      <a:pt x="577" y="348"/>
                    </a:cubicBezTo>
                    <a:lnTo>
                      <a:pt x="566" y="357"/>
                    </a:lnTo>
                    <a:close/>
                    <a:moveTo>
                      <a:pt x="568" y="558"/>
                    </a:moveTo>
                    <a:cubicBezTo>
                      <a:pt x="563" y="562"/>
                      <a:pt x="558" y="567"/>
                      <a:pt x="553" y="571"/>
                    </a:cubicBezTo>
                    <a:cubicBezTo>
                      <a:pt x="544" y="560"/>
                      <a:pt x="544" y="560"/>
                      <a:pt x="544" y="560"/>
                    </a:cubicBezTo>
                    <a:cubicBezTo>
                      <a:pt x="548" y="556"/>
                      <a:pt x="553" y="552"/>
                      <a:pt x="557" y="548"/>
                    </a:cubicBezTo>
                    <a:lnTo>
                      <a:pt x="568" y="558"/>
                    </a:lnTo>
                    <a:close/>
                    <a:moveTo>
                      <a:pt x="584" y="389"/>
                    </a:moveTo>
                    <a:cubicBezTo>
                      <a:pt x="582" y="383"/>
                      <a:pt x="579" y="377"/>
                      <a:pt x="576" y="372"/>
                    </a:cubicBezTo>
                    <a:cubicBezTo>
                      <a:pt x="588" y="365"/>
                      <a:pt x="588" y="365"/>
                      <a:pt x="588" y="365"/>
                    </a:cubicBezTo>
                    <a:cubicBezTo>
                      <a:pt x="592" y="371"/>
                      <a:pt x="595" y="377"/>
                      <a:pt x="598" y="383"/>
                    </a:cubicBezTo>
                    <a:lnTo>
                      <a:pt x="584" y="389"/>
                    </a:lnTo>
                    <a:close/>
                    <a:moveTo>
                      <a:pt x="605" y="402"/>
                    </a:moveTo>
                    <a:cubicBezTo>
                      <a:pt x="606" y="408"/>
                      <a:pt x="608" y="415"/>
                      <a:pt x="609" y="422"/>
                    </a:cubicBezTo>
                    <a:cubicBezTo>
                      <a:pt x="595" y="424"/>
                      <a:pt x="595" y="424"/>
                      <a:pt x="595" y="424"/>
                    </a:cubicBezTo>
                    <a:cubicBezTo>
                      <a:pt x="594" y="418"/>
                      <a:pt x="592" y="412"/>
                      <a:pt x="591" y="406"/>
                    </a:cubicBezTo>
                    <a:lnTo>
                      <a:pt x="605" y="402"/>
                    </a:lnTo>
                    <a:close/>
                    <a:moveTo>
                      <a:pt x="579" y="518"/>
                    </a:moveTo>
                    <a:cubicBezTo>
                      <a:pt x="591" y="525"/>
                      <a:pt x="591" y="525"/>
                      <a:pt x="591" y="525"/>
                    </a:cubicBezTo>
                    <a:cubicBezTo>
                      <a:pt x="588" y="531"/>
                      <a:pt x="584" y="536"/>
                      <a:pt x="580" y="542"/>
                    </a:cubicBezTo>
                    <a:cubicBezTo>
                      <a:pt x="569" y="533"/>
                      <a:pt x="569" y="533"/>
                      <a:pt x="569" y="533"/>
                    </a:cubicBezTo>
                    <a:cubicBezTo>
                      <a:pt x="572" y="528"/>
                      <a:pt x="576" y="523"/>
                      <a:pt x="579" y="518"/>
                    </a:cubicBezTo>
                    <a:close/>
                    <a:moveTo>
                      <a:pt x="586" y="501"/>
                    </a:moveTo>
                    <a:cubicBezTo>
                      <a:pt x="589" y="495"/>
                      <a:pt x="590" y="490"/>
                      <a:pt x="592" y="484"/>
                    </a:cubicBezTo>
                    <a:cubicBezTo>
                      <a:pt x="606" y="487"/>
                      <a:pt x="606" y="487"/>
                      <a:pt x="606" y="487"/>
                    </a:cubicBezTo>
                    <a:cubicBezTo>
                      <a:pt x="604" y="494"/>
                      <a:pt x="602" y="500"/>
                      <a:pt x="600" y="507"/>
                    </a:cubicBezTo>
                    <a:lnTo>
                      <a:pt x="586" y="501"/>
                    </a:lnTo>
                    <a:close/>
                    <a:moveTo>
                      <a:pt x="595" y="466"/>
                    </a:moveTo>
                    <a:cubicBezTo>
                      <a:pt x="596" y="460"/>
                      <a:pt x="597" y="453"/>
                      <a:pt x="597" y="447"/>
                    </a:cubicBezTo>
                    <a:cubicBezTo>
                      <a:pt x="597" y="446"/>
                      <a:pt x="596" y="444"/>
                      <a:pt x="596" y="442"/>
                    </a:cubicBezTo>
                    <a:cubicBezTo>
                      <a:pt x="611" y="442"/>
                      <a:pt x="611" y="442"/>
                      <a:pt x="611" y="442"/>
                    </a:cubicBezTo>
                    <a:cubicBezTo>
                      <a:pt x="611" y="444"/>
                      <a:pt x="611" y="445"/>
                      <a:pt x="611" y="447"/>
                    </a:cubicBezTo>
                    <a:cubicBezTo>
                      <a:pt x="611" y="454"/>
                      <a:pt x="611" y="461"/>
                      <a:pt x="610" y="467"/>
                    </a:cubicBezTo>
                    <a:lnTo>
                      <a:pt x="595" y="466"/>
                    </a:lnTo>
                    <a:close/>
                    <a:moveTo>
                      <a:pt x="549" y="320"/>
                    </a:moveTo>
                    <a:cubicBezTo>
                      <a:pt x="540" y="331"/>
                      <a:pt x="540" y="331"/>
                      <a:pt x="540" y="331"/>
                    </a:cubicBezTo>
                    <a:cubicBezTo>
                      <a:pt x="535" y="327"/>
                      <a:pt x="530" y="324"/>
                      <a:pt x="525" y="321"/>
                    </a:cubicBezTo>
                    <a:cubicBezTo>
                      <a:pt x="532" y="308"/>
                      <a:pt x="532" y="308"/>
                      <a:pt x="532" y="308"/>
                    </a:cubicBezTo>
                    <a:cubicBezTo>
                      <a:pt x="538" y="312"/>
                      <a:pt x="543" y="315"/>
                      <a:pt x="549" y="320"/>
                    </a:cubicBezTo>
                    <a:close/>
                    <a:moveTo>
                      <a:pt x="495" y="292"/>
                    </a:moveTo>
                    <a:cubicBezTo>
                      <a:pt x="501" y="294"/>
                      <a:pt x="508" y="296"/>
                      <a:pt x="514" y="299"/>
                    </a:cubicBezTo>
                    <a:cubicBezTo>
                      <a:pt x="508" y="312"/>
                      <a:pt x="508" y="312"/>
                      <a:pt x="508" y="312"/>
                    </a:cubicBezTo>
                    <a:cubicBezTo>
                      <a:pt x="503" y="310"/>
                      <a:pt x="497" y="308"/>
                      <a:pt x="491" y="306"/>
                    </a:cubicBezTo>
                    <a:lnTo>
                      <a:pt x="495" y="292"/>
                    </a:lnTo>
                    <a:close/>
                    <a:moveTo>
                      <a:pt x="455" y="286"/>
                    </a:moveTo>
                    <a:cubicBezTo>
                      <a:pt x="462" y="286"/>
                      <a:pt x="469" y="286"/>
                      <a:pt x="475" y="288"/>
                    </a:cubicBezTo>
                    <a:cubicBezTo>
                      <a:pt x="473" y="302"/>
                      <a:pt x="473" y="302"/>
                      <a:pt x="473" y="302"/>
                    </a:cubicBezTo>
                    <a:cubicBezTo>
                      <a:pt x="467" y="301"/>
                      <a:pt x="461" y="300"/>
                      <a:pt x="455" y="300"/>
                    </a:cubicBezTo>
                    <a:lnTo>
                      <a:pt x="455" y="286"/>
                    </a:lnTo>
                    <a:close/>
                    <a:moveTo>
                      <a:pt x="554" y="447"/>
                    </a:moveTo>
                    <a:cubicBezTo>
                      <a:pt x="554" y="505"/>
                      <a:pt x="507" y="552"/>
                      <a:pt x="449" y="552"/>
                    </a:cubicBezTo>
                    <a:cubicBezTo>
                      <a:pt x="391" y="552"/>
                      <a:pt x="344" y="505"/>
                      <a:pt x="344" y="447"/>
                    </a:cubicBezTo>
                    <a:cubicBezTo>
                      <a:pt x="344" y="389"/>
                      <a:pt x="391" y="342"/>
                      <a:pt x="449" y="342"/>
                    </a:cubicBezTo>
                    <a:cubicBezTo>
                      <a:pt x="507" y="342"/>
                      <a:pt x="554" y="389"/>
                      <a:pt x="554" y="447"/>
                    </a:cubicBezTo>
                    <a:close/>
                    <a:moveTo>
                      <a:pt x="537" y="583"/>
                    </a:moveTo>
                    <a:cubicBezTo>
                      <a:pt x="531" y="587"/>
                      <a:pt x="525" y="590"/>
                      <a:pt x="519" y="593"/>
                    </a:cubicBezTo>
                    <a:cubicBezTo>
                      <a:pt x="513" y="580"/>
                      <a:pt x="513" y="580"/>
                      <a:pt x="513" y="580"/>
                    </a:cubicBezTo>
                    <a:cubicBezTo>
                      <a:pt x="518" y="578"/>
                      <a:pt x="524" y="575"/>
                      <a:pt x="529" y="571"/>
                    </a:cubicBezTo>
                    <a:lnTo>
                      <a:pt x="537" y="583"/>
                    </a:lnTo>
                    <a:close/>
                    <a:moveTo>
                      <a:pt x="388" y="581"/>
                    </a:moveTo>
                    <a:cubicBezTo>
                      <a:pt x="382" y="594"/>
                      <a:pt x="382" y="594"/>
                      <a:pt x="382" y="594"/>
                    </a:cubicBezTo>
                    <a:cubicBezTo>
                      <a:pt x="376" y="592"/>
                      <a:pt x="370" y="588"/>
                      <a:pt x="364" y="585"/>
                    </a:cubicBezTo>
                    <a:cubicBezTo>
                      <a:pt x="372" y="573"/>
                      <a:pt x="372" y="573"/>
                      <a:pt x="372" y="573"/>
                    </a:cubicBezTo>
                    <a:cubicBezTo>
                      <a:pt x="377" y="576"/>
                      <a:pt x="382" y="579"/>
                      <a:pt x="388" y="581"/>
                    </a:cubicBezTo>
                    <a:close/>
                    <a:moveTo>
                      <a:pt x="306" y="413"/>
                    </a:moveTo>
                    <a:cubicBezTo>
                      <a:pt x="305" y="419"/>
                      <a:pt x="303" y="425"/>
                      <a:pt x="303" y="431"/>
                    </a:cubicBezTo>
                    <a:cubicBezTo>
                      <a:pt x="288" y="430"/>
                      <a:pt x="288" y="430"/>
                      <a:pt x="288" y="430"/>
                    </a:cubicBezTo>
                    <a:cubicBezTo>
                      <a:pt x="289" y="423"/>
                      <a:pt x="290" y="416"/>
                      <a:pt x="292" y="410"/>
                    </a:cubicBezTo>
                    <a:lnTo>
                      <a:pt x="306" y="413"/>
                    </a:lnTo>
                    <a:close/>
                    <a:moveTo>
                      <a:pt x="298" y="391"/>
                    </a:moveTo>
                    <a:cubicBezTo>
                      <a:pt x="300" y="384"/>
                      <a:pt x="303" y="378"/>
                      <a:pt x="306" y="372"/>
                    </a:cubicBezTo>
                    <a:cubicBezTo>
                      <a:pt x="319" y="379"/>
                      <a:pt x="319" y="379"/>
                      <a:pt x="319" y="379"/>
                    </a:cubicBezTo>
                    <a:cubicBezTo>
                      <a:pt x="316" y="384"/>
                      <a:pt x="313" y="390"/>
                      <a:pt x="311" y="396"/>
                    </a:cubicBezTo>
                    <a:lnTo>
                      <a:pt x="298" y="391"/>
                    </a:lnTo>
                    <a:close/>
                    <a:moveTo>
                      <a:pt x="302" y="450"/>
                    </a:moveTo>
                    <a:cubicBezTo>
                      <a:pt x="302" y="456"/>
                      <a:pt x="303" y="462"/>
                      <a:pt x="303" y="468"/>
                    </a:cubicBezTo>
                    <a:cubicBezTo>
                      <a:pt x="289" y="470"/>
                      <a:pt x="289" y="470"/>
                      <a:pt x="289" y="470"/>
                    </a:cubicBezTo>
                    <a:cubicBezTo>
                      <a:pt x="288" y="464"/>
                      <a:pt x="288" y="457"/>
                      <a:pt x="288" y="450"/>
                    </a:cubicBezTo>
                    <a:lnTo>
                      <a:pt x="302" y="450"/>
                    </a:lnTo>
                    <a:close/>
                    <a:moveTo>
                      <a:pt x="307" y="486"/>
                    </a:moveTo>
                    <a:cubicBezTo>
                      <a:pt x="309" y="492"/>
                      <a:pt x="311" y="498"/>
                      <a:pt x="313" y="504"/>
                    </a:cubicBezTo>
                    <a:cubicBezTo>
                      <a:pt x="300" y="509"/>
                      <a:pt x="300" y="509"/>
                      <a:pt x="300" y="509"/>
                    </a:cubicBezTo>
                    <a:cubicBezTo>
                      <a:pt x="297" y="503"/>
                      <a:pt x="295" y="496"/>
                      <a:pt x="293" y="490"/>
                    </a:cubicBezTo>
                    <a:lnTo>
                      <a:pt x="307" y="486"/>
                    </a:lnTo>
                    <a:close/>
                    <a:moveTo>
                      <a:pt x="321" y="520"/>
                    </a:moveTo>
                    <a:cubicBezTo>
                      <a:pt x="324" y="525"/>
                      <a:pt x="328" y="531"/>
                      <a:pt x="331" y="535"/>
                    </a:cubicBezTo>
                    <a:cubicBezTo>
                      <a:pt x="320" y="544"/>
                      <a:pt x="320" y="544"/>
                      <a:pt x="320" y="544"/>
                    </a:cubicBezTo>
                    <a:cubicBezTo>
                      <a:pt x="316" y="539"/>
                      <a:pt x="312" y="533"/>
                      <a:pt x="309" y="527"/>
                    </a:cubicBezTo>
                    <a:lnTo>
                      <a:pt x="321" y="520"/>
                    </a:lnTo>
                    <a:close/>
                    <a:moveTo>
                      <a:pt x="328" y="363"/>
                    </a:moveTo>
                    <a:cubicBezTo>
                      <a:pt x="316" y="355"/>
                      <a:pt x="316" y="355"/>
                      <a:pt x="316" y="355"/>
                    </a:cubicBezTo>
                    <a:cubicBezTo>
                      <a:pt x="320" y="349"/>
                      <a:pt x="325" y="344"/>
                      <a:pt x="329" y="339"/>
                    </a:cubicBezTo>
                    <a:cubicBezTo>
                      <a:pt x="340" y="349"/>
                      <a:pt x="340" y="349"/>
                      <a:pt x="340" y="349"/>
                    </a:cubicBezTo>
                    <a:cubicBezTo>
                      <a:pt x="336" y="353"/>
                      <a:pt x="332" y="358"/>
                      <a:pt x="328" y="363"/>
                    </a:cubicBezTo>
                    <a:close/>
                    <a:moveTo>
                      <a:pt x="343" y="549"/>
                    </a:moveTo>
                    <a:cubicBezTo>
                      <a:pt x="347" y="554"/>
                      <a:pt x="352" y="558"/>
                      <a:pt x="357" y="562"/>
                    </a:cubicBezTo>
                    <a:cubicBezTo>
                      <a:pt x="348" y="573"/>
                      <a:pt x="348" y="573"/>
                      <a:pt x="348" y="573"/>
                    </a:cubicBezTo>
                    <a:cubicBezTo>
                      <a:pt x="342" y="569"/>
                      <a:pt x="337" y="564"/>
                      <a:pt x="333" y="559"/>
                    </a:cubicBezTo>
                    <a:lnTo>
                      <a:pt x="343" y="549"/>
                    </a:lnTo>
                    <a:close/>
                    <a:moveTo>
                      <a:pt x="343" y="325"/>
                    </a:moveTo>
                    <a:cubicBezTo>
                      <a:pt x="349" y="320"/>
                      <a:pt x="354" y="316"/>
                      <a:pt x="359" y="313"/>
                    </a:cubicBezTo>
                    <a:cubicBezTo>
                      <a:pt x="368" y="325"/>
                      <a:pt x="368" y="325"/>
                      <a:pt x="368" y="325"/>
                    </a:cubicBezTo>
                    <a:cubicBezTo>
                      <a:pt x="362" y="328"/>
                      <a:pt x="358" y="332"/>
                      <a:pt x="353" y="336"/>
                    </a:cubicBezTo>
                    <a:lnTo>
                      <a:pt x="343" y="325"/>
                    </a:lnTo>
                    <a:close/>
                    <a:moveTo>
                      <a:pt x="435" y="286"/>
                    </a:moveTo>
                    <a:cubicBezTo>
                      <a:pt x="436" y="301"/>
                      <a:pt x="436" y="301"/>
                      <a:pt x="436" y="301"/>
                    </a:cubicBezTo>
                    <a:cubicBezTo>
                      <a:pt x="430" y="301"/>
                      <a:pt x="424" y="302"/>
                      <a:pt x="418" y="303"/>
                    </a:cubicBezTo>
                    <a:cubicBezTo>
                      <a:pt x="415" y="289"/>
                      <a:pt x="415" y="289"/>
                      <a:pt x="415" y="289"/>
                    </a:cubicBezTo>
                    <a:cubicBezTo>
                      <a:pt x="422" y="288"/>
                      <a:pt x="428" y="287"/>
                      <a:pt x="435" y="286"/>
                    </a:cubicBezTo>
                    <a:close/>
                    <a:moveTo>
                      <a:pt x="383" y="315"/>
                    </a:moveTo>
                    <a:cubicBezTo>
                      <a:pt x="377" y="302"/>
                      <a:pt x="377" y="302"/>
                      <a:pt x="377" y="302"/>
                    </a:cubicBezTo>
                    <a:cubicBezTo>
                      <a:pt x="383" y="299"/>
                      <a:pt x="389" y="297"/>
                      <a:pt x="396" y="295"/>
                    </a:cubicBezTo>
                    <a:cubicBezTo>
                      <a:pt x="400" y="308"/>
                      <a:pt x="400" y="308"/>
                      <a:pt x="400" y="308"/>
                    </a:cubicBezTo>
                    <a:cubicBezTo>
                      <a:pt x="395" y="310"/>
                      <a:pt x="389" y="313"/>
                      <a:pt x="383" y="315"/>
                    </a:cubicBezTo>
                    <a:close/>
                    <a:moveTo>
                      <a:pt x="400" y="149"/>
                    </a:moveTo>
                    <a:cubicBezTo>
                      <a:pt x="400" y="261"/>
                      <a:pt x="400" y="261"/>
                      <a:pt x="400" y="261"/>
                    </a:cubicBezTo>
                    <a:cubicBezTo>
                      <a:pt x="366" y="270"/>
                      <a:pt x="336" y="287"/>
                      <a:pt x="312" y="311"/>
                    </a:cubicBezTo>
                    <a:cubicBezTo>
                      <a:pt x="216" y="255"/>
                      <a:pt x="216" y="255"/>
                      <a:pt x="216" y="255"/>
                    </a:cubicBezTo>
                    <a:cubicBezTo>
                      <a:pt x="261" y="200"/>
                      <a:pt x="326" y="161"/>
                      <a:pt x="400" y="149"/>
                    </a:cubicBezTo>
                    <a:close/>
                    <a:moveTo>
                      <a:pt x="166" y="554"/>
                    </a:moveTo>
                    <a:cubicBezTo>
                      <a:pt x="154" y="520"/>
                      <a:pt x="147" y="485"/>
                      <a:pt x="147" y="447"/>
                    </a:cubicBezTo>
                    <a:cubicBezTo>
                      <a:pt x="147" y="410"/>
                      <a:pt x="154" y="374"/>
                      <a:pt x="166" y="341"/>
                    </a:cubicBezTo>
                    <a:cubicBezTo>
                      <a:pt x="263" y="397"/>
                      <a:pt x="263" y="397"/>
                      <a:pt x="263" y="397"/>
                    </a:cubicBezTo>
                    <a:cubicBezTo>
                      <a:pt x="259" y="413"/>
                      <a:pt x="256" y="430"/>
                      <a:pt x="256" y="447"/>
                    </a:cubicBezTo>
                    <a:cubicBezTo>
                      <a:pt x="256" y="465"/>
                      <a:pt x="259" y="482"/>
                      <a:pt x="263" y="498"/>
                    </a:cubicBezTo>
                    <a:lnTo>
                      <a:pt x="166" y="554"/>
                    </a:lnTo>
                    <a:close/>
                    <a:moveTo>
                      <a:pt x="400" y="745"/>
                    </a:moveTo>
                    <a:cubicBezTo>
                      <a:pt x="326" y="733"/>
                      <a:pt x="261" y="695"/>
                      <a:pt x="216" y="639"/>
                    </a:cubicBezTo>
                    <a:cubicBezTo>
                      <a:pt x="312" y="583"/>
                      <a:pt x="312" y="583"/>
                      <a:pt x="312" y="583"/>
                    </a:cubicBezTo>
                    <a:cubicBezTo>
                      <a:pt x="336" y="607"/>
                      <a:pt x="366" y="625"/>
                      <a:pt x="400" y="634"/>
                    </a:cubicBezTo>
                    <a:lnTo>
                      <a:pt x="400" y="745"/>
                    </a:lnTo>
                    <a:close/>
                    <a:moveTo>
                      <a:pt x="420" y="606"/>
                    </a:moveTo>
                    <a:cubicBezTo>
                      <a:pt x="414" y="605"/>
                      <a:pt x="407" y="604"/>
                      <a:pt x="401" y="602"/>
                    </a:cubicBezTo>
                    <a:cubicBezTo>
                      <a:pt x="405" y="588"/>
                      <a:pt x="405" y="588"/>
                      <a:pt x="405" y="588"/>
                    </a:cubicBezTo>
                    <a:cubicBezTo>
                      <a:pt x="411" y="590"/>
                      <a:pt x="417" y="591"/>
                      <a:pt x="423" y="592"/>
                    </a:cubicBezTo>
                    <a:lnTo>
                      <a:pt x="420" y="606"/>
                    </a:lnTo>
                    <a:close/>
                    <a:moveTo>
                      <a:pt x="449" y="609"/>
                    </a:moveTo>
                    <a:cubicBezTo>
                      <a:pt x="446" y="609"/>
                      <a:pt x="443" y="609"/>
                      <a:pt x="441" y="609"/>
                    </a:cubicBezTo>
                    <a:cubicBezTo>
                      <a:pt x="441" y="594"/>
                      <a:pt x="441" y="594"/>
                      <a:pt x="441" y="594"/>
                    </a:cubicBezTo>
                    <a:cubicBezTo>
                      <a:pt x="447" y="595"/>
                      <a:pt x="454" y="595"/>
                      <a:pt x="460" y="594"/>
                    </a:cubicBezTo>
                    <a:cubicBezTo>
                      <a:pt x="461" y="609"/>
                      <a:pt x="461" y="609"/>
                      <a:pt x="461" y="609"/>
                    </a:cubicBezTo>
                    <a:cubicBezTo>
                      <a:pt x="457" y="609"/>
                      <a:pt x="453" y="609"/>
                      <a:pt x="449" y="609"/>
                    </a:cubicBezTo>
                    <a:close/>
                    <a:moveTo>
                      <a:pt x="478" y="592"/>
                    </a:moveTo>
                    <a:cubicBezTo>
                      <a:pt x="484" y="591"/>
                      <a:pt x="490" y="589"/>
                      <a:pt x="496" y="587"/>
                    </a:cubicBezTo>
                    <a:cubicBezTo>
                      <a:pt x="500" y="601"/>
                      <a:pt x="500" y="601"/>
                      <a:pt x="500" y="601"/>
                    </a:cubicBezTo>
                    <a:cubicBezTo>
                      <a:pt x="494" y="603"/>
                      <a:pt x="487" y="605"/>
                      <a:pt x="481" y="606"/>
                    </a:cubicBezTo>
                    <a:lnTo>
                      <a:pt x="478" y="592"/>
                    </a:lnTo>
                    <a:close/>
                    <a:moveTo>
                      <a:pt x="499" y="745"/>
                    </a:moveTo>
                    <a:cubicBezTo>
                      <a:pt x="499" y="634"/>
                      <a:pt x="499" y="634"/>
                      <a:pt x="499" y="634"/>
                    </a:cubicBezTo>
                    <a:cubicBezTo>
                      <a:pt x="532" y="625"/>
                      <a:pt x="562" y="607"/>
                      <a:pt x="586" y="583"/>
                    </a:cubicBezTo>
                    <a:cubicBezTo>
                      <a:pt x="683" y="639"/>
                      <a:pt x="683" y="639"/>
                      <a:pt x="683" y="639"/>
                    </a:cubicBezTo>
                    <a:cubicBezTo>
                      <a:pt x="637" y="695"/>
                      <a:pt x="572" y="733"/>
                      <a:pt x="499" y="745"/>
                    </a:cubicBezTo>
                    <a:close/>
                    <a:moveTo>
                      <a:pt x="732" y="554"/>
                    </a:moveTo>
                    <a:cubicBezTo>
                      <a:pt x="636" y="498"/>
                      <a:pt x="636" y="498"/>
                      <a:pt x="636" y="498"/>
                    </a:cubicBezTo>
                    <a:cubicBezTo>
                      <a:pt x="640" y="482"/>
                      <a:pt x="642" y="465"/>
                      <a:pt x="642" y="447"/>
                    </a:cubicBezTo>
                    <a:cubicBezTo>
                      <a:pt x="642" y="430"/>
                      <a:pt x="640" y="413"/>
                      <a:pt x="636" y="397"/>
                    </a:cubicBezTo>
                    <a:cubicBezTo>
                      <a:pt x="732" y="341"/>
                      <a:pt x="732" y="341"/>
                      <a:pt x="732" y="341"/>
                    </a:cubicBezTo>
                    <a:cubicBezTo>
                      <a:pt x="745" y="374"/>
                      <a:pt x="752" y="410"/>
                      <a:pt x="752" y="447"/>
                    </a:cubicBezTo>
                    <a:cubicBezTo>
                      <a:pt x="752" y="485"/>
                      <a:pt x="745" y="520"/>
                      <a:pt x="732" y="5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22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609402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solidFill>
                    <a:prstClr val="white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3" name="Oval 7">
                <a:extLst>
                  <a:ext uri="{FF2B5EF4-FFF2-40B4-BE49-F238E27FC236}">
                    <a16:creationId xmlns:a16="http://schemas.microsoft.com/office/drawing/2014/main" id="{20FCF351-3EA9-4DFB-8CCC-5E57A19843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1130" y="4497416"/>
                <a:ext cx="1318044" cy="1318044"/>
              </a:xfrm>
              <a:prstGeom prst="ellipse">
                <a:avLst/>
              </a:prstGeom>
              <a:solidFill>
                <a:schemeClr val="accent2"/>
              </a:solidFill>
              <a:ln w="19050">
                <a:noFill/>
              </a:ln>
              <a:effectLst>
                <a:softEdge rad="0"/>
              </a:effectLst>
            </p:spPr>
            <p:txBody>
              <a:bodyPr lIns="121882" tIns="60941" rIns="121882" bIns="60941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609402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solidFill>
                    <a:prstClr val="black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A1DB9658-DBC2-4D3B-8E5A-039024487C3B}"/>
                </a:ext>
              </a:extLst>
            </p:cNvPr>
            <p:cNvGrpSpPr/>
            <p:nvPr/>
          </p:nvGrpSpPr>
          <p:grpSpPr>
            <a:xfrm>
              <a:off x="6345472" y="3234900"/>
              <a:ext cx="1725078" cy="1712650"/>
              <a:chOff x="6345549" y="2929068"/>
              <a:chExt cx="1725610" cy="1712650"/>
            </a:xfrm>
            <a:solidFill>
              <a:schemeClr val="accent3"/>
            </a:solidFill>
          </p:grpSpPr>
          <p:sp>
            <p:nvSpPr>
              <p:cNvPr id="25" name="Freeform 18">
                <a:extLst>
                  <a:ext uri="{FF2B5EF4-FFF2-40B4-BE49-F238E27FC236}">
                    <a16:creationId xmlns:a16="http://schemas.microsoft.com/office/drawing/2014/main" id="{3FB24FB6-B719-4728-81FE-F2501DB7D8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45549" y="2929068"/>
                <a:ext cx="1725610" cy="1712650"/>
              </a:xfrm>
              <a:custGeom>
                <a:avLst/>
                <a:gdLst>
                  <a:gd name="T0" fmla="*/ 664 w 664"/>
                  <a:gd name="T1" fmla="*/ 312 h 659"/>
                  <a:gd name="T2" fmla="*/ 592 w 664"/>
                  <a:gd name="T3" fmla="*/ 226 h 659"/>
                  <a:gd name="T4" fmla="*/ 551 w 664"/>
                  <a:gd name="T5" fmla="*/ 156 h 659"/>
                  <a:gd name="T6" fmla="*/ 513 w 664"/>
                  <a:gd name="T7" fmla="*/ 51 h 659"/>
                  <a:gd name="T8" fmla="*/ 483 w 664"/>
                  <a:gd name="T9" fmla="*/ 33 h 659"/>
                  <a:gd name="T10" fmla="*/ 372 w 664"/>
                  <a:gd name="T11" fmla="*/ 53 h 659"/>
                  <a:gd name="T12" fmla="*/ 292 w 664"/>
                  <a:gd name="T13" fmla="*/ 53 h 659"/>
                  <a:gd name="T14" fmla="*/ 181 w 664"/>
                  <a:gd name="T15" fmla="*/ 33 h 659"/>
                  <a:gd name="T16" fmla="*/ 151 w 664"/>
                  <a:gd name="T17" fmla="*/ 51 h 659"/>
                  <a:gd name="T18" fmla="*/ 113 w 664"/>
                  <a:gd name="T19" fmla="*/ 156 h 659"/>
                  <a:gd name="T20" fmla="*/ 73 w 664"/>
                  <a:gd name="T21" fmla="*/ 226 h 659"/>
                  <a:gd name="T22" fmla="*/ 0 w 664"/>
                  <a:gd name="T23" fmla="*/ 312 h 659"/>
                  <a:gd name="T24" fmla="*/ 53 w 664"/>
                  <a:gd name="T25" fmla="*/ 337 h 659"/>
                  <a:gd name="T26" fmla="*/ 67 w 664"/>
                  <a:gd name="T27" fmla="*/ 417 h 659"/>
                  <a:gd name="T28" fmla="*/ 67 w 664"/>
                  <a:gd name="T29" fmla="*/ 529 h 659"/>
                  <a:gd name="T30" fmla="*/ 89 w 664"/>
                  <a:gd name="T31" fmla="*/ 556 h 659"/>
                  <a:gd name="T32" fmla="*/ 200 w 664"/>
                  <a:gd name="T33" fmla="*/ 575 h 659"/>
                  <a:gd name="T34" fmla="*/ 275 w 664"/>
                  <a:gd name="T35" fmla="*/ 603 h 659"/>
                  <a:gd name="T36" fmla="*/ 372 w 664"/>
                  <a:gd name="T37" fmla="*/ 659 h 659"/>
                  <a:gd name="T38" fmla="*/ 407 w 664"/>
                  <a:gd name="T39" fmla="*/ 653 h 659"/>
                  <a:gd name="T40" fmla="*/ 479 w 664"/>
                  <a:gd name="T41" fmla="*/ 567 h 659"/>
                  <a:gd name="T42" fmla="*/ 540 w 664"/>
                  <a:gd name="T43" fmla="*/ 515 h 659"/>
                  <a:gd name="T44" fmla="*/ 638 w 664"/>
                  <a:gd name="T45" fmla="*/ 459 h 659"/>
                  <a:gd name="T46" fmla="*/ 650 w 664"/>
                  <a:gd name="T47" fmla="*/ 426 h 659"/>
                  <a:gd name="T48" fmla="*/ 611 w 664"/>
                  <a:gd name="T49" fmla="*/ 329 h 659"/>
                  <a:gd name="T50" fmla="*/ 511 w 664"/>
                  <a:gd name="T51" fmla="*/ 201 h 659"/>
                  <a:gd name="T52" fmla="*/ 439 w 664"/>
                  <a:gd name="T53" fmla="*/ 232 h 659"/>
                  <a:gd name="T54" fmla="*/ 439 w 664"/>
                  <a:gd name="T55" fmla="*/ 232 h 659"/>
                  <a:gd name="T56" fmla="*/ 429 w 664"/>
                  <a:gd name="T57" fmla="*/ 222 h 659"/>
                  <a:gd name="T58" fmla="*/ 314 w 664"/>
                  <a:gd name="T59" fmla="*/ 322 h 659"/>
                  <a:gd name="T60" fmla="*/ 235 w 664"/>
                  <a:gd name="T61" fmla="*/ 222 h 659"/>
                  <a:gd name="T62" fmla="*/ 235 w 664"/>
                  <a:gd name="T63" fmla="*/ 222 h 659"/>
                  <a:gd name="T64" fmla="*/ 188 w 664"/>
                  <a:gd name="T65" fmla="*/ 337 h 659"/>
                  <a:gd name="T66" fmla="*/ 325 w 664"/>
                  <a:gd name="T67" fmla="*/ 473 h 659"/>
                  <a:gd name="T68" fmla="*/ 340 w 664"/>
                  <a:gd name="T69" fmla="*/ 347 h 659"/>
                  <a:gd name="T70" fmla="*/ 340 w 664"/>
                  <a:gd name="T71" fmla="*/ 347 h 659"/>
                  <a:gd name="T72" fmla="*/ 476 w 664"/>
                  <a:gd name="T73" fmla="*/ 337 h 659"/>
                  <a:gd name="T74" fmla="*/ 311 w 664"/>
                  <a:gd name="T75" fmla="*/ 110 h 659"/>
                  <a:gd name="T76" fmla="*/ 311 w 664"/>
                  <a:gd name="T77" fmla="*/ 83 h 659"/>
                  <a:gd name="T78" fmla="*/ 108 w 664"/>
                  <a:gd name="T79" fmla="*/ 224 h 659"/>
                  <a:gd name="T80" fmla="*/ 132 w 664"/>
                  <a:gd name="T81" fmla="*/ 420 h 659"/>
                  <a:gd name="T82" fmla="*/ 129 w 664"/>
                  <a:gd name="T83" fmla="*/ 471 h 659"/>
                  <a:gd name="T84" fmla="*/ 311 w 664"/>
                  <a:gd name="T85" fmla="*/ 575 h 659"/>
                  <a:gd name="T86" fmla="*/ 511 w 664"/>
                  <a:gd name="T87" fmla="*/ 457 h 659"/>
                  <a:gd name="T88" fmla="*/ 556 w 664"/>
                  <a:gd name="T89" fmla="*/ 434 h 659"/>
                  <a:gd name="T90" fmla="*/ 532 w 664"/>
                  <a:gd name="T91" fmla="*/ 238 h 659"/>
                  <a:gd name="T92" fmla="*/ 556 w 664"/>
                  <a:gd name="T93" fmla="*/ 434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64" h="659">
                    <a:moveTo>
                      <a:pt x="611" y="329"/>
                    </a:moveTo>
                    <a:cubicBezTo>
                      <a:pt x="611" y="326"/>
                      <a:pt x="611" y="324"/>
                      <a:pt x="611" y="321"/>
                    </a:cubicBezTo>
                    <a:cubicBezTo>
                      <a:pt x="664" y="312"/>
                      <a:pt x="664" y="312"/>
                      <a:pt x="664" y="312"/>
                    </a:cubicBezTo>
                    <a:cubicBezTo>
                      <a:pt x="650" y="232"/>
                      <a:pt x="650" y="232"/>
                      <a:pt x="650" y="232"/>
                    </a:cubicBezTo>
                    <a:cubicBezTo>
                      <a:pt x="597" y="242"/>
                      <a:pt x="597" y="242"/>
                      <a:pt x="597" y="242"/>
                    </a:cubicBezTo>
                    <a:cubicBezTo>
                      <a:pt x="595" y="236"/>
                      <a:pt x="594" y="231"/>
                      <a:pt x="592" y="226"/>
                    </a:cubicBezTo>
                    <a:cubicBezTo>
                      <a:pt x="638" y="199"/>
                      <a:pt x="638" y="199"/>
                      <a:pt x="638" y="199"/>
                    </a:cubicBezTo>
                    <a:cubicBezTo>
                      <a:pt x="597" y="129"/>
                      <a:pt x="597" y="129"/>
                      <a:pt x="597" y="129"/>
                    </a:cubicBezTo>
                    <a:cubicBezTo>
                      <a:pt x="551" y="156"/>
                      <a:pt x="551" y="156"/>
                      <a:pt x="551" y="156"/>
                    </a:cubicBezTo>
                    <a:cubicBezTo>
                      <a:pt x="548" y="152"/>
                      <a:pt x="544" y="148"/>
                      <a:pt x="540" y="143"/>
                    </a:cubicBezTo>
                    <a:cubicBezTo>
                      <a:pt x="575" y="103"/>
                      <a:pt x="575" y="103"/>
                      <a:pt x="575" y="103"/>
                    </a:cubicBezTo>
                    <a:cubicBezTo>
                      <a:pt x="513" y="51"/>
                      <a:pt x="513" y="51"/>
                      <a:pt x="513" y="51"/>
                    </a:cubicBezTo>
                    <a:cubicBezTo>
                      <a:pt x="479" y="92"/>
                      <a:pt x="479" y="92"/>
                      <a:pt x="479" y="92"/>
                    </a:cubicBezTo>
                    <a:cubicBezTo>
                      <a:pt x="474" y="89"/>
                      <a:pt x="469" y="86"/>
                      <a:pt x="464" y="83"/>
                    </a:cubicBezTo>
                    <a:cubicBezTo>
                      <a:pt x="483" y="33"/>
                      <a:pt x="483" y="33"/>
                      <a:pt x="483" y="33"/>
                    </a:cubicBezTo>
                    <a:cubicBezTo>
                      <a:pt x="407" y="6"/>
                      <a:pt x="407" y="6"/>
                      <a:pt x="407" y="6"/>
                    </a:cubicBezTo>
                    <a:cubicBezTo>
                      <a:pt x="389" y="56"/>
                      <a:pt x="389" y="56"/>
                      <a:pt x="389" y="56"/>
                    </a:cubicBezTo>
                    <a:cubicBezTo>
                      <a:pt x="383" y="55"/>
                      <a:pt x="378" y="54"/>
                      <a:pt x="372" y="53"/>
                    </a:cubicBezTo>
                    <a:cubicBezTo>
                      <a:pt x="372" y="0"/>
                      <a:pt x="372" y="0"/>
                      <a:pt x="372" y="0"/>
                    </a:cubicBezTo>
                    <a:cubicBezTo>
                      <a:pt x="292" y="0"/>
                      <a:pt x="292" y="0"/>
                      <a:pt x="292" y="0"/>
                    </a:cubicBezTo>
                    <a:cubicBezTo>
                      <a:pt x="292" y="53"/>
                      <a:pt x="292" y="53"/>
                      <a:pt x="292" y="53"/>
                    </a:cubicBezTo>
                    <a:cubicBezTo>
                      <a:pt x="286" y="54"/>
                      <a:pt x="281" y="55"/>
                      <a:pt x="275" y="56"/>
                    </a:cubicBezTo>
                    <a:cubicBezTo>
                      <a:pt x="257" y="6"/>
                      <a:pt x="257" y="6"/>
                      <a:pt x="257" y="6"/>
                    </a:cubicBezTo>
                    <a:cubicBezTo>
                      <a:pt x="181" y="33"/>
                      <a:pt x="181" y="33"/>
                      <a:pt x="181" y="33"/>
                    </a:cubicBezTo>
                    <a:cubicBezTo>
                      <a:pt x="200" y="83"/>
                      <a:pt x="200" y="83"/>
                      <a:pt x="200" y="83"/>
                    </a:cubicBezTo>
                    <a:cubicBezTo>
                      <a:pt x="195" y="86"/>
                      <a:pt x="190" y="89"/>
                      <a:pt x="185" y="92"/>
                    </a:cubicBezTo>
                    <a:cubicBezTo>
                      <a:pt x="151" y="51"/>
                      <a:pt x="151" y="51"/>
                      <a:pt x="151" y="51"/>
                    </a:cubicBezTo>
                    <a:cubicBezTo>
                      <a:pt x="89" y="103"/>
                      <a:pt x="89" y="103"/>
                      <a:pt x="89" y="103"/>
                    </a:cubicBezTo>
                    <a:cubicBezTo>
                      <a:pt x="124" y="143"/>
                      <a:pt x="124" y="143"/>
                      <a:pt x="124" y="143"/>
                    </a:cubicBezTo>
                    <a:cubicBezTo>
                      <a:pt x="120" y="147"/>
                      <a:pt x="116" y="152"/>
                      <a:pt x="113" y="156"/>
                    </a:cubicBezTo>
                    <a:cubicBezTo>
                      <a:pt x="67" y="129"/>
                      <a:pt x="67" y="129"/>
                      <a:pt x="67" y="129"/>
                    </a:cubicBezTo>
                    <a:cubicBezTo>
                      <a:pt x="26" y="199"/>
                      <a:pt x="26" y="199"/>
                      <a:pt x="26" y="199"/>
                    </a:cubicBezTo>
                    <a:cubicBezTo>
                      <a:pt x="73" y="226"/>
                      <a:pt x="73" y="226"/>
                      <a:pt x="73" y="226"/>
                    </a:cubicBezTo>
                    <a:cubicBezTo>
                      <a:pt x="70" y="231"/>
                      <a:pt x="69" y="236"/>
                      <a:pt x="67" y="242"/>
                    </a:cubicBezTo>
                    <a:cubicBezTo>
                      <a:pt x="14" y="232"/>
                      <a:pt x="14" y="232"/>
                      <a:pt x="14" y="232"/>
                    </a:cubicBezTo>
                    <a:cubicBezTo>
                      <a:pt x="0" y="312"/>
                      <a:pt x="0" y="312"/>
                      <a:pt x="0" y="312"/>
                    </a:cubicBezTo>
                    <a:cubicBezTo>
                      <a:pt x="53" y="321"/>
                      <a:pt x="53" y="321"/>
                      <a:pt x="53" y="321"/>
                    </a:cubicBezTo>
                    <a:cubicBezTo>
                      <a:pt x="53" y="324"/>
                      <a:pt x="53" y="326"/>
                      <a:pt x="53" y="329"/>
                    </a:cubicBezTo>
                    <a:cubicBezTo>
                      <a:pt x="53" y="332"/>
                      <a:pt x="53" y="335"/>
                      <a:pt x="53" y="337"/>
                    </a:cubicBezTo>
                    <a:cubicBezTo>
                      <a:pt x="0" y="347"/>
                      <a:pt x="0" y="347"/>
                      <a:pt x="0" y="347"/>
                    </a:cubicBezTo>
                    <a:cubicBezTo>
                      <a:pt x="14" y="426"/>
                      <a:pt x="14" y="426"/>
                      <a:pt x="14" y="426"/>
                    </a:cubicBezTo>
                    <a:cubicBezTo>
                      <a:pt x="67" y="417"/>
                      <a:pt x="67" y="417"/>
                      <a:pt x="67" y="417"/>
                    </a:cubicBezTo>
                    <a:cubicBezTo>
                      <a:pt x="69" y="422"/>
                      <a:pt x="70" y="427"/>
                      <a:pt x="73" y="432"/>
                    </a:cubicBezTo>
                    <a:cubicBezTo>
                      <a:pt x="26" y="459"/>
                      <a:pt x="26" y="459"/>
                      <a:pt x="26" y="459"/>
                    </a:cubicBezTo>
                    <a:cubicBezTo>
                      <a:pt x="67" y="529"/>
                      <a:pt x="67" y="529"/>
                      <a:pt x="67" y="529"/>
                    </a:cubicBezTo>
                    <a:cubicBezTo>
                      <a:pt x="113" y="502"/>
                      <a:pt x="113" y="502"/>
                      <a:pt x="113" y="502"/>
                    </a:cubicBezTo>
                    <a:cubicBezTo>
                      <a:pt x="116" y="507"/>
                      <a:pt x="120" y="511"/>
                      <a:pt x="124" y="515"/>
                    </a:cubicBezTo>
                    <a:cubicBezTo>
                      <a:pt x="89" y="556"/>
                      <a:pt x="89" y="556"/>
                      <a:pt x="89" y="556"/>
                    </a:cubicBezTo>
                    <a:cubicBezTo>
                      <a:pt x="151" y="608"/>
                      <a:pt x="151" y="608"/>
                      <a:pt x="151" y="608"/>
                    </a:cubicBezTo>
                    <a:cubicBezTo>
                      <a:pt x="185" y="567"/>
                      <a:pt x="185" y="567"/>
                      <a:pt x="185" y="567"/>
                    </a:cubicBezTo>
                    <a:cubicBezTo>
                      <a:pt x="190" y="570"/>
                      <a:pt x="195" y="572"/>
                      <a:pt x="200" y="575"/>
                    </a:cubicBezTo>
                    <a:cubicBezTo>
                      <a:pt x="181" y="625"/>
                      <a:pt x="181" y="625"/>
                      <a:pt x="181" y="625"/>
                    </a:cubicBezTo>
                    <a:cubicBezTo>
                      <a:pt x="257" y="653"/>
                      <a:pt x="257" y="653"/>
                      <a:pt x="257" y="653"/>
                    </a:cubicBezTo>
                    <a:cubicBezTo>
                      <a:pt x="275" y="603"/>
                      <a:pt x="275" y="603"/>
                      <a:pt x="275" y="603"/>
                    </a:cubicBezTo>
                    <a:cubicBezTo>
                      <a:pt x="281" y="604"/>
                      <a:pt x="286" y="605"/>
                      <a:pt x="292" y="606"/>
                    </a:cubicBezTo>
                    <a:cubicBezTo>
                      <a:pt x="292" y="659"/>
                      <a:pt x="292" y="659"/>
                      <a:pt x="292" y="659"/>
                    </a:cubicBezTo>
                    <a:cubicBezTo>
                      <a:pt x="372" y="659"/>
                      <a:pt x="372" y="659"/>
                      <a:pt x="372" y="659"/>
                    </a:cubicBezTo>
                    <a:cubicBezTo>
                      <a:pt x="372" y="606"/>
                      <a:pt x="372" y="606"/>
                      <a:pt x="372" y="606"/>
                    </a:cubicBezTo>
                    <a:cubicBezTo>
                      <a:pt x="378" y="605"/>
                      <a:pt x="383" y="604"/>
                      <a:pt x="389" y="603"/>
                    </a:cubicBezTo>
                    <a:cubicBezTo>
                      <a:pt x="407" y="653"/>
                      <a:pt x="407" y="653"/>
                      <a:pt x="407" y="653"/>
                    </a:cubicBezTo>
                    <a:cubicBezTo>
                      <a:pt x="483" y="625"/>
                      <a:pt x="483" y="625"/>
                      <a:pt x="483" y="625"/>
                    </a:cubicBezTo>
                    <a:cubicBezTo>
                      <a:pt x="464" y="575"/>
                      <a:pt x="464" y="575"/>
                      <a:pt x="464" y="575"/>
                    </a:cubicBezTo>
                    <a:cubicBezTo>
                      <a:pt x="469" y="572"/>
                      <a:pt x="474" y="570"/>
                      <a:pt x="479" y="567"/>
                    </a:cubicBezTo>
                    <a:cubicBezTo>
                      <a:pt x="513" y="608"/>
                      <a:pt x="513" y="608"/>
                      <a:pt x="513" y="608"/>
                    </a:cubicBezTo>
                    <a:cubicBezTo>
                      <a:pt x="575" y="556"/>
                      <a:pt x="575" y="556"/>
                      <a:pt x="575" y="556"/>
                    </a:cubicBezTo>
                    <a:cubicBezTo>
                      <a:pt x="540" y="515"/>
                      <a:pt x="540" y="515"/>
                      <a:pt x="540" y="515"/>
                    </a:cubicBezTo>
                    <a:cubicBezTo>
                      <a:pt x="544" y="511"/>
                      <a:pt x="548" y="507"/>
                      <a:pt x="551" y="502"/>
                    </a:cubicBezTo>
                    <a:cubicBezTo>
                      <a:pt x="597" y="529"/>
                      <a:pt x="597" y="529"/>
                      <a:pt x="597" y="529"/>
                    </a:cubicBezTo>
                    <a:cubicBezTo>
                      <a:pt x="638" y="459"/>
                      <a:pt x="638" y="459"/>
                      <a:pt x="638" y="459"/>
                    </a:cubicBezTo>
                    <a:cubicBezTo>
                      <a:pt x="592" y="432"/>
                      <a:pt x="592" y="432"/>
                      <a:pt x="592" y="432"/>
                    </a:cubicBezTo>
                    <a:cubicBezTo>
                      <a:pt x="594" y="427"/>
                      <a:pt x="595" y="422"/>
                      <a:pt x="597" y="417"/>
                    </a:cubicBezTo>
                    <a:cubicBezTo>
                      <a:pt x="650" y="426"/>
                      <a:pt x="650" y="426"/>
                      <a:pt x="650" y="426"/>
                    </a:cubicBezTo>
                    <a:cubicBezTo>
                      <a:pt x="664" y="347"/>
                      <a:pt x="664" y="347"/>
                      <a:pt x="664" y="347"/>
                    </a:cubicBezTo>
                    <a:cubicBezTo>
                      <a:pt x="611" y="337"/>
                      <a:pt x="611" y="337"/>
                      <a:pt x="611" y="337"/>
                    </a:cubicBezTo>
                    <a:cubicBezTo>
                      <a:pt x="611" y="335"/>
                      <a:pt x="611" y="332"/>
                      <a:pt x="611" y="329"/>
                    </a:cubicBezTo>
                    <a:close/>
                    <a:moveTo>
                      <a:pt x="353" y="83"/>
                    </a:moveTo>
                    <a:cubicBezTo>
                      <a:pt x="428" y="89"/>
                      <a:pt x="494" y="129"/>
                      <a:pt x="535" y="188"/>
                    </a:cubicBezTo>
                    <a:cubicBezTo>
                      <a:pt x="511" y="201"/>
                      <a:pt x="511" y="201"/>
                      <a:pt x="511" y="201"/>
                    </a:cubicBezTo>
                    <a:cubicBezTo>
                      <a:pt x="475" y="151"/>
                      <a:pt x="418" y="116"/>
                      <a:pt x="353" y="110"/>
                    </a:cubicBezTo>
                    <a:lnTo>
                      <a:pt x="353" y="83"/>
                    </a:lnTo>
                    <a:close/>
                    <a:moveTo>
                      <a:pt x="439" y="232"/>
                    </a:moveTo>
                    <a:cubicBezTo>
                      <a:pt x="461" y="256"/>
                      <a:pt x="475" y="287"/>
                      <a:pt x="476" y="322"/>
                    </a:cubicBezTo>
                    <a:cubicBezTo>
                      <a:pt x="350" y="322"/>
                      <a:pt x="350" y="322"/>
                      <a:pt x="350" y="322"/>
                    </a:cubicBezTo>
                    <a:lnTo>
                      <a:pt x="439" y="232"/>
                    </a:lnTo>
                    <a:close/>
                    <a:moveTo>
                      <a:pt x="340" y="311"/>
                    </a:moveTo>
                    <a:cubicBezTo>
                      <a:pt x="340" y="185"/>
                      <a:pt x="340" y="185"/>
                      <a:pt x="340" y="185"/>
                    </a:cubicBezTo>
                    <a:cubicBezTo>
                      <a:pt x="374" y="187"/>
                      <a:pt x="405" y="200"/>
                      <a:pt x="429" y="222"/>
                    </a:cubicBezTo>
                    <a:lnTo>
                      <a:pt x="340" y="311"/>
                    </a:lnTo>
                    <a:close/>
                    <a:moveTo>
                      <a:pt x="225" y="232"/>
                    </a:moveTo>
                    <a:cubicBezTo>
                      <a:pt x="314" y="322"/>
                      <a:pt x="314" y="322"/>
                      <a:pt x="314" y="322"/>
                    </a:cubicBezTo>
                    <a:cubicBezTo>
                      <a:pt x="188" y="322"/>
                      <a:pt x="188" y="322"/>
                      <a:pt x="188" y="322"/>
                    </a:cubicBezTo>
                    <a:cubicBezTo>
                      <a:pt x="190" y="287"/>
                      <a:pt x="203" y="256"/>
                      <a:pt x="225" y="232"/>
                    </a:cubicBezTo>
                    <a:close/>
                    <a:moveTo>
                      <a:pt x="235" y="222"/>
                    </a:moveTo>
                    <a:cubicBezTo>
                      <a:pt x="259" y="200"/>
                      <a:pt x="290" y="187"/>
                      <a:pt x="325" y="185"/>
                    </a:cubicBezTo>
                    <a:cubicBezTo>
                      <a:pt x="325" y="311"/>
                      <a:pt x="325" y="311"/>
                      <a:pt x="325" y="311"/>
                    </a:cubicBezTo>
                    <a:lnTo>
                      <a:pt x="235" y="222"/>
                    </a:lnTo>
                    <a:close/>
                    <a:moveTo>
                      <a:pt x="314" y="337"/>
                    </a:moveTo>
                    <a:cubicBezTo>
                      <a:pt x="225" y="426"/>
                      <a:pt x="225" y="426"/>
                      <a:pt x="225" y="426"/>
                    </a:cubicBezTo>
                    <a:cubicBezTo>
                      <a:pt x="203" y="402"/>
                      <a:pt x="189" y="371"/>
                      <a:pt x="188" y="337"/>
                    </a:cubicBezTo>
                    <a:lnTo>
                      <a:pt x="314" y="337"/>
                    </a:lnTo>
                    <a:close/>
                    <a:moveTo>
                      <a:pt x="325" y="347"/>
                    </a:moveTo>
                    <a:cubicBezTo>
                      <a:pt x="325" y="473"/>
                      <a:pt x="325" y="473"/>
                      <a:pt x="325" y="473"/>
                    </a:cubicBezTo>
                    <a:cubicBezTo>
                      <a:pt x="290" y="472"/>
                      <a:pt x="259" y="458"/>
                      <a:pt x="235" y="436"/>
                    </a:cubicBezTo>
                    <a:lnTo>
                      <a:pt x="325" y="347"/>
                    </a:lnTo>
                    <a:close/>
                    <a:moveTo>
                      <a:pt x="340" y="347"/>
                    </a:moveTo>
                    <a:cubicBezTo>
                      <a:pt x="429" y="436"/>
                      <a:pt x="429" y="436"/>
                      <a:pt x="429" y="436"/>
                    </a:cubicBezTo>
                    <a:cubicBezTo>
                      <a:pt x="405" y="458"/>
                      <a:pt x="374" y="472"/>
                      <a:pt x="340" y="473"/>
                    </a:cubicBezTo>
                    <a:lnTo>
                      <a:pt x="340" y="347"/>
                    </a:lnTo>
                    <a:close/>
                    <a:moveTo>
                      <a:pt x="439" y="426"/>
                    </a:moveTo>
                    <a:cubicBezTo>
                      <a:pt x="350" y="337"/>
                      <a:pt x="350" y="337"/>
                      <a:pt x="350" y="337"/>
                    </a:cubicBezTo>
                    <a:cubicBezTo>
                      <a:pt x="476" y="337"/>
                      <a:pt x="476" y="337"/>
                      <a:pt x="476" y="337"/>
                    </a:cubicBezTo>
                    <a:cubicBezTo>
                      <a:pt x="475" y="371"/>
                      <a:pt x="461" y="402"/>
                      <a:pt x="439" y="426"/>
                    </a:cubicBezTo>
                    <a:close/>
                    <a:moveTo>
                      <a:pt x="311" y="83"/>
                    </a:moveTo>
                    <a:cubicBezTo>
                      <a:pt x="311" y="110"/>
                      <a:pt x="311" y="110"/>
                      <a:pt x="311" y="110"/>
                    </a:cubicBezTo>
                    <a:cubicBezTo>
                      <a:pt x="246" y="116"/>
                      <a:pt x="189" y="151"/>
                      <a:pt x="153" y="201"/>
                    </a:cubicBezTo>
                    <a:cubicBezTo>
                      <a:pt x="129" y="188"/>
                      <a:pt x="129" y="188"/>
                      <a:pt x="129" y="188"/>
                    </a:cubicBezTo>
                    <a:cubicBezTo>
                      <a:pt x="170" y="129"/>
                      <a:pt x="236" y="89"/>
                      <a:pt x="311" y="83"/>
                    </a:cubicBezTo>
                    <a:close/>
                    <a:moveTo>
                      <a:pt x="108" y="434"/>
                    </a:moveTo>
                    <a:cubicBezTo>
                      <a:pt x="93" y="402"/>
                      <a:pt x="85" y="367"/>
                      <a:pt x="85" y="329"/>
                    </a:cubicBezTo>
                    <a:cubicBezTo>
                      <a:pt x="85" y="292"/>
                      <a:pt x="93" y="256"/>
                      <a:pt x="108" y="224"/>
                    </a:cubicBezTo>
                    <a:cubicBezTo>
                      <a:pt x="132" y="238"/>
                      <a:pt x="132" y="238"/>
                      <a:pt x="132" y="238"/>
                    </a:cubicBezTo>
                    <a:cubicBezTo>
                      <a:pt x="119" y="266"/>
                      <a:pt x="112" y="297"/>
                      <a:pt x="112" y="329"/>
                    </a:cubicBezTo>
                    <a:cubicBezTo>
                      <a:pt x="112" y="362"/>
                      <a:pt x="119" y="393"/>
                      <a:pt x="132" y="420"/>
                    </a:cubicBezTo>
                    <a:lnTo>
                      <a:pt x="108" y="434"/>
                    </a:lnTo>
                    <a:close/>
                    <a:moveTo>
                      <a:pt x="311" y="575"/>
                    </a:moveTo>
                    <a:cubicBezTo>
                      <a:pt x="236" y="569"/>
                      <a:pt x="170" y="529"/>
                      <a:pt x="129" y="471"/>
                    </a:cubicBezTo>
                    <a:cubicBezTo>
                      <a:pt x="153" y="457"/>
                      <a:pt x="153" y="457"/>
                      <a:pt x="153" y="457"/>
                    </a:cubicBezTo>
                    <a:cubicBezTo>
                      <a:pt x="189" y="507"/>
                      <a:pt x="246" y="542"/>
                      <a:pt x="311" y="548"/>
                    </a:cubicBezTo>
                    <a:lnTo>
                      <a:pt x="311" y="575"/>
                    </a:lnTo>
                    <a:close/>
                    <a:moveTo>
                      <a:pt x="353" y="575"/>
                    </a:moveTo>
                    <a:cubicBezTo>
                      <a:pt x="353" y="548"/>
                      <a:pt x="353" y="548"/>
                      <a:pt x="353" y="548"/>
                    </a:cubicBezTo>
                    <a:cubicBezTo>
                      <a:pt x="418" y="542"/>
                      <a:pt x="475" y="507"/>
                      <a:pt x="511" y="457"/>
                    </a:cubicBezTo>
                    <a:cubicBezTo>
                      <a:pt x="535" y="471"/>
                      <a:pt x="535" y="471"/>
                      <a:pt x="535" y="471"/>
                    </a:cubicBezTo>
                    <a:cubicBezTo>
                      <a:pt x="494" y="529"/>
                      <a:pt x="428" y="569"/>
                      <a:pt x="353" y="575"/>
                    </a:cubicBezTo>
                    <a:close/>
                    <a:moveTo>
                      <a:pt x="556" y="434"/>
                    </a:moveTo>
                    <a:cubicBezTo>
                      <a:pt x="532" y="420"/>
                      <a:pt x="532" y="420"/>
                      <a:pt x="532" y="420"/>
                    </a:cubicBezTo>
                    <a:cubicBezTo>
                      <a:pt x="545" y="393"/>
                      <a:pt x="552" y="362"/>
                      <a:pt x="552" y="329"/>
                    </a:cubicBezTo>
                    <a:cubicBezTo>
                      <a:pt x="552" y="297"/>
                      <a:pt x="545" y="266"/>
                      <a:pt x="532" y="238"/>
                    </a:cubicBezTo>
                    <a:cubicBezTo>
                      <a:pt x="556" y="224"/>
                      <a:pt x="556" y="224"/>
                      <a:pt x="556" y="224"/>
                    </a:cubicBezTo>
                    <a:cubicBezTo>
                      <a:pt x="571" y="256"/>
                      <a:pt x="579" y="292"/>
                      <a:pt x="579" y="329"/>
                    </a:cubicBezTo>
                    <a:cubicBezTo>
                      <a:pt x="579" y="367"/>
                      <a:pt x="571" y="402"/>
                      <a:pt x="556" y="434"/>
                    </a:cubicBezTo>
                    <a:close/>
                  </a:path>
                </a:pathLst>
              </a:custGeom>
              <a:grpFill/>
              <a:ln w="222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609402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solidFill>
                    <a:prstClr val="white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6" name="Oval 7">
                <a:extLst>
                  <a:ext uri="{FF2B5EF4-FFF2-40B4-BE49-F238E27FC236}">
                    <a16:creationId xmlns:a16="http://schemas.microsoft.com/office/drawing/2014/main" id="{5BD4F9EE-DF76-4B07-8270-FA71796708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00782" y="3357388"/>
                <a:ext cx="828000" cy="828000"/>
              </a:xfrm>
              <a:prstGeom prst="ellipse">
                <a:avLst/>
              </a:prstGeom>
              <a:grpFill/>
              <a:ln w="19050">
                <a:noFill/>
              </a:ln>
              <a:effectLst>
                <a:softEdge rad="0"/>
              </a:effectLst>
            </p:spPr>
            <p:txBody>
              <a:bodyPr lIns="121882" tIns="60941" rIns="121882" bIns="60941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609402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solidFill>
                    <a:prstClr val="black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DA613230-F9DE-4F29-97A9-5F2C09427805}"/>
                </a:ext>
              </a:extLst>
            </p:cNvPr>
            <p:cNvGrpSpPr/>
            <p:nvPr/>
          </p:nvGrpSpPr>
          <p:grpSpPr>
            <a:xfrm>
              <a:off x="7724424" y="4464306"/>
              <a:ext cx="1254939" cy="1249772"/>
              <a:chOff x="7724926" y="4158473"/>
              <a:chExt cx="1255326" cy="124977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8" name="Freeform 19">
                <a:extLst>
                  <a:ext uri="{FF2B5EF4-FFF2-40B4-BE49-F238E27FC236}">
                    <a16:creationId xmlns:a16="http://schemas.microsoft.com/office/drawing/2014/main" id="{1C0284C8-B6C6-443A-A4A0-6F6299A237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24926" y="4158473"/>
                <a:ext cx="1255326" cy="1249772"/>
              </a:xfrm>
              <a:custGeom>
                <a:avLst/>
                <a:gdLst>
                  <a:gd name="T0" fmla="*/ 431 w 483"/>
                  <a:gd name="T1" fmla="*/ 165 h 481"/>
                  <a:gd name="T2" fmla="*/ 435 w 483"/>
                  <a:gd name="T3" fmla="*/ 95 h 481"/>
                  <a:gd name="T4" fmla="*/ 394 w 483"/>
                  <a:gd name="T5" fmla="*/ 105 h 481"/>
                  <a:gd name="T6" fmla="*/ 374 w 483"/>
                  <a:gd name="T7" fmla="*/ 38 h 481"/>
                  <a:gd name="T8" fmla="*/ 338 w 483"/>
                  <a:gd name="T9" fmla="*/ 61 h 481"/>
                  <a:gd name="T10" fmla="*/ 296 w 483"/>
                  <a:gd name="T11" fmla="*/ 5 h 481"/>
                  <a:gd name="T12" fmla="*/ 271 w 483"/>
                  <a:gd name="T13" fmla="*/ 39 h 481"/>
                  <a:gd name="T14" fmla="*/ 212 w 483"/>
                  <a:gd name="T15" fmla="*/ 0 h 481"/>
                  <a:gd name="T16" fmla="*/ 200 w 483"/>
                  <a:gd name="T17" fmla="*/ 41 h 481"/>
                  <a:gd name="T18" fmla="*/ 132 w 483"/>
                  <a:gd name="T19" fmla="*/ 25 h 481"/>
                  <a:gd name="T20" fmla="*/ 135 w 483"/>
                  <a:gd name="T21" fmla="*/ 68 h 481"/>
                  <a:gd name="T22" fmla="*/ 65 w 483"/>
                  <a:gd name="T23" fmla="*/ 76 h 481"/>
                  <a:gd name="T24" fmla="*/ 82 w 483"/>
                  <a:gd name="T25" fmla="*/ 115 h 481"/>
                  <a:gd name="T26" fmla="*/ 19 w 483"/>
                  <a:gd name="T27" fmla="*/ 146 h 481"/>
                  <a:gd name="T28" fmla="*/ 48 w 483"/>
                  <a:gd name="T29" fmla="*/ 177 h 481"/>
                  <a:gd name="T30" fmla="*/ 0 w 483"/>
                  <a:gd name="T31" fmla="*/ 228 h 481"/>
                  <a:gd name="T32" fmla="*/ 38 w 483"/>
                  <a:gd name="T33" fmla="*/ 241 h 481"/>
                  <a:gd name="T34" fmla="*/ 0 w 483"/>
                  <a:gd name="T35" fmla="*/ 254 h 481"/>
                  <a:gd name="T36" fmla="*/ 48 w 483"/>
                  <a:gd name="T37" fmla="*/ 305 h 481"/>
                  <a:gd name="T38" fmla="*/ 19 w 483"/>
                  <a:gd name="T39" fmla="*/ 335 h 481"/>
                  <a:gd name="T40" fmla="*/ 82 w 483"/>
                  <a:gd name="T41" fmla="*/ 367 h 481"/>
                  <a:gd name="T42" fmla="*/ 65 w 483"/>
                  <a:gd name="T43" fmla="*/ 406 h 481"/>
                  <a:gd name="T44" fmla="*/ 135 w 483"/>
                  <a:gd name="T45" fmla="*/ 414 h 481"/>
                  <a:gd name="T46" fmla="*/ 132 w 483"/>
                  <a:gd name="T47" fmla="*/ 456 h 481"/>
                  <a:gd name="T48" fmla="*/ 200 w 483"/>
                  <a:gd name="T49" fmla="*/ 440 h 481"/>
                  <a:gd name="T50" fmla="*/ 212 w 483"/>
                  <a:gd name="T51" fmla="*/ 481 h 481"/>
                  <a:gd name="T52" fmla="*/ 271 w 483"/>
                  <a:gd name="T53" fmla="*/ 442 h 481"/>
                  <a:gd name="T54" fmla="*/ 296 w 483"/>
                  <a:gd name="T55" fmla="*/ 476 h 481"/>
                  <a:gd name="T56" fmla="*/ 338 w 483"/>
                  <a:gd name="T57" fmla="*/ 420 h 481"/>
                  <a:gd name="T58" fmla="*/ 374 w 483"/>
                  <a:gd name="T59" fmla="*/ 444 h 481"/>
                  <a:gd name="T60" fmla="*/ 394 w 483"/>
                  <a:gd name="T61" fmla="*/ 376 h 481"/>
                  <a:gd name="T62" fmla="*/ 435 w 483"/>
                  <a:gd name="T63" fmla="*/ 386 h 481"/>
                  <a:gd name="T64" fmla="*/ 431 w 483"/>
                  <a:gd name="T65" fmla="*/ 316 h 481"/>
                  <a:gd name="T66" fmla="*/ 473 w 483"/>
                  <a:gd name="T67" fmla="*/ 311 h 481"/>
                  <a:gd name="T68" fmla="*/ 445 w 483"/>
                  <a:gd name="T69" fmla="*/ 247 h 481"/>
                  <a:gd name="T70" fmla="*/ 445 w 483"/>
                  <a:gd name="T71" fmla="*/ 235 h 481"/>
                  <a:gd name="T72" fmla="*/ 473 w 483"/>
                  <a:gd name="T73" fmla="*/ 170 h 481"/>
                  <a:gd name="T74" fmla="*/ 271 w 483"/>
                  <a:gd name="T75" fmla="*/ 405 h 481"/>
                  <a:gd name="T76" fmla="*/ 328 w 483"/>
                  <a:gd name="T77" fmla="*/ 270 h 481"/>
                  <a:gd name="T78" fmla="*/ 271 w 483"/>
                  <a:gd name="T79" fmla="*/ 405 h 481"/>
                  <a:gd name="T80" fmla="*/ 287 w 483"/>
                  <a:gd name="T81" fmla="*/ 241 h 481"/>
                  <a:gd name="T82" fmla="*/ 196 w 483"/>
                  <a:gd name="T83" fmla="*/ 241 h 481"/>
                  <a:gd name="T84" fmla="*/ 77 w 483"/>
                  <a:gd name="T85" fmla="*/ 270 h 481"/>
                  <a:gd name="T86" fmla="*/ 212 w 483"/>
                  <a:gd name="T87" fmla="*/ 327 h 481"/>
                  <a:gd name="T88" fmla="*/ 77 w 483"/>
                  <a:gd name="T89" fmla="*/ 270 h 481"/>
                  <a:gd name="T90" fmla="*/ 212 w 483"/>
                  <a:gd name="T91" fmla="*/ 155 h 481"/>
                  <a:gd name="T92" fmla="*/ 77 w 483"/>
                  <a:gd name="T93" fmla="*/ 211 h 481"/>
                  <a:gd name="T94" fmla="*/ 406 w 483"/>
                  <a:gd name="T95" fmla="*/ 211 h 481"/>
                  <a:gd name="T96" fmla="*/ 271 w 483"/>
                  <a:gd name="T97" fmla="*/ 155 h 481"/>
                  <a:gd name="T98" fmla="*/ 406 w 483"/>
                  <a:gd name="T99" fmla="*/ 21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83" h="481">
                    <a:moveTo>
                      <a:pt x="435" y="177"/>
                    </a:moveTo>
                    <a:cubicBezTo>
                      <a:pt x="434" y="173"/>
                      <a:pt x="432" y="169"/>
                      <a:pt x="431" y="165"/>
                    </a:cubicBezTo>
                    <a:cubicBezTo>
                      <a:pt x="464" y="146"/>
                      <a:pt x="464" y="146"/>
                      <a:pt x="464" y="146"/>
                    </a:cubicBezTo>
                    <a:cubicBezTo>
                      <a:pt x="435" y="95"/>
                      <a:pt x="435" y="95"/>
                      <a:pt x="435" y="95"/>
                    </a:cubicBezTo>
                    <a:cubicBezTo>
                      <a:pt x="401" y="115"/>
                      <a:pt x="401" y="115"/>
                      <a:pt x="401" y="115"/>
                    </a:cubicBezTo>
                    <a:cubicBezTo>
                      <a:pt x="399" y="111"/>
                      <a:pt x="396" y="108"/>
                      <a:pt x="394" y="105"/>
                    </a:cubicBezTo>
                    <a:cubicBezTo>
                      <a:pt x="419" y="76"/>
                      <a:pt x="419" y="76"/>
                      <a:pt x="419" y="76"/>
                    </a:cubicBezTo>
                    <a:cubicBezTo>
                      <a:pt x="374" y="38"/>
                      <a:pt x="374" y="38"/>
                      <a:pt x="374" y="38"/>
                    </a:cubicBezTo>
                    <a:cubicBezTo>
                      <a:pt x="349" y="68"/>
                      <a:pt x="349" y="68"/>
                      <a:pt x="349" y="68"/>
                    </a:cubicBezTo>
                    <a:cubicBezTo>
                      <a:pt x="345" y="65"/>
                      <a:pt x="342" y="63"/>
                      <a:pt x="338" y="61"/>
                    </a:cubicBezTo>
                    <a:cubicBezTo>
                      <a:pt x="351" y="25"/>
                      <a:pt x="351" y="25"/>
                      <a:pt x="351" y="25"/>
                    </a:cubicBezTo>
                    <a:cubicBezTo>
                      <a:pt x="296" y="5"/>
                      <a:pt x="296" y="5"/>
                      <a:pt x="296" y="5"/>
                    </a:cubicBezTo>
                    <a:cubicBezTo>
                      <a:pt x="283" y="41"/>
                      <a:pt x="283" y="41"/>
                      <a:pt x="283" y="41"/>
                    </a:cubicBezTo>
                    <a:cubicBezTo>
                      <a:pt x="279" y="41"/>
                      <a:pt x="275" y="40"/>
                      <a:pt x="271" y="39"/>
                    </a:cubicBezTo>
                    <a:cubicBezTo>
                      <a:pt x="271" y="0"/>
                      <a:pt x="271" y="0"/>
                      <a:pt x="271" y="0"/>
                    </a:cubicBezTo>
                    <a:cubicBezTo>
                      <a:pt x="212" y="0"/>
                      <a:pt x="212" y="0"/>
                      <a:pt x="212" y="0"/>
                    </a:cubicBezTo>
                    <a:cubicBezTo>
                      <a:pt x="212" y="39"/>
                      <a:pt x="212" y="39"/>
                      <a:pt x="212" y="39"/>
                    </a:cubicBezTo>
                    <a:cubicBezTo>
                      <a:pt x="208" y="40"/>
                      <a:pt x="204" y="41"/>
                      <a:pt x="200" y="41"/>
                    </a:cubicBezTo>
                    <a:cubicBezTo>
                      <a:pt x="187" y="5"/>
                      <a:pt x="187" y="5"/>
                      <a:pt x="187" y="5"/>
                    </a:cubicBezTo>
                    <a:cubicBezTo>
                      <a:pt x="132" y="25"/>
                      <a:pt x="132" y="25"/>
                      <a:pt x="132" y="25"/>
                    </a:cubicBezTo>
                    <a:cubicBezTo>
                      <a:pt x="145" y="61"/>
                      <a:pt x="145" y="61"/>
                      <a:pt x="145" y="61"/>
                    </a:cubicBezTo>
                    <a:cubicBezTo>
                      <a:pt x="142" y="63"/>
                      <a:pt x="138" y="65"/>
                      <a:pt x="135" y="68"/>
                    </a:cubicBezTo>
                    <a:cubicBezTo>
                      <a:pt x="110" y="38"/>
                      <a:pt x="110" y="38"/>
                      <a:pt x="110" y="38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90" y="105"/>
                      <a:pt x="90" y="105"/>
                      <a:pt x="90" y="105"/>
                    </a:cubicBezTo>
                    <a:cubicBezTo>
                      <a:pt x="87" y="108"/>
                      <a:pt x="84" y="111"/>
                      <a:pt x="82" y="115"/>
                    </a:cubicBezTo>
                    <a:cubicBezTo>
                      <a:pt x="48" y="95"/>
                      <a:pt x="48" y="95"/>
                      <a:pt x="48" y="95"/>
                    </a:cubicBezTo>
                    <a:cubicBezTo>
                      <a:pt x="19" y="146"/>
                      <a:pt x="19" y="146"/>
                      <a:pt x="19" y="146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1" y="169"/>
                      <a:pt x="50" y="173"/>
                      <a:pt x="48" y="177"/>
                    </a:cubicBezTo>
                    <a:cubicBezTo>
                      <a:pt x="10" y="170"/>
                      <a:pt x="10" y="170"/>
                      <a:pt x="10" y="170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38" y="235"/>
                      <a:pt x="38" y="235"/>
                      <a:pt x="38" y="235"/>
                    </a:cubicBezTo>
                    <a:cubicBezTo>
                      <a:pt x="38" y="237"/>
                      <a:pt x="38" y="239"/>
                      <a:pt x="38" y="241"/>
                    </a:cubicBezTo>
                    <a:cubicBezTo>
                      <a:pt x="38" y="243"/>
                      <a:pt x="38" y="245"/>
                      <a:pt x="38" y="247"/>
                    </a:cubicBezTo>
                    <a:cubicBezTo>
                      <a:pt x="0" y="254"/>
                      <a:pt x="0" y="254"/>
                      <a:pt x="0" y="254"/>
                    </a:cubicBezTo>
                    <a:cubicBezTo>
                      <a:pt x="10" y="311"/>
                      <a:pt x="10" y="311"/>
                      <a:pt x="10" y="311"/>
                    </a:cubicBezTo>
                    <a:cubicBezTo>
                      <a:pt x="48" y="305"/>
                      <a:pt x="48" y="305"/>
                      <a:pt x="48" y="305"/>
                    </a:cubicBezTo>
                    <a:cubicBezTo>
                      <a:pt x="50" y="308"/>
                      <a:pt x="51" y="312"/>
                      <a:pt x="52" y="316"/>
                    </a:cubicBezTo>
                    <a:cubicBezTo>
                      <a:pt x="19" y="335"/>
                      <a:pt x="19" y="335"/>
                      <a:pt x="19" y="335"/>
                    </a:cubicBezTo>
                    <a:cubicBezTo>
                      <a:pt x="48" y="386"/>
                      <a:pt x="48" y="386"/>
                      <a:pt x="48" y="386"/>
                    </a:cubicBezTo>
                    <a:cubicBezTo>
                      <a:pt x="82" y="367"/>
                      <a:pt x="82" y="367"/>
                      <a:pt x="82" y="367"/>
                    </a:cubicBezTo>
                    <a:cubicBezTo>
                      <a:pt x="84" y="370"/>
                      <a:pt x="87" y="373"/>
                      <a:pt x="90" y="376"/>
                    </a:cubicBezTo>
                    <a:cubicBezTo>
                      <a:pt x="65" y="406"/>
                      <a:pt x="65" y="406"/>
                      <a:pt x="65" y="406"/>
                    </a:cubicBezTo>
                    <a:cubicBezTo>
                      <a:pt x="110" y="444"/>
                      <a:pt x="110" y="444"/>
                      <a:pt x="110" y="444"/>
                    </a:cubicBezTo>
                    <a:cubicBezTo>
                      <a:pt x="135" y="414"/>
                      <a:pt x="135" y="414"/>
                      <a:pt x="135" y="414"/>
                    </a:cubicBezTo>
                    <a:cubicBezTo>
                      <a:pt x="138" y="416"/>
                      <a:pt x="142" y="418"/>
                      <a:pt x="145" y="420"/>
                    </a:cubicBezTo>
                    <a:cubicBezTo>
                      <a:pt x="132" y="456"/>
                      <a:pt x="132" y="456"/>
                      <a:pt x="132" y="456"/>
                    </a:cubicBezTo>
                    <a:cubicBezTo>
                      <a:pt x="187" y="476"/>
                      <a:pt x="187" y="476"/>
                      <a:pt x="187" y="476"/>
                    </a:cubicBezTo>
                    <a:cubicBezTo>
                      <a:pt x="200" y="440"/>
                      <a:pt x="200" y="440"/>
                      <a:pt x="200" y="440"/>
                    </a:cubicBezTo>
                    <a:cubicBezTo>
                      <a:pt x="204" y="441"/>
                      <a:pt x="208" y="442"/>
                      <a:pt x="212" y="442"/>
                    </a:cubicBezTo>
                    <a:cubicBezTo>
                      <a:pt x="212" y="481"/>
                      <a:pt x="212" y="481"/>
                      <a:pt x="212" y="481"/>
                    </a:cubicBezTo>
                    <a:cubicBezTo>
                      <a:pt x="271" y="481"/>
                      <a:pt x="271" y="481"/>
                      <a:pt x="271" y="481"/>
                    </a:cubicBezTo>
                    <a:cubicBezTo>
                      <a:pt x="271" y="442"/>
                      <a:pt x="271" y="442"/>
                      <a:pt x="271" y="442"/>
                    </a:cubicBezTo>
                    <a:cubicBezTo>
                      <a:pt x="275" y="442"/>
                      <a:pt x="279" y="441"/>
                      <a:pt x="283" y="440"/>
                    </a:cubicBezTo>
                    <a:cubicBezTo>
                      <a:pt x="296" y="476"/>
                      <a:pt x="296" y="476"/>
                      <a:pt x="296" y="476"/>
                    </a:cubicBezTo>
                    <a:cubicBezTo>
                      <a:pt x="351" y="456"/>
                      <a:pt x="351" y="456"/>
                      <a:pt x="351" y="456"/>
                    </a:cubicBezTo>
                    <a:cubicBezTo>
                      <a:pt x="338" y="420"/>
                      <a:pt x="338" y="420"/>
                      <a:pt x="338" y="420"/>
                    </a:cubicBezTo>
                    <a:cubicBezTo>
                      <a:pt x="342" y="418"/>
                      <a:pt x="345" y="416"/>
                      <a:pt x="349" y="414"/>
                    </a:cubicBezTo>
                    <a:cubicBezTo>
                      <a:pt x="374" y="444"/>
                      <a:pt x="374" y="444"/>
                      <a:pt x="374" y="444"/>
                    </a:cubicBezTo>
                    <a:cubicBezTo>
                      <a:pt x="419" y="406"/>
                      <a:pt x="419" y="406"/>
                      <a:pt x="419" y="406"/>
                    </a:cubicBezTo>
                    <a:cubicBezTo>
                      <a:pt x="394" y="376"/>
                      <a:pt x="394" y="376"/>
                      <a:pt x="394" y="376"/>
                    </a:cubicBezTo>
                    <a:cubicBezTo>
                      <a:pt x="396" y="373"/>
                      <a:pt x="399" y="370"/>
                      <a:pt x="401" y="367"/>
                    </a:cubicBezTo>
                    <a:cubicBezTo>
                      <a:pt x="435" y="386"/>
                      <a:pt x="435" y="386"/>
                      <a:pt x="435" y="386"/>
                    </a:cubicBezTo>
                    <a:cubicBezTo>
                      <a:pt x="464" y="335"/>
                      <a:pt x="464" y="335"/>
                      <a:pt x="464" y="335"/>
                    </a:cubicBezTo>
                    <a:cubicBezTo>
                      <a:pt x="431" y="316"/>
                      <a:pt x="431" y="316"/>
                      <a:pt x="431" y="316"/>
                    </a:cubicBezTo>
                    <a:cubicBezTo>
                      <a:pt x="432" y="312"/>
                      <a:pt x="434" y="308"/>
                      <a:pt x="435" y="305"/>
                    </a:cubicBezTo>
                    <a:cubicBezTo>
                      <a:pt x="473" y="311"/>
                      <a:pt x="473" y="311"/>
                      <a:pt x="473" y="311"/>
                    </a:cubicBezTo>
                    <a:cubicBezTo>
                      <a:pt x="483" y="254"/>
                      <a:pt x="483" y="254"/>
                      <a:pt x="483" y="254"/>
                    </a:cubicBezTo>
                    <a:cubicBezTo>
                      <a:pt x="445" y="247"/>
                      <a:pt x="445" y="247"/>
                      <a:pt x="445" y="247"/>
                    </a:cubicBezTo>
                    <a:cubicBezTo>
                      <a:pt x="445" y="245"/>
                      <a:pt x="445" y="243"/>
                      <a:pt x="445" y="241"/>
                    </a:cubicBezTo>
                    <a:cubicBezTo>
                      <a:pt x="445" y="239"/>
                      <a:pt x="445" y="237"/>
                      <a:pt x="445" y="235"/>
                    </a:cubicBezTo>
                    <a:cubicBezTo>
                      <a:pt x="483" y="228"/>
                      <a:pt x="483" y="228"/>
                      <a:pt x="483" y="228"/>
                    </a:cubicBezTo>
                    <a:cubicBezTo>
                      <a:pt x="473" y="170"/>
                      <a:pt x="473" y="170"/>
                      <a:pt x="473" y="170"/>
                    </a:cubicBezTo>
                    <a:lnTo>
                      <a:pt x="435" y="177"/>
                    </a:lnTo>
                    <a:close/>
                    <a:moveTo>
                      <a:pt x="271" y="405"/>
                    </a:moveTo>
                    <a:cubicBezTo>
                      <a:pt x="271" y="327"/>
                      <a:pt x="271" y="327"/>
                      <a:pt x="271" y="327"/>
                    </a:cubicBezTo>
                    <a:cubicBezTo>
                      <a:pt x="297" y="318"/>
                      <a:pt x="318" y="297"/>
                      <a:pt x="328" y="270"/>
                    </a:cubicBezTo>
                    <a:cubicBezTo>
                      <a:pt x="406" y="270"/>
                      <a:pt x="406" y="270"/>
                      <a:pt x="406" y="270"/>
                    </a:cubicBezTo>
                    <a:cubicBezTo>
                      <a:pt x="394" y="339"/>
                      <a:pt x="340" y="393"/>
                      <a:pt x="271" y="405"/>
                    </a:cubicBezTo>
                    <a:close/>
                    <a:moveTo>
                      <a:pt x="242" y="195"/>
                    </a:moveTo>
                    <a:cubicBezTo>
                      <a:pt x="267" y="195"/>
                      <a:pt x="287" y="215"/>
                      <a:pt x="287" y="241"/>
                    </a:cubicBezTo>
                    <a:cubicBezTo>
                      <a:pt x="287" y="266"/>
                      <a:pt x="267" y="287"/>
                      <a:pt x="242" y="287"/>
                    </a:cubicBezTo>
                    <a:cubicBezTo>
                      <a:pt x="216" y="287"/>
                      <a:pt x="196" y="266"/>
                      <a:pt x="196" y="241"/>
                    </a:cubicBezTo>
                    <a:cubicBezTo>
                      <a:pt x="196" y="215"/>
                      <a:pt x="216" y="195"/>
                      <a:pt x="242" y="195"/>
                    </a:cubicBezTo>
                    <a:close/>
                    <a:moveTo>
                      <a:pt x="77" y="270"/>
                    </a:moveTo>
                    <a:cubicBezTo>
                      <a:pt x="156" y="270"/>
                      <a:pt x="156" y="270"/>
                      <a:pt x="156" y="270"/>
                    </a:cubicBezTo>
                    <a:cubicBezTo>
                      <a:pt x="165" y="297"/>
                      <a:pt x="186" y="318"/>
                      <a:pt x="212" y="327"/>
                    </a:cubicBezTo>
                    <a:cubicBezTo>
                      <a:pt x="212" y="405"/>
                      <a:pt x="212" y="405"/>
                      <a:pt x="212" y="405"/>
                    </a:cubicBezTo>
                    <a:cubicBezTo>
                      <a:pt x="144" y="393"/>
                      <a:pt x="90" y="339"/>
                      <a:pt x="77" y="270"/>
                    </a:cubicBezTo>
                    <a:close/>
                    <a:moveTo>
                      <a:pt x="212" y="76"/>
                    </a:moveTo>
                    <a:cubicBezTo>
                      <a:pt x="212" y="155"/>
                      <a:pt x="212" y="155"/>
                      <a:pt x="212" y="155"/>
                    </a:cubicBezTo>
                    <a:cubicBezTo>
                      <a:pt x="186" y="164"/>
                      <a:pt x="165" y="185"/>
                      <a:pt x="156" y="211"/>
                    </a:cubicBezTo>
                    <a:cubicBezTo>
                      <a:pt x="77" y="211"/>
                      <a:pt x="77" y="211"/>
                      <a:pt x="77" y="211"/>
                    </a:cubicBezTo>
                    <a:cubicBezTo>
                      <a:pt x="90" y="143"/>
                      <a:pt x="144" y="89"/>
                      <a:pt x="212" y="76"/>
                    </a:cubicBezTo>
                    <a:close/>
                    <a:moveTo>
                      <a:pt x="406" y="211"/>
                    </a:moveTo>
                    <a:cubicBezTo>
                      <a:pt x="328" y="211"/>
                      <a:pt x="328" y="211"/>
                      <a:pt x="328" y="211"/>
                    </a:cubicBezTo>
                    <a:cubicBezTo>
                      <a:pt x="318" y="185"/>
                      <a:pt x="297" y="164"/>
                      <a:pt x="271" y="155"/>
                    </a:cubicBezTo>
                    <a:cubicBezTo>
                      <a:pt x="271" y="76"/>
                      <a:pt x="271" y="76"/>
                      <a:pt x="271" y="76"/>
                    </a:cubicBezTo>
                    <a:cubicBezTo>
                      <a:pt x="340" y="89"/>
                      <a:pt x="394" y="143"/>
                      <a:pt x="406" y="21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22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609402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solidFill>
                    <a:prstClr val="white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9" name="Oval 7">
                <a:extLst>
                  <a:ext uri="{FF2B5EF4-FFF2-40B4-BE49-F238E27FC236}">
                    <a16:creationId xmlns:a16="http://schemas.microsoft.com/office/drawing/2014/main" id="{F79B6BC2-10C5-41D8-87CD-1D6444840C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74360" y="4411423"/>
                <a:ext cx="740108" cy="740110"/>
              </a:xfrm>
              <a:prstGeom prst="ellipse">
                <a:avLst/>
              </a:prstGeom>
              <a:solidFill>
                <a:schemeClr val="accent2"/>
              </a:solidFill>
              <a:ln w="19050">
                <a:noFill/>
              </a:ln>
              <a:effectLst>
                <a:softEdge rad="0"/>
              </a:effectLst>
            </p:spPr>
            <p:txBody>
              <a:bodyPr lIns="121882" tIns="60941" rIns="121882" bIns="60941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609402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solidFill>
                    <a:prstClr val="black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911C1ADF-BECE-4942-9CB0-1715C7B3EA55}"/>
                </a:ext>
              </a:extLst>
            </p:cNvPr>
            <p:cNvSpPr txBox="1"/>
            <p:nvPr/>
          </p:nvSpPr>
          <p:spPr>
            <a:xfrm>
              <a:off x="5391287" y="5169884"/>
              <a:ext cx="643067" cy="523328"/>
            </a:xfrm>
            <a:prstGeom prst="rect">
              <a:avLst/>
            </a:prstGeom>
            <a:noFill/>
            <a:effectLst/>
          </p:spPr>
          <p:txBody>
            <a:bodyPr lIns="91412" tIns="45706" rIns="91412" bIns="45706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09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prstClr val="white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02。</a:t>
              </a:r>
              <a:endParaRPr lang="en-US" altLang="zh-CN" sz="1400" dirty="0">
                <a:solidFill>
                  <a:prstClr val="white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75DCDA9D-024C-4E3A-98F1-DF37D628DC07}"/>
                </a:ext>
              </a:extLst>
            </p:cNvPr>
            <p:cNvSpPr txBox="1"/>
            <p:nvPr/>
          </p:nvSpPr>
          <p:spPr>
            <a:xfrm>
              <a:off x="6925009" y="3794154"/>
              <a:ext cx="582827" cy="523203"/>
            </a:xfrm>
            <a:prstGeom prst="rect">
              <a:avLst/>
            </a:prstGeom>
            <a:noFill/>
            <a:effectLst/>
          </p:spPr>
          <p:txBody>
            <a:bodyPr wrap="none" lIns="91412" tIns="45706" rIns="91412" bIns="45706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09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prstClr val="white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03。</a:t>
              </a:r>
              <a:endParaRPr lang="en-US" altLang="zh-CN" sz="1400" dirty="0">
                <a:solidFill>
                  <a:prstClr val="white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48ADD5E8-30B2-40AD-AE89-4FC7F4D73A73}"/>
                </a:ext>
              </a:extLst>
            </p:cNvPr>
            <p:cNvSpPr txBox="1"/>
            <p:nvPr/>
          </p:nvSpPr>
          <p:spPr>
            <a:xfrm>
              <a:off x="8054225" y="4794925"/>
              <a:ext cx="582827" cy="523203"/>
            </a:xfrm>
            <a:prstGeom prst="rect">
              <a:avLst/>
            </a:prstGeom>
            <a:noFill/>
            <a:effectLst/>
          </p:spPr>
          <p:txBody>
            <a:bodyPr wrap="none" lIns="91412" tIns="45706" rIns="91412" bIns="45706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09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prstClr val="white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04。</a:t>
              </a:r>
              <a:endParaRPr lang="en-US" altLang="zh-CN" sz="1400" dirty="0">
                <a:solidFill>
                  <a:prstClr val="white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2D5AAF43-9E92-48E9-8D5D-D91AF8B47458}"/>
                </a:ext>
              </a:extLst>
            </p:cNvPr>
            <p:cNvSpPr txBox="1"/>
            <p:nvPr/>
          </p:nvSpPr>
          <p:spPr>
            <a:xfrm>
              <a:off x="3937260" y="3437331"/>
              <a:ext cx="582827" cy="523203"/>
            </a:xfrm>
            <a:prstGeom prst="rect">
              <a:avLst/>
            </a:prstGeom>
            <a:noFill/>
            <a:effectLst/>
          </p:spPr>
          <p:txBody>
            <a:bodyPr wrap="none" lIns="91412" tIns="45706" rIns="91412" bIns="45706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609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prstClr val="white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01。</a:t>
              </a:r>
              <a:endParaRPr lang="en-US" altLang="zh-CN" sz="1400" dirty="0">
                <a:solidFill>
                  <a:prstClr val="white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19459" name="组合 8">
            <a:extLst>
              <a:ext uri="{FF2B5EF4-FFF2-40B4-BE49-F238E27FC236}">
                <a16:creationId xmlns:a16="http://schemas.microsoft.com/office/drawing/2014/main" id="{9034FDC2-BA11-4E46-B0AF-92D320C65CD1}"/>
              </a:ext>
            </a:extLst>
          </p:cNvPr>
          <p:cNvGrpSpPr>
            <a:grpSpLocks/>
          </p:cNvGrpSpPr>
          <p:nvPr/>
        </p:nvGrpSpPr>
        <p:grpSpPr bwMode="auto">
          <a:xfrm>
            <a:off x="6648450" y="2170113"/>
            <a:ext cx="3452813" cy="639762"/>
            <a:chOff x="6003922" y="4322116"/>
            <a:chExt cx="3450256" cy="639949"/>
          </a:xfrm>
        </p:grpSpPr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62ECC999-8878-4567-B44C-684185005384}"/>
                </a:ext>
              </a:extLst>
            </p:cNvPr>
            <p:cNvSpPr/>
            <p:nvPr/>
          </p:nvSpPr>
          <p:spPr>
            <a:xfrm>
              <a:off x="6003922" y="4623624"/>
              <a:ext cx="3450256" cy="33844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This template is exclusive designed by Fei.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er.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creative, and copyrights belongs to Bao.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tu.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Internet.</a:t>
              </a:r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4093929C-A83D-45C4-A997-2851ABF92856}"/>
                </a:ext>
              </a:extLst>
            </p:cNvPr>
            <p:cNvSpPr/>
            <p:nvPr/>
          </p:nvSpPr>
          <p:spPr>
            <a:xfrm>
              <a:off x="6003923" y="4322116"/>
              <a:ext cx="1714678" cy="33844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Add your text.</a:t>
              </a:r>
            </a:p>
          </p:txBody>
        </p:sp>
      </p:grpSp>
      <p:grpSp>
        <p:nvGrpSpPr>
          <p:cNvPr id="19460" name="组合 8">
            <a:extLst>
              <a:ext uri="{FF2B5EF4-FFF2-40B4-BE49-F238E27FC236}">
                <a16:creationId xmlns:a16="http://schemas.microsoft.com/office/drawing/2014/main" id="{FEDC00F7-1430-494F-9209-CAE0DB9EC285}"/>
              </a:ext>
            </a:extLst>
          </p:cNvPr>
          <p:cNvGrpSpPr>
            <a:grpSpLocks/>
          </p:cNvGrpSpPr>
          <p:nvPr/>
        </p:nvGrpSpPr>
        <p:grpSpPr bwMode="auto">
          <a:xfrm>
            <a:off x="6648450" y="3082925"/>
            <a:ext cx="3452813" cy="641350"/>
            <a:chOff x="6003922" y="4322116"/>
            <a:chExt cx="3450256" cy="639949"/>
          </a:xfrm>
        </p:grpSpPr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AE5DD0F9-AE28-41A4-8591-33ADB61D3999}"/>
                </a:ext>
              </a:extLst>
            </p:cNvPr>
            <p:cNvSpPr/>
            <p:nvPr/>
          </p:nvSpPr>
          <p:spPr>
            <a:xfrm>
              <a:off x="6003922" y="4623624"/>
              <a:ext cx="3450256" cy="33844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This template is exclusive designed by Fei.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er.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creative, and copyrights belongs to Bao.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tu.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Internet.</a:t>
              </a:r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D05D9B44-5F4C-491D-9DC4-7B5FFDF78BA2}"/>
                </a:ext>
              </a:extLst>
            </p:cNvPr>
            <p:cNvSpPr/>
            <p:nvPr/>
          </p:nvSpPr>
          <p:spPr>
            <a:xfrm>
              <a:off x="6003923" y="4322116"/>
              <a:ext cx="1714678" cy="33844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Add your text.</a:t>
              </a:r>
            </a:p>
          </p:txBody>
        </p:sp>
      </p:grpSp>
      <p:grpSp>
        <p:nvGrpSpPr>
          <p:cNvPr id="19461" name="组合 8">
            <a:extLst>
              <a:ext uri="{FF2B5EF4-FFF2-40B4-BE49-F238E27FC236}">
                <a16:creationId xmlns:a16="http://schemas.microsoft.com/office/drawing/2014/main" id="{9B3A2D8F-AEAF-4D40-AB59-BEB2DD0F9400}"/>
              </a:ext>
            </a:extLst>
          </p:cNvPr>
          <p:cNvGrpSpPr>
            <a:grpSpLocks/>
          </p:cNvGrpSpPr>
          <p:nvPr/>
        </p:nvGrpSpPr>
        <p:grpSpPr bwMode="auto">
          <a:xfrm>
            <a:off x="6648450" y="3997325"/>
            <a:ext cx="3452813" cy="639763"/>
            <a:chOff x="6003922" y="4322116"/>
            <a:chExt cx="3450256" cy="639949"/>
          </a:xfrm>
        </p:grpSpPr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7E764189-7D23-4293-8AE4-EE9D75ABBE41}"/>
                </a:ext>
              </a:extLst>
            </p:cNvPr>
            <p:cNvSpPr/>
            <p:nvPr/>
          </p:nvSpPr>
          <p:spPr>
            <a:xfrm>
              <a:off x="6003922" y="4623624"/>
              <a:ext cx="3450256" cy="33844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This template is exclusive designed by Fei.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er.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creative, and copyrights belongs to Bao.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tu.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Internet.</a:t>
              </a:r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A81F2C4A-4E0F-4F2E-B445-263AAD59C017}"/>
                </a:ext>
              </a:extLst>
            </p:cNvPr>
            <p:cNvSpPr/>
            <p:nvPr/>
          </p:nvSpPr>
          <p:spPr>
            <a:xfrm>
              <a:off x="6003923" y="4322116"/>
              <a:ext cx="1714678" cy="33844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Add your text.</a:t>
              </a:r>
            </a:p>
          </p:txBody>
        </p:sp>
      </p:grpSp>
      <p:grpSp>
        <p:nvGrpSpPr>
          <p:cNvPr id="19462" name="组合 8">
            <a:extLst>
              <a:ext uri="{FF2B5EF4-FFF2-40B4-BE49-F238E27FC236}">
                <a16:creationId xmlns:a16="http://schemas.microsoft.com/office/drawing/2014/main" id="{336CC2BF-E742-4254-9364-8EE36692FCBC}"/>
              </a:ext>
            </a:extLst>
          </p:cNvPr>
          <p:cNvGrpSpPr>
            <a:grpSpLocks/>
          </p:cNvGrpSpPr>
          <p:nvPr/>
        </p:nvGrpSpPr>
        <p:grpSpPr bwMode="auto">
          <a:xfrm>
            <a:off x="6648450" y="4910138"/>
            <a:ext cx="3452813" cy="639762"/>
            <a:chOff x="6003922" y="4322116"/>
            <a:chExt cx="3450256" cy="639949"/>
          </a:xfrm>
        </p:grpSpPr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397D36AF-3049-4533-82A4-A22E7D8AD3FB}"/>
                </a:ext>
              </a:extLst>
            </p:cNvPr>
            <p:cNvSpPr/>
            <p:nvPr/>
          </p:nvSpPr>
          <p:spPr>
            <a:xfrm>
              <a:off x="6003922" y="4623624"/>
              <a:ext cx="3450256" cy="33844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This template is exclusive designed by Fei.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er.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creative, and copyrights belongs to Bao.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tu.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Internet.</a:t>
              </a:r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6DEFF74A-90C8-46CA-A820-0F386681AD87}"/>
                </a:ext>
              </a:extLst>
            </p:cNvPr>
            <p:cNvSpPr/>
            <p:nvPr/>
          </p:nvSpPr>
          <p:spPr>
            <a:xfrm>
              <a:off x="6003923" y="4322116"/>
              <a:ext cx="1714678" cy="33844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Add your text.</a:t>
              </a: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DA8ED5B5-C304-49B9-AF8D-84E62569024B}"/>
              </a:ext>
            </a:extLst>
          </p:cNvPr>
          <p:cNvGrpSpPr/>
          <p:nvPr/>
        </p:nvGrpSpPr>
        <p:grpSpPr>
          <a:xfrm>
            <a:off x="658730" y="307528"/>
            <a:ext cx="3927476" cy="947285"/>
            <a:chOff x="658730" y="307528"/>
            <a:chExt cx="3927476" cy="947285"/>
          </a:xfrm>
        </p:grpSpPr>
        <p:grpSp>
          <p:nvGrpSpPr>
            <p:cNvPr id="50" name="组合 8">
              <a:extLst>
                <a:ext uri="{FF2B5EF4-FFF2-40B4-BE49-F238E27FC236}">
                  <a16:creationId xmlns:a16="http://schemas.microsoft.com/office/drawing/2014/main" id="{EA87DD63-9027-4935-B234-23DEA5DD1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8730" y="307528"/>
              <a:ext cx="3927476" cy="902432"/>
              <a:chOff x="6003922" y="3634704"/>
              <a:chExt cx="3925397" cy="902877"/>
            </a:xfrm>
          </p:grpSpPr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E33820B5-C087-4969-9F79-645D28E8B326}"/>
                  </a:ext>
                </a:extLst>
              </p:cNvPr>
              <p:cNvSpPr/>
              <p:nvPr/>
            </p:nvSpPr>
            <p:spPr>
              <a:xfrm>
                <a:off x="6042169" y="4144973"/>
                <a:ext cx="3887150" cy="39260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This template is exclusive designed by Fei. </a:t>
                </a:r>
                <a:r>
                  <a:rPr lang="en-US" altLang="zh-CN" sz="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er.</a:t>
                </a: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 creative, and copyrights belongs to Bao. </a:t>
                </a:r>
                <a:r>
                  <a:rPr lang="en-US" altLang="zh-CN" sz="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tu.</a:t>
                </a: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 Internet.</a:t>
                </a:r>
                <a:endPara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1B12FE22-243C-4FB5-87FD-76F99F91E4E9}"/>
                  </a:ext>
                </a:extLst>
              </p:cNvPr>
              <p:cNvSpPr/>
              <p:nvPr/>
            </p:nvSpPr>
            <p:spPr>
              <a:xfrm>
                <a:off x="6003922" y="3634704"/>
                <a:ext cx="3761602" cy="58506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BUSINESS PLAN.</a:t>
                </a:r>
                <a:endPara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878806AD-76A5-469A-A087-D742BEF934C0}"/>
                </a:ext>
              </a:extLst>
            </p:cNvPr>
            <p:cNvCxnSpPr>
              <a:cxnSpLocks/>
            </p:cNvCxnSpPr>
            <p:nvPr/>
          </p:nvCxnSpPr>
          <p:spPr>
            <a:xfrm>
              <a:off x="782552" y="1254813"/>
              <a:ext cx="3429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1EDEC145-663E-468D-BBB2-288FD62E4B3A}"/>
              </a:ext>
            </a:extLst>
          </p:cNvPr>
          <p:cNvGrpSpPr/>
          <p:nvPr/>
        </p:nvGrpSpPr>
        <p:grpSpPr>
          <a:xfrm>
            <a:off x="10733185" y="4247761"/>
            <a:ext cx="3903662" cy="4116116"/>
            <a:chOff x="5600700" y="-1847850"/>
            <a:chExt cx="12630150" cy="13317538"/>
          </a:xfrm>
        </p:grpSpPr>
        <p:sp>
          <p:nvSpPr>
            <p:cNvPr id="61" name="菱形 60">
              <a:extLst>
                <a:ext uri="{FF2B5EF4-FFF2-40B4-BE49-F238E27FC236}">
                  <a16:creationId xmlns:a16="http://schemas.microsoft.com/office/drawing/2014/main" id="{BBAF21E2-EE82-4E0D-8A42-D5C400E782CB}"/>
                </a:ext>
              </a:extLst>
            </p:cNvPr>
            <p:cNvSpPr/>
            <p:nvPr/>
          </p:nvSpPr>
          <p:spPr>
            <a:xfrm>
              <a:off x="7943850" y="-1847850"/>
              <a:ext cx="10287000" cy="102870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2" name="菱形 61">
              <a:extLst>
                <a:ext uri="{FF2B5EF4-FFF2-40B4-BE49-F238E27FC236}">
                  <a16:creationId xmlns:a16="http://schemas.microsoft.com/office/drawing/2014/main" id="{DCB041BB-5A11-4ADE-B816-493913BEC230}"/>
                </a:ext>
              </a:extLst>
            </p:cNvPr>
            <p:cNvSpPr/>
            <p:nvPr/>
          </p:nvSpPr>
          <p:spPr>
            <a:xfrm>
              <a:off x="5600700" y="4781550"/>
              <a:ext cx="6688138" cy="6688138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63" name="菱形 62">
            <a:extLst>
              <a:ext uri="{FF2B5EF4-FFF2-40B4-BE49-F238E27FC236}">
                <a16:creationId xmlns:a16="http://schemas.microsoft.com/office/drawing/2014/main" id="{03FE40B9-EEAC-4B1B-A6C3-DBA25432ED6B}"/>
              </a:ext>
            </a:extLst>
          </p:cNvPr>
          <p:cNvSpPr/>
          <p:nvPr/>
        </p:nvSpPr>
        <p:spPr>
          <a:xfrm>
            <a:off x="-2630260" y="-1165755"/>
            <a:ext cx="3179453" cy="3179453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菱形 2">
            <a:extLst>
              <a:ext uri="{FF2B5EF4-FFF2-40B4-BE49-F238E27FC236}">
                <a16:creationId xmlns:a16="http://schemas.microsoft.com/office/drawing/2014/main" id="{E6DEE308-F606-4C0F-B645-C812B5AC0D72}"/>
              </a:ext>
            </a:extLst>
          </p:cNvPr>
          <p:cNvSpPr/>
          <p:nvPr/>
        </p:nvSpPr>
        <p:spPr>
          <a:xfrm>
            <a:off x="5326063" y="-2727325"/>
            <a:ext cx="5456237" cy="545465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" name="菱形 3">
            <a:extLst>
              <a:ext uri="{FF2B5EF4-FFF2-40B4-BE49-F238E27FC236}">
                <a16:creationId xmlns:a16="http://schemas.microsoft.com/office/drawing/2014/main" id="{1D2CC8AA-840D-4E99-A626-10EC92B62DBB}"/>
              </a:ext>
            </a:extLst>
          </p:cNvPr>
          <p:cNvSpPr/>
          <p:nvPr/>
        </p:nvSpPr>
        <p:spPr>
          <a:xfrm>
            <a:off x="7943850" y="-1847850"/>
            <a:ext cx="10287000" cy="1028700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5" name="菱形 4">
            <a:extLst>
              <a:ext uri="{FF2B5EF4-FFF2-40B4-BE49-F238E27FC236}">
                <a16:creationId xmlns:a16="http://schemas.microsoft.com/office/drawing/2014/main" id="{7E7EC246-5C4F-4FD2-99B3-1327834E0FBE}"/>
              </a:ext>
            </a:extLst>
          </p:cNvPr>
          <p:cNvSpPr/>
          <p:nvPr/>
        </p:nvSpPr>
        <p:spPr>
          <a:xfrm>
            <a:off x="5600700" y="4781550"/>
            <a:ext cx="6688138" cy="6688138"/>
          </a:xfrm>
          <a:prstGeom prst="diamond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6" name="菱形 5">
            <a:extLst>
              <a:ext uri="{FF2B5EF4-FFF2-40B4-BE49-F238E27FC236}">
                <a16:creationId xmlns:a16="http://schemas.microsoft.com/office/drawing/2014/main" id="{F04B2985-C27A-48DF-837A-A2827A961BD7}"/>
              </a:ext>
            </a:extLst>
          </p:cNvPr>
          <p:cNvSpPr/>
          <p:nvPr/>
        </p:nvSpPr>
        <p:spPr>
          <a:xfrm>
            <a:off x="10814050" y="-615950"/>
            <a:ext cx="6688138" cy="6688138"/>
          </a:xfrm>
          <a:prstGeom prst="diamond">
            <a:avLst/>
          </a:prstGeom>
          <a:solidFill>
            <a:schemeClr val="accent2"/>
          </a:solidFill>
          <a:ln>
            <a:noFill/>
          </a:ln>
          <a:effectLst>
            <a:outerShdw blurRad="622300" sx="102000" sy="102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7" name="菱形 6">
            <a:extLst>
              <a:ext uri="{FF2B5EF4-FFF2-40B4-BE49-F238E27FC236}">
                <a16:creationId xmlns:a16="http://schemas.microsoft.com/office/drawing/2014/main" id="{834F98BC-46D6-4C45-A054-164EE0CE9F81}"/>
              </a:ext>
            </a:extLst>
          </p:cNvPr>
          <p:cNvSpPr/>
          <p:nvPr/>
        </p:nvSpPr>
        <p:spPr>
          <a:xfrm>
            <a:off x="7956550" y="3276600"/>
            <a:ext cx="3430588" cy="342900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8" name="菱形 7">
            <a:extLst>
              <a:ext uri="{FF2B5EF4-FFF2-40B4-BE49-F238E27FC236}">
                <a16:creationId xmlns:a16="http://schemas.microsoft.com/office/drawing/2014/main" id="{C5BC536C-D64E-45CE-99A1-4BF96259B07A}"/>
              </a:ext>
            </a:extLst>
          </p:cNvPr>
          <p:cNvSpPr/>
          <p:nvPr/>
        </p:nvSpPr>
        <p:spPr>
          <a:xfrm>
            <a:off x="7962900" y="506413"/>
            <a:ext cx="2220913" cy="222091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9" name="菱形 8">
            <a:extLst>
              <a:ext uri="{FF2B5EF4-FFF2-40B4-BE49-F238E27FC236}">
                <a16:creationId xmlns:a16="http://schemas.microsoft.com/office/drawing/2014/main" id="{A5D99B2F-B138-43DD-A134-C6748B2E86B8}"/>
              </a:ext>
            </a:extLst>
          </p:cNvPr>
          <p:cNvSpPr/>
          <p:nvPr/>
        </p:nvSpPr>
        <p:spPr>
          <a:xfrm>
            <a:off x="8237538" y="781050"/>
            <a:ext cx="1673225" cy="1673225"/>
          </a:xfrm>
          <a:prstGeom prst="diamond">
            <a:avLst/>
          </a:prstGeom>
          <a:solidFill>
            <a:schemeClr val="accent2"/>
          </a:solidFill>
          <a:ln>
            <a:noFill/>
          </a:ln>
          <a:effectLst>
            <a:outerShdw blurRad="622300" sx="102000" sy="102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0" name="菱形 9">
            <a:extLst>
              <a:ext uri="{FF2B5EF4-FFF2-40B4-BE49-F238E27FC236}">
                <a16:creationId xmlns:a16="http://schemas.microsoft.com/office/drawing/2014/main" id="{5D506C42-CA0A-4F73-A997-C66AD25AC6AD}"/>
              </a:ext>
            </a:extLst>
          </p:cNvPr>
          <p:cNvSpPr/>
          <p:nvPr/>
        </p:nvSpPr>
        <p:spPr>
          <a:xfrm>
            <a:off x="8393905" y="3713892"/>
            <a:ext cx="2555338" cy="2555338"/>
          </a:xfrm>
          <a:prstGeom prst="diamond">
            <a:avLst/>
          </a:prstGeom>
          <a:blipFill>
            <a:blip r:embed="rId3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622300" sx="102000" sy="102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9291DDE5-8AD4-4BD8-8D7C-FC86637D7B1C}"/>
              </a:ext>
            </a:extLst>
          </p:cNvPr>
          <p:cNvCxnSpPr>
            <a:cxnSpLocks/>
          </p:cNvCxnSpPr>
          <p:nvPr/>
        </p:nvCxnSpPr>
        <p:spPr>
          <a:xfrm>
            <a:off x="9510713" y="2752725"/>
            <a:ext cx="4022725" cy="4022725"/>
          </a:xfrm>
          <a:prstGeom prst="line">
            <a:avLst/>
          </a:prstGeom>
          <a:ln>
            <a:solidFill>
              <a:schemeClr val="accent1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018C1DD2-5219-4B04-9FD9-66599F35C825}"/>
              </a:ext>
            </a:extLst>
          </p:cNvPr>
          <p:cNvCxnSpPr>
            <a:cxnSpLocks/>
          </p:cNvCxnSpPr>
          <p:nvPr/>
        </p:nvCxnSpPr>
        <p:spPr>
          <a:xfrm>
            <a:off x="9886950" y="2752725"/>
            <a:ext cx="4024313" cy="4022725"/>
          </a:xfrm>
          <a:prstGeom prst="line">
            <a:avLst/>
          </a:prstGeom>
          <a:ln>
            <a:solidFill>
              <a:schemeClr val="accent1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226392CB-D083-47AC-9A0F-B2CBAFE855B8}"/>
              </a:ext>
            </a:extLst>
          </p:cNvPr>
          <p:cNvCxnSpPr>
            <a:cxnSpLocks/>
          </p:cNvCxnSpPr>
          <p:nvPr/>
        </p:nvCxnSpPr>
        <p:spPr>
          <a:xfrm>
            <a:off x="10274300" y="2752725"/>
            <a:ext cx="4022725" cy="4022725"/>
          </a:xfrm>
          <a:prstGeom prst="line">
            <a:avLst/>
          </a:prstGeom>
          <a:ln>
            <a:solidFill>
              <a:schemeClr val="accent1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1AD5763A-A634-4A0F-B4FD-591F6EE78F71}"/>
              </a:ext>
            </a:extLst>
          </p:cNvPr>
          <p:cNvCxnSpPr>
            <a:cxnSpLocks/>
          </p:cNvCxnSpPr>
          <p:nvPr/>
        </p:nvCxnSpPr>
        <p:spPr>
          <a:xfrm flipV="1">
            <a:off x="10274300" y="-1274763"/>
            <a:ext cx="4022725" cy="4022726"/>
          </a:xfrm>
          <a:prstGeom prst="line">
            <a:avLst/>
          </a:prstGeom>
          <a:ln>
            <a:solidFill>
              <a:schemeClr val="accent1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B2F0EA16-F9CF-480F-9E9C-19489C37973A}"/>
              </a:ext>
            </a:extLst>
          </p:cNvPr>
          <p:cNvCxnSpPr>
            <a:cxnSpLocks/>
          </p:cNvCxnSpPr>
          <p:nvPr/>
        </p:nvCxnSpPr>
        <p:spPr>
          <a:xfrm flipV="1">
            <a:off x="9886950" y="-1266825"/>
            <a:ext cx="4024313" cy="4022725"/>
          </a:xfrm>
          <a:prstGeom prst="line">
            <a:avLst/>
          </a:prstGeom>
          <a:ln>
            <a:solidFill>
              <a:schemeClr val="accent1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B92FD84F-7B18-477F-B6B9-AA354000D619}"/>
              </a:ext>
            </a:extLst>
          </p:cNvPr>
          <p:cNvCxnSpPr>
            <a:cxnSpLocks/>
          </p:cNvCxnSpPr>
          <p:nvPr/>
        </p:nvCxnSpPr>
        <p:spPr>
          <a:xfrm flipV="1">
            <a:off x="9510713" y="-1262063"/>
            <a:ext cx="4022725" cy="4022726"/>
          </a:xfrm>
          <a:prstGeom prst="line">
            <a:avLst/>
          </a:prstGeom>
          <a:ln>
            <a:solidFill>
              <a:schemeClr val="accent1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85BEC4BD-85E1-44B1-94C4-56FC2794F9B5}"/>
              </a:ext>
            </a:extLst>
          </p:cNvPr>
          <p:cNvCxnSpPr>
            <a:cxnSpLocks/>
          </p:cNvCxnSpPr>
          <p:nvPr/>
        </p:nvCxnSpPr>
        <p:spPr>
          <a:xfrm>
            <a:off x="3866114" y="-1127071"/>
            <a:ext cx="4023351" cy="4023351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20000"/>
                    <a:lumOff val="80000"/>
                    <a:alpha val="0"/>
                  </a:schemeClr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65BEEBE4-7C7A-4D7D-BDEA-F717FDA24DD3}"/>
              </a:ext>
            </a:extLst>
          </p:cNvPr>
          <p:cNvCxnSpPr>
            <a:cxnSpLocks/>
          </p:cNvCxnSpPr>
          <p:nvPr/>
        </p:nvCxnSpPr>
        <p:spPr>
          <a:xfrm flipV="1">
            <a:off x="6163679" y="5286934"/>
            <a:ext cx="1892320" cy="1892319"/>
          </a:xfrm>
          <a:prstGeom prst="line">
            <a:avLst/>
          </a:prstGeom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1">
            <a:extLst>
              <a:ext uri="{FF2B5EF4-FFF2-40B4-BE49-F238E27FC236}">
                <a16:creationId xmlns:a16="http://schemas.microsoft.com/office/drawing/2014/main" id="{50C9CD03-9EBF-4AC6-BE71-96CE1D2712E0}"/>
              </a:ext>
            </a:extLst>
          </p:cNvPr>
          <p:cNvSpPr/>
          <p:nvPr/>
        </p:nvSpPr>
        <p:spPr>
          <a:xfrm>
            <a:off x="8789988" y="1333500"/>
            <a:ext cx="568325" cy="568325"/>
          </a:xfrm>
          <a:custGeom>
            <a:avLst/>
            <a:gdLst>
              <a:gd name="connsiteX0" fmla="*/ 288111 w 575551"/>
              <a:gd name="connsiteY0" fmla="*/ 195956 h 574680"/>
              <a:gd name="connsiteX1" fmla="*/ 250987 w 575551"/>
              <a:gd name="connsiteY1" fmla="*/ 204012 h 574680"/>
              <a:gd name="connsiteX2" fmla="*/ 204180 w 575551"/>
              <a:gd name="connsiteY2" fmla="*/ 324853 h 574680"/>
              <a:gd name="connsiteX3" fmla="*/ 288111 w 575551"/>
              <a:gd name="connsiteY3" fmla="*/ 378828 h 574680"/>
              <a:gd name="connsiteX4" fmla="*/ 325234 w 575551"/>
              <a:gd name="connsiteY4" fmla="*/ 370772 h 574680"/>
              <a:gd name="connsiteX5" fmla="*/ 371234 w 575551"/>
              <a:gd name="connsiteY5" fmla="*/ 250737 h 574680"/>
              <a:gd name="connsiteX6" fmla="*/ 288111 w 575551"/>
              <a:gd name="connsiteY6" fmla="*/ 195956 h 574680"/>
              <a:gd name="connsiteX7" fmla="*/ 288111 w 575551"/>
              <a:gd name="connsiteY7" fmla="*/ 163732 h 574680"/>
              <a:gd name="connsiteX8" fmla="*/ 401094 w 575551"/>
              <a:gd name="connsiteY8" fmla="*/ 237042 h 574680"/>
              <a:gd name="connsiteX9" fmla="*/ 338146 w 575551"/>
              <a:gd name="connsiteY9" fmla="*/ 400579 h 574680"/>
              <a:gd name="connsiteX10" fmla="*/ 288111 w 575551"/>
              <a:gd name="connsiteY10" fmla="*/ 411052 h 574680"/>
              <a:gd name="connsiteX11" fmla="*/ 175127 w 575551"/>
              <a:gd name="connsiteY11" fmla="*/ 337742 h 574680"/>
              <a:gd name="connsiteX12" fmla="*/ 237268 w 575551"/>
              <a:gd name="connsiteY12" fmla="*/ 175011 h 574680"/>
              <a:gd name="connsiteX13" fmla="*/ 288111 w 575551"/>
              <a:gd name="connsiteY13" fmla="*/ 163732 h 574680"/>
              <a:gd name="connsiteX14" fmla="*/ 307478 w 575551"/>
              <a:gd name="connsiteY14" fmla="*/ 33198 h 574680"/>
              <a:gd name="connsiteX15" fmla="*/ 260674 w 575551"/>
              <a:gd name="connsiteY15" fmla="*/ 34004 h 574680"/>
              <a:gd name="connsiteX16" fmla="*/ 255025 w 575551"/>
              <a:gd name="connsiteY16" fmla="*/ 64624 h 574680"/>
              <a:gd name="connsiteX17" fmla="*/ 179171 w 575551"/>
              <a:gd name="connsiteY17" fmla="*/ 116999 h 574680"/>
              <a:gd name="connsiteX18" fmla="*/ 150120 w 575551"/>
              <a:gd name="connsiteY18" fmla="*/ 111359 h 574680"/>
              <a:gd name="connsiteX19" fmla="*/ 121876 w 575551"/>
              <a:gd name="connsiteY19" fmla="*/ 93631 h 574680"/>
              <a:gd name="connsiteX20" fmla="*/ 88791 w 575551"/>
              <a:gd name="connsiteY20" fmla="*/ 127474 h 574680"/>
              <a:gd name="connsiteX21" fmla="*/ 107351 w 575551"/>
              <a:gd name="connsiteY21" fmla="*/ 153259 h 574680"/>
              <a:gd name="connsiteX22" fmla="*/ 108965 w 575551"/>
              <a:gd name="connsiteY22" fmla="*/ 215304 h 574680"/>
              <a:gd name="connsiteX23" fmla="*/ 66196 w 575551"/>
              <a:gd name="connsiteY23" fmla="*/ 260427 h 574680"/>
              <a:gd name="connsiteX24" fmla="*/ 33110 w 575551"/>
              <a:gd name="connsiteY24" fmla="*/ 267679 h 574680"/>
              <a:gd name="connsiteX25" fmla="*/ 33917 w 575551"/>
              <a:gd name="connsiteY25" fmla="*/ 314414 h 574680"/>
              <a:gd name="connsiteX26" fmla="*/ 65389 w 575551"/>
              <a:gd name="connsiteY26" fmla="*/ 320055 h 574680"/>
              <a:gd name="connsiteX27" fmla="*/ 110579 w 575551"/>
              <a:gd name="connsiteY27" fmla="*/ 362761 h 574680"/>
              <a:gd name="connsiteX28" fmla="*/ 112193 w 575551"/>
              <a:gd name="connsiteY28" fmla="*/ 424806 h 574680"/>
              <a:gd name="connsiteX29" fmla="*/ 93633 w 575551"/>
              <a:gd name="connsiteY29" fmla="*/ 453008 h 574680"/>
              <a:gd name="connsiteX30" fmla="*/ 127525 w 575551"/>
              <a:gd name="connsiteY30" fmla="*/ 486045 h 574680"/>
              <a:gd name="connsiteX31" fmla="*/ 154155 w 575551"/>
              <a:gd name="connsiteY31" fmla="*/ 467512 h 574680"/>
              <a:gd name="connsiteX32" fmla="*/ 187240 w 575551"/>
              <a:gd name="connsiteY32" fmla="*/ 460260 h 574680"/>
              <a:gd name="connsiteX33" fmla="*/ 261481 w 575551"/>
              <a:gd name="connsiteY33" fmla="*/ 508606 h 574680"/>
              <a:gd name="connsiteX34" fmla="*/ 268743 w 575551"/>
              <a:gd name="connsiteY34" fmla="*/ 541643 h 574680"/>
              <a:gd name="connsiteX35" fmla="*/ 315547 w 575551"/>
              <a:gd name="connsiteY35" fmla="*/ 541643 h 574680"/>
              <a:gd name="connsiteX36" fmla="*/ 321196 w 575551"/>
              <a:gd name="connsiteY36" fmla="*/ 508606 h 574680"/>
              <a:gd name="connsiteX37" fmla="*/ 397050 w 575551"/>
              <a:gd name="connsiteY37" fmla="*/ 457037 h 574680"/>
              <a:gd name="connsiteX38" fmla="*/ 426101 w 575551"/>
              <a:gd name="connsiteY38" fmla="*/ 461871 h 574680"/>
              <a:gd name="connsiteX39" fmla="*/ 454345 w 575551"/>
              <a:gd name="connsiteY39" fmla="*/ 481210 h 574680"/>
              <a:gd name="connsiteX40" fmla="*/ 487430 w 575551"/>
              <a:gd name="connsiteY40" fmla="*/ 446562 h 574680"/>
              <a:gd name="connsiteX41" fmla="*/ 468870 w 575551"/>
              <a:gd name="connsiteY41" fmla="*/ 420777 h 574680"/>
              <a:gd name="connsiteX42" fmla="*/ 510025 w 575551"/>
              <a:gd name="connsiteY42" fmla="*/ 313609 h 574680"/>
              <a:gd name="connsiteX43" fmla="*/ 543111 w 575551"/>
              <a:gd name="connsiteY43" fmla="*/ 306357 h 574680"/>
              <a:gd name="connsiteX44" fmla="*/ 541497 w 575551"/>
              <a:gd name="connsiteY44" fmla="*/ 258816 h 574680"/>
              <a:gd name="connsiteX45" fmla="*/ 510832 w 575551"/>
              <a:gd name="connsiteY45" fmla="*/ 253981 h 574680"/>
              <a:gd name="connsiteX46" fmla="*/ 464028 w 575551"/>
              <a:gd name="connsiteY46" fmla="*/ 149230 h 574680"/>
              <a:gd name="connsiteX47" fmla="*/ 481781 w 575551"/>
              <a:gd name="connsiteY47" fmla="*/ 121028 h 574680"/>
              <a:gd name="connsiteX48" fmla="*/ 447889 w 575551"/>
              <a:gd name="connsiteY48" fmla="*/ 88797 h 574680"/>
              <a:gd name="connsiteX49" fmla="*/ 422066 w 575551"/>
              <a:gd name="connsiteY49" fmla="*/ 106524 h 574680"/>
              <a:gd name="connsiteX50" fmla="*/ 388981 w 575551"/>
              <a:gd name="connsiteY50" fmla="*/ 113776 h 574680"/>
              <a:gd name="connsiteX51" fmla="*/ 314740 w 575551"/>
              <a:gd name="connsiteY51" fmla="*/ 65429 h 574680"/>
              <a:gd name="connsiteX52" fmla="*/ 307478 w 575551"/>
              <a:gd name="connsiteY52" fmla="*/ 33198 h 574680"/>
              <a:gd name="connsiteX53" fmla="*/ 327652 w 575551"/>
              <a:gd name="connsiteY53" fmla="*/ 2579 h 574680"/>
              <a:gd name="connsiteX54" fmla="*/ 338142 w 575551"/>
              <a:gd name="connsiteY54" fmla="*/ 9831 h 574680"/>
              <a:gd name="connsiteX55" fmla="*/ 340563 w 575551"/>
              <a:gd name="connsiteY55" fmla="*/ 21917 h 574680"/>
              <a:gd name="connsiteX56" fmla="*/ 343791 w 575551"/>
              <a:gd name="connsiteY56" fmla="*/ 52537 h 574680"/>
              <a:gd name="connsiteX57" fmla="*/ 388981 w 575551"/>
              <a:gd name="connsiteY57" fmla="*/ 81545 h 574680"/>
              <a:gd name="connsiteX58" fmla="*/ 409155 w 575551"/>
              <a:gd name="connsiteY58" fmla="*/ 76710 h 574680"/>
              <a:gd name="connsiteX59" fmla="*/ 430943 w 575551"/>
              <a:gd name="connsiteY59" fmla="*/ 57372 h 574680"/>
              <a:gd name="connsiteX60" fmla="*/ 441433 w 575551"/>
              <a:gd name="connsiteY60" fmla="*/ 50120 h 574680"/>
              <a:gd name="connsiteX61" fmla="*/ 454345 w 575551"/>
              <a:gd name="connsiteY61" fmla="*/ 52537 h 574680"/>
              <a:gd name="connsiteX62" fmla="*/ 517288 w 575551"/>
              <a:gd name="connsiteY62" fmla="*/ 113776 h 574680"/>
              <a:gd name="connsiteX63" fmla="*/ 519709 w 575551"/>
              <a:gd name="connsiteY63" fmla="*/ 125863 h 574680"/>
              <a:gd name="connsiteX64" fmla="*/ 513253 w 575551"/>
              <a:gd name="connsiteY64" fmla="*/ 137143 h 574680"/>
              <a:gd name="connsiteX65" fmla="*/ 493886 w 575551"/>
              <a:gd name="connsiteY65" fmla="*/ 160511 h 574680"/>
              <a:gd name="connsiteX66" fmla="*/ 522130 w 575551"/>
              <a:gd name="connsiteY66" fmla="*/ 224167 h 574680"/>
              <a:gd name="connsiteX67" fmla="*/ 551987 w 575551"/>
              <a:gd name="connsiteY67" fmla="*/ 225779 h 574680"/>
              <a:gd name="connsiteX68" fmla="*/ 564092 w 575551"/>
              <a:gd name="connsiteY68" fmla="*/ 227391 h 574680"/>
              <a:gd name="connsiteX69" fmla="*/ 571354 w 575551"/>
              <a:gd name="connsiteY69" fmla="*/ 238671 h 574680"/>
              <a:gd name="connsiteX70" fmla="*/ 572968 w 575551"/>
              <a:gd name="connsiteY70" fmla="*/ 326501 h 574680"/>
              <a:gd name="connsiteX71" fmla="*/ 566513 w 575551"/>
              <a:gd name="connsiteY71" fmla="*/ 336976 h 574680"/>
              <a:gd name="connsiteX72" fmla="*/ 553601 w 575551"/>
              <a:gd name="connsiteY72" fmla="*/ 339393 h 574680"/>
              <a:gd name="connsiteX73" fmla="*/ 522937 w 575551"/>
              <a:gd name="connsiteY73" fmla="*/ 342617 h 574680"/>
              <a:gd name="connsiteX74" fmla="*/ 497921 w 575551"/>
              <a:gd name="connsiteY74" fmla="*/ 407884 h 574680"/>
              <a:gd name="connsiteX75" fmla="*/ 518095 w 575551"/>
              <a:gd name="connsiteY75" fmla="*/ 429640 h 574680"/>
              <a:gd name="connsiteX76" fmla="*/ 526164 w 575551"/>
              <a:gd name="connsiteY76" fmla="*/ 440116 h 574680"/>
              <a:gd name="connsiteX77" fmla="*/ 522937 w 575551"/>
              <a:gd name="connsiteY77" fmla="*/ 453008 h 574680"/>
              <a:gd name="connsiteX78" fmla="*/ 461607 w 575551"/>
              <a:gd name="connsiteY78" fmla="*/ 516664 h 574680"/>
              <a:gd name="connsiteX79" fmla="*/ 449503 w 575551"/>
              <a:gd name="connsiteY79" fmla="*/ 519082 h 574680"/>
              <a:gd name="connsiteX80" fmla="*/ 438205 w 575551"/>
              <a:gd name="connsiteY80" fmla="*/ 511830 h 574680"/>
              <a:gd name="connsiteX81" fmla="*/ 414804 w 575551"/>
              <a:gd name="connsiteY81" fmla="*/ 492491 h 574680"/>
              <a:gd name="connsiteX82" fmla="*/ 397050 w 575551"/>
              <a:gd name="connsiteY82" fmla="*/ 489268 h 574680"/>
              <a:gd name="connsiteX83" fmla="*/ 351054 w 575551"/>
              <a:gd name="connsiteY83" fmla="*/ 520693 h 574680"/>
              <a:gd name="connsiteX84" fmla="*/ 349440 w 575551"/>
              <a:gd name="connsiteY84" fmla="*/ 550507 h 574680"/>
              <a:gd name="connsiteX85" fmla="*/ 347826 w 575551"/>
              <a:gd name="connsiteY85" fmla="*/ 563399 h 574680"/>
              <a:gd name="connsiteX86" fmla="*/ 336528 w 575551"/>
              <a:gd name="connsiteY86" fmla="*/ 570651 h 574680"/>
              <a:gd name="connsiteX87" fmla="*/ 288110 w 575551"/>
              <a:gd name="connsiteY87" fmla="*/ 574680 h 574680"/>
              <a:gd name="connsiteX88" fmla="*/ 248569 w 575551"/>
              <a:gd name="connsiteY88" fmla="*/ 572263 h 574680"/>
              <a:gd name="connsiteX89" fmla="*/ 237272 w 575551"/>
              <a:gd name="connsiteY89" fmla="*/ 565011 h 574680"/>
              <a:gd name="connsiteX90" fmla="*/ 234851 w 575551"/>
              <a:gd name="connsiteY90" fmla="*/ 552924 h 574680"/>
              <a:gd name="connsiteX91" fmla="*/ 232430 w 575551"/>
              <a:gd name="connsiteY91" fmla="*/ 521499 h 574680"/>
              <a:gd name="connsiteX92" fmla="*/ 187240 w 575551"/>
              <a:gd name="connsiteY92" fmla="*/ 492491 h 574680"/>
              <a:gd name="connsiteX93" fmla="*/ 167066 w 575551"/>
              <a:gd name="connsiteY93" fmla="*/ 496520 h 574680"/>
              <a:gd name="connsiteX94" fmla="*/ 144471 w 575551"/>
              <a:gd name="connsiteY94" fmla="*/ 516664 h 574680"/>
              <a:gd name="connsiteX95" fmla="*/ 133981 w 575551"/>
              <a:gd name="connsiteY95" fmla="*/ 524722 h 574680"/>
              <a:gd name="connsiteX96" fmla="*/ 121069 w 575551"/>
              <a:gd name="connsiteY96" fmla="*/ 522305 h 574680"/>
              <a:gd name="connsiteX97" fmla="*/ 58126 w 575551"/>
              <a:gd name="connsiteY97" fmla="*/ 460260 h 574680"/>
              <a:gd name="connsiteX98" fmla="*/ 54898 w 575551"/>
              <a:gd name="connsiteY98" fmla="*/ 448173 h 574680"/>
              <a:gd name="connsiteX99" fmla="*/ 62161 w 575551"/>
              <a:gd name="connsiteY99" fmla="*/ 436892 h 574680"/>
              <a:gd name="connsiteX100" fmla="*/ 82335 w 575551"/>
              <a:gd name="connsiteY100" fmla="*/ 413525 h 574680"/>
              <a:gd name="connsiteX101" fmla="*/ 81528 w 575551"/>
              <a:gd name="connsiteY101" fmla="*/ 375653 h 574680"/>
              <a:gd name="connsiteX102" fmla="*/ 54091 w 575551"/>
              <a:gd name="connsiteY102" fmla="*/ 349869 h 574680"/>
              <a:gd name="connsiteX103" fmla="*/ 24234 w 575551"/>
              <a:gd name="connsiteY103" fmla="*/ 348257 h 574680"/>
              <a:gd name="connsiteX104" fmla="*/ 11322 w 575551"/>
              <a:gd name="connsiteY104" fmla="*/ 346645 h 574680"/>
              <a:gd name="connsiteX105" fmla="*/ 4060 w 575551"/>
              <a:gd name="connsiteY105" fmla="*/ 335365 h 574680"/>
              <a:gd name="connsiteX106" fmla="*/ 3253 w 575551"/>
              <a:gd name="connsiteY106" fmla="*/ 247535 h 574680"/>
              <a:gd name="connsiteX107" fmla="*/ 9708 w 575551"/>
              <a:gd name="connsiteY107" fmla="*/ 236254 h 574680"/>
              <a:gd name="connsiteX108" fmla="*/ 22620 w 575551"/>
              <a:gd name="connsiteY108" fmla="*/ 233837 h 574680"/>
              <a:gd name="connsiteX109" fmla="*/ 53284 w 575551"/>
              <a:gd name="connsiteY109" fmla="*/ 230614 h 574680"/>
              <a:gd name="connsiteX110" fmla="*/ 79107 w 575551"/>
              <a:gd name="connsiteY110" fmla="*/ 204023 h 574680"/>
              <a:gd name="connsiteX111" fmla="*/ 78300 w 575551"/>
              <a:gd name="connsiteY111" fmla="*/ 166152 h 574680"/>
              <a:gd name="connsiteX112" fmla="*/ 58126 w 575551"/>
              <a:gd name="connsiteY112" fmla="*/ 144395 h 574680"/>
              <a:gd name="connsiteX113" fmla="*/ 50864 w 575551"/>
              <a:gd name="connsiteY113" fmla="*/ 133920 h 574680"/>
              <a:gd name="connsiteX114" fmla="*/ 53284 w 575551"/>
              <a:gd name="connsiteY114" fmla="*/ 121028 h 574680"/>
              <a:gd name="connsiteX115" fmla="*/ 114614 w 575551"/>
              <a:gd name="connsiteY115" fmla="*/ 58177 h 574680"/>
              <a:gd name="connsiteX116" fmla="*/ 127525 w 575551"/>
              <a:gd name="connsiteY116" fmla="*/ 54954 h 574680"/>
              <a:gd name="connsiteX117" fmla="*/ 138015 w 575551"/>
              <a:gd name="connsiteY117" fmla="*/ 62206 h 574680"/>
              <a:gd name="connsiteX118" fmla="*/ 161417 w 575551"/>
              <a:gd name="connsiteY118" fmla="*/ 81545 h 574680"/>
              <a:gd name="connsiteX119" fmla="*/ 179171 w 575551"/>
              <a:gd name="connsiteY119" fmla="*/ 84768 h 574680"/>
              <a:gd name="connsiteX120" fmla="*/ 225167 w 575551"/>
              <a:gd name="connsiteY120" fmla="*/ 53343 h 574680"/>
              <a:gd name="connsiteX121" fmla="*/ 226781 w 575551"/>
              <a:gd name="connsiteY121" fmla="*/ 24335 h 574680"/>
              <a:gd name="connsiteX122" fmla="*/ 229202 w 575551"/>
              <a:gd name="connsiteY122" fmla="*/ 11442 h 574680"/>
              <a:gd name="connsiteX123" fmla="*/ 239693 w 575551"/>
              <a:gd name="connsiteY123" fmla="*/ 4190 h 574680"/>
              <a:gd name="connsiteX124" fmla="*/ 327652 w 575551"/>
              <a:gd name="connsiteY124" fmla="*/ 2579 h 57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575551" h="574680">
                <a:moveTo>
                  <a:pt x="288111" y="195956"/>
                </a:moveTo>
                <a:cubicBezTo>
                  <a:pt x="275198" y="195956"/>
                  <a:pt x="262286" y="199179"/>
                  <a:pt x="250987" y="204012"/>
                </a:cubicBezTo>
                <a:cubicBezTo>
                  <a:pt x="204987" y="224958"/>
                  <a:pt x="184004" y="278933"/>
                  <a:pt x="204180" y="324853"/>
                </a:cubicBezTo>
                <a:cubicBezTo>
                  <a:pt x="218706" y="357882"/>
                  <a:pt x="251794" y="378828"/>
                  <a:pt x="288111" y="378828"/>
                </a:cubicBezTo>
                <a:cubicBezTo>
                  <a:pt x="301023" y="378828"/>
                  <a:pt x="313128" y="376411"/>
                  <a:pt x="325234" y="370772"/>
                </a:cubicBezTo>
                <a:cubicBezTo>
                  <a:pt x="371234" y="350632"/>
                  <a:pt x="392217" y="296657"/>
                  <a:pt x="371234" y="250737"/>
                </a:cubicBezTo>
                <a:cubicBezTo>
                  <a:pt x="356708" y="217708"/>
                  <a:pt x="323620" y="195956"/>
                  <a:pt x="288111" y="195956"/>
                </a:cubicBezTo>
                <a:close/>
                <a:moveTo>
                  <a:pt x="288111" y="163732"/>
                </a:moveTo>
                <a:cubicBezTo>
                  <a:pt x="336532" y="163732"/>
                  <a:pt x="380919" y="192734"/>
                  <a:pt x="401094" y="237042"/>
                </a:cubicBezTo>
                <a:cubicBezTo>
                  <a:pt x="428533" y="299879"/>
                  <a:pt x="400287" y="372383"/>
                  <a:pt x="338146" y="400579"/>
                </a:cubicBezTo>
                <a:cubicBezTo>
                  <a:pt x="322006" y="407830"/>
                  <a:pt x="305058" y="411052"/>
                  <a:pt x="288111" y="411052"/>
                </a:cubicBezTo>
                <a:cubicBezTo>
                  <a:pt x="238882" y="411052"/>
                  <a:pt x="194496" y="382050"/>
                  <a:pt x="175127" y="337742"/>
                </a:cubicBezTo>
                <a:cubicBezTo>
                  <a:pt x="146881" y="275711"/>
                  <a:pt x="175127" y="202401"/>
                  <a:pt x="237268" y="175011"/>
                </a:cubicBezTo>
                <a:cubicBezTo>
                  <a:pt x="253408" y="167760"/>
                  <a:pt x="270356" y="163732"/>
                  <a:pt x="288111" y="163732"/>
                </a:cubicBezTo>
                <a:close/>
                <a:moveTo>
                  <a:pt x="307478" y="33198"/>
                </a:moveTo>
                <a:cubicBezTo>
                  <a:pt x="292145" y="31587"/>
                  <a:pt x="276006" y="32392"/>
                  <a:pt x="260674" y="34004"/>
                </a:cubicBezTo>
                <a:cubicBezTo>
                  <a:pt x="260674" y="44479"/>
                  <a:pt x="259060" y="54954"/>
                  <a:pt x="255025" y="64624"/>
                </a:cubicBezTo>
                <a:cubicBezTo>
                  <a:pt x="242921" y="96049"/>
                  <a:pt x="212256" y="116999"/>
                  <a:pt x="179171" y="116999"/>
                </a:cubicBezTo>
                <a:cubicBezTo>
                  <a:pt x="168680" y="116999"/>
                  <a:pt x="158997" y="115387"/>
                  <a:pt x="150120" y="111359"/>
                </a:cubicBezTo>
                <a:cubicBezTo>
                  <a:pt x="139629" y="107330"/>
                  <a:pt x="129946" y="101689"/>
                  <a:pt x="121876" y="93631"/>
                </a:cubicBezTo>
                <a:cubicBezTo>
                  <a:pt x="109772" y="103301"/>
                  <a:pt x="99281" y="114582"/>
                  <a:pt x="88791" y="127474"/>
                </a:cubicBezTo>
                <a:cubicBezTo>
                  <a:pt x="96860" y="134726"/>
                  <a:pt x="103316" y="143590"/>
                  <a:pt x="107351" y="153259"/>
                </a:cubicBezTo>
                <a:cubicBezTo>
                  <a:pt x="116228" y="172598"/>
                  <a:pt x="117034" y="195160"/>
                  <a:pt x="108965" y="215304"/>
                </a:cubicBezTo>
                <a:cubicBezTo>
                  <a:pt x="100895" y="235448"/>
                  <a:pt x="86370" y="251564"/>
                  <a:pt x="66196" y="260427"/>
                </a:cubicBezTo>
                <a:cubicBezTo>
                  <a:pt x="55705" y="265262"/>
                  <a:pt x="44408" y="267679"/>
                  <a:pt x="33110" y="267679"/>
                </a:cubicBezTo>
                <a:cubicBezTo>
                  <a:pt x="31496" y="282989"/>
                  <a:pt x="32303" y="299105"/>
                  <a:pt x="33917" y="314414"/>
                </a:cubicBezTo>
                <a:cubicBezTo>
                  <a:pt x="44408" y="313609"/>
                  <a:pt x="55705" y="316026"/>
                  <a:pt x="65389" y="320055"/>
                </a:cubicBezTo>
                <a:cubicBezTo>
                  <a:pt x="85563" y="327307"/>
                  <a:pt x="101702" y="342617"/>
                  <a:pt x="110579" y="362761"/>
                </a:cubicBezTo>
                <a:cubicBezTo>
                  <a:pt x="119455" y="382100"/>
                  <a:pt x="120262" y="404661"/>
                  <a:pt x="112193" y="424806"/>
                </a:cubicBezTo>
                <a:cubicBezTo>
                  <a:pt x="108158" y="435281"/>
                  <a:pt x="101702" y="444950"/>
                  <a:pt x="93633" y="453008"/>
                </a:cubicBezTo>
                <a:cubicBezTo>
                  <a:pt x="104123" y="465095"/>
                  <a:pt x="115421" y="476375"/>
                  <a:pt x="127525" y="486045"/>
                </a:cubicBezTo>
                <a:cubicBezTo>
                  <a:pt x="134788" y="477987"/>
                  <a:pt x="143664" y="471541"/>
                  <a:pt x="154155" y="467512"/>
                </a:cubicBezTo>
                <a:cubicBezTo>
                  <a:pt x="164645" y="462677"/>
                  <a:pt x="175943" y="460260"/>
                  <a:pt x="187240" y="460260"/>
                </a:cubicBezTo>
                <a:cubicBezTo>
                  <a:pt x="219519" y="460260"/>
                  <a:pt x="248569" y="478793"/>
                  <a:pt x="261481" y="508606"/>
                </a:cubicBezTo>
                <a:cubicBezTo>
                  <a:pt x="266323" y="519082"/>
                  <a:pt x="268743" y="530362"/>
                  <a:pt x="268743" y="541643"/>
                </a:cubicBezTo>
                <a:cubicBezTo>
                  <a:pt x="284076" y="543255"/>
                  <a:pt x="300215" y="543255"/>
                  <a:pt x="315547" y="541643"/>
                </a:cubicBezTo>
                <a:cubicBezTo>
                  <a:pt x="315547" y="530362"/>
                  <a:pt x="317161" y="519082"/>
                  <a:pt x="321196" y="508606"/>
                </a:cubicBezTo>
                <a:cubicBezTo>
                  <a:pt x="333300" y="477987"/>
                  <a:pt x="363965" y="457037"/>
                  <a:pt x="397050" y="457037"/>
                </a:cubicBezTo>
                <a:cubicBezTo>
                  <a:pt x="406734" y="457037"/>
                  <a:pt x="417224" y="458648"/>
                  <a:pt x="426101" y="461871"/>
                </a:cubicBezTo>
                <a:cubicBezTo>
                  <a:pt x="437399" y="466706"/>
                  <a:pt x="446275" y="472347"/>
                  <a:pt x="454345" y="481210"/>
                </a:cubicBezTo>
                <a:cubicBezTo>
                  <a:pt x="466449" y="470735"/>
                  <a:pt x="477747" y="459454"/>
                  <a:pt x="487430" y="446562"/>
                </a:cubicBezTo>
                <a:cubicBezTo>
                  <a:pt x="479361" y="439310"/>
                  <a:pt x="472905" y="430446"/>
                  <a:pt x="468870" y="420777"/>
                </a:cubicBezTo>
                <a:cubicBezTo>
                  <a:pt x="450310" y="379682"/>
                  <a:pt x="468870" y="331336"/>
                  <a:pt x="510025" y="313609"/>
                </a:cubicBezTo>
                <a:cubicBezTo>
                  <a:pt x="520516" y="308774"/>
                  <a:pt x="531006" y="306357"/>
                  <a:pt x="543111" y="306357"/>
                </a:cubicBezTo>
                <a:cubicBezTo>
                  <a:pt x="543918" y="290241"/>
                  <a:pt x="543918" y="274931"/>
                  <a:pt x="541497" y="258816"/>
                </a:cubicBezTo>
                <a:cubicBezTo>
                  <a:pt x="531006" y="259622"/>
                  <a:pt x="520516" y="258010"/>
                  <a:pt x="510832" y="253981"/>
                </a:cubicBezTo>
                <a:cubicBezTo>
                  <a:pt x="468870" y="237866"/>
                  <a:pt x="447889" y="190325"/>
                  <a:pt x="464028" y="149230"/>
                </a:cubicBezTo>
                <a:cubicBezTo>
                  <a:pt x="468063" y="138755"/>
                  <a:pt x="473712" y="129086"/>
                  <a:pt x="481781" y="121028"/>
                </a:cubicBezTo>
                <a:cubicBezTo>
                  <a:pt x="471291" y="108941"/>
                  <a:pt x="459993" y="98466"/>
                  <a:pt x="447889" y="88797"/>
                </a:cubicBezTo>
                <a:cubicBezTo>
                  <a:pt x="440626" y="96049"/>
                  <a:pt x="431750" y="102495"/>
                  <a:pt x="422066" y="106524"/>
                </a:cubicBezTo>
                <a:cubicBezTo>
                  <a:pt x="411576" y="111359"/>
                  <a:pt x="400278" y="113776"/>
                  <a:pt x="388981" y="113776"/>
                </a:cubicBezTo>
                <a:cubicBezTo>
                  <a:pt x="356702" y="113776"/>
                  <a:pt x="327652" y="94437"/>
                  <a:pt x="314740" y="65429"/>
                </a:cubicBezTo>
                <a:cubicBezTo>
                  <a:pt x="309898" y="54954"/>
                  <a:pt x="307478" y="44479"/>
                  <a:pt x="307478" y="33198"/>
                </a:cubicBezTo>
                <a:close/>
                <a:moveTo>
                  <a:pt x="327652" y="2579"/>
                </a:moveTo>
                <a:cubicBezTo>
                  <a:pt x="331686" y="3385"/>
                  <a:pt x="335721" y="5802"/>
                  <a:pt x="338142" y="9831"/>
                </a:cubicBezTo>
                <a:cubicBezTo>
                  <a:pt x="340563" y="13054"/>
                  <a:pt x="341370" y="17889"/>
                  <a:pt x="340563" y="21917"/>
                </a:cubicBezTo>
                <a:cubicBezTo>
                  <a:pt x="338949" y="32392"/>
                  <a:pt x="339756" y="42868"/>
                  <a:pt x="343791" y="52537"/>
                </a:cubicBezTo>
                <a:cubicBezTo>
                  <a:pt x="351861" y="70264"/>
                  <a:pt x="369614" y="81545"/>
                  <a:pt x="388981" y="81545"/>
                </a:cubicBezTo>
                <a:cubicBezTo>
                  <a:pt x="395436" y="81545"/>
                  <a:pt x="402699" y="79933"/>
                  <a:pt x="409155" y="76710"/>
                </a:cubicBezTo>
                <a:cubicBezTo>
                  <a:pt x="418031" y="72681"/>
                  <a:pt x="425294" y="66235"/>
                  <a:pt x="430943" y="57372"/>
                </a:cubicBezTo>
                <a:cubicBezTo>
                  <a:pt x="433364" y="54148"/>
                  <a:pt x="437399" y="50925"/>
                  <a:pt x="441433" y="50120"/>
                </a:cubicBezTo>
                <a:cubicBezTo>
                  <a:pt x="445468" y="49314"/>
                  <a:pt x="450310" y="50120"/>
                  <a:pt x="454345" y="52537"/>
                </a:cubicBezTo>
                <a:cubicBezTo>
                  <a:pt x="477747" y="69458"/>
                  <a:pt x="499535" y="90408"/>
                  <a:pt x="517288" y="113776"/>
                </a:cubicBezTo>
                <a:cubicBezTo>
                  <a:pt x="519709" y="116999"/>
                  <a:pt x="520516" y="121834"/>
                  <a:pt x="519709" y="125863"/>
                </a:cubicBezTo>
                <a:cubicBezTo>
                  <a:pt x="519709" y="130697"/>
                  <a:pt x="516481" y="134726"/>
                  <a:pt x="513253" y="137143"/>
                </a:cubicBezTo>
                <a:cubicBezTo>
                  <a:pt x="504376" y="142784"/>
                  <a:pt x="497114" y="150842"/>
                  <a:pt x="493886" y="160511"/>
                </a:cubicBezTo>
                <a:cubicBezTo>
                  <a:pt x="484202" y="185490"/>
                  <a:pt x="497114" y="214498"/>
                  <a:pt x="522130" y="224167"/>
                </a:cubicBezTo>
                <a:cubicBezTo>
                  <a:pt x="531813" y="227391"/>
                  <a:pt x="541497" y="228196"/>
                  <a:pt x="551987" y="225779"/>
                </a:cubicBezTo>
                <a:cubicBezTo>
                  <a:pt x="556022" y="224167"/>
                  <a:pt x="560864" y="224973"/>
                  <a:pt x="564092" y="227391"/>
                </a:cubicBezTo>
                <a:cubicBezTo>
                  <a:pt x="568126" y="229808"/>
                  <a:pt x="570547" y="233837"/>
                  <a:pt x="571354" y="238671"/>
                </a:cubicBezTo>
                <a:cubicBezTo>
                  <a:pt x="576196" y="267679"/>
                  <a:pt x="577003" y="296687"/>
                  <a:pt x="572968" y="326501"/>
                </a:cubicBezTo>
                <a:cubicBezTo>
                  <a:pt x="572161" y="330530"/>
                  <a:pt x="569740" y="334559"/>
                  <a:pt x="566513" y="336976"/>
                </a:cubicBezTo>
                <a:cubicBezTo>
                  <a:pt x="562478" y="339393"/>
                  <a:pt x="558443" y="341005"/>
                  <a:pt x="553601" y="339393"/>
                </a:cubicBezTo>
                <a:cubicBezTo>
                  <a:pt x="543111" y="337782"/>
                  <a:pt x="532620" y="338588"/>
                  <a:pt x="522937" y="342617"/>
                </a:cubicBezTo>
                <a:cubicBezTo>
                  <a:pt x="498728" y="353897"/>
                  <a:pt x="487430" y="382905"/>
                  <a:pt x="497921" y="407884"/>
                </a:cubicBezTo>
                <a:cubicBezTo>
                  <a:pt x="501956" y="416748"/>
                  <a:pt x="509218" y="424806"/>
                  <a:pt x="518095" y="429640"/>
                </a:cubicBezTo>
                <a:cubicBezTo>
                  <a:pt x="522130" y="432058"/>
                  <a:pt x="524550" y="436087"/>
                  <a:pt x="526164" y="440116"/>
                </a:cubicBezTo>
                <a:cubicBezTo>
                  <a:pt x="526971" y="444950"/>
                  <a:pt x="526164" y="448979"/>
                  <a:pt x="522937" y="453008"/>
                </a:cubicBezTo>
                <a:cubicBezTo>
                  <a:pt x="505990" y="477181"/>
                  <a:pt x="485816" y="498937"/>
                  <a:pt x="461607" y="516664"/>
                </a:cubicBezTo>
                <a:cubicBezTo>
                  <a:pt x="458380" y="519082"/>
                  <a:pt x="453538" y="520693"/>
                  <a:pt x="449503" y="519082"/>
                </a:cubicBezTo>
                <a:cubicBezTo>
                  <a:pt x="444661" y="518276"/>
                  <a:pt x="440626" y="515858"/>
                  <a:pt x="438205" y="511830"/>
                </a:cubicBezTo>
                <a:cubicBezTo>
                  <a:pt x="432557" y="502966"/>
                  <a:pt x="424487" y="495714"/>
                  <a:pt x="414804" y="492491"/>
                </a:cubicBezTo>
                <a:cubicBezTo>
                  <a:pt x="409155" y="490074"/>
                  <a:pt x="403506" y="489268"/>
                  <a:pt x="397050" y="489268"/>
                </a:cubicBezTo>
                <a:cubicBezTo>
                  <a:pt x="376876" y="489268"/>
                  <a:pt x="358316" y="501355"/>
                  <a:pt x="351054" y="520693"/>
                </a:cubicBezTo>
                <a:cubicBezTo>
                  <a:pt x="347826" y="530362"/>
                  <a:pt x="347019" y="540838"/>
                  <a:pt x="349440" y="550507"/>
                </a:cubicBezTo>
                <a:cubicBezTo>
                  <a:pt x="351054" y="555342"/>
                  <a:pt x="350247" y="559370"/>
                  <a:pt x="347826" y="563399"/>
                </a:cubicBezTo>
                <a:cubicBezTo>
                  <a:pt x="345405" y="567428"/>
                  <a:pt x="341370" y="569845"/>
                  <a:pt x="336528" y="570651"/>
                </a:cubicBezTo>
                <a:cubicBezTo>
                  <a:pt x="321196" y="573874"/>
                  <a:pt x="304250" y="574680"/>
                  <a:pt x="288110" y="574680"/>
                </a:cubicBezTo>
                <a:cubicBezTo>
                  <a:pt x="275199" y="574680"/>
                  <a:pt x="261481" y="573874"/>
                  <a:pt x="248569" y="572263"/>
                </a:cubicBezTo>
                <a:cubicBezTo>
                  <a:pt x="243728" y="571457"/>
                  <a:pt x="239693" y="569040"/>
                  <a:pt x="237272" y="565011"/>
                </a:cubicBezTo>
                <a:cubicBezTo>
                  <a:pt x="234851" y="561788"/>
                  <a:pt x="234044" y="556953"/>
                  <a:pt x="234851" y="552924"/>
                </a:cubicBezTo>
                <a:cubicBezTo>
                  <a:pt x="237272" y="542449"/>
                  <a:pt x="236465" y="531168"/>
                  <a:pt x="232430" y="521499"/>
                </a:cubicBezTo>
                <a:cubicBezTo>
                  <a:pt x="224360" y="503772"/>
                  <a:pt x="206607" y="492491"/>
                  <a:pt x="187240" y="492491"/>
                </a:cubicBezTo>
                <a:cubicBezTo>
                  <a:pt x="179978" y="492491"/>
                  <a:pt x="173522" y="494103"/>
                  <a:pt x="167066" y="496520"/>
                </a:cubicBezTo>
                <a:cubicBezTo>
                  <a:pt x="157383" y="500549"/>
                  <a:pt x="150120" y="507801"/>
                  <a:pt x="144471" y="516664"/>
                </a:cubicBezTo>
                <a:cubicBezTo>
                  <a:pt x="142050" y="520693"/>
                  <a:pt x="138822" y="523916"/>
                  <a:pt x="133981" y="524722"/>
                </a:cubicBezTo>
                <a:cubicBezTo>
                  <a:pt x="129946" y="525528"/>
                  <a:pt x="125104" y="524722"/>
                  <a:pt x="121069" y="522305"/>
                </a:cubicBezTo>
                <a:cubicBezTo>
                  <a:pt x="96860" y="504578"/>
                  <a:pt x="75879" y="484433"/>
                  <a:pt x="58126" y="460260"/>
                </a:cubicBezTo>
                <a:cubicBezTo>
                  <a:pt x="54898" y="457037"/>
                  <a:pt x="54091" y="452202"/>
                  <a:pt x="54898" y="448173"/>
                </a:cubicBezTo>
                <a:cubicBezTo>
                  <a:pt x="55705" y="443339"/>
                  <a:pt x="58126" y="439310"/>
                  <a:pt x="62161" y="436892"/>
                </a:cubicBezTo>
                <a:cubicBezTo>
                  <a:pt x="71845" y="431252"/>
                  <a:pt x="78300" y="423194"/>
                  <a:pt x="82335" y="413525"/>
                </a:cubicBezTo>
                <a:cubicBezTo>
                  <a:pt x="87177" y="400632"/>
                  <a:pt x="86370" y="387740"/>
                  <a:pt x="81528" y="375653"/>
                </a:cubicBezTo>
                <a:cubicBezTo>
                  <a:pt x="75879" y="363567"/>
                  <a:pt x="66196" y="354703"/>
                  <a:pt x="54091" y="349869"/>
                </a:cubicBezTo>
                <a:cubicBezTo>
                  <a:pt x="44408" y="345840"/>
                  <a:pt x="33917" y="345840"/>
                  <a:pt x="24234" y="348257"/>
                </a:cubicBezTo>
                <a:cubicBezTo>
                  <a:pt x="19392" y="349063"/>
                  <a:pt x="15357" y="349063"/>
                  <a:pt x="11322" y="346645"/>
                </a:cubicBezTo>
                <a:cubicBezTo>
                  <a:pt x="7288" y="343422"/>
                  <a:pt x="4867" y="340199"/>
                  <a:pt x="4060" y="335365"/>
                </a:cubicBezTo>
                <a:cubicBezTo>
                  <a:pt x="-782" y="306357"/>
                  <a:pt x="-1589" y="276543"/>
                  <a:pt x="3253" y="247535"/>
                </a:cubicBezTo>
                <a:cubicBezTo>
                  <a:pt x="3253" y="242700"/>
                  <a:pt x="5674" y="238671"/>
                  <a:pt x="9708" y="236254"/>
                </a:cubicBezTo>
                <a:cubicBezTo>
                  <a:pt x="13743" y="233837"/>
                  <a:pt x="17778" y="233031"/>
                  <a:pt x="22620" y="233837"/>
                </a:cubicBezTo>
                <a:cubicBezTo>
                  <a:pt x="33110" y="236254"/>
                  <a:pt x="43601" y="235448"/>
                  <a:pt x="53284" y="230614"/>
                </a:cubicBezTo>
                <a:cubicBezTo>
                  <a:pt x="65389" y="225779"/>
                  <a:pt x="74265" y="216110"/>
                  <a:pt x="79107" y="204023"/>
                </a:cubicBezTo>
                <a:cubicBezTo>
                  <a:pt x="83949" y="191131"/>
                  <a:pt x="83142" y="178238"/>
                  <a:pt x="78300" y="166152"/>
                </a:cubicBezTo>
                <a:cubicBezTo>
                  <a:pt x="73459" y="157288"/>
                  <a:pt x="67003" y="149230"/>
                  <a:pt x="58126" y="144395"/>
                </a:cubicBezTo>
                <a:cubicBezTo>
                  <a:pt x="54091" y="141978"/>
                  <a:pt x="51671" y="137949"/>
                  <a:pt x="50864" y="133920"/>
                </a:cubicBezTo>
                <a:cubicBezTo>
                  <a:pt x="50057" y="129086"/>
                  <a:pt x="50864" y="124251"/>
                  <a:pt x="53284" y="121028"/>
                </a:cubicBezTo>
                <a:cubicBezTo>
                  <a:pt x="70231" y="96855"/>
                  <a:pt x="91212" y="75904"/>
                  <a:pt x="114614" y="58177"/>
                </a:cubicBezTo>
                <a:cubicBezTo>
                  <a:pt x="118648" y="55760"/>
                  <a:pt x="122683" y="54148"/>
                  <a:pt x="127525" y="54954"/>
                </a:cubicBezTo>
                <a:cubicBezTo>
                  <a:pt x="131560" y="55760"/>
                  <a:pt x="135595" y="58177"/>
                  <a:pt x="138015" y="62206"/>
                </a:cubicBezTo>
                <a:cubicBezTo>
                  <a:pt x="143664" y="71070"/>
                  <a:pt x="151734" y="77516"/>
                  <a:pt x="161417" y="81545"/>
                </a:cubicBezTo>
                <a:cubicBezTo>
                  <a:pt x="167066" y="83962"/>
                  <a:pt x="172715" y="84768"/>
                  <a:pt x="179171" y="84768"/>
                </a:cubicBezTo>
                <a:cubicBezTo>
                  <a:pt x="199345" y="84768"/>
                  <a:pt x="217905" y="71876"/>
                  <a:pt x="225167" y="53343"/>
                </a:cubicBezTo>
                <a:cubicBezTo>
                  <a:pt x="228395" y="43673"/>
                  <a:pt x="229202" y="34004"/>
                  <a:pt x="226781" y="24335"/>
                </a:cubicBezTo>
                <a:cubicBezTo>
                  <a:pt x="225974" y="19500"/>
                  <a:pt x="226781" y="14665"/>
                  <a:pt x="229202" y="11442"/>
                </a:cubicBezTo>
                <a:cubicBezTo>
                  <a:pt x="231623" y="7413"/>
                  <a:pt x="235658" y="4996"/>
                  <a:pt x="239693" y="4190"/>
                </a:cubicBezTo>
                <a:cubicBezTo>
                  <a:pt x="268743" y="-644"/>
                  <a:pt x="297794" y="-1450"/>
                  <a:pt x="327652" y="25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DD675A91-36FC-45C1-9B5C-7A3C74270AD0}"/>
              </a:ext>
            </a:extLst>
          </p:cNvPr>
          <p:cNvSpPr/>
          <p:nvPr/>
        </p:nvSpPr>
        <p:spPr>
          <a:xfrm>
            <a:off x="1116013" y="1714500"/>
            <a:ext cx="2292350" cy="3543300"/>
          </a:xfrm>
          <a:custGeom>
            <a:avLst/>
            <a:gdLst>
              <a:gd name="connsiteX0" fmla="*/ 0 w 2292350"/>
              <a:gd name="connsiteY0" fmla="*/ 0 h 3543300"/>
              <a:gd name="connsiteX1" fmla="*/ 2292350 w 2292350"/>
              <a:gd name="connsiteY1" fmla="*/ 0 h 3543300"/>
              <a:gd name="connsiteX2" fmla="*/ 2292350 w 2292350"/>
              <a:gd name="connsiteY2" fmla="*/ 501509 h 3543300"/>
              <a:gd name="connsiteX3" fmla="*/ 2196278 w 2292350"/>
              <a:gd name="connsiteY3" fmla="*/ 501509 h 3543300"/>
              <a:gd name="connsiteX4" fmla="*/ 2196278 w 2292350"/>
              <a:gd name="connsiteY4" fmla="*/ 96072 h 3543300"/>
              <a:gd name="connsiteX5" fmla="*/ 96072 w 2292350"/>
              <a:gd name="connsiteY5" fmla="*/ 96072 h 3543300"/>
              <a:gd name="connsiteX6" fmla="*/ 96072 w 2292350"/>
              <a:gd name="connsiteY6" fmla="*/ 3447228 h 3543300"/>
              <a:gd name="connsiteX7" fmla="*/ 2196278 w 2292350"/>
              <a:gd name="connsiteY7" fmla="*/ 3447228 h 3543300"/>
              <a:gd name="connsiteX8" fmla="*/ 2196278 w 2292350"/>
              <a:gd name="connsiteY8" fmla="*/ 3111493 h 3543300"/>
              <a:gd name="connsiteX9" fmla="*/ 2292350 w 2292350"/>
              <a:gd name="connsiteY9" fmla="*/ 3111493 h 3543300"/>
              <a:gd name="connsiteX10" fmla="*/ 2292350 w 2292350"/>
              <a:gd name="connsiteY10" fmla="*/ 3543300 h 3543300"/>
              <a:gd name="connsiteX11" fmla="*/ 0 w 2292350"/>
              <a:gd name="connsiteY11" fmla="*/ 3543300 h 354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2350" h="3543300">
                <a:moveTo>
                  <a:pt x="0" y="0"/>
                </a:moveTo>
                <a:lnTo>
                  <a:pt x="2292350" y="0"/>
                </a:lnTo>
                <a:lnTo>
                  <a:pt x="2292350" y="501509"/>
                </a:lnTo>
                <a:lnTo>
                  <a:pt x="2196278" y="501509"/>
                </a:lnTo>
                <a:lnTo>
                  <a:pt x="2196278" y="96072"/>
                </a:lnTo>
                <a:lnTo>
                  <a:pt x="96072" y="96072"/>
                </a:lnTo>
                <a:lnTo>
                  <a:pt x="96072" y="3447228"/>
                </a:lnTo>
                <a:lnTo>
                  <a:pt x="2196278" y="3447228"/>
                </a:lnTo>
                <a:lnTo>
                  <a:pt x="2196278" y="3111493"/>
                </a:lnTo>
                <a:lnTo>
                  <a:pt x="2292350" y="3111493"/>
                </a:lnTo>
                <a:lnTo>
                  <a:pt x="2292350" y="3543300"/>
                </a:lnTo>
                <a:lnTo>
                  <a:pt x="0" y="3543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565EEF31-EFD1-4F70-9D2B-0E8BAF77FCDA}"/>
              </a:ext>
            </a:extLst>
          </p:cNvPr>
          <p:cNvSpPr/>
          <p:nvPr/>
        </p:nvSpPr>
        <p:spPr bwMode="auto">
          <a:xfrm>
            <a:off x="1562408" y="4154241"/>
            <a:ext cx="3889208" cy="4862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This template is exclusive designed by Fei. </a:t>
            </a:r>
            <a:r>
              <a:rPr lang="en-US" altLang="zh-CN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er.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creative, and copyrights belongs to Bao. </a:t>
            </a:r>
            <a:r>
              <a:rPr lang="en-US" altLang="zh-CN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tu.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Internet.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4070BB50-EDCC-429E-9350-55CC7535EE2C}"/>
              </a:ext>
            </a:extLst>
          </p:cNvPr>
          <p:cNvSpPr/>
          <p:nvPr/>
        </p:nvSpPr>
        <p:spPr bwMode="auto">
          <a:xfrm>
            <a:off x="1505091" y="2977114"/>
            <a:ext cx="5649771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THANK YOU</a:t>
            </a:r>
            <a:endParaRPr lang="zh-CN" altLang="en-US" sz="5400" b="1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A2151682-065B-4AD2-B723-A63274F8780A}"/>
              </a:ext>
            </a:extLst>
          </p:cNvPr>
          <p:cNvCxnSpPr>
            <a:cxnSpLocks/>
          </p:cNvCxnSpPr>
          <p:nvPr/>
        </p:nvCxnSpPr>
        <p:spPr>
          <a:xfrm>
            <a:off x="1641616" y="3970336"/>
            <a:ext cx="342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0FE30B2A-3EF7-4F56-9490-A72A30A264F1}"/>
              </a:ext>
            </a:extLst>
          </p:cNvPr>
          <p:cNvSpPr/>
          <p:nvPr/>
        </p:nvSpPr>
        <p:spPr>
          <a:xfrm>
            <a:off x="6602021" y="431233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3" name="TextBox 3">
            <a:hlinkClick r:id="rId4"/>
            <a:extLst>
              <a:ext uri="{FF2B5EF4-FFF2-40B4-BE49-F238E27FC236}">
                <a16:creationId xmlns:a16="http://schemas.microsoft.com/office/drawing/2014/main" id="{917322C3-7582-42B8-8F26-C1027EFFCF8E}"/>
              </a:ext>
            </a:extLst>
          </p:cNvPr>
          <p:cNvSpPr txBox="1"/>
          <p:nvPr/>
        </p:nvSpPr>
        <p:spPr>
          <a:xfrm>
            <a:off x="4189908" y="6573095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39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3" grpId="0" animBg="1"/>
      <p:bldP spid="30" grpId="0" animBg="1"/>
      <p:bldP spid="26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>
            <a:extLst>
              <a:ext uri="{FF2B5EF4-FFF2-40B4-BE49-F238E27FC236}">
                <a16:creationId xmlns:a16="http://schemas.microsoft.com/office/drawing/2014/main" id="{F2D33F3C-A764-4CF4-84F3-8D869053D71E}"/>
              </a:ext>
            </a:extLst>
          </p:cNvPr>
          <p:cNvSpPr/>
          <p:nvPr/>
        </p:nvSpPr>
        <p:spPr>
          <a:xfrm>
            <a:off x="4504232" y="-4148086"/>
            <a:ext cx="7330166" cy="7328035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" name="菱形 2">
            <a:extLst>
              <a:ext uri="{FF2B5EF4-FFF2-40B4-BE49-F238E27FC236}">
                <a16:creationId xmlns:a16="http://schemas.microsoft.com/office/drawing/2014/main" id="{84E22C24-D2BA-4F5A-801E-0AC9CAA8C648}"/>
              </a:ext>
            </a:extLst>
          </p:cNvPr>
          <p:cNvSpPr/>
          <p:nvPr/>
        </p:nvSpPr>
        <p:spPr>
          <a:xfrm>
            <a:off x="8021091" y="-2966558"/>
            <a:ext cx="13820041" cy="13820042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" name="菱形 3">
            <a:extLst>
              <a:ext uri="{FF2B5EF4-FFF2-40B4-BE49-F238E27FC236}">
                <a16:creationId xmlns:a16="http://schemas.microsoft.com/office/drawing/2014/main" id="{F2B5F62F-D6FD-4BAF-9378-477FF1824A01}"/>
              </a:ext>
            </a:extLst>
          </p:cNvPr>
          <p:cNvSpPr/>
          <p:nvPr/>
        </p:nvSpPr>
        <p:spPr>
          <a:xfrm>
            <a:off x="4873193" y="5939691"/>
            <a:ext cx="8985160" cy="8985161"/>
          </a:xfrm>
          <a:prstGeom prst="diamond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菱形 4">
            <a:extLst>
              <a:ext uri="{FF2B5EF4-FFF2-40B4-BE49-F238E27FC236}">
                <a16:creationId xmlns:a16="http://schemas.microsoft.com/office/drawing/2014/main" id="{2EC0E0BE-4154-4EF5-A84C-D3502B29E20F}"/>
              </a:ext>
            </a:extLst>
          </p:cNvPr>
          <p:cNvSpPr/>
          <p:nvPr/>
        </p:nvSpPr>
        <p:spPr>
          <a:xfrm>
            <a:off x="11877053" y="-1311565"/>
            <a:ext cx="8985160" cy="8985161"/>
          </a:xfrm>
          <a:prstGeom prst="diamond">
            <a:avLst/>
          </a:prstGeom>
          <a:solidFill>
            <a:schemeClr val="accent2"/>
          </a:solidFill>
          <a:ln>
            <a:noFill/>
          </a:ln>
          <a:effectLst>
            <a:outerShdw blurRad="622300" sx="102000" sy="102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6" name="菱形 5">
            <a:extLst>
              <a:ext uri="{FF2B5EF4-FFF2-40B4-BE49-F238E27FC236}">
                <a16:creationId xmlns:a16="http://schemas.microsoft.com/office/drawing/2014/main" id="{B39EB411-C8AF-4CCF-8DDD-A98688F94CF6}"/>
              </a:ext>
            </a:extLst>
          </p:cNvPr>
          <p:cNvSpPr/>
          <p:nvPr/>
        </p:nvSpPr>
        <p:spPr>
          <a:xfrm>
            <a:off x="8038153" y="3917870"/>
            <a:ext cx="4608814" cy="4606681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7" name="菱形 6">
            <a:extLst>
              <a:ext uri="{FF2B5EF4-FFF2-40B4-BE49-F238E27FC236}">
                <a16:creationId xmlns:a16="http://schemas.microsoft.com/office/drawing/2014/main" id="{3A039A7B-EDEC-4A93-8716-1147C5385541}"/>
              </a:ext>
            </a:extLst>
          </p:cNvPr>
          <p:cNvSpPr/>
          <p:nvPr/>
        </p:nvSpPr>
        <p:spPr>
          <a:xfrm>
            <a:off x="8046684" y="196270"/>
            <a:ext cx="2983679" cy="2983678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8" name="菱形 7">
            <a:extLst>
              <a:ext uri="{FF2B5EF4-FFF2-40B4-BE49-F238E27FC236}">
                <a16:creationId xmlns:a16="http://schemas.microsoft.com/office/drawing/2014/main" id="{1C411000-C580-4D6C-926F-2F80454D9907}"/>
              </a:ext>
            </a:extLst>
          </p:cNvPr>
          <p:cNvSpPr/>
          <p:nvPr/>
        </p:nvSpPr>
        <p:spPr>
          <a:xfrm>
            <a:off x="8415645" y="565231"/>
            <a:ext cx="2247889" cy="2247890"/>
          </a:xfrm>
          <a:prstGeom prst="diamond">
            <a:avLst/>
          </a:prstGeom>
          <a:solidFill>
            <a:schemeClr val="accent2"/>
          </a:solidFill>
          <a:ln>
            <a:noFill/>
          </a:ln>
          <a:effectLst>
            <a:outerShdw blurRad="622300" sx="102000" sy="102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9" name="菱形 8">
            <a:extLst>
              <a:ext uri="{FF2B5EF4-FFF2-40B4-BE49-F238E27FC236}">
                <a16:creationId xmlns:a16="http://schemas.microsoft.com/office/drawing/2014/main" id="{3BF2EB08-4D04-472B-850C-4F9049241930}"/>
              </a:ext>
            </a:extLst>
          </p:cNvPr>
          <p:cNvSpPr/>
          <p:nvPr/>
        </p:nvSpPr>
        <p:spPr>
          <a:xfrm>
            <a:off x="8625716" y="4505349"/>
            <a:ext cx="3432962" cy="3432962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>
            <a:outerShdw blurRad="622300" sx="102000" sy="102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2C1E84CD-FFB1-4C84-9ED6-D42DCDC407F2}"/>
              </a:ext>
            </a:extLst>
          </p:cNvPr>
          <p:cNvCxnSpPr>
            <a:cxnSpLocks/>
          </p:cNvCxnSpPr>
          <p:nvPr/>
        </p:nvCxnSpPr>
        <p:spPr>
          <a:xfrm>
            <a:off x="10126089" y="3214072"/>
            <a:ext cx="5404319" cy="5404319"/>
          </a:xfrm>
          <a:prstGeom prst="line">
            <a:avLst/>
          </a:prstGeom>
          <a:ln>
            <a:solidFill>
              <a:schemeClr val="accent1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0A20C88B-810F-4504-B028-422201E2FA99}"/>
              </a:ext>
            </a:extLst>
          </p:cNvPr>
          <p:cNvCxnSpPr>
            <a:cxnSpLocks/>
          </p:cNvCxnSpPr>
          <p:nvPr/>
        </p:nvCxnSpPr>
        <p:spPr>
          <a:xfrm>
            <a:off x="10631543" y="3214072"/>
            <a:ext cx="5406452" cy="5404319"/>
          </a:xfrm>
          <a:prstGeom prst="line">
            <a:avLst/>
          </a:prstGeom>
          <a:ln>
            <a:solidFill>
              <a:schemeClr val="accent1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B059D544-10F4-45E4-9FC9-6BF07F4015DC}"/>
              </a:ext>
            </a:extLst>
          </p:cNvPr>
          <p:cNvCxnSpPr>
            <a:cxnSpLocks/>
          </p:cNvCxnSpPr>
          <p:nvPr/>
        </p:nvCxnSpPr>
        <p:spPr>
          <a:xfrm>
            <a:off x="11151927" y="3214072"/>
            <a:ext cx="5404319" cy="5404319"/>
          </a:xfrm>
          <a:prstGeom prst="line">
            <a:avLst/>
          </a:prstGeom>
          <a:ln>
            <a:solidFill>
              <a:schemeClr val="accent1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76D8F368-13B9-4AEC-AA0E-3E0C818EF2D6}"/>
              </a:ext>
            </a:extLst>
          </p:cNvPr>
          <p:cNvCxnSpPr>
            <a:cxnSpLocks/>
          </p:cNvCxnSpPr>
          <p:nvPr/>
        </p:nvCxnSpPr>
        <p:spPr>
          <a:xfrm flipV="1">
            <a:off x="11151927" y="-2196646"/>
            <a:ext cx="5404319" cy="5404320"/>
          </a:xfrm>
          <a:prstGeom prst="line">
            <a:avLst/>
          </a:prstGeom>
          <a:ln>
            <a:solidFill>
              <a:schemeClr val="accent1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37EF4D1B-3602-4A83-924E-BFFFB7A37424}"/>
              </a:ext>
            </a:extLst>
          </p:cNvPr>
          <p:cNvCxnSpPr>
            <a:cxnSpLocks/>
          </p:cNvCxnSpPr>
          <p:nvPr/>
        </p:nvCxnSpPr>
        <p:spPr>
          <a:xfrm flipV="1">
            <a:off x="10631543" y="-2185981"/>
            <a:ext cx="5406452" cy="5404319"/>
          </a:xfrm>
          <a:prstGeom prst="line">
            <a:avLst/>
          </a:prstGeom>
          <a:ln>
            <a:solidFill>
              <a:schemeClr val="accent1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39D8A3AE-0E9C-45FA-AB71-80F1B6B13B0D}"/>
              </a:ext>
            </a:extLst>
          </p:cNvPr>
          <p:cNvCxnSpPr>
            <a:cxnSpLocks/>
          </p:cNvCxnSpPr>
          <p:nvPr/>
        </p:nvCxnSpPr>
        <p:spPr>
          <a:xfrm flipV="1">
            <a:off x="10126089" y="-2179584"/>
            <a:ext cx="5404319" cy="5404320"/>
          </a:xfrm>
          <a:prstGeom prst="line">
            <a:avLst/>
          </a:prstGeom>
          <a:ln>
            <a:solidFill>
              <a:schemeClr val="accent1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1AE0C72E-74F2-4DBF-9165-A6A01BE7A06C}"/>
              </a:ext>
            </a:extLst>
          </p:cNvPr>
          <p:cNvCxnSpPr>
            <a:cxnSpLocks/>
          </p:cNvCxnSpPr>
          <p:nvPr/>
        </p:nvCxnSpPr>
        <p:spPr>
          <a:xfrm>
            <a:off x="2542868" y="-1998229"/>
            <a:ext cx="5405160" cy="540516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20000"/>
                    <a:lumOff val="80000"/>
                    <a:alpha val="0"/>
                  </a:schemeClr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66645E26-8574-4381-A8F2-1E7B39BA5F5E}"/>
              </a:ext>
            </a:extLst>
          </p:cNvPr>
          <p:cNvCxnSpPr>
            <a:cxnSpLocks/>
          </p:cNvCxnSpPr>
          <p:nvPr/>
        </p:nvCxnSpPr>
        <p:spPr>
          <a:xfrm flipV="1">
            <a:off x="5629525" y="6618648"/>
            <a:ext cx="2542232" cy="2542231"/>
          </a:xfrm>
          <a:prstGeom prst="line">
            <a:avLst/>
          </a:prstGeom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F40CCFB6-387E-49CF-8F79-EB69116516F7}"/>
              </a:ext>
            </a:extLst>
          </p:cNvPr>
          <p:cNvSpPr/>
          <p:nvPr/>
        </p:nvSpPr>
        <p:spPr>
          <a:xfrm>
            <a:off x="1116013" y="1714500"/>
            <a:ext cx="2292350" cy="3543300"/>
          </a:xfrm>
          <a:custGeom>
            <a:avLst/>
            <a:gdLst>
              <a:gd name="connsiteX0" fmla="*/ 0 w 2292350"/>
              <a:gd name="connsiteY0" fmla="*/ 0 h 3543300"/>
              <a:gd name="connsiteX1" fmla="*/ 2292350 w 2292350"/>
              <a:gd name="connsiteY1" fmla="*/ 0 h 3543300"/>
              <a:gd name="connsiteX2" fmla="*/ 2292350 w 2292350"/>
              <a:gd name="connsiteY2" fmla="*/ 501509 h 3543300"/>
              <a:gd name="connsiteX3" fmla="*/ 2196278 w 2292350"/>
              <a:gd name="connsiteY3" fmla="*/ 501509 h 3543300"/>
              <a:gd name="connsiteX4" fmla="*/ 2196278 w 2292350"/>
              <a:gd name="connsiteY4" fmla="*/ 96072 h 3543300"/>
              <a:gd name="connsiteX5" fmla="*/ 96072 w 2292350"/>
              <a:gd name="connsiteY5" fmla="*/ 96072 h 3543300"/>
              <a:gd name="connsiteX6" fmla="*/ 96072 w 2292350"/>
              <a:gd name="connsiteY6" fmla="*/ 3447228 h 3543300"/>
              <a:gd name="connsiteX7" fmla="*/ 2196278 w 2292350"/>
              <a:gd name="connsiteY7" fmla="*/ 3447228 h 3543300"/>
              <a:gd name="connsiteX8" fmla="*/ 2196278 w 2292350"/>
              <a:gd name="connsiteY8" fmla="*/ 3111493 h 3543300"/>
              <a:gd name="connsiteX9" fmla="*/ 2292350 w 2292350"/>
              <a:gd name="connsiteY9" fmla="*/ 3111493 h 3543300"/>
              <a:gd name="connsiteX10" fmla="*/ 2292350 w 2292350"/>
              <a:gd name="connsiteY10" fmla="*/ 3543300 h 3543300"/>
              <a:gd name="connsiteX11" fmla="*/ 0 w 2292350"/>
              <a:gd name="connsiteY11" fmla="*/ 3543300 h 354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2350" h="3543300">
                <a:moveTo>
                  <a:pt x="0" y="0"/>
                </a:moveTo>
                <a:lnTo>
                  <a:pt x="2292350" y="0"/>
                </a:lnTo>
                <a:lnTo>
                  <a:pt x="2292350" y="501509"/>
                </a:lnTo>
                <a:lnTo>
                  <a:pt x="2196278" y="501509"/>
                </a:lnTo>
                <a:lnTo>
                  <a:pt x="2196278" y="96072"/>
                </a:lnTo>
                <a:lnTo>
                  <a:pt x="96072" y="96072"/>
                </a:lnTo>
                <a:lnTo>
                  <a:pt x="96072" y="3447228"/>
                </a:lnTo>
                <a:lnTo>
                  <a:pt x="2196278" y="3447228"/>
                </a:lnTo>
                <a:lnTo>
                  <a:pt x="2196278" y="3111493"/>
                </a:lnTo>
                <a:lnTo>
                  <a:pt x="2292350" y="3111493"/>
                </a:lnTo>
                <a:lnTo>
                  <a:pt x="2292350" y="3543300"/>
                </a:lnTo>
                <a:lnTo>
                  <a:pt x="0" y="3543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5E810106-7173-4BC4-8E8B-5F03E02A5B7C}"/>
              </a:ext>
            </a:extLst>
          </p:cNvPr>
          <p:cNvSpPr/>
          <p:nvPr/>
        </p:nvSpPr>
        <p:spPr bwMode="auto">
          <a:xfrm>
            <a:off x="1562408" y="4154241"/>
            <a:ext cx="3889208" cy="4862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This template is exclusive designed by Fei. </a:t>
            </a:r>
            <a:r>
              <a:rPr lang="en-US" altLang="zh-CN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er.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creative, and copyrights belongs to Bao. </a:t>
            </a:r>
            <a:r>
              <a:rPr lang="en-US" altLang="zh-CN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tu.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Internet.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5C9C57F8-F565-462C-A9F2-ACA2C54778BD}"/>
              </a:ext>
            </a:extLst>
          </p:cNvPr>
          <p:cNvSpPr/>
          <p:nvPr/>
        </p:nvSpPr>
        <p:spPr bwMode="auto">
          <a:xfrm>
            <a:off x="1505091" y="2228709"/>
            <a:ext cx="5649771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PART 01</a:t>
            </a:r>
            <a:endParaRPr lang="zh-CN" altLang="en-US" sz="5400" b="1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69F2E4B6-9A41-4F16-91FF-C4B43004F2B7}"/>
              </a:ext>
            </a:extLst>
          </p:cNvPr>
          <p:cNvSpPr/>
          <p:nvPr/>
        </p:nvSpPr>
        <p:spPr bwMode="auto">
          <a:xfrm>
            <a:off x="1505091" y="3078712"/>
            <a:ext cx="5649771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Title text added.</a:t>
            </a: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64AF4D21-EF75-45A9-8E17-53A5EE7ED730}"/>
              </a:ext>
            </a:extLst>
          </p:cNvPr>
          <p:cNvCxnSpPr>
            <a:cxnSpLocks/>
          </p:cNvCxnSpPr>
          <p:nvPr/>
        </p:nvCxnSpPr>
        <p:spPr>
          <a:xfrm>
            <a:off x="1641616" y="3970336"/>
            <a:ext cx="342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77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0" grpId="0" animBg="1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>
            <a:extLst>
              <a:ext uri="{FF2B5EF4-FFF2-40B4-BE49-F238E27FC236}">
                <a16:creationId xmlns:a16="http://schemas.microsoft.com/office/drawing/2014/main" id="{E815A445-B7CC-4D7F-B2E6-8402F7A6B5D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59BECEE7-7B54-4F75-97AC-D436E5899ACF}"/>
              </a:ext>
            </a:extLst>
          </p:cNvPr>
          <p:cNvSpPr/>
          <p:nvPr/>
        </p:nvSpPr>
        <p:spPr>
          <a:xfrm>
            <a:off x="6483350" y="1528535"/>
            <a:ext cx="4165600" cy="219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grpSp>
        <p:nvGrpSpPr>
          <p:cNvPr id="6148" name="组合 8">
            <a:extLst>
              <a:ext uri="{FF2B5EF4-FFF2-40B4-BE49-F238E27FC236}">
                <a16:creationId xmlns:a16="http://schemas.microsoft.com/office/drawing/2014/main" id="{B76777EA-4338-447C-9E9F-BCF5975CCCC2}"/>
              </a:ext>
            </a:extLst>
          </p:cNvPr>
          <p:cNvGrpSpPr>
            <a:grpSpLocks/>
          </p:cNvGrpSpPr>
          <p:nvPr/>
        </p:nvGrpSpPr>
        <p:grpSpPr bwMode="auto">
          <a:xfrm>
            <a:off x="6742113" y="1912710"/>
            <a:ext cx="3648075" cy="1306513"/>
            <a:chOff x="6003923" y="4254292"/>
            <a:chExt cx="3959716" cy="1307166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9530A4B6-1FA1-4952-8AB0-2AA0A174D1D5}"/>
                </a:ext>
              </a:extLst>
            </p:cNvPr>
            <p:cNvSpPr/>
            <p:nvPr/>
          </p:nvSpPr>
          <p:spPr>
            <a:xfrm>
              <a:off x="6003923" y="4623624"/>
              <a:ext cx="3959716" cy="430744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This template is exclusive designed by Fei. </a:t>
              </a:r>
              <a:r>
                <a:rPr lang="en-US" altLang="zh-CN" sz="1100" dirty="0" err="1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er.</a:t>
              </a:r>
              <a:r>
                <a:rPr lang="en-US" altLang="zh-CN" sz="11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creative, and copyrights belongs to Bao. </a:t>
              </a:r>
              <a:r>
                <a:rPr lang="en-US" altLang="zh-CN" sz="1100" dirty="0" err="1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tu.</a:t>
              </a:r>
              <a:r>
                <a:rPr lang="en-US" altLang="zh-CN" sz="11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Internet.</a:t>
              </a:r>
              <a:endParaRPr lang="zh-CN" altLang="en-US" sz="11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DAF6871-DEC2-4019-A100-AE52A713E9E3}"/>
                </a:ext>
              </a:extLst>
            </p:cNvPr>
            <p:cNvSpPr/>
            <p:nvPr/>
          </p:nvSpPr>
          <p:spPr>
            <a:xfrm>
              <a:off x="6003923" y="4254292"/>
              <a:ext cx="2301875" cy="33844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Add your text.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20953453-9E55-480A-B0C1-C01417C59C5E}"/>
                </a:ext>
              </a:extLst>
            </p:cNvPr>
            <p:cNvSpPr/>
            <p:nvPr/>
          </p:nvSpPr>
          <p:spPr>
            <a:xfrm>
              <a:off x="6003923" y="5130714"/>
              <a:ext cx="3959716" cy="430744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This template is exclusive designed by Fei. </a:t>
              </a:r>
              <a:r>
                <a:rPr lang="en-US" altLang="zh-CN" sz="1100" dirty="0" err="1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er.</a:t>
              </a:r>
              <a:r>
                <a:rPr lang="en-US" altLang="zh-CN" sz="11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creative, and copyrights belongs to Bao. </a:t>
              </a:r>
              <a:r>
                <a:rPr lang="en-US" altLang="zh-CN" sz="1100" dirty="0" err="1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tu.</a:t>
              </a:r>
              <a:r>
                <a:rPr lang="en-US" altLang="zh-CN" sz="11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Internet.</a:t>
              </a:r>
              <a:endParaRPr lang="zh-CN" altLang="en-US" sz="11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E717A378-8938-4212-AD15-7A8AD4CB8DA9}"/>
              </a:ext>
            </a:extLst>
          </p:cNvPr>
          <p:cNvGrpSpPr/>
          <p:nvPr/>
        </p:nvGrpSpPr>
        <p:grpSpPr>
          <a:xfrm>
            <a:off x="658730" y="307528"/>
            <a:ext cx="3927476" cy="947285"/>
            <a:chOff x="658730" y="307528"/>
            <a:chExt cx="3927476" cy="947285"/>
          </a:xfrm>
        </p:grpSpPr>
        <p:grpSp>
          <p:nvGrpSpPr>
            <p:cNvPr id="11" name="组合 8">
              <a:extLst>
                <a:ext uri="{FF2B5EF4-FFF2-40B4-BE49-F238E27FC236}">
                  <a16:creationId xmlns:a16="http://schemas.microsoft.com/office/drawing/2014/main" id="{799EFF79-C080-4400-9D57-854198E157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8730" y="307528"/>
              <a:ext cx="3927476" cy="902432"/>
              <a:chOff x="6003922" y="3634704"/>
              <a:chExt cx="3925397" cy="902877"/>
            </a:xfrm>
          </p:grpSpPr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009C9C93-A5D7-46B5-BEF0-7B627135B716}"/>
                  </a:ext>
                </a:extLst>
              </p:cNvPr>
              <p:cNvSpPr/>
              <p:nvPr/>
            </p:nvSpPr>
            <p:spPr>
              <a:xfrm>
                <a:off x="6042169" y="4144973"/>
                <a:ext cx="3887150" cy="39260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This template is exclusive designed by Fei. </a:t>
                </a:r>
                <a:r>
                  <a:rPr lang="en-US" altLang="zh-CN" sz="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er.</a:t>
                </a: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 creative, and copyrights belongs to Bao. </a:t>
                </a:r>
                <a:r>
                  <a:rPr lang="en-US" altLang="zh-CN" sz="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tu.</a:t>
                </a: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 Internet.</a:t>
                </a:r>
                <a:endPara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2915A7FB-41EC-4C1E-A6A8-F94129B4E40C}"/>
                  </a:ext>
                </a:extLst>
              </p:cNvPr>
              <p:cNvSpPr/>
              <p:nvPr/>
            </p:nvSpPr>
            <p:spPr>
              <a:xfrm>
                <a:off x="6003922" y="3634704"/>
                <a:ext cx="3761602" cy="58506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BUSINESS PLAN.</a:t>
                </a:r>
                <a:endPara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5278F432-A4F1-471A-928A-1DBF8D9275A8}"/>
                </a:ext>
              </a:extLst>
            </p:cNvPr>
            <p:cNvCxnSpPr>
              <a:cxnSpLocks/>
            </p:cNvCxnSpPr>
            <p:nvPr/>
          </p:nvCxnSpPr>
          <p:spPr>
            <a:xfrm>
              <a:off x="782552" y="1254813"/>
              <a:ext cx="3429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74FD46CA-4D9C-4355-9DC0-3ED5BD76B61D}"/>
              </a:ext>
            </a:extLst>
          </p:cNvPr>
          <p:cNvGrpSpPr/>
          <p:nvPr/>
        </p:nvGrpSpPr>
        <p:grpSpPr>
          <a:xfrm>
            <a:off x="10733185" y="4247761"/>
            <a:ext cx="3903662" cy="4116116"/>
            <a:chOff x="5600700" y="-1847850"/>
            <a:chExt cx="12630150" cy="13317538"/>
          </a:xfrm>
        </p:grpSpPr>
        <p:sp>
          <p:nvSpPr>
            <p:cNvPr id="16" name="菱形 15">
              <a:extLst>
                <a:ext uri="{FF2B5EF4-FFF2-40B4-BE49-F238E27FC236}">
                  <a16:creationId xmlns:a16="http://schemas.microsoft.com/office/drawing/2014/main" id="{DC7DB7BE-16D9-46F5-89D7-68113CC3DC3B}"/>
                </a:ext>
              </a:extLst>
            </p:cNvPr>
            <p:cNvSpPr/>
            <p:nvPr/>
          </p:nvSpPr>
          <p:spPr>
            <a:xfrm>
              <a:off x="7943850" y="-1847850"/>
              <a:ext cx="10287000" cy="102870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7" name="菱形 16">
              <a:extLst>
                <a:ext uri="{FF2B5EF4-FFF2-40B4-BE49-F238E27FC236}">
                  <a16:creationId xmlns:a16="http://schemas.microsoft.com/office/drawing/2014/main" id="{48814518-8557-413A-BDED-31BA24AA4CCB}"/>
                </a:ext>
              </a:extLst>
            </p:cNvPr>
            <p:cNvSpPr/>
            <p:nvPr/>
          </p:nvSpPr>
          <p:spPr>
            <a:xfrm>
              <a:off x="5600700" y="4781550"/>
              <a:ext cx="6688138" cy="6688138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18" name="菱形 17">
            <a:extLst>
              <a:ext uri="{FF2B5EF4-FFF2-40B4-BE49-F238E27FC236}">
                <a16:creationId xmlns:a16="http://schemas.microsoft.com/office/drawing/2014/main" id="{564B415D-D450-4CE5-95F3-3DB966EEA627}"/>
              </a:ext>
            </a:extLst>
          </p:cNvPr>
          <p:cNvSpPr/>
          <p:nvPr/>
        </p:nvSpPr>
        <p:spPr>
          <a:xfrm>
            <a:off x="-2630260" y="-1165755"/>
            <a:ext cx="3179453" cy="3179453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ExtraShape">
            <a:extLst>
              <a:ext uri="{FF2B5EF4-FFF2-40B4-BE49-F238E27FC236}">
                <a16:creationId xmlns:a16="http://schemas.microsoft.com/office/drawing/2014/main" id="{6865C203-B666-481A-8FF2-C95B485ED3F1}"/>
              </a:ext>
            </a:extLst>
          </p:cNvPr>
          <p:cNvCxnSpPr/>
          <p:nvPr/>
        </p:nvCxnSpPr>
        <p:spPr>
          <a:xfrm>
            <a:off x="3146425" y="3233738"/>
            <a:ext cx="71310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ackShape">
            <a:extLst>
              <a:ext uri="{FF2B5EF4-FFF2-40B4-BE49-F238E27FC236}">
                <a16:creationId xmlns:a16="http://schemas.microsoft.com/office/drawing/2014/main" id="{82E7C6D2-8195-4405-9D5E-14DDE2BB9496}"/>
              </a:ext>
            </a:extLst>
          </p:cNvPr>
          <p:cNvSpPr/>
          <p:nvPr/>
        </p:nvSpPr>
        <p:spPr>
          <a:xfrm>
            <a:off x="1914525" y="2095500"/>
            <a:ext cx="1185863" cy="118586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3320" name="IconShape">
            <a:extLst>
              <a:ext uri="{FF2B5EF4-FFF2-40B4-BE49-F238E27FC236}">
                <a16:creationId xmlns:a16="http://schemas.microsoft.com/office/drawing/2014/main" id="{2DDC9BAD-488A-4253-A779-0BDE57A3ECE4}"/>
              </a:ext>
            </a:extLst>
          </p:cNvPr>
          <p:cNvSpPr>
            <a:spLocks/>
          </p:cNvSpPr>
          <p:nvPr/>
        </p:nvSpPr>
        <p:spPr bwMode="auto">
          <a:xfrm>
            <a:off x="2320925" y="2493963"/>
            <a:ext cx="371475" cy="388937"/>
          </a:xfrm>
          <a:custGeom>
            <a:avLst/>
            <a:gdLst>
              <a:gd name="T0" fmla="*/ 224 w 256"/>
              <a:gd name="T1" fmla="*/ 12 h 256"/>
              <a:gd name="T2" fmla="*/ 188 w 256"/>
              <a:gd name="T3" fmla="*/ 0 h 256"/>
              <a:gd name="T4" fmla="*/ 168 w 256"/>
              <a:gd name="T5" fmla="*/ 4 h 256"/>
              <a:gd name="T6" fmla="*/ 112 w 256"/>
              <a:gd name="T7" fmla="*/ 54 h 256"/>
              <a:gd name="T8" fmla="*/ 110 w 256"/>
              <a:gd name="T9" fmla="*/ 54 h 256"/>
              <a:gd name="T10" fmla="*/ 28 w 256"/>
              <a:gd name="T11" fmla="*/ 138 h 256"/>
              <a:gd name="T12" fmla="*/ 20 w 256"/>
              <a:gd name="T13" fmla="*/ 152 h 256"/>
              <a:gd name="T14" fmla="*/ 0 w 256"/>
              <a:gd name="T15" fmla="*/ 228 h 256"/>
              <a:gd name="T16" fmla="*/ 8 w 256"/>
              <a:gd name="T17" fmla="*/ 248 h 256"/>
              <a:gd name="T18" fmla="*/ 28 w 256"/>
              <a:gd name="T19" fmla="*/ 256 h 256"/>
              <a:gd name="T20" fmla="*/ 106 w 256"/>
              <a:gd name="T21" fmla="*/ 236 h 256"/>
              <a:gd name="T22" fmla="*/ 240 w 256"/>
              <a:gd name="T23" fmla="*/ 106 h 256"/>
              <a:gd name="T24" fmla="*/ 252 w 256"/>
              <a:gd name="T25" fmla="*/ 86 h 256"/>
              <a:gd name="T26" fmla="*/ 254 w 256"/>
              <a:gd name="T27" fmla="*/ 52 h 256"/>
              <a:gd name="T28" fmla="*/ 236 w 256"/>
              <a:gd name="T29" fmla="*/ 20 h 256"/>
              <a:gd name="T30" fmla="*/ 126 w 256"/>
              <a:gd name="T31" fmla="*/ 180 h 256"/>
              <a:gd name="T32" fmla="*/ 198 w 256"/>
              <a:gd name="T33" fmla="*/ 94 h 256"/>
              <a:gd name="T34" fmla="*/ 196 w 256"/>
              <a:gd name="T35" fmla="*/ 126 h 256"/>
              <a:gd name="T36" fmla="*/ 190 w 256"/>
              <a:gd name="T37" fmla="*/ 134 h 256"/>
              <a:gd name="T38" fmla="*/ 128 w 256"/>
              <a:gd name="T39" fmla="*/ 196 h 256"/>
              <a:gd name="T40" fmla="*/ 118 w 256"/>
              <a:gd name="T41" fmla="*/ 162 h 256"/>
              <a:gd name="T42" fmla="*/ 100 w 256"/>
              <a:gd name="T43" fmla="*/ 142 h 256"/>
              <a:gd name="T44" fmla="*/ 168 w 256"/>
              <a:gd name="T45" fmla="*/ 60 h 256"/>
              <a:gd name="T46" fmla="*/ 184 w 256"/>
              <a:gd name="T47" fmla="*/ 72 h 256"/>
              <a:gd name="T48" fmla="*/ 118 w 256"/>
              <a:gd name="T49" fmla="*/ 162 h 256"/>
              <a:gd name="T50" fmla="*/ 72 w 256"/>
              <a:gd name="T51" fmla="*/ 130 h 256"/>
              <a:gd name="T52" fmla="*/ 122 w 256"/>
              <a:gd name="T53" fmla="*/ 66 h 256"/>
              <a:gd name="T54" fmla="*/ 150 w 256"/>
              <a:gd name="T55" fmla="*/ 56 h 256"/>
              <a:gd name="T56" fmla="*/ 34 w 256"/>
              <a:gd name="T57" fmla="*/ 238 h 256"/>
              <a:gd name="T58" fmla="*/ 28 w 256"/>
              <a:gd name="T59" fmla="*/ 240 h 256"/>
              <a:gd name="T60" fmla="*/ 16 w 256"/>
              <a:gd name="T61" fmla="*/ 232 h 256"/>
              <a:gd name="T62" fmla="*/ 16 w 256"/>
              <a:gd name="T63" fmla="*/ 224 h 256"/>
              <a:gd name="T64" fmla="*/ 32 w 256"/>
              <a:gd name="T65" fmla="*/ 194 h 256"/>
              <a:gd name="T66" fmla="*/ 52 w 256"/>
              <a:gd name="T67" fmla="*/ 204 h 256"/>
              <a:gd name="T68" fmla="*/ 60 w 256"/>
              <a:gd name="T69" fmla="*/ 218 h 256"/>
              <a:gd name="T70" fmla="*/ 34 w 256"/>
              <a:gd name="T71" fmla="*/ 238 h 256"/>
              <a:gd name="T72" fmla="*/ 70 w 256"/>
              <a:gd name="T73" fmla="*/ 222 h 256"/>
              <a:gd name="T74" fmla="*/ 58 w 256"/>
              <a:gd name="T75" fmla="*/ 198 h 256"/>
              <a:gd name="T76" fmla="*/ 44 w 256"/>
              <a:gd name="T77" fmla="*/ 188 h 256"/>
              <a:gd name="T78" fmla="*/ 36 w 256"/>
              <a:gd name="T79" fmla="*/ 156 h 256"/>
              <a:gd name="T80" fmla="*/ 38 w 256"/>
              <a:gd name="T81" fmla="*/ 150 h 256"/>
              <a:gd name="T82" fmla="*/ 60 w 256"/>
              <a:gd name="T83" fmla="*/ 144 h 256"/>
              <a:gd name="T84" fmla="*/ 82 w 256"/>
              <a:gd name="T85" fmla="*/ 150 h 256"/>
              <a:gd name="T86" fmla="*/ 96 w 256"/>
              <a:gd name="T87" fmla="*/ 160 h 256"/>
              <a:gd name="T88" fmla="*/ 110 w 256"/>
              <a:gd name="T89" fmla="*/ 182 h 256"/>
              <a:gd name="T90" fmla="*/ 110 w 256"/>
              <a:gd name="T91" fmla="*/ 206 h 256"/>
              <a:gd name="T92" fmla="*/ 104 w 256"/>
              <a:gd name="T93" fmla="*/ 220 h 256"/>
              <a:gd name="T94" fmla="*/ 230 w 256"/>
              <a:gd name="T95" fmla="*/ 94 h 256"/>
              <a:gd name="T96" fmla="*/ 216 w 256"/>
              <a:gd name="T97" fmla="*/ 102 h 256"/>
              <a:gd name="T98" fmla="*/ 210 w 256"/>
              <a:gd name="T99" fmla="*/ 80 h 256"/>
              <a:gd name="T100" fmla="*/ 196 w 256"/>
              <a:gd name="T101" fmla="*/ 60 h 256"/>
              <a:gd name="T102" fmla="*/ 162 w 256"/>
              <a:gd name="T103" fmla="*/ 42 h 256"/>
              <a:gd name="T104" fmla="*/ 162 w 256"/>
              <a:gd name="T105" fmla="*/ 26 h 256"/>
              <a:gd name="T106" fmla="*/ 180 w 256"/>
              <a:gd name="T107" fmla="*/ 16 h 256"/>
              <a:gd name="T108" fmla="*/ 198 w 256"/>
              <a:gd name="T109" fmla="*/ 18 h 256"/>
              <a:gd name="T110" fmla="*/ 224 w 256"/>
              <a:gd name="T111" fmla="*/ 32 h 256"/>
              <a:gd name="T112" fmla="*/ 236 w 256"/>
              <a:gd name="T113" fmla="*/ 48 h 256"/>
              <a:gd name="T114" fmla="*/ 240 w 256"/>
              <a:gd name="T115" fmla="*/ 66 h 256"/>
              <a:gd name="T116" fmla="*/ 234 w 256"/>
              <a:gd name="T117" fmla="*/ 88 h 2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56" h="256">
                <a:moveTo>
                  <a:pt x="236" y="20"/>
                </a:moveTo>
                <a:lnTo>
                  <a:pt x="236" y="20"/>
                </a:lnTo>
                <a:lnTo>
                  <a:pt x="224" y="12"/>
                </a:lnTo>
                <a:lnTo>
                  <a:pt x="212" y="6"/>
                </a:lnTo>
                <a:lnTo>
                  <a:pt x="200" y="2"/>
                </a:lnTo>
                <a:lnTo>
                  <a:pt x="188" y="0"/>
                </a:lnTo>
                <a:lnTo>
                  <a:pt x="178" y="0"/>
                </a:lnTo>
                <a:lnTo>
                  <a:pt x="168" y="4"/>
                </a:lnTo>
                <a:lnTo>
                  <a:pt x="158" y="8"/>
                </a:lnTo>
                <a:lnTo>
                  <a:pt x="150" y="16"/>
                </a:lnTo>
                <a:lnTo>
                  <a:pt x="112" y="54"/>
                </a:lnTo>
                <a:lnTo>
                  <a:pt x="110" y="54"/>
                </a:lnTo>
                <a:lnTo>
                  <a:pt x="28" y="138"/>
                </a:lnTo>
                <a:lnTo>
                  <a:pt x="24" y="144"/>
                </a:lnTo>
                <a:lnTo>
                  <a:pt x="20" y="152"/>
                </a:lnTo>
                <a:lnTo>
                  <a:pt x="2" y="220"/>
                </a:lnTo>
                <a:lnTo>
                  <a:pt x="0" y="228"/>
                </a:lnTo>
                <a:lnTo>
                  <a:pt x="2" y="238"/>
                </a:lnTo>
                <a:lnTo>
                  <a:pt x="8" y="248"/>
                </a:lnTo>
                <a:lnTo>
                  <a:pt x="18" y="254"/>
                </a:lnTo>
                <a:lnTo>
                  <a:pt x="28" y="256"/>
                </a:lnTo>
                <a:lnTo>
                  <a:pt x="38" y="254"/>
                </a:lnTo>
                <a:lnTo>
                  <a:pt x="106" y="236"/>
                </a:lnTo>
                <a:lnTo>
                  <a:pt x="112" y="234"/>
                </a:lnTo>
                <a:lnTo>
                  <a:pt x="118" y="228"/>
                </a:lnTo>
                <a:lnTo>
                  <a:pt x="240" y="106"/>
                </a:lnTo>
                <a:lnTo>
                  <a:pt x="248" y="96"/>
                </a:lnTo>
                <a:lnTo>
                  <a:pt x="252" y="86"/>
                </a:lnTo>
                <a:lnTo>
                  <a:pt x="256" y="76"/>
                </a:lnTo>
                <a:lnTo>
                  <a:pt x="256" y="64"/>
                </a:lnTo>
                <a:lnTo>
                  <a:pt x="254" y="52"/>
                </a:lnTo>
                <a:lnTo>
                  <a:pt x="250" y="42"/>
                </a:lnTo>
                <a:lnTo>
                  <a:pt x="244" y="30"/>
                </a:lnTo>
                <a:lnTo>
                  <a:pt x="236" y="20"/>
                </a:lnTo>
                <a:close/>
                <a:moveTo>
                  <a:pt x="128" y="190"/>
                </a:moveTo>
                <a:lnTo>
                  <a:pt x="128" y="190"/>
                </a:lnTo>
                <a:lnTo>
                  <a:pt x="126" y="180"/>
                </a:lnTo>
                <a:lnTo>
                  <a:pt x="122" y="170"/>
                </a:lnTo>
                <a:lnTo>
                  <a:pt x="198" y="94"/>
                </a:lnTo>
                <a:lnTo>
                  <a:pt x="200" y="104"/>
                </a:lnTo>
                <a:lnTo>
                  <a:pt x="200" y="116"/>
                </a:lnTo>
                <a:lnTo>
                  <a:pt x="196" y="126"/>
                </a:lnTo>
                <a:lnTo>
                  <a:pt x="190" y="134"/>
                </a:lnTo>
                <a:lnTo>
                  <a:pt x="128" y="196"/>
                </a:lnTo>
                <a:lnTo>
                  <a:pt x="128" y="190"/>
                </a:lnTo>
                <a:close/>
                <a:moveTo>
                  <a:pt x="118" y="162"/>
                </a:moveTo>
                <a:lnTo>
                  <a:pt x="118" y="162"/>
                </a:lnTo>
                <a:lnTo>
                  <a:pt x="108" y="148"/>
                </a:lnTo>
                <a:lnTo>
                  <a:pt x="100" y="142"/>
                </a:lnTo>
                <a:lnTo>
                  <a:pt x="92" y="136"/>
                </a:lnTo>
                <a:lnTo>
                  <a:pt x="168" y="60"/>
                </a:lnTo>
                <a:lnTo>
                  <a:pt x="176" y="64"/>
                </a:lnTo>
                <a:lnTo>
                  <a:pt x="184" y="72"/>
                </a:lnTo>
                <a:lnTo>
                  <a:pt x="190" y="78"/>
                </a:lnTo>
                <a:lnTo>
                  <a:pt x="194" y="86"/>
                </a:lnTo>
                <a:lnTo>
                  <a:pt x="118" y="162"/>
                </a:lnTo>
                <a:close/>
                <a:moveTo>
                  <a:pt x="84" y="132"/>
                </a:moveTo>
                <a:lnTo>
                  <a:pt x="84" y="132"/>
                </a:lnTo>
                <a:lnTo>
                  <a:pt x="72" y="130"/>
                </a:lnTo>
                <a:lnTo>
                  <a:pt x="60" y="128"/>
                </a:lnTo>
                <a:lnTo>
                  <a:pt x="122" y="66"/>
                </a:lnTo>
                <a:lnTo>
                  <a:pt x="130" y="60"/>
                </a:lnTo>
                <a:lnTo>
                  <a:pt x="140" y="56"/>
                </a:lnTo>
                <a:lnTo>
                  <a:pt x="150" y="56"/>
                </a:lnTo>
                <a:lnTo>
                  <a:pt x="160" y="58"/>
                </a:lnTo>
                <a:lnTo>
                  <a:pt x="84" y="132"/>
                </a:lnTo>
                <a:close/>
                <a:moveTo>
                  <a:pt x="34" y="238"/>
                </a:moveTo>
                <a:lnTo>
                  <a:pt x="34" y="238"/>
                </a:lnTo>
                <a:lnTo>
                  <a:pt x="28" y="240"/>
                </a:lnTo>
                <a:lnTo>
                  <a:pt x="24" y="240"/>
                </a:lnTo>
                <a:lnTo>
                  <a:pt x="20" y="236"/>
                </a:lnTo>
                <a:lnTo>
                  <a:pt x="16" y="232"/>
                </a:lnTo>
                <a:lnTo>
                  <a:pt x="16" y="228"/>
                </a:lnTo>
                <a:lnTo>
                  <a:pt x="16" y="224"/>
                </a:lnTo>
                <a:lnTo>
                  <a:pt x="26" y="192"/>
                </a:lnTo>
                <a:lnTo>
                  <a:pt x="32" y="194"/>
                </a:lnTo>
                <a:lnTo>
                  <a:pt x="40" y="196"/>
                </a:lnTo>
                <a:lnTo>
                  <a:pt x="46" y="200"/>
                </a:lnTo>
                <a:lnTo>
                  <a:pt x="52" y="204"/>
                </a:lnTo>
                <a:lnTo>
                  <a:pt x="58" y="210"/>
                </a:lnTo>
                <a:lnTo>
                  <a:pt x="60" y="218"/>
                </a:lnTo>
                <a:lnTo>
                  <a:pt x="62" y="224"/>
                </a:lnTo>
                <a:lnTo>
                  <a:pt x="64" y="232"/>
                </a:lnTo>
                <a:lnTo>
                  <a:pt x="34" y="238"/>
                </a:lnTo>
                <a:close/>
                <a:moveTo>
                  <a:pt x="70" y="230"/>
                </a:moveTo>
                <a:lnTo>
                  <a:pt x="70" y="230"/>
                </a:lnTo>
                <a:lnTo>
                  <a:pt x="70" y="222"/>
                </a:lnTo>
                <a:lnTo>
                  <a:pt x="68" y="214"/>
                </a:lnTo>
                <a:lnTo>
                  <a:pt x="64" y="206"/>
                </a:lnTo>
                <a:lnTo>
                  <a:pt x="58" y="198"/>
                </a:lnTo>
                <a:lnTo>
                  <a:pt x="50" y="192"/>
                </a:lnTo>
                <a:lnTo>
                  <a:pt x="44" y="188"/>
                </a:lnTo>
                <a:lnTo>
                  <a:pt x="36" y="186"/>
                </a:lnTo>
                <a:lnTo>
                  <a:pt x="28" y="184"/>
                </a:lnTo>
                <a:lnTo>
                  <a:pt x="36" y="156"/>
                </a:lnTo>
                <a:lnTo>
                  <a:pt x="38" y="150"/>
                </a:lnTo>
                <a:lnTo>
                  <a:pt x="44" y="146"/>
                </a:lnTo>
                <a:lnTo>
                  <a:pt x="52" y="144"/>
                </a:lnTo>
                <a:lnTo>
                  <a:pt x="60" y="144"/>
                </a:lnTo>
                <a:lnTo>
                  <a:pt x="68" y="144"/>
                </a:lnTo>
                <a:lnTo>
                  <a:pt x="74" y="146"/>
                </a:lnTo>
                <a:lnTo>
                  <a:pt x="82" y="150"/>
                </a:lnTo>
                <a:lnTo>
                  <a:pt x="90" y="154"/>
                </a:lnTo>
                <a:lnTo>
                  <a:pt x="96" y="160"/>
                </a:lnTo>
                <a:lnTo>
                  <a:pt x="102" y="166"/>
                </a:lnTo>
                <a:lnTo>
                  <a:pt x="108" y="174"/>
                </a:lnTo>
                <a:lnTo>
                  <a:pt x="110" y="182"/>
                </a:lnTo>
                <a:lnTo>
                  <a:pt x="112" y="190"/>
                </a:lnTo>
                <a:lnTo>
                  <a:pt x="112" y="198"/>
                </a:lnTo>
                <a:lnTo>
                  <a:pt x="110" y="206"/>
                </a:lnTo>
                <a:lnTo>
                  <a:pt x="108" y="214"/>
                </a:lnTo>
                <a:lnTo>
                  <a:pt x="104" y="220"/>
                </a:lnTo>
                <a:lnTo>
                  <a:pt x="100" y="222"/>
                </a:lnTo>
                <a:lnTo>
                  <a:pt x="70" y="230"/>
                </a:lnTo>
                <a:close/>
                <a:moveTo>
                  <a:pt x="230" y="94"/>
                </a:moveTo>
                <a:lnTo>
                  <a:pt x="216" y="108"/>
                </a:lnTo>
                <a:lnTo>
                  <a:pt x="216" y="102"/>
                </a:lnTo>
                <a:lnTo>
                  <a:pt x="214" y="90"/>
                </a:lnTo>
                <a:lnTo>
                  <a:pt x="210" y="80"/>
                </a:lnTo>
                <a:lnTo>
                  <a:pt x="204" y="70"/>
                </a:lnTo>
                <a:lnTo>
                  <a:pt x="196" y="60"/>
                </a:lnTo>
                <a:lnTo>
                  <a:pt x="186" y="52"/>
                </a:lnTo>
                <a:lnTo>
                  <a:pt x="174" y="46"/>
                </a:lnTo>
                <a:lnTo>
                  <a:pt x="162" y="42"/>
                </a:lnTo>
                <a:lnTo>
                  <a:pt x="148" y="40"/>
                </a:lnTo>
                <a:lnTo>
                  <a:pt x="162" y="26"/>
                </a:lnTo>
                <a:lnTo>
                  <a:pt x="168" y="22"/>
                </a:lnTo>
                <a:lnTo>
                  <a:pt x="174" y="18"/>
                </a:lnTo>
                <a:lnTo>
                  <a:pt x="180" y="16"/>
                </a:lnTo>
                <a:lnTo>
                  <a:pt x="188" y="16"/>
                </a:lnTo>
                <a:lnTo>
                  <a:pt x="198" y="18"/>
                </a:lnTo>
                <a:lnTo>
                  <a:pt x="206" y="20"/>
                </a:lnTo>
                <a:lnTo>
                  <a:pt x="216" y="26"/>
                </a:lnTo>
                <a:lnTo>
                  <a:pt x="224" y="32"/>
                </a:lnTo>
                <a:lnTo>
                  <a:pt x="230" y="40"/>
                </a:lnTo>
                <a:lnTo>
                  <a:pt x="236" y="48"/>
                </a:lnTo>
                <a:lnTo>
                  <a:pt x="238" y="56"/>
                </a:lnTo>
                <a:lnTo>
                  <a:pt x="240" y="66"/>
                </a:lnTo>
                <a:lnTo>
                  <a:pt x="240" y="74"/>
                </a:lnTo>
                <a:lnTo>
                  <a:pt x="238" y="82"/>
                </a:lnTo>
                <a:lnTo>
                  <a:pt x="234" y="88"/>
                </a:lnTo>
                <a:lnTo>
                  <a:pt x="230" y="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7CFEF5AD-279A-4291-8C4D-0E75C91B4715}"/>
              </a:ext>
            </a:extLst>
          </p:cNvPr>
          <p:cNvGrpSpPr/>
          <p:nvPr/>
        </p:nvGrpSpPr>
        <p:grpSpPr>
          <a:xfrm>
            <a:off x="3309938" y="2381250"/>
            <a:ext cx="6751488" cy="627063"/>
            <a:chOff x="3309938" y="2381250"/>
            <a:chExt cx="6751488" cy="627063"/>
          </a:xfrm>
        </p:grpSpPr>
        <p:sp>
          <p:nvSpPr>
            <p:cNvPr id="3" name="RelativeShape1">
              <a:extLst>
                <a:ext uri="{FF2B5EF4-FFF2-40B4-BE49-F238E27FC236}">
                  <a16:creationId xmlns:a16="http://schemas.microsoft.com/office/drawing/2014/main" id="{E0E556B2-E6AC-4BC7-B2E3-B93FF0096C8F}"/>
                </a:ext>
              </a:extLst>
            </p:cNvPr>
            <p:cNvSpPr/>
            <p:nvPr/>
          </p:nvSpPr>
          <p:spPr>
            <a:xfrm>
              <a:off x="3309938" y="2381250"/>
              <a:ext cx="6262687" cy="2508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" name="ValueShape1">
              <a:extLst>
                <a:ext uri="{FF2B5EF4-FFF2-40B4-BE49-F238E27FC236}">
                  <a16:creationId xmlns:a16="http://schemas.microsoft.com/office/drawing/2014/main" id="{5D98A77A-0EFA-43C9-8B20-CAC4F89F6373}"/>
                </a:ext>
              </a:extLst>
            </p:cNvPr>
            <p:cNvSpPr/>
            <p:nvPr/>
          </p:nvSpPr>
          <p:spPr>
            <a:xfrm>
              <a:off x="3309938" y="2381250"/>
              <a:ext cx="4259262" cy="2508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" name="RelativeShape2">
              <a:extLst>
                <a:ext uri="{FF2B5EF4-FFF2-40B4-BE49-F238E27FC236}">
                  <a16:creationId xmlns:a16="http://schemas.microsoft.com/office/drawing/2014/main" id="{8F40285A-1E62-4882-A3CC-E953DD77B02A}"/>
                </a:ext>
              </a:extLst>
            </p:cNvPr>
            <p:cNvSpPr/>
            <p:nvPr/>
          </p:nvSpPr>
          <p:spPr>
            <a:xfrm>
              <a:off x="3309938" y="2757488"/>
              <a:ext cx="6262687" cy="2508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" name="ValueShape2">
              <a:extLst>
                <a:ext uri="{FF2B5EF4-FFF2-40B4-BE49-F238E27FC236}">
                  <a16:creationId xmlns:a16="http://schemas.microsoft.com/office/drawing/2014/main" id="{233820BB-ACF5-4F6C-9BC5-A1B62F047F11}"/>
                </a:ext>
              </a:extLst>
            </p:cNvPr>
            <p:cNvSpPr/>
            <p:nvPr/>
          </p:nvSpPr>
          <p:spPr>
            <a:xfrm>
              <a:off x="3309938" y="2757488"/>
              <a:ext cx="4635500" cy="2508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white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" name="ValueText1">
              <a:extLst>
                <a:ext uri="{FF2B5EF4-FFF2-40B4-BE49-F238E27FC236}">
                  <a16:creationId xmlns:a16="http://schemas.microsoft.com/office/drawing/2014/main" id="{54B41F40-20DF-4839-8D8C-C1B6F1D30B67}"/>
                </a:ext>
              </a:extLst>
            </p:cNvPr>
            <p:cNvSpPr txBox="1"/>
            <p:nvPr/>
          </p:nvSpPr>
          <p:spPr>
            <a:xfrm>
              <a:off x="9741476" y="2403985"/>
              <a:ext cx="319950" cy="194326"/>
            </a:xfrm>
            <a:prstGeom prst="rect">
              <a:avLst/>
            </a:prstGeom>
          </p:spPr>
          <p:txBody>
            <a:bodyPr wrap="none" lIns="0" tIns="0" rIns="0" bIns="0">
              <a:prstTxWarp prst="textPlain">
                <a:avLst/>
              </a:prstTxWarp>
              <a:normAutofit fontScale="92500" lnSpcReduction="10000"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68%</a:t>
              </a:r>
            </a:p>
          </p:txBody>
        </p:sp>
        <p:sp>
          <p:nvSpPr>
            <p:cNvPr id="10" name="ValueText2">
              <a:extLst>
                <a:ext uri="{FF2B5EF4-FFF2-40B4-BE49-F238E27FC236}">
                  <a16:creationId xmlns:a16="http://schemas.microsoft.com/office/drawing/2014/main" id="{B46EF7FE-1621-4ABA-B2AF-AB93C7F671C1}"/>
                </a:ext>
              </a:extLst>
            </p:cNvPr>
            <p:cNvSpPr txBox="1"/>
            <p:nvPr/>
          </p:nvSpPr>
          <p:spPr>
            <a:xfrm>
              <a:off x="9741476" y="2786203"/>
              <a:ext cx="319950" cy="194326"/>
            </a:xfrm>
            <a:prstGeom prst="rect">
              <a:avLst/>
            </a:prstGeom>
          </p:spPr>
          <p:txBody>
            <a:bodyPr wrap="none" lIns="0" tIns="0" rIns="0" bIns="0">
              <a:prstTxWarp prst="textPlain">
                <a:avLst/>
              </a:prstTxWarp>
              <a:normAutofit fontScale="92500" lnSpcReduction="10000"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74%</a:t>
              </a:r>
            </a:p>
          </p:txBody>
        </p:sp>
      </p:grpSp>
      <p:sp>
        <p:nvSpPr>
          <p:cNvPr id="12" name="菱形 11">
            <a:extLst>
              <a:ext uri="{FF2B5EF4-FFF2-40B4-BE49-F238E27FC236}">
                <a16:creationId xmlns:a16="http://schemas.microsoft.com/office/drawing/2014/main" id="{2FAC2A92-2DE0-45BF-88A7-5BF03B5BB72D}"/>
              </a:ext>
            </a:extLst>
          </p:cNvPr>
          <p:cNvSpPr/>
          <p:nvPr/>
        </p:nvSpPr>
        <p:spPr>
          <a:xfrm>
            <a:off x="2243138" y="4032250"/>
            <a:ext cx="1120775" cy="1120775"/>
          </a:xfrm>
          <a:prstGeom prst="diamond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3" name="椭圆 18">
            <a:extLst>
              <a:ext uri="{FF2B5EF4-FFF2-40B4-BE49-F238E27FC236}">
                <a16:creationId xmlns:a16="http://schemas.microsoft.com/office/drawing/2014/main" id="{8EA9C4C5-6C3D-44FA-9D01-1121F0E2C01B}"/>
              </a:ext>
            </a:extLst>
          </p:cNvPr>
          <p:cNvSpPr/>
          <p:nvPr/>
        </p:nvSpPr>
        <p:spPr>
          <a:xfrm>
            <a:off x="2570163" y="4376738"/>
            <a:ext cx="466725" cy="430212"/>
          </a:xfrm>
          <a:custGeom>
            <a:avLst/>
            <a:gdLst>
              <a:gd name="connsiteX0" fmla="*/ 176147 w 578111"/>
              <a:gd name="connsiteY0" fmla="*/ 221031 h 533197"/>
              <a:gd name="connsiteX1" fmla="*/ 212154 w 578111"/>
              <a:gd name="connsiteY1" fmla="*/ 256947 h 533197"/>
              <a:gd name="connsiteX2" fmla="*/ 212154 w 578111"/>
              <a:gd name="connsiteY2" fmla="*/ 348118 h 533197"/>
              <a:gd name="connsiteX3" fmla="*/ 176147 w 578111"/>
              <a:gd name="connsiteY3" fmla="*/ 384955 h 533197"/>
              <a:gd name="connsiteX4" fmla="*/ 139217 w 578111"/>
              <a:gd name="connsiteY4" fmla="*/ 348118 h 533197"/>
              <a:gd name="connsiteX5" fmla="*/ 139217 w 578111"/>
              <a:gd name="connsiteY5" fmla="*/ 256947 h 533197"/>
              <a:gd name="connsiteX6" fmla="*/ 176147 w 578111"/>
              <a:gd name="connsiteY6" fmla="*/ 221031 h 533197"/>
              <a:gd name="connsiteX7" fmla="*/ 267503 w 578111"/>
              <a:gd name="connsiteY7" fmla="*/ 184193 h 533197"/>
              <a:gd name="connsiteX8" fmla="*/ 303437 w 578111"/>
              <a:gd name="connsiteY8" fmla="*/ 221030 h 533197"/>
              <a:gd name="connsiteX9" fmla="*/ 303437 w 578111"/>
              <a:gd name="connsiteY9" fmla="*/ 348119 h 533197"/>
              <a:gd name="connsiteX10" fmla="*/ 267503 w 578111"/>
              <a:gd name="connsiteY10" fmla="*/ 384956 h 533197"/>
              <a:gd name="connsiteX11" fmla="*/ 230648 w 578111"/>
              <a:gd name="connsiteY11" fmla="*/ 348119 h 533197"/>
              <a:gd name="connsiteX12" fmla="*/ 230648 w 578111"/>
              <a:gd name="connsiteY12" fmla="*/ 221030 h 533197"/>
              <a:gd name="connsiteX13" fmla="*/ 267503 w 578111"/>
              <a:gd name="connsiteY13" fmla="*/ 184193 h 533197"/>
              <a:gd name="connsiteX14" fmla="*/ 357937 w 578111"/>
              <a:gd name="connsiteY14" fmla="*/ 148390 h 533197"/>
              <a:gd name="connsiteX15" fmla="*/ 394867 w 578111"/>
              <a:gd name="connsiteY15" fmla="*/ 184289 h 533197"/>
              <a:gd name="connsiteX16" fmla="*/ 394867 w 578111"/>
              <a:gd name="connsiteY16" fmla="*/ 348136 h 533197"/>
              <a:gd name="connsiteX17" fmla="*/ 357937 w 578111"/>
              <a:gd name="connsiteY17" fmla="*/ 384955 h 533197"/>
              <a:gd name="connsiteX18" fmla="*/ 321930 w 578111"/>
              <a:gd name="connsiteY18" fmla="*/ 348136 h 533197"/>
              <a:gd name="connsiteX19" fmla="*/ 321930 w 578111"/>
              <a:gd name="connsiteY19" fmla="*/ 184289 h 533197"/>
              <a:gd name="connsiteX20" fmla="*/ 357937 w 578111"/>
              <a:gd name="connsiteY20" fmla="*/ 148390 h 533197"/>
              <a:gd name="connsiteX21" fmla="*/ 267469 w 578111"/>
              <a:gd name="connsiteY21" fmla="*/ 0 h 533197"/>
              <a:gd name="connsiteX22" fmla="*/ 529404 w 578111"/>
              <a:gd name="connsiteY22" fmla="*/ 218252 h 533197"/>
              <a:gd name="connsiteX23" fmla="*/ 566296 w 578111"/>
              <a:gd name="connsiteY23" fmla="*/ 218252 h 533197"/>
              <a:gd name="connsiteX24" fmla="*/ 576441 w 578111"/>
              <a:gd name="connsiteY24" fmla="*/ 224698 h 533197"/>
              <a:gd name="connsiteX25" fmla="*/ 575519 w 578111"/>
              <a:gd name="connsiteY25" fmla="*/ 237590 h 533197"/>
              <a:gd name="connsiteX26" fmla="*/ 514647 w 578111"/>
              <a:gd name="connsiteY26" fmla="*/ 310341 h 533197"/>
              <a:gd name="connsiteX27" fmla="*/ 505424 w 578111"/>
              <a:gd name="connsiteY27" fmla="*/ 314945 h 533197"/>
              <a:gd name="connsiteX28" fmla="*/ 496201 w 578111"/>
              <a:gd name="connsiteY28" fmla="*/ 310341 h 533197"/>
              <a:gd name="connsiteX29" fmla="*/ 435328 w 578111"/>
              <a:gd name="connsiteY29" fmla="*/ 237590 h 533197"/>
              <a:gd name="connsiteX30" fmla="*/ 433484 w 578111"/>
              <a:gd name="connsiteY30" fmla="*/ 224698 h 533197"/>
              <a:gd name="connsiteX31" fmla="*/ 444551 w 578111"/>
              <a:gd name="connsiteY31" fmla="*/ 218252 h 533197"/>
              <a:gd name="connsiteX32" fmla="*/ 480521 w 578111"/>
              <a:gd name="connsiteY32" fmla="*/ 218252 h 533197"/>
              <a:gd name="connsiteX33" fmla="*/ 267469 w 578111"/>
              <a:gd name="connsiteY33" fmla="*/ 47886 h 533197"/>
              <a:gd name="connsiteX34" fmla="*/ 48882 w 578111"/>
              <a:gd name="connsiteY34" fmla="*/ 266138 h 533197"/>
              <a:gd name="connsiteX35" fmla="*/ 267469 w 578111"/>
              <a:gd name="connsiteY35" fmla="*/ 484390 h 533197"/>
              <a:gd name="connsiteX36" fmla="*/ 456541 w 578111"/>
              <a:gd name="connsiteY36" fmla="*/ 375724 h 533197"/>
              <a:gd name="connsiteX37" fmla="*/ 489744 w 578111"/>
              <a:gd name="connsiteY37" fmla="*/ 366515 h 533197"/>
              <a:gd name="connsiteX38" fmla="*/ 498967 w 578111"/>
              <a:gd name="connsiteY38" fmla="*/ 399668 h 533197"/>
              <a:gd name="connsiteX39" fmla="*/ 267469 w 578111"/>
              <a:gd name="connsiteY39" fmla="*/ 533197 h 533197"/>
              <a:gd name="connsiteX40" fmla="*/ 0 w 578111"/>
              <a:gd name="connsiteY40" fmla="*/ 266138 h 533197"/>
              <a:gd name="connsiteX41" fmla="*/ 267469 w 578111"/>
              <a:gd name="connsiteY41" fmla="*/ 0 h 53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78111" h="533197">
                <a:moveTo>
                  <a:pt x="176147" y="221031"/>
                </a:moveTo>
                <a:cubicBezTo>
                  <a:pt x="196459" y="221031"/>
                  <a:pt x="212154" y="237608"/>
                  <a:pt x="212154" y="256947"/>
                </a:cubicBezTo>
                <a:lnTo>
                  <a:pt x="212154" y="348118"/>
                </a:lnTo>
                <a:cubicBezTo>
                  <a:pt x="212154" y="368378"/>
                  <a:pt x="196459" y="384955"/>
                  <a:pt x="176147" y="384955"/>
                </a:cubicBezTo>
                <a:cubicBezTo>
                  <a:pt x="155836" y="384955"/>
                  <a:pt x="139217" y="368378"/>
                  <a:pt x="139217" y="348118"/>
                </a:cubicBezTo>
                <a:lnTo>
                  <a:pt x="139217" y="256947"/>
                </a:lnTo>
                <a:cubicBezTo>
                  <a:pt x="139217" y="237608"/>
                  <a:pt x="155836" y="221031"/>
                  <a:pt x="176147" y="221031"/>
                </a:cubicBezTo>
                <a:close/>
                <a:moveTo>
                  <a:pt x="267503" y="184193"/>
                </a:moveTo>
                <a:cubicBezTo>
                  <a:pt x="286852" y="184193"/>
                  <a:pt x="303437" y="200770"/>
                  <a:pt x="303437" y="221030"/>
                </a:cubicBezTo>
                <a:lnTo>
                  <a:pt x="303437" y="348119"/>
                </a:lnTo>
                <a:cubicBezTo>
                  <a:pt x="303437" y="368379"/>
                  <a:pt x="287774" y="384956"/>
                  <a:pt x="267503" y="384956"/>
                </a:cubicBezTo>
                <a:cubicBezTo>
                  <a:pt x="247233" y="384956"/>
                  <a:pt x="230648" y="368379"/>
                  <a:pt x="230648" y="348119"/>
                </a:cubicBezTo>
                <a:lnTo>
                  <a:pt x="230648" y="221030"/>
                </a:lnTo>
                <a:cubicBezTo>
                  <a:pt x="230648" y="200770"/>
                  <a:pt x="247233" y="184193"/>
                  <a:pt x="267503" y="184193"/>
                </a:cubicBezTo>
                <a:close/>
                <a:moveTo>
                  <a:pt x="357937" y="148390"/>
                </a:moveTo>
                <a:cubicBezTo>
                  <a:pt x="378249" y="148390"/>
                  <a:pt x="394867" y="164959"/>
                  <a:pt x="394867" y="184289"/>
                </a:cubicBezTo>
                <a:lnTo>
                  <a:pt x="394867" y="348136"/>
                </a:lnTo>
                <a:cubicBezTo>
                  <a:pt x="394867" y="368386"/>
                  <a:pt x="378249" y="384955"/>
                  <a:pt x="357937" y="384955"/>
                </a:cubicBezTo>
                <a:cubicBezTo>
                  <a:pt x="338549" y="384955"/>
                  <a:pt x="321930" y="368386"/>
                  <a:pt x="321930" y="348136"/>
                </a:cubicBezTo>
                <a:lnTo>
                  <a:pt x="321930" y="184289"/>
                </a:lnTo>
                <a:cubicBezTo>
                  <a:pt x="321930" y="164959"/>
                  <a:pt x="338549" y="148390"/>
                  <a:pt x="357937" y="148390"/>
                </a:cubicBezTo>
                <a:close/>
                <a:moveTo>
                  <a:pt x="267469" y="0"/>
                </a:moveTo>
                <a:cubicBezTo>
                  <a:pt x="397514" y="0"/>
                  <a:pt x="507268" y="93931"/>
                  <a:pt x="529404" y="218252"/>
                </a:cubicBezTo>
                <a:lnTo>
                  <a:pt x="566296" y="218252"/>
                </a:lnTo>
                <a:cubicBezTo>
                  <a:pt x="570907" y="218252"/>
                  <a:pt x="574597" y="221014"/>
                  <a:pt x="576441" y="224698"/>
                </a:cubicBezTo>
                <a:cubicBezTo>
                  <a:pt x="579208" y="229302"/>
                  <a:pt x="578286" y="233907"/>
                  <a:pt x="575519" y="237590"/>
                </a:cubicBezTo>
                <a:lnTo>
                  <a:pt x="514647" y="310341"/>
                </a:lnTo>
                <a:cubicBezTo>
                  <a:pt x="511880" y="313104"/>
                  <a:pt x="509113" y="314945"/>
                  <a:pt x="505424" y="314945"/>
                </a:cubicBezTo>
                <a:cubicBezTo>
                  <a:pt x="501734" y="314945"/>
                  <a:pt x="498045" y="313104"/>
                  <a:pt x="496201" y="310341"/>
                </a:cubicBezTo>
                <a:lnTo>
                  <a:pt x="435328" y="237590"/>
                </a:lnTo>
                <a:cubicBezTo>
                  <a:pt x="431639" y="233907"/>
                  <a:pt x="431639" y="229302"/>
                  <a:pt x="433484" y="224698"/>
                </a:cubicBezTo>
                <a:cubicBezTo>
                  <a:pt x="435328" y="221014"/>
                  <a:pt x="439940" y="218252"/>
                  <a:pt x="444551" y="218252"/>
                </a:cubicBezTo>
                <a:lnTo>
                  <a:pt x="480521" y="218252"/>
                </a:lnTo>
                <a:cubicBezTo>
                  <a:pt x="458386" y="120637"/>
                  <a:pt x="370767" y="47886"/>
                  <a:pt x="267469" y="47886"/>
                </a:cubicBezTo>
                <a:cubicBezTo>
                  <a:pt x="146647" y="47886"/>
                  <a:pt x="48882" y="146422"/>
                  <a:pt x="48882" y="266138"/>
                </a:cubicBezTo>
                <a:cubicBezTo>
                  <a:pt x="48882" y="386775"/>
                  <a:pt x="146647" y="484390"/>
                  <a:pt x="267469" y="484390"/>
                </a:cubicBezTo>
                <a:cubicBezTo>
                  <a:pt x="344942" y="484390"/>
                  <a:pt x="417805" y="442949"/>
                  <a:pt x="456541" y="375724"/>
                </a:cubicBezTo>
                <a:cubicBezTo>
                  <a:pt x="462998" y="363753"/>
                  <a:pt x="477754" y="360069"/>
                  <a:pt x="489744" y="366515"/>
                </a:cubicBezTo>
                <a:cubicBezTo>
                  <a:pt x="501734" y="373883"/>
                  <a:pt x="505424" y="388617"/>
                  <a:pt x="498967" y="399668"/>
                </a:cubicBezTo>
                <a:cubicBezTo>
                  <a:pt x="451008" y="482548"/>
                  <a:pt x="362466" y="533197"/>
                  <a:pt x="267469" y="533197"/>
                </a:cubicBezTo>
                <a:cubicBezTo>
                  <a:pt x="119900" y="533197"/>
                  <a:pt x="0" y="413481"/>
                  <a:pt x="0" y="266138"/>
                </a:cubicBezTo>
                <a:cubicBezTo>
                  <a:pt x="0" y="119716"/>
                  <a:pt x="119900" y="0"/>
                  <a:pt x="2674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5" name="菱形 14">
            <a:extLst>
              <a:ext uri="{FF2B5EF4-FFF2-40B4-BE49-F238E27FC236}">
                <a16:creationId xmlns:a16="http://schemas.microsoft.com/office/drawing/2014/main" id="{DC44CAFE-4481-488D-8550-0E29F10C6BF3}"/>
              </a:ext>
            </a:extLst>
          </p:cNvPr>
          <p:cNvSpPr/>
          <p:nvPr/>
        </p:nvSpPr>
        <p:spPr>
          <a:xfrm>
            <a:off x="3890963" y="4032250"/>
            <a:ext cx="1120775" cy="1120775"/>
          </a:xfrm>
          <a:prstGeom prst="diamond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6" name="椭圆 21">
            <a:extLst>
              <a:ext uri="{FF2B5EF4-FFF2-40B4-BE49-F238E27FC236}">
                <a16:creationId xmlns:a16="http://schemas.microsoft.com/office/drawing/2014/main" id="{85DED3CF-E658-4821-B0BE-C384D3B523F6}"/>
              </a:ext>
            </a:extLst>
          </p:cNvPr>
          <p:cNvSpPr/>
          <p:nvPr/>
        </p:nvSpPr>
        <p:spPr>
          <a:xfrm>
            <a:off x="4217988" y="4362450"/>
            <a:ext cx="466725" cy="460375"/>
          </a:xfrm>
          <a:custGeom>
            <a:avLst/>
            <a:gdLst>
              <a:gd name="connsiteX0" fmla="*/ 481576 w 607554"/>
              <a:gd name="connsiteY0" fmla="*/ 446886 h 598959"/>
              <a:gd name="connsiteX1" fmla="*/ 481576 w 607554"/>
              <a:gd name="connsiteY1" fmla="*/ 503769 h 598959"/>
              <a:gd name="connsiteX2" fmla="*/ 519134 w 607554"/>
              <a:gd name="connsiteY2" fmla="*/ 503769 h 598959"/>
              <a:gd name="connsiteX3" fmla="*/ 519134 w 607554"/>
              <a:gd name="connsiteY3" fmla="*/ 446886 h 598959"/>
              <a:gd name="connsiteX4" fmla="*/ 481576 w 607554"/>
              <a:gd name="connsiteY4" fmla="*/ 270994 h 598959"/>
              <a:gd name="connsiteX5" fmla="*/ 481576 w 607554"/>
              <a:gd name="connsiteY5" fmla="*/ 327877 h 598959"/>
              <a:gd name="connsiteX6" fmla="*/ 519134 w 607554"/>
              <a:gd name="connsiteY6" fmla="*/ 327877 h 598959"/>
              <a:gd name="connsiteX7" fmla="*/ 519134 w 607554"/>
              <a:gd name="connsiteY7" fmla="*/ 270994 h 598959"/>
              <a:gd name="connsiteX8" fmla="*/ 195909 w 607554"/>
              <a:gd name="connsiteY8" fmla="*/ 265961 h 598959"/>
              <a:gd name="connsiteX9" fmla="*/ 358877 w 607554"/>
              <a:gd name="connsiteY9" fmla="*/ 265961 h 598959"/>
              <a:gd name="connsiteX10" fmla="*/ 378725 w 607554"/>
              <a:gd name="connsiteY10" fmla="*/ 285870 h 598959"/>
              <a:gd name="connsiteX11" fmla="*/ 358877 w 607554"/>
              <a:gd name="connsiteY11" fmla="*/ 305689 h 598959"/>
              <a:gd name="connsiteX12" fmla="*/ 195909 w 607554"/>
              <a:gd name="connsiteY12" fmla="*/ 305689 h 598959"/>
              <a:gd name="connsiteX13" fmla="*/ 176061 w 607554"/>
              <a:gd name="connsiteY13" fmla="*/ 285870 h 598959"/>
              <a:gd name="connsiteX14" fmla="*/ 195909 w 607554"/>
              <a:gd name="connsiteY14" fmla="*/ 265961 h 598959"/>
              <a:gd name="connsiteX15" fmla="*/ 195909 w 607554"/>
              <a:gd name="connsiteY15" fmla="*/ 169145 h 598959"/>
              <a:gd name="connsiteX16" fmla="*/ 358877 w 607554"/>
              <a:gd name="connsiteY16" fmla="*/ 169145 h 598959"/>
              <a:gd name="connsiteX17" fmla="*/ 378725 w 607554"/>
              <a:gd name="connsiteY17" fmla="*/ 189053 h 598959"/>
              <a:gd name="connsiteX18" fmla="*/ 358877 w 607554"/>
              <a:gd name="connsiteY18" fmla="*/ 208873 h 598959"/>
              <a:gd name="connsiteX19" fmla="*/ 195909 w 607554"/>
              <a:gd name="connsiteY19" fmla="*/ 208873 h 598959"/>
              <a:gd name="connsiteX20" fmla="*/ 176061 w 607554"/>
              <a:gd name="connsiteY20" fmla="*/ 189053 h 598959"/>
              <a:gd name="connsiteX21" fmla="*/ 195909 w 607554"/>
              <a:gd name="connsiteY21" fmla="*/ 169145 h 598959"/>
              <a:gd name="connsiteX22" fmla="*/ 481576 w 607554"/>
              <a:gd name="connsiteY22" fmla="*/ 95190 h 598959"/>
              <a:gd name="connsiteX23" fmla="*/ 481576 w 607554"/>
              <a:gd name="connsiteY23" fmla="*/ 152073 h 598959"/>
              <a:gd name="connsiteX24" fmla="*/ 552954 w 607554"/>
              <a:gd name="connsiteY24" fmla="*/ 152073 h 598959"/>
              <a:gd name="connsiteX25" fmla="*/ 565858 w 607554"/>
              <a:gd name="connsiteY25" fmla="*/ 123631 h 598959"/>
              <a:gd name="connsiteX26" fmla="*/ 552954 w 607554"/>
              <a:gd name="connsiteY26" fmla="*/ 95190 h 598959"/>
              <a:gd name="connsiteX27" fmla="*/ 118547 w 607554"/>
              <a:gd name="connsiteY27" fmla="*/ 39640 h 598959"/>
              <a:gd name="connsiteX28" fmla="*/ 118547 w 607554"/>
              <a:gd name="connsiteY28" fmla="*/ 559230 h 598959"/>
              <a:gd name="connsiteX29" fmla="*/ 441793 w 607554"/>
              <a:gd name="connsiteY29" fmla="*/ 559230 h 598959"/>
              <a:gd name="connsiteX30" fmla="*/ 441793 w 607554"/>
              <a:gd name="connsiteY30" fmla="*/ 39640 h 598959"/>
              <a:gd name="connsiteX31" fmla="*/ 39783 w 607554"/>
              <a:gd name="connsiteY31" fmla="*/ 39640 h 598959"/>
              <a:gd name="connsiteX32" fmla="*/ 39783 w 607554"/>
              <a:gd name="connsiteY32" fmla="*/ 559230 h 598959"/>
              <a:gd name="connsiteX33" fmla="*/ 78764 w 607554"/>
              <a:gd name="connsiteY33" fmla="*/ 559230 h 598959"/>
              <a:gd name="connsiteX34" fmla="*/ 78764 w 607554"/>
              <a:gd name="connsiteY34" fmla="*/ 39640 h 598959"/>
              <a:gd name="connsiteX35" fmla="*/ 19847 w 607554"/>
              <a:gd name="connsiteY35" fmla="*/ 0 h 598959"/>
              <a:gd name="connsiteX36" fmla="*/ 461729 w 607554"/>
              <a:gd name="connsiteY36" fmla="*/ 0 h 598959"/>
              <a:gd name="connsiteX37" fmla="*/ 481576 w 607554"/>
              <a:gd name="connsiteY37" fmla="*/ 19820 h 598959"/>
              <a:gd name="connsiteX38" fmla="*/ 481576 w 607554"/>
              <a:gd name="connsiteY38" fmla="*/ 55461 h 598959"/>
              <a:gd name="connsiteX39" fmla="*/ 565769 w 607554"/>
              <a:gd name="connsiteY39" fmla="*/ 55461 h 598959"/>
              <a:gd name="connsiteX40" fmla="*/ 583836 w 607554"/>
              <a:gd name="connsiteY40" fmla="*/ 67104 h 598959"/>
              <a:gd name="connsiteX41" fmla="*/ 605819 w 607554"/>
              <a:gd name="connsiteY41" fmla="*/ 115454 h 598959"/>
              <a:gd name="connsiteX42" fmla="*/ 605819 w 607554"/>
              <a:gd name="connsiteY42" fmla="*/ 131808 h 598959"/>
              <a:gd name="connsiteX43" fmla="*/ 583836 w 607554"/>
              <a:gd name="connsiteY43" fmla="*/ 180159 h 598959"/>
              <a:gd name="connsiteX44" fmla="*/ 565769 w 607554"/>
              <a:gd name="connsiteY44" fmla="*/ 191802 h 598959"/>
              <a:gd name="connsiteX45" fmla="*/ 481576 w 607554"/>
              <a:gd name="connsiteY45" fmla="*/ 191802 h 598959"/>
              <a:gd name="connsiteX46" fmla="*/ 481576 w 607554"/>
              <a:gd name="connsiteY46" fmla="*/ 231264 h 598959"/>
              <a:gd name="connsiteX47" fmla="*/ 539070 w 607554"/>
              <a:gd name="connsiteY47" fmla="*/ 231264 h 598959"/>
              <a:gd name="connsiteX48" fmla="*/ 558916 w 607554"/>
              <a:gd name="connsiteY48" fmla="*/ 251173 h 598959"/>
              <a:gd name="connsiteX49" fmla="*/ 558916 w 607554"/>
              <a:gd name="connsiteY49" fmla="*/ 347786 h 598959"/>
              <a:gd name="connsiteX50" fmla="*/ 539070 w 607554"/>
              <a:gd name="connsiteY50" fmla="*/ 367606 h 598959"/>
              <a:gd name="connsiteX51" fmla="*/ 481576 w 607554"/>
              <a:gd name="connsiteY51" fmla="*/ 367606 h 598959"/>
              <a:gd name="connsiteX52" fmla="*/ 481576 w 607554"/>
              <a:gd name="connsiteY52" fmla="*/ 407157 h 598959"/>
              <a:gd name="connsiteX53" fmla="*/ 539070 w 607554"/>
              <a:gd name="connsiteY53" fmla="*/ 407157 h 598959"/>
              <a:gd name="connsiteX54" fmla="*/ 558916 w 607554"/>
              <a:gd name="connsiteY54" fmla="*/ 426977 h 598959"/>
              <a:gd name="connsiteX55" fmla="*/ 558916 w 607554"/>
              <a:gd name="connsiteY55" fmla="*/ 523589 h 598959"/>
              <a:gd name="connsiteX56" fmla="*/ 539070 w 607554"/>
              <a:gd name="connsiteY56" fmla="*/ 543498 h 598959"/>
              <a:gd name="connsiteX57" fmla="*/ 481576 w 607554"/>
              <a:gd name="connsiteY57" fmla="*/ 543498 h 598959"/>
              <a:gd name="connsiteX58" fmla="*/ 481576 w 607554"/>
              <a:gd name="connsiteY58" fmla="*/ 579139 h 598959"/>
              <a:gd name="connsiteX59" fmla="*/ 461729 w 607554"/>
              <a:gd name="connsiteY59" fmla="*/ 598959 h 598959"/>
              <a:gd name="connsiteX60" fmla="*/ 19847 w 607554"/>
              <a:gd name="connsiteY60" fmla="*/ 598959 h 598959"/>
              <a:gd name="connsiteX61" fmla="*/ 0 w 607554"/>
              <a:gd name="connsiteY61" fmla="*/ 579139 h 598959"/>
              <a:gd name="connsiteX62" fmla="*/ 0 w 607554"/>
              <a:gd name="connsiteY62" fmla="*/ 19820 h 598959"/>
              <a:gd name="connsiteX63" fmla="*/ 19847 w 607554"/>
              <a:gd name="connsiteY63" fmla="*/ 0 h 598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07554" h="598959">
                <a:moveTo>
                  <a:pt x="481576" y="446886"/>
                </a:moveTo>
                <a:lnTo>
                  <a:pt x="481576" y="503769"/>
                </a:lnTo>
                <a:lnTo>
                  <a:pt x="519134" y="503769"/>
                </a:lnTo>
                <a:lnTo>
                  <a:pt x="519134" y="446886"/>
                </a:lnTo>
                <a:close/>
                <a:moveTo>
                  <a:pt x="481576" y="270994"/>
                </a:moveTo>
                <a:lnTo>
                  <a:pt x="481576" y="327877"/>
                </a:lnTo>
                <a:lnTo>
                  <a:pt x="519134" y="327877"/>
                </a:lnTo>
                <a:lnTo>
                  <a:pt x="519134" y="270994"/>
                </a:lnTo>
                <a:close/>
                <a:moveTo>
                  <a:pt x="195909" y="265961"/>
                </a:moveTo>
                <a:lnTo>
                  <a:pt x="358877" y="265961"/>
                </a:lnTo>
                <a:cubicBezTo>
                  <a:pt x="369825" y="265961"/>
                  <a:pt x="378725" y="274849"/>
                  <a:pt x="378725" y="285870"/>
                </a:cubicBezTo>
                <a:cubicBezTo>
                  <a:pt x="378725" y="296801"/>
                  <a:pt x="369825" y="305689"/>
                  <a:pt x="358877" y="305689"/>
                </a:cubicBezTo>
                <a:lnTo>
                  <a:pt x="195909" y="305689"/>
                </a:lnTo>
                <a:cubicBezTo>
                  <a:pt x="184962" y="305689"/>
                  <a:pt x="176061" y="296801"/>
                  <a:pt x="176061" y="285870"/>
                </a:cubicBezTo>
                <a:cubicBezTo>
                  <a:pt x="176061" y="274849"/>
                  <a:pt x="184962" y="265961"/>
                  <a:pt x="195909" y="265961"/>
                </a:cubicBezTo>
                <a:close/>
                <a:moveTo>
                  <a:pt x="195909" y="169145"/>
                </a:moveTo>
                <a:lnTo>
                  <a:pt x="358877" y="169145"/>
                </a:lnTo>
                <a:cubicBezTo>
                  <a:pt x="369825" y="169145"/>
                  <a:pt x="378725" y="178033"/>
                  <a:pt x="378725" y="189053"/>
                </a:cubicBezTo>
                <a:cubicBezTo>
                  <a:pt x="378725" y="199985"/>
                  <a:pt x="369825" y="208873"/>
                  <a:pt x="358877" y="208873"/>
                </a:cubicBezTo>
                <a:lnTo>
                  <a:pt x="195909" y="208873"/>
                </a:lnTo>
                <a:cubicBezTo>
                  <a:pt x="184962" y="208873"/>
                  <a:pt x="176061" y="199985"/>
                  <a:pt x="176061" y="189053"/>
                </a:cubicBezTo>
                <a:cubicBezTo>
                  <a:pt x="176061" y="178033"/>
                  <a:pt x="184962" y="169145"/>
                  <a:pt x="195909" y="169145"/>
                </a:cubicBezTo>
                <a:close/>
                <a:moveTo>
                  <a:pt x="481576" y="95190"/>
                </a:moveTo>
                <a:lnTo>
                  <a:pt x="481576" y="152073"/>
                </a:lnTo>
                <a:lnTo>
                  <a:pt x="552954" y="152073"/>
                </a:lnTo>
                <a:lnTo>
                  <a:pt x="565858" y="123631"/>
                </a:lnTo>
                <a:lnTo>
                  <a:pt x="552954" y="95190"/>
                </a:lnTo>
                <a:close/>
                <a:moveTo>
                  <a:pt x="118547" y="39640"/>
                </a:moveTo>
                <a:lnTo>
                  <a:pt x="118547" y="559230"/>
                </a:lnTo>
                <a:lnTo>
                  <a:pt x="441793" y="559230"/>
                </a:lnTo>
                <a:lnTo>
                  <a:pt x="441793" y="39640"/>
                </a:lnTo>
                <a:close/>
                <a:moveTo>
                  <a:pt x="39783" y="39640"/>
                </a:moveTo>
                <a:lnTo>
                  <a:pt x="39783" y="559230"/>
                </a:lnTo>
                <a:lnTo>
                  <a:pt x="78764" y="559230"/>
                </a:lnTo>
                <a:lnTo>
                  <a:pt x="78764" y="39640"/>
                </a:lnTo>
                <a:close/>
                <a:moveTo>
                  <a:pt x="19847" y="0"/>
                </a:moveTo>
                <a:lnTo>
                  <a:pt x="461729" y="0"/>
                </a:lnTo>
                <a:cubicBezTo>
                  <a:pt x="472676" y="0"/>
                  <a:pt x="481576" y="8888"/>
                  <a:pt x="481576" y="19820"/>
                </a:cubicBezTo>
                <a:lnTo>
                  <a:pt x="481576" y="55461"/>
                </a:lnTo>
                <a:lnTo>
                  <a:pt x="565769" y="55461"/>
                </a:lnTo>
                <a:cubicBezTo>
                  <a:pt x="573512" y="55461"/>
                  <a:pt x="580632" y="59994"/>
                  <a:pt x="583836" y="67104"/>
                </a:cubicBezTo>
                <a:lnTo>
                  <a:pt x="605819" y="115454"/>
                </a:lnTo>
                <a:cubicBezTo>
                  <a:pt x="608133" y="120609"/>
                  <a:pt x="608133" y="126653"/>
                  <a:pt x="605819" y="131808"/>
                </a:cubicBezTo>
                <a:lnTo>
                  <a:pt x="583836" y="180159"/>
                </a:lnTo>
                <a:cubicBezTo>
                  <a:pt x="580632" y="187269"/>
                  <a:pt x="573512" y="191802"/>
                  <a:pt x="565769" y="191802"/>
                </a:cubicBezTo>
                <a:lnTo>
                  <a:pt x="481576" y="191802"/>
                </a:lnTo>
                <a:lnTo>
                  <a:pt x="481576" y="231264"/>
                </a:lnTo>
                <a:lnTo>
                  <a:pt x="539070" y="231264"/>
                </a:lnTo>
                <a:cubicBezTo>
                  <a:pt x="550017" y="231264"/>
                  <a:pt x="558916" y="240152"/>
                  <a:pt x="558916" y="251173"/>
                </a:cubicBezTo>
                <a:lnTo>
                  <a:pt x="558916" y="347786"/>
                </a:lnTo>
                <a:cubicBezTo>
                  <a:pt x="558916" y="358718"/>
                  <a:pt x="550017" y="367606"/>
                  <a:pt x="539070" y="367606"/>
                </a:cubicBezTo>
                <a:lnTo>
                  <a:pt x="481576" y="367606"/>
                </a:lnTo>
                <a:lnTo>
                  <a:pt x="481576" y="407157"/>
                </a:lnTo>
                <a:lnTo>
                  <a:pt x="539070" y="407157"/>
                </a:lnTo>
                <a:cubicBezTo>
                  <a:pt x="550017" y="407157"/>
                  <a:pt x="558916" y="416045"/>
                  <a:pt x="558916" y="426977"/>
                </a:cubicBezTo>
                <a:lnTo>
                  <a:pt x="558916" y="523589"/>
                </a:lnTo>
                <a:cubicBezTo>
                  <a:pt x="558916" y="534610"/>
                  <a:pt x="550017" y="543498"/>
                  <a:pt x="539070" y="543498"/>
                </a:cubicBezTo>
                <a:lnTo>
                  <a:pt x="481576" y="543498"/>
                </a:lnTo>
                <a:lnTo>
                  <a:pt x="481576" y="579139"/>
                </a:lnTo>
                <a:cubicBezTo>
                  <a:pt x="481576" y="590071"/>
                  <a:pt x="472676" y="598959"/>
                  <a:pt x="461729" y="598959"/>
                </a:cubicBezTo>
                <a:lnTo>
                  <a:pt x="19847" y="598959"/>
                </a:lnTo>
                <a:cubicBezTo>
                  <a:pt x="8900" y="598959"/>
                  <a:pt x="0" y="590071"/>
                  <a:pt x="0" y="579139"/>
                </a:cubicBezTo>
                <a:lnTo>
                  <a:pt x="0" y="19820"/>
                </a:lnTo>
                <a:cubicBezTo>
                  <a:pt x="0" y="8888"/>
                  <a:pt x="8900" y="0"/>
                  <a:pt x="198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id="{AA86E833-0199-4ACA-82F1-59732208127A}"/>
              </a:ext>
            </a:extLst>
          </p:cNvPr>
          <p:cNvSpPr/>
          <p:nvPr/>
        </p:nvSpPr>
        <p:spPr>
          <a:xfrm>
            <a:off x="5537200" y="4032250"/>
            <a:ext cx="1122363" cy="1120775"/>
          </a:xfrm>
          <a:prstGeom prst="diamond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9" name="椭圆 24">
            <a:extLst>
              <a:ext uri="{FF2B5EF4-FFF2-40B4-BE49-F238E27FC236}">
                <a16:creationId xmlns:a16="http://schemas.microsoft.com/office/drawing/2014/main" id="{D826AF2D-A2FC-479B-A6CD-BD67AFF5BA6B}"/>
              </a:ext>
            </a:extLst>
          </p:cNvPr>
          <p:cNvSpPr/>
          <p:nvPr/>
        </p:nvSpPr>
        <p:spPr>
          <a:xfrm>
            <a:off x="5864225" y="4359275"/>
            <a:ext cx="468313" cy="466725"/>
          </a:xfrm>
          <a:custGeom>
            <a:avLst/>
            <a:gdLst>
              <a:gd name="connsiteX0" fmla="*/ 414666 w 606487"/>
              <a:gd name="connsiteY0" fmla="*/ 244368 h 605592"/>
              <a:gd name="connsiteX1" fmla="*/ 440469 w 606487"/>
              <a:gd name="connsiteY1" fmla="*/ 270042 h 605592"/>
              <a:gd name="connsiteX2" fmla="*/ 440469 w 606487"/>
              <a:gd name="connsiteY2" fmla="*/ 381912 h 605592"/>
              <a:gd name="connsiteX3" fmla="*/ 414666 w 606487"/>
              <a:gd name="connsiteY3" fmla="*/ 407586 h 605592"/>
              <a:gd name="connsiteX4" fmla="*/ 388956 w 606487"/>
              <a:gd name="connsiteY4" fmla="*/ 381912 h 605592"/>
              <a:gd name="connsiteX5" fmla="*/ 388956 w 606487"/>
              <a:gd name="connsiteY5" fmla="*/ 270042 h 605592"/>
              <a:gd name="connsiteX6" fmla="*/ 414666 w 606487"/>
              <a:gd name="connsiteY6" fmla="*/ 244368 h 605592"/>
              <a:gd name="connsiteX7" fmla="*/ 302702 w 606487"/>
              <a:gd name="connsiteY7" fmla="*/ 167240 h 605592"/>
              <a:gd name="connsiteX8" fmla="*/ 328412 w 606487"/>
              <a:gd name="connsiteY8" fmla="*/ 192915 h 605592"/>
              <a:gd name="connsiteX9" fmla="*/ 328412 w 606487"/>
              <a:gd name="connsiteY9" fmla="*/ 381911 h 605592"/>
              <a:gd name="connsiteX10" fmla="*/ 302702 w 606487"/>
              <a:gd name="connsiteY10" fmla="*/ 407586 h 605592"/>
              <a:gd name="connsiteX11" fmla="*/ 276899 w 606487"/>
              <a:gd name="connsiteY11" fmla="*/ 381911 h 605592"/>
              <a:gd name="connsiteX12" fmla="*/ 276899 w 606487"/>
              <a:gd name="connsiteY12" fmla="*/ 192915 h 605592"/>
              <a:gd name="connsiteX13" fmla="*/ 302702 w 606487"/>
              <a:gd name="connsiteY13" fmla="*/ 167240 h 605592"/>
              <a:gd name="connsiteX14" fmla="*/ 190632 w 606487"/>
              <a:gd name="connsiteY14" fmla="*/ 107965 h 605592"/>
              <a:gd name="connsiteX15" fmla="*/ 216353 w 606487"/>
              <a:gd name="connsiteY15" fmla="*/ 133737 h 605592"/>
              <a:gd name="connsiteX16" fmla="*/ 216353 w 606487"/>
              <a:gd name="connsiteY16" fmla="*/ 381907 h 605592"/>
              <a:gd name="connsiteX17" fmla="*/ 190632 w 606487"/>
              <a:gd name="connsiteY17" fmla="*/ 407586 h 605592"/>
              <a:gd name="connsiteX18" fmla="*/ 164911 w 606487"/>
              <a:gd name="connsiteY18" fmla="*/ 381907 h 605592"/>
              <a:gd name="connsiteX19" fmla="*/ 164911 w 606487"/>
              <a:gd name="connsiteY19" fmla="*/ 133737 h 605592"/>
              <a:gd name="connsiteX20" fmla="*/ 190632 w 606487"/>
              <a:gd name="connsiteY20" fmla="*/ 107965 h 605592"/>
              <a:gd name="connsiteX21" fmla="*/ 86256 w 606487"/>
              <a:gd name="connsiteY21" fmla="*/ 51447 h 605592"/>
              <a:gd name="connsiteX22" fmla="*/ 86256 w 606487"/>
              <a:gd name="connsiteY22" fmla="*/ 464229 h 605592"/>
              <a:gd name="connsiteX23" fmla="*/ 517724 w 606487"/>
              <a:gd name="connsiteY23" fmla="*/ 464229 h 605592"/>
              <a:gd name="connsiteX24" fmla="*/ 517724 w 606487"/>
              <a:gd name="connsiteY24" fmla="*/ 51447 h 605592"/>
              <a:gd name="connsiteX25" fmla="*/ 25719 w 606487"/>
              <a:gd name="connsiteY25" fmla="*/ 0 h 605592"/>
              <a:gd name="connsiteX26" fmla="*/ 580861 w 606487"/>
              <a:gd name="connsiteY26" fmla="*/ 0 h 605592"/>
              <a:gd name="connsiteX27" fmla="*/ 606487 w 606487"/>
              <a:gd name="connsiteY27" fmla="*/ 25677 h 605592"/>
              <a:gd name="connsiteX28" fmla="*/ 579468 w 606487"/>
              <a:gd name="connsiteY28" fmla="*/ 51447 h 605592"/>
              <a:gd name="connsiteX29" fmla="*/ 569162 w 606487"/>
              <a:gd name="connsiteY29" fmla="*/ 51447 h 605592"/>
              <a:gd name="connsiteX30" fmla="*/ 569162 w 606487"/>
              <a:gd name="connsiteY30" fmla="*/ 488608 h 605592"/>
              <a:gd name="connsiteX31" fmla="*/ 543443 w 606487"/>
              <a:gd name="connsiteY31" fmla="*/ 514285 h 605592"/>
              <a:gd name="connsiteX32" fmla="*/ 476499 w 606487"/>
              <a:gd name="connsiteY32" fmla="*/ 514285 h 605592"/>
              <a:gd name="connsiteX33" fmla="*/ 476499 w 606487"/>
              <a:gd name="connsiteY33" fmla="*/ 579915 h 605592"/>
              <a:gd name="connsiteX34" fmla="*/ 450687 w 606487"/>
              <a:gd name="connsiteY34" fmla="*/ 605592 h 605592"/>
              <a:gd name="connsiteX35" fmla="*/ 424968 w 606487"/>
              <a:gd name="connsiteY35" fmla="*/ 579915 h 605592"/>
              <a:gd name="connsiteX36" fmla="*/ 424968 w 606487"/>
              <a:gd name="connsiteY36" fmla="*/ 514285 h 605592"/>
              <a:gd name="connsiteX37" fmla="*/ 180219 w 606487"/>
              <a:gd name="connsiteY37" fmla="*/ 514285 h 605592"/>
              <a:gd name="connsiteX38" fmla="*/ 180219 w 606487"/>
              <a:gd name="connsiteY38" fmla="*/ 579915 h 605592"/>
              <a:gd name="connsiteX39" fmla="*/ 154500 w 606487"/>
              <a:gd name="connsiteY39" fmla="*/ 605592 h 605592"/>
              <a:gd name="connsiteX40" fmla="*/ 128688 w 606487"/>
              <a:gd name="connsiteY40" fmla="*/ 579915 h 605592"/>
              <a:gd name="connsiteX41" fmla="*/ 128688 w 606487"/>
              <a:gd name="connsiteY41" fmla="*/ 514285 h 605592"/>
              <a:gd name="connsiteX42" fmla="*/ 61744 w 606487"/>
              <a:gd name="connsiteY42" fmla="*/ 514285 h 605592"/>
              <a:gd name="connsiteX43" fmla="*/ 36025 w 606487"/>
              <a:gd name="connsiteY43" fmla="*/ 488608 h 605592"/>
              <a:gd name="connsiteX44" fmla="*/ 36025 w 606487"/>
              <a:gd name="connsiteY44" fmla="*/ 51447 h 605592"/>
              <a:gd name="connsiteX45" fmla="*/ 25719 w 606487"/>
              <a:gd name="connsiteY45" fmla="*/ 51447 h 605592"/>
              <a:gd name="connsiteX46" fmla="*/ 0 w 606487"/>
              <a:gd name="connsiteY46" fmla="*/ 25677 h 605592"/>
              <a:gd name="connsiteX47" fmla="*/ 25719 w 606487"/>
              <a:gd name="connsiteY47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6487" h="605592">
                <a:moveTo>
                  <a:pt x="414666" y="244368"/>
                </a:moveTo>
                <a:cubicBezTo>
                  <a:pt x="428774" y="244368"/>
                  <a:pt x="440469" y="255954"/>
                  <a:pt x="440469" y="270042"/>
                </a:cubicBezTo>
                <a:lnTo>
                  <a:pt x="440469" y="381912"/>
                </a:lnTo>
                <a:cubicBezTo>
                  <a:pt x="439170" y="396000"/>
                  <a:pt x="428774" y="407586"/>
                  <a:pt x="414666" y="407586"/>
                </a:cubicBezTo>
                <a:cubicBezTo>
                  <a:pt x="400465" y="407586"/>
                  <a:pt x="388956" y="396000"/>
                  <a:pt x="388956" y="381912"/>
                </a:cubicBezTo>
                <a:lnTo>
                  <a:pt x="388956" y="270042"/>
                </a:lnTo>
                <a:cubicBezTo>
                  <a:pt x="388956" y="255954"/>
                  <a:pt x="400558" y="244368"/>
                  <a:pt x="414666" y="244368"/>
                </a:cubicBezTo>
                <a:close/>
                <a:moveTo>
                  <a:pt x="302702" y="167240"/>
                </a:moveTo>
                <a:cubicBezTo>
                  <a:pt x="316810" y="167240"/>
                  <a:pt x="328412" y="178826"/>
                  <a:pt x="328412" y="192915"/>
                </a:cubicBezTo>
                <a:lnTo>
                  <a:pt x="328412" y="381911"/>
                </a:lnTo>
                <a:cubicBezTo>
                  <a:pt x="328412" y="396000"/>
                  <a:pt x="316810" y="407586"/>
                  <a:pt x="302702" y="407586"/>
                </a:cubicBezTo>
                <a:cubicBezTo>
                  <a:pt x="288408" y="407586"/>
                  <a:pt x="276899" y="396000"/>
                  <a:pt x="276899" y="381911"/>
                </a:cubicBezTo>
                <a:lnTo>
                  <a:pt x="276899" y="192915"/>
                </a:lnTo>
                <a:cubicBezTo>
                  <a:pt x="276899" y="178826"/>
                  <a:pt x="288594" y="167240"/>
                  <a:pt x="302702" y="167240"/>
                </a:cubicBezTo>
                <a:close/>
                <a:moveTo>
                  <a:pt x="190632" y="107965"/>
                </a:moveTo>
                <a:cubicBezTo>
                  <a:pt x="204746" y="107965"/>
                  <a:pt x="216353" y="119646"/>
                  <a:pt x="216353" y="133737"/>
                </a:cubicBezTo>
                <a:lnTo>
                  <a:pt x="216353" y="381907"/>
                </a:lnTo>
                <a:cubicBezTo>
                  <a:pt x="216353" y="395998"/>
                  <a:pt x="204746" y="407586"/>
                  <a:pt x="190632" y="407586"/>
                </a:cubicBezTo>
                <a:cubicBezTo>
                  <a:pt x="176425" y="407586"/>
                  <a:pt x="164911" y="395998"/>
                  <a:pt x="164911" y="381907"/>
                </a:cubicBezTo>
                <a:lnTo>
                  <a:pt x="164911" y="133737"/>
                </a:lnTo>
                <a:cubicBezTo>
                  <a:pt x="164911" y="119646"/>
                  <a:pt x="176518" y="107965"/>
                  <a:pt x="190632" y="107965"/>
                </a:cubicBezTo>
                <a:close/>
                <a:moveTo>
                  <a:pt x="86256" y="51447"/>
                </a:moveTo>
                <a:lnTo>
                  <a:pt x="86256" y="464229"/>
                </a:lnTo>
                <a:lnTo>
                  <a:pt x="517724" y="464229"/>
                </a:lnTo>
                <a:lnTo>
                  <a:pt x="517724" y="51447"/>
                </a:lnTo>
                <a:close/>
                <a:moveTo>
                  <a:pt x="25719" y="0"/>
                </a:moveTo>
                <a:lnTo>
                  <a:pt x="580861" y="0"/>
                </a:lnTo>
                <a:cubicBezTo>
                  <a:pt x="594974" y="0"/>
                  <a:pt x="606580" y="11587"/>
                  <a:pt x="606487" y="25677"/>
                </a:cubicBezTo>
                <a:cubicBezTo>
                  <a:pt x="606487" y="39767"/>
                  <a:pt x="593581" y="51447"/>
                  <a:pt x="579468" y="51447"/>
                </a:cubicBezTo>
                <a:lnTo>
                  <a:pt x="569162" y="51447"/>
                </a:lnTo>
                <a:lnTo>
                  <a:pt x="569162" y="488608"/>
                </a:lnTo>
                <a:cubicBezTo>
                  <a:pt x="569162" y="503996"/>
                  <a:pt x="557556" y="514285"/>
                  <a:pt x="543443" y="514285"/>
                </a:cubicBezTo>
                <a:lnTo>
                  <a:pt x="476499" y="514285"/>
                </a:lnTo>
                <a:lnTo>
                  <a:pt x="476499" y="579915"/>
                </a:lnTo>
                <a:cubicBezTo>
                  <a:pt x="476499" y="594005"/>
                  <a:pt x="464800" y="605592"/>
                  <a:pt x="450687" y="605592"/>
                </a:cubicBezTo>
                <a:cubicBezTo>
                  <a:pt x="436574" y="605592"/>
                  <a:pt x="424968" y="594005"/>
                  <a:pt x="424968" y="579915"/>
                </a:cubicBezTo>
                <a:lnTo>
                  <a:pt x="424968" y="514285"/>
                </a:lnTo>
                <a:lnTo>
                  <a:pt x="180219" y="514285"/>
                </a:lnTo>
                <a:lnTo>
                  <a:pt x="180219" y="579915"/>
                </a:lnTo>
                <a:cubicBezTo>
                  <a:pt x="180219" y="594005"/>
                  <a:pt x="168613" y="605592"/>
                  <a:pt x="154500" y="605592"/>
                </a:cubicBezTo>
                <a:cubicBezTo>
                  <a:pt x="140387" y="605592"/>
                  <a:pt x="128688" y="594005"/>
                  <a:pt x="128688" y="579915"/>
                </a:cubicBezTo>
                <a:lnTo>
                  <a:pt x="128688" y="514285"/>
                </a:lnTo>
                <a:lnTo>
                  <a:pt x="61744" y="514285"/>
                </a:lnTo>
                <a:cubicBezTo>
                  <a:pt x="47631" y="514285"/>
                  <a:pt x="36025" y="502698"/>
                  <a:pt x="36025" y="488608"/>
                </a:cubicBezTo>
                <a:lnTo>
                  <a:pt x="36025" y="51447"/>
                </a:lnTo>
                <a:lnTo>
                  <a:pt x="25719" y="51447"/>
                </a:lnTo>
                <a:cubicBezTo>
                  <a:pt x="11606" y="51447"/>
                  <a:pt x="0" y="39767"/>
                  <a:pt x="0" y="25677"/>
                </a:cubicBezTo>
                <a:cubicBezTo>
                  <a:pt x="0" y="11587"/>
                  <a:pt x="11606" y="0"/>
                  <a:pt x="257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1" name="菱形 20">
            <a:extLst>
              <a:ext uri="{FF2B5EF4-FFF2-40B4-BE49-F238E27FC236}">
                <a16:creationId xmlns:a16="http://schemas.microsoft.com/office/drawing/2014/main" id="{E42DB1B6-2E3B-4362-B77F-B42074141CBB}"/>
              </a:ext>
            </a:extLst>
          </p:cNvPr>
          <p:cNvSpPr/>
          <p:nvPr/>
        </p:nvSpPr>
        <p:spPr>
          <a:xfrm>
            <a:off x="7185025" y="4032250"/>
            <a:ext cx="1120775" cy="1120775"/>
          </a:xfrm>
          <a:prstGeom prst="diamond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2" name="椭圆 27">
            <a:extLst>
              <a:ext uri="{FF2B5EF4-FFF2-40B4-BE49-F238E27FC236}">
                <a16:creationId xmlns:a16="http://schemas.microsoft.com/office/drawing/2014/main" id="{7B602D75-733A-4988-BE67-BC9F3297D809}"/>
              </a:ext>
            </a:extLst>
          </p:cNvPr>
          <p:cNvSpPr/>
          <p:nvPr/>
        </p:nvSpPr>
        <p:spPr>
          <a:xfrm>
            <a:off x="7512050" y="4360863"/>
            <a:ext cx="466725" cy="463550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78425" h="573203">
                <a:moveTo>
                  <a:pt x="35688" y="330987"/>
                </a:moveTo>
                <a:cubicBezTo>
                  <a:pt x="32039" y="330987"/>
                  <a:pt x="29102" y="334008"/>
                  <a:pt x="29102" y="337651"/>
                </a:cubicBezTo>
                <a:lnTo>
                  <a:pt x="29102" y="484438"/>
                </a:lnTo>
                <a:cubicBezTo>
                  <a:pt x="29102" y="488081"/>
                  <a:pt x="32039" y="491102"/>
                  <a:pt x="35688" y="491102"/>
                </a:cubicBezTo>
                <a:lnTo>
                  <a:pt x="240293" y="491102"/>
                </a:lnTo>
                <a:cubicBezTo>
                  <a:pt x="243942" y="491102"/>
                  <a:pt x="246968" y="488081"/>
                  <a:pt x="246968" y="484438"/>
                </a:cubicBezTo>
                <a:lnTo>
                  <a:pt x="246968" y="337651"/>
                </a:lnTo>
                <a:cubicBezTo>
                  <a:pt x="246968" y="334008"/>
                  <a:pt x="243942" y="330987"/>
                  <a:pt x="240293" y="330987"/>
                </a:cubicBezTo>
                <a:close/>
                <a:moveTo>
                  <a:pt x="440550" y="305700"/>
                </a:moveTo>
                <a:cubicBezTo>
                  <a:pt x="444243" y="305700"/>
                  <a:pt x="447936" y="307122"/>
                  <a:pt x="450784" y="309967"/>
                </a:cubicBezTo>
                <a:lnTo>
                  <a:pt x="487627" y="346765"/>
                </a:lnTo>
                <a:cubicBezTo>
                  <a:pt x="493323" y="352454"/>
                  <a:pt x="493323" y="361520"/>
                  <a:pt x="487627" y="367209"/>
                </a:cubicBezTo>
                <a:cubicBezTo>
                  <a:pt x="484780" y="370053"/>
                  <a:pt x="481042" y="371475"/>
                  <a:pt x="477304" y="371475"/>
                </a:cubicBezTo>
                <a:cubicBezTo>
                  <a:pt x="473477" y="371475"/>
                  <a:pt x="469829" y="370053"/>
                  <a:pt x="466981" y="367209"/>
                </a:cubicBezTo>
                <a:lnTo>
                  <a:pt x="454967" y="355298"/>
                </a:lnTo>
                <a:lnTo>
                  <a:pt x="454967" y="470137"/>
                </a:lnTo>
                <a:cubicBezTo>
                  <a:pt x="454967" y="478137"/>
                  <a:pt x="448470" y="484714"/>
                  <a:pt x="440372" y="484714"/>
                </a:cubicBezTo>
                <a:lnTo>
                  <a:pt x="328329" y="484714"/>
                </a:lnTo>
                <a:cubicBezTo>
                  <a:pt x="320320" y="484714"/>
                  <a:pt x="313734" y="478137"/>
                  <a:pt x="313734" y="470137"/>
                </a:cubicBezTo>
                <a:cubicBezTo>
                  <a:pt x="313734" y="462049"/>
                  <a:pt x="320320" y="455560"/>
                  <a:pt x="328329" y="455560"/>
                </a:cubicBezTo>
                <a:lnTo>
                  <a:pt x="328329" y="455649"/>
                </a:lnTo>
                <a:lnTo>
                  <a:pt x="426044" y="455649"/>
                </a:lnTo>
                <a:lnTo>
                  <a:pt x="426044" y="355298"/>
                </a:lnTo>
                <a:lnTo>
                  <a:pt x="414030" y="367209"/>
                </a:lnTo>
                <a:cubicBezTo>
                  <a:pt x="408334" y="372897"/>
                  <a:pt x="399168" y="372897"/>
                  <a:pt x="393472" y="367209"/>
                </a:cubicBezTo>
                <a:cubicBezTo>
                  <a:pt x="387777" y="361520"/>
                  <a:pt x="387777" y="352454"/>
                  <a:pt x="393472" y="346765"/>
                </a:cubicBezTo>
                <a:lnTo>
                  <a:pt x="430316" y="309967"/>
                </a:lnTo>
                <a:cubicBezTo>
                  <a:pt x="433163" y="307122"/>
                  <a:pt x="436856" y="305700"/>
                  <a:pt x="440550" y="305700"/>
                </a:cubicBezTo>
                <a:close/>
                <a:moveTo>
                  <a:pt x="35688" y="302020"/>
                </a:moveTo>
                <a:lnTo>
                  <a:pt x="240293" y="302020"/>
                </a:lnTo>
                <a:cubicBezTo>
                  <a:pt x="259961" y="302020"/>
                  <a:pt x="275981" y="318014"/>
                  <a:pt x="275981" y="337651"/>
                </a:cubicBezTo>
                <a:lnTo>
                  <a:pt x="275981" y="484438"/>
                </a:lnTo>
                <a:cubicBezTo>
                  <a:pt x="275981" y="504075"/>
                  <a:pt x="259961" y="520068"/>
                  <a:pt x="240293" y="520068"/>
                </a:cubicBezTo>
                <a:lnTo>
                  <a:pt x="152631" y="520068"/>
                </a:lnTo>
                <a:lnTo>
                  <a:pt x="152631" y="544059"/>
                </a:lnTo>
                <a:lnTo>
                  <a:pt x="179152" y="544059"/>
                </a:lnTo>
                <a:cubicBezTo>
                  <a:pt x="187251" y="544059"/>
                  <a:pt x="193747" y="550545"/>
                  <a:pt x="193747" y="558631"/>
                </a:cubicBezTo>
                <a:cubicBezTo>
                  <a:pt x="193747" y="566628"/>
                  <a:pt x="187251" y="573203"/>
                  <a:pt x="179152" y="573203"/>
                </a:cubicBezTo>
                <a:lnTo>
                  <a:pt x="96829" y="573203"/>
                </a:lnTo>
                <a:cubicBezTo>
                  <a:pt x="88730" y="573203"/>
                  <a:pt x="82234" y="566628"/>
                  <a:pt x="82234" y="558631"/>
                </a:cubicBezTo>
                <a:cubicBezTo>
                  <a:pt x="82234" y="550545"/>
                  <a:pt x="88730" y="544059"/>
                  <a:pt x="96829" y="544059"/>
                </a:cubicBezTo>
                <a:lnTo>
                  <a:pt x="123439" y="544059"/>
                </a:lnTo>
                <a:lnTo>
                  <a:pt x="123439" y="520068"/>
                </a:lnTo>
                <a:lnTo>
                  <a:pt x="35688" y="520068"/>
                </a:lnTo>
                <a:cubicBezTo>
                  <a:pt x="16020" y="520068"/>
                  <a:pt x="0" y="504075"/>
                  <a:pt x="0" y="484438"/>
                </a:cubicBezTo>
                <a:lnTo>
                  <a:pt x="0" y="337651"/>
                </a:lnTo>
                <a:cubicBezTo>
                  <a:pt x="0" y="318014"/>
                  <a:pt x="16020" y="302020"/>
                  <a:pt x="35688" y="302020"/>
                </a:cubicBezTo>
                <a:close/>
                <a:moveTo>
                  <a:pt x="138020" y="94487"/>
                </a:moveTo>
                <a:lnTo>
                  <a:pt x="250020" y="94487"/>
                </a:lnTo>
                <a:cubicBezTo>
                  <a:pt x="258122" y="94487"/>
                  <a:pt x="264621" y="100974"/>
                  <a:pt x="264621" y="109060"/>
                </a:cubicBezTo>
                <a:cubicBezTo>
                  <a:pt x="264621" y="117147"/>
                  <a:pt x="258122" y="123634"/>
                  <a:pt x="250020" y="123634"/>
                </a:cubicBezTo>
                <a:lnTo>
                  <a:pt x="250020" y="123545"/>
                </a:lnTo>
                <a:lnTo>
                  <a:pt x="152710" y="123545"/>
                </a:lnTo>
                <a:lnTo>
                  <a:pt x="152710" y="223873"/>
                </a:lnTo>
                <a:lnTo>
                  <a:pt x="164729" y="211876"/>
                </a:lnTo>
                <a:cubicBezTo>
                  <a:pt x="170427" y="206189"/>
                  <a:pt x="179508" y="206189"/>
                  <a:pt x="185206" y="211876"/>
                </a:cubicBezTo>
                <a:cubicBezTo>
                  <a:pt x="190904" y="217563"/>
                  <a:pt x="190904" y="226716"/>
                  <a:pt x="185206" y="232404"/>
                </a:cubicBezTo>
                <a:lnTo>
                  <a:pt x="148436" y="269104"/>
                </a:lnTo>
                <a:cubicBezTo>
                  <a:pt x="145588" y="271948"/>
                  <a:pt x="141759" y="273370"/>
                  <a:pt x="138109" y="273370"/>
                </a:cubicBezTo>
                <a:cubicBezTo>
                  <a:pt x="134281" y="273370"/>
                  <a:pt x="130630" y="271948"/>
                  <a:pt x="127781" y="269104"/>
                </a:cubicBezTo>
                <a:lnTo>
                  <a:pt x="91012" y="232404"/>
                </a:lnTo>
                <a:cubicBezTo>
                  <a:pt x="85314" y="226716"/>
                  <a:pt x="85314" y="217563"/>
                  <a:pt x="91012" y="211876"/>
                </a:cubicBezTo>
                <a:cubicBezTo>
                  <a:pt x="96710" y="206189"/>
                  <a:pt x="105791" y="206189"/>
                  <a:pt x="111489" y="211876"/>
                </a:cubicBezTo>
                <a:lnTo>
                  <a:pt x="123508" y="223873"/>
                </a:lnTo>
                <a:lnTo>
                  <a:pt x="123508" y="109060"/>
                </a:lnTo>
                <a:cubicBezTo>
                  <a:pt x="123508" y="100974"/>
                  <a:pt x="129918" y="94487"/>
                  <a:pt x="138020" y="94487"/>
                </a:cubicBezTo>
                <a:close/>
                <a:moveTo>
                  <a:pt x="338148" y="29153"/>
                </a:moveTo>
                <a:cubicBezTo>
                  <a:pt x="334410" y="29153"/>
                  <a:pt x="331473" y="32176"/>
                  <a:pt x="331473" y="35820"/>
                </a:cubicBezTo>
                <a:lnTo>
                  <a:pt x="331473" y="182566"/>
                </a:lnTo>
                <a:cubicBezTo>
                  <a:pt x="331473" y="186210"/>
                  <a:pt x="334410" y="189143"/>
                  <a:pt x="338148" y="189143"/>
                </a:cubicBezTo>
                <a:lnTo>
                  <a:pt x="542650" y="189143"/>
                </a:lnTo>
                <a:cubicBezTo>
                  <a:pt x="546388" y="189143"/>
                  <a:pt x="549325" y="186210"/>
                  <a:pt x="549325" y="182566"/>
                </a:cubicBezTo>
                <a:lnTo>
                  <a:pt x="549325" y="35820"/>
                </a:lnTo>
                <a:cubicBezTo>
                  <a:pt x="549325" y="32176"/>
                  <a:pt x="546388" y="29153"/>
                  <a:pt x="542650" y="29153"/>
                </a:cubicBezTo>
                <a:close/>
                <a:moveTo>
                  <a:pt x="338148" y="0"/>
                </a:moveTo>
                <a:lnTo>
                  <a:pt x="542650" y="0"/>
                </a:lnTo>
                <a:cubicBezTo>
                  <a:pt x="562407" y="0"/>
                  <a:pt x="578425" y="16177"/>
                  <a:pt x="578425" y="35820"/>
                </a:cubicBezTo>
                <a:lnTo>
                  <a:pt x="578425" y="182388"/>
                </a:lnTo>
                <a:cubicBezTo>
                  <a:pt x="578425" y="202120"/>
                  <a:pt x="562407" y="218119"/>
                  <a:pt x="542650" y="218119"/>
                </a:cubicBezTo>
                <a:lnTo>
                  <a:pt x="454994" y="218119"/>
                </a:lnTo>
                <a:lnTo>
                  <a:pt x="454994" y="242029"/>
                </a:lnTo>
                <a:lnTo>
                  <a:pt x="481602" y="242029"/>
                </a:lnTo>
                <a:cubicBezTo>
                  <a:pt x="489611" y="242029"/>
                  <a:pt x="496197" y="248518"/>
                  <a:pt x="496197" y="256606"/>
                </a:cubicBezTo>
                <a:cubicBezTo>
                  <a:pt x="496197" y="264694"/>
                  <a:pt x="489611" y="271183"/>
                  <a:pt x="481602" y="271183"/>
                </a:cubicBezTo>
                <a:lnTo>
                  <a:pt x="399196" y="271183"/>
                </a:lnTo>
                <a:cubicBezTo>
                  <a:pt x="391187" y="271183"/>
                  <a:pt x="384601" y="264694"/>
                  <a:pt x="384601" y="256606"/>
                </a:cubicBezTo>
                <a:cubicBezTo>
                  <a:pt x="384601" y="248518"/>
                  <a:pt x="391187" y="242029"/>
                  <a:pt x="399196" y="242029"/>
                </a:cubicBezTo>
                <a:lnTo>
                  <a:pt x="425804" y="242029"/>
                </a:lnTo>
                <a:lnTo>
                  <a:pt x="425804" y="218119"/>
                </a:lnTo>
                <a:lnTo>
                  <a:pt x="338148" y="218119"/>
                </a:lnTo>
                <a:cubicBezTo>
                  <a:pt x="318391" y="218119"/>
                  <a:pt x="302373" y="202120"/>
                  <a:pt x="302373" y="182388"/>
                </a:cubicBezTo>
                <a:lnTo>
                  <a:pt x="302373" y="35731"/>
                </a:lnTo>
                <a:cubicBezTo>
                  <a:pt x="302373" y="15999"/>
                  <a:pt x="318391" y="0"/>
                  <a:pt x="3381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4" name="菱形 23">
            <a:extLst>
              <a:ext uri="{FF2B5EF4-FFF2-40B4-BE49-F238E27FC236}">
                <a16:creationId xmlns:a16="http://schemas.microsoft.com/office/drawing/2014/main" id="{FE8A689D-8916-4C96-81DD-6CAD1C8BBD5A}"/>
              </a:ext>
            </a:extLst>
          </p:cNvPr>
          <p:cNvSpPr/>
          <p:nvPr/>
        </p:nvSpPr>
        <p:spPr>
          <a:xfrm>
            <a:off x="8832850" y="4032250"/>
            <a:ext cx="1120775" cy="1120775"/>
          </a:xfrm>
          <a:prstGeom prst="diamond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5" name="椭圆 30">
            <a:extLst>
              <a:ext uri="{FF2B5EF4-FFF2-40B4-BE49-F238E27FC236}">
                <a16:creationId xmlns:a16="http://schemas.microsoft.com/office/drawing/2014/main" id="{285FA851-4553-4A39-A200-EC490BC8585A}"/>
              </a:ext>
            </a:extLst>
          </p:cNvPr>
          <p:cNvSpPr/>
          <p:nvPr/>
        </p:nvSpPr>
        <p:spPr>
          <a:xfrm>
            <a:off x="9159875" y="4359275"/>
            <a:ext cx="466725" cy="466725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07D037D0-88D2-4803-84EA-AF812094F47D}"/>
              </a:ext>
            </a:extLst>
          </p:cNvPr>
          <p:cNvSpPr/>
          <p:nvPr/>
        </p:nvSpPr>
        <p:spPr bwMode="auto">
          <a:xfrm>
            <a:off x="3174911" y="3298855"/>
            <a:ext cx="7103319" cy="33855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This template is exclusive designed by Fei. </a:t>
            </a:r>
            <a:r>
              <a:rPr lang="en-US" altLang="zh-CN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er.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creative, and copyrights belongs to Bao. </a:t>
            </a:r>
            <a:r>
              <a:rPr lang="en-US" altLang="zh-CN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tu.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</a:t>
            </a:r>
            <a:r>
              <a:rPr lang="en-US" altLang="zh-CN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InternetThis.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template is exclusive designed by Fei. </a:t>
            </a:r>
            <a:r>
              <a:rPr lang="en-US" altLang="zh-CN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er.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creative, and copyrights belongs to Bao. </a:t>
            </a:r>
            <a:r>
              <a:rPr lang="en-US" altLang="zh-CN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tu.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Internet: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60762792-8A9B-4397-9D5E-640D54CE14B4}"/>
              </a:ext>
            </a:extLst>
          </p:cNvPr>
          <p:cNvSpPr/>
          <p:nvPr/>
        </p:nvSpPr>
        <p:spPr bwMode="auto">
          <a:xfrm>
            <a:off x="2035519" y="5340548"/>
            <a:ext cx="1536356" cy="30777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Add your text.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D4C8925-797C-4551-A205-62441869E731}"/>
              </a:ext>
            </a:extLst>
          </p:cNvPr>
          <p:cNvSpPr/>
          <p:nvPr/>
        </p:nvSpPr>
        <p:spPr bwMode="auto">
          <a:xfrm>
            <a:off x="3682869" y="5340548"/>
            <a:ext cx="1536356" cy="30777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Add your text.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2A1C03AC-E9B8-42BE-9FBB-70C6C2B93E9B}"/>
              </a:ext>
            </a:extLst>
          </p:cNvPr>
          <p:cNvSpPr/>
          <p:nvPr/>
        </p:nvSpPr>
        <p:spPr bwMode="auto">
          <a:xfrm>
            <a:off x="5327822" y="5340548"/>
            <a:ext cx="1536356" cy="30777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Add your text.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E482ACD7-3578-4BEA-BD56-857DD80E8754}"/>
              </a:ext>
            </a:extLst>
          </p:cNvPr>
          <p:cNvSpPr/>
          <p:nvPr/>
        </p:nvSpPr>
        <p:spPr bwMode="auto">
          <a:xfrm>
            <a:off x="6972775" y="5340548"/>
            <a:ext cx="1536356" cy="30777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Add your text.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31A7C66C-61BD-4249-B7E3-658EA2B20377}"/>
              </a:ext>
            </a:extLst>
          </p:cNvPr>
          <p:cNvSpPr/>
          <p:nvPr/>
        </p:nvSpPr>
        <p:spPr bwMode="auto">
          <a:xfrm>
            <a:off x="8617728" y="5340548"/>
            <a:ext cx="1536356" cy="30777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Add your text.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53DF1730-43B2-431E-ABD3-F556DE57239E}"/>
              </a:ext>
            </a:extLst>
          </p:cNvPr>
          <p:cNvGrpSpPr/>
          <p:nvPr/>
        </p:nvGrpSpPr>
        <p:grpSpPr>
          <a:xfrm>
            <a:off x="658730" y="307528"/>
            <a:ext cx="3927476" cy="947285"/>
            <a:chOff x="658730" y="307528"/>
            <a:chExt cx="3927476" cy="947285"/>
          </a:xfrm>
        </p:grpSpPr>
        <p:grpSp>
          <p:nvGrpSpPr>
            <p:cNvPr id="33" name="组合 8">
              <a:extLst>
                <a:ext uri="{FF2B5EF4-FFF2-40B4-BE49-F238E27FC236}">
                  <a16:creationId xmlns:a16="http://schemas.microsoft.com/office/drawing/2014/main" id="{A3B2A954-9182-47DA-A40F-AE5F0013F7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8730" y="307528"/>
              <a:ext cx="3927476" cy="902432"/>
              <a:chOff x="6003922" y="3634704"/>
              <a:chExt cx="3925397" cy="902877"/>
            </a:xfrm>
          </p:grpSpPr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C5C82B91-18F6-4479-BEE2-5698F000F742}"/>
                  </a:ext>
                </a:extLst>
              </p:cNvPr>
              <p:cNvSpPr/>
              <p:nvPr/>
            </p:nvSpPr>
            <p:spPr>
              <a:xfrm>
                <a:off x="6042169" y="4144973"/>
                <a:ext cx="3887150" cy="39260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This template is exclusive designed by Fei. </a:t>
                </a:r>
                <a:r>
                  <a:rPr lang="en-US" altLang="zh-CN" sz="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er.</a:t>
                </a: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 creative, and copyrights belongs to Bao. </a:t>
                </a:r>
                <a:r>
                  <a:rPr lang="en-US" altLang="zh-CN" sz="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tu.</a:t>
                </a: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 Internet.</a:t>
                </a:r>
                <a:endPara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4E2991D3-9D95-4908-88F1-63B610EAB765}"/>
                  </a:ext>
                </a:extLst>
              </p:cNvPr>
              <p:cNvSpPr/>
              <p:nvPr/>
            </p:nvSpPr>
            <p:spPr>
              <a:xfrm>
                <a:off x="6003922" y="3634704"/>
                <a:ext cx="3761602" cy="58506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BUSINESS PLAN.</a:t>
                </a:r>
                <a:endPara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FB555C93-554C-47DB-9C91-758895A8698A}"/>
                </a:ext>
              </a:extLst>
            </p:cNvPr>
            <p:cNvCxnSpPr>
              <a:cxnSpLocks/>
            </p:cNvCxnSpPr>
            <p:nvPr/>
          </p:nvCxnSpPr>
          <p:spPr>
            <a:xfrm>
              <a:off x="782552" y="1254813"/>
              <a:ext cx="3429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234691DD-0720-43CC-86AC-68BF1486ECAB}"/>
              </a:ext>
            </a:extLst>
          </p:cNvPr>
          <p:cNvGrpSpPr/>
          <p:nvPr/>
        </p:nvGrpSpPr>
        <p:grpSpPr>
          <a:xfrm>
            <a:off x="10733185" y="4247761"/>
            <a:ext cx="3903662" cy="4116116"/>
            <a:chOff x="5600700" y="-1847850"/>
            <a:chExt cx="12630150" cy="13317538"/>
          </a:xfrm>
        </p:grpSpPr>
        <p:sp>
          <p:nvSpPr>
            <p:cNvPr id="38" name="菱形 37">
              <a:extLst>
                <a:ext uri="{FF2B5EF4-FFF2-40B4-BE49-F238E27FC236}">
                  <a16:creationId xmlns:a16="http://schemas.microsoft.com/office/drawing/2014/main" id="{45D56609-DE54-48E7-B1FF-D6B16B4BA5D5}"/>
                </a:ext>
              </a:extLst>
            </p:cNvPr>
            <p:cNvSpPr/>
            <p:nvPr/>
          </p:nvSpPr>
          <p:spPr>
            <a:xfrm>
              <a:off x="7943850" y="-1847850"/>
              <a:ext cx="10287000" cy="102870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9" name="菱形 38">
              <a:extLst>
                <a:ext uri="{FF2B5EF4-FFF2-40B4-BE49-F238E27FC236}">
                  <a16:creationId xmlns:a16="http://schemas.microsoft.com/office/drawing/2014/main" id="{5D215144-9E34-47BD-8237-B0CB64E04E9D}"/>
                </a:ext>
              </a:extLst>
            </p:cNvPr>
            <p:cNvSpPr/>
            <p:nvPr/>
          </p:nvSpPr>
          <p:spPr>
            <a:xfrm>
              <a:off x="5600700" y="4781550"/>
              <a:ext cx="6688138" cy="6688138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40" name="菱形 39">
            <a:extLst>
              <a:ext uri="{FF2B5EF4-FFF2-40B4-BE49-F238E27FC236}">
                <a16:creationId xmlns:a16="http://schemas.microsoft.com/office/drawing/2014/main" id="{EE36A149-9B96-4917-A5D5-6D43FC31F6BF}"/>
              </a:ext>
            </a:extLst>
          </p:cNvPr>
          <p:cNvSpPr/>
          <p:nvPr/>
        </p:nvSpPr>
        <p:spPr>
          <a:xfrm>
            <a:off x="-2630260" y="-1165755"/>
            <a:ext cx="3179453" cy="3179453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320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>
            <a:extLst>
              <a:ext uri="{FF2B5EF4-FFF2-40B4-BE49-F238E27FC236}">
                <a16:creationId xmlns:a16="http://schemas.microsoft.com/office/drawing/2014/main" id="{E4D1CC6B-5F6E-4482-AD63-24EB7485A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7175" y="1989138"/>
            <a:ext cx="45688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0471A88F-5017-4097-93FD-8FA7B63E116F}"/>
              </a:ext>
            </a:extLst>
          </p:cNvPr>
          <p:cNvSpPr/>
          <p:nvPr/>
        </p:nvSpPr>
        <p:spPr>
          <a:xfrm>
            <a:off x="2033588" y="2132013"/>
            <a:ext cx="3529012" cy="2212975"/>
          </a:xfrm>
          <a:prstGeom prst="rect">
            <a:avLst/>
          </a:prstGeom>
          <a:blipFill>
            <a:blip r:embed="rId4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4" name="îŝḷîḓé-Oval 5">
            <a:extLst>
              <a:ext uri="{FF2B5EF4-FFF2-40B4-BE49-F238E27FC236}">
                <a16:creationId xmlns:a16="http://schemas.microsoft.com/office/drawing/2014/main" id="{E31D5036-5DB7-4536-8A7B-DE18148E5CFE}"/>
              </a:ext>
            </a:extLst>
          </p:cNvPr>
          <p:cNvSpPr/>
          <p:nvPr/>
        </p:nvSpPr>
        <p:spPr>
          <a:xfrm>
            <a:off x="6510338" y="2225675"/>
            <a:ext cx="792162" cy="792163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5" name="îŝḷîḓé-Oval 5">
            <a:extLst>
              <a:ext uri="{FF2B5EF4-FFF2-40B4-BE49-F238E27FC236}">
                <a16:creationId xmlns:a16="http://schemas.microsoft.com/office/drawing/2014/main" id="{16485904-9ADE-40D7-9968-E456BC9630CF}"/>
              </a:ext>
            </a:extLst>
          </p:cNvPr>
          <p:cNvSpPr/>
          <p:nvPr/>
        </p:nvSpPr>
        <p:spPr>
          <a:xfrm>
            <a:off x="6729413" y="2489200"/>
            <a:ext cx="354012" cy="265113"/>
          </a:xfrm>
          <a:custGeom>
            <a:avLst/>
            <a:gdLst>
              <a:gd name="connsiteX0" fmla="*/ 227854 w 607639"/>
              <a:gd name="connsiteY0" fmla="*/ 404591 h 455076"/>
              <a:gd name="connsiteX1" fmla="*/ 227854 w 607639"/>
              <a:gd name="connsiteY1" fmla="*/ 429834 h 455076"/>
              <a:gd name="connsiteX2" fmla="*/ 379786 w 607639"/>
              <a:gd name="connsiteY2" fmla="*/ 429834 h 455076"/>
              <a:gd name="connsiteX3" fmla="*/ 379786 w 607639"/>
              <a:gd name="connsiteY3" fmla="*/ 404591 h 455076"/>
              <a:gd name="connsiteX4" fmla="*/ 303680 w 607639"/>
              <a:gd name="connsiteY4" fmla="*/ 353928 h 455076"/>
              <a:gd name="connsiteX5" fmla="*/ 303775 w 607639"/>
              <a:gd name="connsiteY5" fmla="*/ 353928 h 455076"/>
              <a:gd name="connsiteX6" fmla="*/ 303888 w 607639"/>
              <a:gd name="connsiteY6" fmla="*/ 353928 h 455076"/>
              <a:gd name="connsiteX7" fmla="*/ 312716 w 607639"/>
              <a:gd name="connsiteY7" fmla="*/ 357595 h 455076"/>
              <a:gd name="connsiteX8" fmla="*/ 316415 w 607639"/>
              <a:gd name="connsiteY8" fmla="*/ 366552 h 455076"/>
              <a:gd name="connsiteX9" fmla="*/ 303784 w 607639"/>
              <a:gd name="connsiteY9" fmla="*/ 379219 h 455076"/>
              <a:gd name="connsiteX10" fmla="*/ 291153 w 607639"/>
              <a:gd name="connsiteY10" fmla="*/ 366552 h 455076"/>
              <a:gd name="connsiteX11" fmla="*/ 294853 w 607639"/>
              <a:gd name="connsiteY11" fmla="*/ 357595 h 455076"/>
              <a:gd name="connsiteX12" fmla="*/ 303784 w 607639"/>
              <a:gd name="connsiteY12" fmla="*/ 353885 h 455076"/>
              <a:gd name="connsiteX13" fmla="*/ 303680 w 607639"/>
              <a:gd name="connsiteY13" fmla="*/ 353928 h 455076"/>
              <a:gd name="connsiteX14" fmla="*/ 25367 w 607639"/>
              <a:gd name="connsiteY14" fmla="*/ 353928 h 455076"/>
              <a:gd name="connsiteX15" fmla="*/ 25367 w 607639"/>
              <a:gd name="connsiteY15" fmla="*/ 379260 h 455076"/>
              <a:gd name="connsiteX16" fmla="*/ 303775 w 607639"/>
              <a:gd name="connsiteY16" fmla="*/ 379260 h 455076"/>
              <a:gd name="connsiteX17" fmla="*/ 582272 w 607639"/>
              <a:gd name="connsiteY17" fmla="*/ 379260 h 455076"/>
              <a:gd name="connsiteX18" fmla="*/ 582272 w 607639"/>
              <a:gd name="connsiteY18" fmla="*/ 353928 h 455076"/>
              <a:gd name="connsiteX19" fmla="*/ 303888 w 607639"/>
              <a:gd name="connsiteY19" fmla="*/ 353928 h 455076"/>
              <a:gd name="connsiteX20" fmla="*/ 25367 w 607639"/>
              <a:gd name="connsiteY20" fmla="*/ 25331 h 455076"/>
              <a:gd name="connsiteX21" fmla="*/ 25367 w 607639"/>
              <a:gd name="connsiteY21" fmla="*/ 328686 h 455076"/>
              <a:gd name="connsiteX22" fmla="*/ 582272 w 607639"/>
              <a:gd name="connsiteY22" fmla="*/ 328686 h 455076"/>
              <a:gd name="connsiteX23" fmla="*/ 582272 w 607639"/>
              <a:gd name="connsiteY23" fmla="*/ 25331 h 455076"/>
              <a:gd name="connsiteX24" fmla="*/ 25367 w 607639"/>
              <a:gd name="connsiteY24" fmla="*/ 0 h 455076"/>
              <a:gd name="connsiteX25" fmla="*/ 582272 w 607639"/>
              <a:gd name="connsiteY25" fmla="*/ 0 h 455076"/>
              <a:gd name="connsiteX26" fmla="*/ 607639 w 607639"/>
              <a:gd name="connsiteY26" fmla="*/ 25331 h 455076"/>
              <a:gd name="connsiteX27" fmla="*/ 607639 w 607639"/>
              <a:gd name="connsiteY27" fmla="*/ 379260 h 455076"/>
              <a:gd name="connsiteX28" fmla="*/ 582272 w 607639"/>
              <a:gd name="connsiteY28" fmla="*/ 404591 h 455076"/>
              <a:gd name="connsiteX29" fmla="*/ 405063 w 607639"/>
              <a:gd name="connsiteY29" fmla="*/ 404591 h 455076"/>
              <a:gd name="connsiteX30" fmla="*/ 405063 w 607639"/>
              <a:gd name="connsiteY30" fmla="*/ 429834 h 455076"/>
              <a:gd name="connsiteX31" fmla="*/ 455707 w 607639"/>
              <a:gd name="connsiteY31" fmla="*/ 429834 h 455076"/>
              <a:gd name="connsiteX32" fmla="*/ 468346 w 607639"/>
              <a:gd name="connsiteY32" fmla="*/ 442455 h 455076"/>
              <a:gd name="connsiteX33" fmla="*/ 455707 w 607639"/>
              <a:gd name="connsiteY33" fmla="*/ 455076 h 455076"/>
              <a:gd name="connsiteX34" fmla="*/ 151932 w 607639"/>
              <a:gd name="connsiteY34" fmla="*/ 455076 h 455076"/>
              <a:gd name="connsiteX35" fmla="*/ 139293 w 607639"/>
              <a:gd name="connsiteY35" fmla="*/ 442455 h 455076"/>
              <a:gd name="connsiteX36" fmla="*/ 151932 w 607639"/>
              <a:gd name="connsiteY36" fmla="*/ 429834 h 455076"/>
              <a:gd name="connsiteX37" fmla="*/ 202487 w 607639"/>
              <a:gd name="connsiteY37" fmla="*/ 429834 h 455076"/>
              <a:gd name="connsiteX38" fmla="*/ 202487 w 607639"/>
              <a:gd name="connsiteY38" fmla="*/ 404591 h 455076"/>
              <a:gd name="connsiteX39" fmla="*/ 25367 w 607639"/>
              <a:gd name="connsiteY39" fmla="*/ 404591 h 455076"/>
              <a:gd name="connsiteX40" fmla="*/ 0 w 607639"/>
              <a:gd name="connsiteY40" fmla="*/ 379260 h 455076"/>
              <a:gd name="connsiteX41" fmla="*/ 0 w 607639"/>
              <a:gd name="connsiteY41" fmla="*/ 25331 h 455076"/>
              <a:gd name="connsiteX42" fmla="*/ 25367 w 607639"/>
              <a:gd name="connsiteY42" fmla="*/ 0 h 45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07639" h="455076">
                <a:moveTo>
                  <a:pt x="227854" y="404591"/>
                </a:moveTo>
                <a:lnTo>
                  <a:pt x="227854" y="429834"/>
                </a:lnTo>
                <a:lnTo>
                  <a:pt x="379786" y="429834"/>
                </a:lnTo>
                <a:lnTo>
                  <a:pt x="379786" y="404591"/>
                </a:lnTo>
                <a:close/>
                <a:moveTo>
                  <a:pt x="303680" y="353928"/>
                </a:moveTo>
                <a:lnTo>
                  <a:pt x="303775" y="353928"/>
                </a:lnTo>
                <a:lnTo>
                  <a:pt x="303888" y="353928"/>
                </a:lnTo>
                <a:lnTo>
                  <a:pt x="312716" y="357595"/>
                </a:lnTo>
                <a:cubicBezTo>
                  <a:pt x="315001" y="359887"/>
                  <a:pt x="316415" y="363054"/>
                  <a:pt x="316415" y="366552"/>
                </a:cubicBezTo>
                <a:cubicBezTo>
                  <a:pt x="316415" y="373548"/>
                  <a:pt x="310760" y="379219"/>
                  <a:pt x="303784" y="379219"/>
                </a:cubicBezTo>
                <a:cubicBezTo>
                  <a:pt x="296808" y="379219"/>
                  <a:pt x="291153" y="373548"/>
                  <a:pt x="291153" y="366552"/>
                </a:cubicBezTo>
                <a:cubicBezTo>
                  <a:pt x="291153" y="363054"/>
                  <a:pt x="292567" y="359887"/>
                  <a:pt x="294853" y="357595"/>
                </a:cubicBezTo>
                <a:close/>
                <a:moveTo>
                  <a:pt x="303784" y="353885"/>
                </a:moveTo>
                <a:lnTo>
                  <a:pt x="303680" y="353928"/>
                </a:lnTo>
                <a:lnTo>
                  <a:pt x="25367" y="353928"/>
                </a:lnTo>
                <a:lnTo>
                  <a:pt x="25367" y="379260"/>
                </a:lnTo>
                <a:lnTo>
                  <a:pt x="303775" y="379260"/>
                </a:lnTo>
                <a:lnTo>
                  <a:pt x="582272" y="379260"/>
                </a:lnTo>
                <a:lnTo>
                  <a:pt x="582272" y="353928"/>
                </a:lnTo>
                <a:lnTo>
                  <a:pt x="303888" y="353928"/>
                </a:lnTo>
                <a:close/>
                <a:moveTo>
                  <a:pt x="25367" y="25331"/>
                </a:moveTo>
                <a:lnTo>
                  <a:pt x="25367" y="328686"/>
                </a:lnTo>
                <a:lnTo>
                  <a:pt x="582272" y="328686"/>
                </a:lnTo>
                <a:lnTo>
                  <a:pt x="582272" y="25331"/>
                </a:lnTo>
                <a:close/>
                <a:moveTo>
                  <a:pt x="25367" y="0"/>
                </a:moveTo>
                <a:lnTo>
                  <a:pt x="582272" y="0"/>
                </a:lnTo>
                <a:cubicBezTo>
                  <a:pt x="596246" y="0"/>
                  <a:pt x="607639" y="11377"/>
                  <a:pt x="607639" y="25331"/>
                </a:cubicBezTo>
                <a:lnTo>
                  <a:pt x="607639" y="379260"/>
                </a:lnTo>
                <a:cubicBezTo>
                  <a:pt x="607639" y="393214"/>
                  <a:pt x="596246" y="404591"/>
                  <a:pt x="582272" y="404591"/>
                </a:cubicBezTo>
                <a:lnTo>
                  <a:pt x="405063" y="404591"/>
                </a:lnTo>
                <a:lnTo>
                  <a:pt x="405063" y="429834"/>
                </a:lnTo>
                <a:lnTo>
                  <a:pt x="455707" y="429834"/>
                </a:lnTo>
                <a:cubicBezTo>
                  <a:pt x="462738" y="429834"/>
                  <a:pt x="468346" y="435522"/>
                  <a:pt x="468346" y="442455"/>
                </a:cubicBezTo>
                <a:cubicBezTo>
                  <a:pt x="468346" y="449477"/>
                  <a:pt x="462738" y="455076"/>
                  <a:pt x="455707" y="455076"/>
                </a:cubicBezTo>
                <a:lnTo>
                  <a:pt x="151932" y="455076"/>
                </a:lnTo>
                <a:cubicBezTo>
                  <a:pt x="144901" y="455076"/>
                  <a:pt x="139293" y="449477"/>
                  <a:pt x="139293" y="442455"/>
                </a:cubicBezTo>
                <a:cubicBezTo>
                  <a:pt x="139293" y="435433"/>
                  <a:pt x="144901" y="429834"/>
                  <a:pt x="151932" y="429834"/>
                </a:cubicBezTo>
                <a:lnTo>
                  <a:pt x="202487" y="429834"/>
                </a:lnTo>
                <a:lnTo>
                  <a:pt x="202487" y="404591"/>
                </a:lnTo>
                <a:lnTo>
                  <a:pt x="25367" y="404591"/>
                </a:lnTo>
                <a:cubicBezTo>
                  <a:pt x="11304" y="404591"/>
                  <a:pt x="0" y="393214"/>
                  <a:pt x="0" y="379260"/>
                </a:cubicBezTo>
                <a:lnTo>
                  <a:pt x="0" y="25331"/>
                </a:lnTo>
                <a:cubicBezTo>
                  <a:pt x="0" y="11377"/>
                  <a:pt x="11304" y="0"/>
                  <a:pt x="253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7" name="îŝḷîḓé-Oval 5">
            <a:extLst>
              <a:ext uri="{FF2B5EF4-FFF2-40B4-BE49-F238E27FC236}">
                <a16:creationId xmlns:a16="http://schemas.microsoft.com/office/drawing/2014/main" id="{EAEE89ED-AA84-42B0-BE4E-44D6C27825E3}"/>
              </a:ext>
            </a:extLst>
          </p:cNvPr>
          <p:cNvSpPr/>
          <p:nvPr/>
        </p:nvSpPr>
        <p:spPr>
          <a:xfrm>
            <a:off x="6510338" y="4070350"/>
            <a:ext cx="792162" cy="792163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8" name="îŝḷîḓé-Oval 5">
            <a:extLst>
              <a:ext uri="{FF2B5EF4-FFF2-40B4-BE49-F238E27FC236}">
                <a16:creationId xmlns:a16="http://schemas.microsoft.com/office/drawing/2014/main" id="{C59098A6-FF48-490C-838E-D15E07A70DD8}"/>
              </a:ext>
            </a:extLst>
          </p:cNvPr>
          <p:cNvSpPr/>
          <p:nvPr/>
        </p:nvSpPr>
        <p:spPr>
          <a:xfrm>
            <a:off x="6729413" y="4322763"/>
            <a:ext cx="354012" cy="288925"/>
          </a:xfrm>
          <a:custGeom>
            <a:avLst/>
            <a:gdLst>
              <a:gd name="connsiteX0" fmla="*/ 249749 w 607639"/>
              <a:gd name="connsiteY0" fmla="*/ 406379 h 493111"/>
              <a:gd name="connsiteX1" fmla="*/ 249749 w 607639"/>
              <a:gd name="connsiteY1" fmla="*/ 468940 h 493111"/>
              <a:gd name="connsiteX2" fmla="*/ 357890 w 607639"/>
              <a:gd name="connsiteY2" fmla="*/ 468940 h 493111"/>
              <a:gd name="connsiteX3" fmla="*/ 357890 w 607639"/>
              <a:gd name="connsiteY3" fmla="*/ 406379 h 493111"/>
              <a:gd name="connsiteX4" fmla="*/ 447786 w 607639"/>
              <a:gd name="connsiteY4" fmla="*/ 330489 h 493111"/>
              <a:gd name="connsiteX5" fmla="*/ 426068 w 607639"/>
              <a:gd name="connsiteY5" fmla="*/ 352172 h 493111"/>
              <a:gd name="connsiteX6" fmla="*/ 510712 w 607639"/>
              <a:gd name="connsiteY6" fmla="*/ 436593 h 493111"/>
              <a:gd name="connsiteX7" fmla="*/ 521571 w 607639"/>
              <a:gd name="connsiteY7" fmla="*/ 441125 h 493111"/>
              <a:gd name="connsiteX8" fmla="*/ 532430 w 607639"/>
              <a:gd name="connsiteY8" fmla="*/ 436593 h 493111"/>
              <a:gd name="connsiteX9" fmla="*/ 532430 w 607639"/>
              <a:gd name="connsiteY9" fmla="*/ 414910 h 493111"/>
              <a:gd name="connsiteX10" fmla="*/ 207471 w 607639"/>
              <a:gd name="connsiteY10" fmla="*/ 183863 h 493111"/>
              <a:gd name="connsiteX11" fmla="*/ 218591 w 607639"/>
              <a:gd name="connsiteY11" fmla="*/ 196937 h 493111"/>
              <a:gd name="connsiteX12" fmla="*/ 218325 w 607639"/>
              <a:gd name="connsiteY12" fmla="*/ 203341 h 493111"/>
              <a:gd name="connsiteX13" fmla="*/ 206225 w 607639"/>
              <a:gd name="connsiteY13" fmla="*/ 215436 h 493111"/>
              <a:gd name="connsiteX14" fmla="*/ 194126 w 607639"/>
              <a:gd name="connsiteY14" fmla="*/ 203341 h 493111"/>
              <a:gd name="connsiteX15" fmla="*/ 194393 w 607639"/>
              <a:gd name="connsiteY15" fmla="*/ 194980 h 493111"/>
              <a:gd name="connsiteX16" fmla="*/ 207471 w 607639"/>
              <a:gd name="connsiteY16" fmla="*/ 183863 h 493111"/>
              <a:gd name="connsiteX17" fmla="*/ 263111 w 607639"/>
              <a:gd name="connsiteY17" fmla="*/ 105036 h 493111"/>
              <a:gd name="connsiteX18" fmla="*/ 278606 w 607639"/>
              <a:gd name="connsiteY18" fmla="*/ 112325 h 493111"/>
              <a:gd name="connsiteX19" fmla="*/ 271393 w 607639"/>
              <a:gd name="connsiteY19" fmla="*/ 127792 h 493111"/>
              <a:gd name="connsiteX20" fmla="*/ 225798 w 607639"/>
              <a:gd name="connsiteY20" fmla="*/ 169392 h 493111"/>
              <a:gd name="connsiteX21" fmla="*/ 214844 w 607639"/>
              <a:gd name="connsiteY21" fmla="*/ 176414 h 493111"/>
              <a:gd name="connsiteX22" fmla="*/ 209679 w 607639"/>
              <a:gd name="connsiteY22" fmla="*/ 175258 h 493111"/>
              <a:gd name="connsiteX23" fmla="*/ 203891 w 607639"/>
              <a:gd name="connsiteY23" fmla="*/ 159169 h 493111"/>
              <a:gd name="connsiteX24" fmla="*/ 263111 w 607639"/>
              <a:gd name="connsiteY24" fmla="*/ 105036 h 493111"/>
              <a:gd name="connsiteX25" fmla="*/ 298702 w 607639"/>
              <a:gd name="connsiteY25" fmla="*/ 85132 h 493111"/>
              <a:gd name="connsiteX26" fmla="*/ 180324 w 607639"/>
              <a:gd name="connsiteY26" fmla="*/ 203323 h 493111"/>
              <a:gd name="connsiteX27" fmla="*/ 298702 w 607639"/>
              <a:gd name="connsiteY27" fmla="*/ 321513 h 493111"/>
              <a:gd name="connsiteX28" fmla="*/ 417168 w 607639"/>
              <a:gd name="connsiteY28" fmla="*/ 203323 h 493111"/>
              <a:gd name="connsiteX29" fmla="*/ 298702 w 607639"/>
              <a:gd name="connsiteY29" fmla="*/ 85132 h 493111"/>
              <a:gd name="connsiteX30" fmla="*/ 24209 w 607639"/>
              <a:gd name="connsiteY30" fmla="*/ 24171 h 493111"/>
              <a:gd name="connsiteX31" fmla="*/ 24209 w 607639"/>
              <a:gd name="connsiteY31" fmla="*/ 382208 h 493111"/>
              <a:gd name="connsiteX32" fmla="*/ 421974 w 607639"/>
              <a:gd name="connsiteY32" fmla="*/ 382208 h 493111"/>
              <a:gd name="connsiteX33" fmla="*/ 400435 w 607639"/>
              <a:gd name="connsiteY33" fmla="*/ 360703 h 493111"/>
              <a:gd name="connsiteX34" fmla="*/ 396875 w 607639"/>
              <a:gd name="connsiteY34" fmla="*/ 352172 h 493111"/>
              <a:gd name="connsiteX35" fmla="*/ 400435 w 607639"/>
              <a:gd name="connsiteY35" fmla="*/ 343552 h 493111"/>
              <a:gd name="connsiteX36" fmla="*/ 411294 w 607639"/>
              <a:gd name="connsiteY36" fmla="*/ 332710 h 493111"/>
              <a:gd name="connsiteX37" fmla="*/ 390644 w 607639"/>
              <a:gd name="connsiteY37" fmla="*/ 312094 h 493111"/>
              <a:gd name="connsiteX38" fmla="*/ 298702 w 607639"/>
              <a:gd name="connsiteY38" fmla="*/ 345684 h 493111"/>
              <a:gd name="connsiteX39" fmla="*/ 156115 w 607639"/>
              <a:gd name="connsiteY39" fmla="*/ 203323 h 493111"/>
              <a:gd name="connsiteX40" fmla="*/ 298702 w 607639"/>
              <a:gd name="connsiteY40" fmla="*/ 60961 h 493111"/>
              <a:gd name="connsiteX41" fmla="*/ 441377 w 607639"/>
              <a:gd name="connsiteY41" fmla="*/ 203323 h 493111"/>
              <a:gd name="connsiteX42" fmla="*/ 407733 w 607639"/>
              <a:gd name="connsiteY42" fmla="*/ 295032 h 493111"/>
              <a:gd name="connsiteX43" fmla="*/ 428383 w 607639"/>
              <a:gd name="connsiteY43" fmla="*/ 315648 h 493111"/>
              <a:gd name="connsiteX44" fmla="*/ 439241 w 607639"/>
              <a:gd name="connsiteY44" fmla="*/ 304807 h 493111"/>
              <a:gd name="connsiteX45" fmla="*/ 456330 w 607639"/>
              <a:gd name="connsiteY45" fmla="*/ 304807 h 493111"/>
              <a:gd name="connsiteX46" fmla="*/ 533854 w 607639"/>
              <a:gd name="connsiteY46" fmla="*/ 382208 h 493111"/>
              <a:gd name="connsiteX47" fmla="*/ 583430 w 607639"/>
              <a:gd name="connsiteY47" fmla="*/ 382208 h 493111"/>
              <a:gd name="connsiteX48" fmla="*/ 583430 w 607639"/>
              <a:gd name="connsiteY48" fmla="*/ 24171 h 493111"/>
              <a:gd name="connsiteX49" fmla="*/ 12104 w 607639"/>
              <a:gd name="connsiteY49" fmla="*/ 0 h 493111"/>
              <a:gd name="connsiteX50" fmla="*/ 595535 w 607639"/>
              <a:gd name="connsiteY50" fmla="*/ 0 h 493111"/>
              <a:gd name="connsiteX51" fmla="*/ 607639 w 607639"/>
              <a:gd name="connsiteY51" fmla="*/ 12085 h 493111"/>
              <a:gd name="connsiteX52" fmla="*/ 607639 w 607639"/>
              <a:gd name="connsiteY52" fmla="*/ 394294 h 493111"/>
              <a:gd name="connsiteX53" fmla="*/ 595535 w 607639"/>
              <a:gd name="connsiteY53" fmla="*/ 406379 h 493111"/>
              <a:gd name="connsiteX54" fmla="*/ 556016 w 607639"/>
              <a:gd name="connsiteY54" fmla="*/ 406379 h 493111"/>
              <a:gd name="connsiteX55" fmla="*/ 549519 w 607639"/>
              <a:gd name="connsiteY55" fmla="*/ 453744 h 493111"/>
              <a:gd name="connsiteX56" fmla="*/ 521571 w 607639"/>
              <a:gd name="connsiteY56" fmla="*/ 465297 h 493111"/>
              <a:gd name="connsiteX57" fmla="*/ 493534 w 607639"/>
              <a:gd name="connsiteY57" fmla="*/ 453744 h 493111"/>
              <a:gd name="connsiteX58" fmla="*/ 446184 w 607639"/>
              <a:gd name="connsiteY58" fmla="*/ 406379 h 493111"/>
              <a:gd name="connsiteX59" fmla="*/ 382100 w 607639"/>
              <a:gd name="connsiteY59" fmla="*/ 406379 h 493111"/>
              <a:gd name="connsiteX60" fmla="*/ 382100 w 607639"/>
              <a:gd name="connsiteY60" fmla="*/ 468940 h 493111"/>
              <a:gd name="connsiteX61" fmla="*/ 425000 w 607639"/>
              <a:gd name="connsiteY61" fmla="*/ 468940 h 493111"/>
              <a:gd name="connsiteX62" fmla="*/ 437105 w 607639"/>
              <a:gd name="connsiteY62" fmla="*/ 481026 h 493111"/>
              <a:gd name="connsiteX63" fmla="*/ 425000 w 607639"/>
              <a:gd name="connsiteY63" fmla="*/ 493111 h 493111"/>
              <a:gd name="connsiteX64" fmla="*/ 182639 w 607639"/>
              <a:gd name="connsiteY64" fmla="*/ 493111 h 493111"/>
              <a:gd name="connsiteX65" fmla="*/ 170534 w 607639"/>
              <a:gd name="connsiteY65" fmla="*/ 481026 h 493111"/>
              <a:gd name="connsiteX66" fmla="*/ 182639 w 607639"/>
              <a:gd name="connsiteY66" fmla="*/ 468940 h 493111"/>
              <a:gd name="connsiteX67" fmla="*/ 225540 w 607639"/>
              <a:gd name="connsiteY67" fmla="*/ 468940 h 493111"/>
              <a:gd name="connsiteX68" fmla="*/ 225540 w 607639"/>
              <a:gd name="connsiteY68" fmla="*/ 406379 h 493111"/>
              <a:gd name="connsiteX69" fmla="*/ 12104 w 607639"/>
              <a:gd name="connsiteY69" fmla="*/ 406379 h 493111"/>
              <a:gd name="connsiteX70" fmla="*/ 0 w 607639"/>
              <a:gd name="connsiteY70" fmla="*/ 394294 h 493111"/>
              <a:gd name="connsiteX71" fmla="*/ 0 w 607639"/>
              <a:gd name="connsiteY71" fmla="*/ 12085 h 493111"/>
              <a:gd name="connsiteX72" fmla="*/ 12104 w 607639"/>
              <a:gd name="connsiteY72" fmla="*/ 0 h 493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07639" h="493111">
                <a:moveTo>
                  <a:pt x="249749" y="406379"/>
                </a:moveTo>
                <a:lnTo>
                  <a:pt x="249749" y="468940"/>
                </a:lnTo>
                <a:lnTo>
                  <a:pt x="357890" y="468940"/>
                </a:lnTo>
                <a:lnTo>
                  <a:pt x="357890" y="406379"/>
                </a:lnTo>
                <a:close/>
                <a:moveTo>
                  <a:pt x="447786" y="330489"/>
                </a:moveTo>
                <a:lnTo>
                  <a:pt x="426068" y="352172"/>
                </a:lnTo>
                <a:lnTo>
                  <a:pt x="510712" y="436593"/>
                </a:lnTo>
                <a:cubicBezTo>
                  <a:pt x="513561" y="439526"/>
                  <a:pt x="517477" y="441125"/>
                  <a:pt x="521571" y="441125"/>
                </a:cubicBezTo>
                <a:cubicBezTo>
                  <a:pt x="525665" y="441125"/>
                  <a:pt x="529493" y="439526"/>
                  <a:pt x="532430" y="436593"/>
                </a:cubicBezTo>
                <a:cubicBezTo>
                  <a:pt x="538393" y="430639"/>
                  <a:pt x="538393" y="420953"/>
                  <a:pt x="532430" y="414910"/>
                </a:cubicBezTo>
                <a:close/>
                <a:moveTo>
                  <a:pt x="207471" y="183863"/>
                </a:moveTo>
                <a:cubicBezTo>
                  <a:pt x="214143" y="184397"/>
                  <a:pt x="219036" y="190266"/>
                  <a:pt x="218591" y="196937"/>
                </a:cubicBezTo>
                <a:cubicBezTo>
                  <a:pt x="218413" y="199071"/>
                  <a:pt x="218325" y="201206"/>
                  <a:pt x="218325" y="203341"/>
                </a:cubicBezTo>
                <a:cubicBezTo>
                  <a:pt x="218325" y="210011"/>
                  <a:pt x="212898" y="215436"/>
                  <a:pt x="206225" y="215436"/>
                </a:cubicBezTo>
                <a:cubicBezTo>
                  <a:pt x="199553" y="215436"/>
                  <a:pt x="194126" y="210011"/>
                  <a:pt x="194126" y="203341"/>
                </a:cubicBezTo>
                <a:cubicBezTo>
                  <a:pt x="194126" y="200583"/>
                  <a:pt x="194215" y="197737"/>
                  <a:pt x="194393" y="194980"/>
                </a:cubicBezTo>
                <a:cubicBezTo>
                  <a:pt x="194927" y="188310"/>
                  <a:pt x="200799" y="183329"/>
                  <a:pt x="207471" y="183863"/>
                </a:cubicBezTo>
                <a:close/>
                <a:moveTo>
                  <a:pt x="263111" y="105036"/>
                </a:moveTo>
                <a:cubicBezTo>
                  <a:pt x="269433" y="102814"/>
                  <a:pt x="276380" y="106014"/>
                  <a:pt x="278606" y="112325"/>
                </a:cubicBezTo>
                <a:cubicBezTo>
                  <a:pt x="280921" y="118547"/>
                  <a:pt x="277626" y="125480"/>
                  <a:pt x="271393" y="127792"/>
                </a:cubicBezTo>
                <a:cubicBezTo>
                  <a:pt x="251445" y="134992"/>
                  <a:pt x="234792" y="150192"/>
                  <a:pt x="225798" y="169392"/>
                </a:cubicBezTo>
                <a:cubicBezTo>
                  <a:pt x="223750" y="173836"/>
                  <a:pt x="219386" y="176414"/>
                  <a:pt x="214844" y="176414"/>
                </a:cubicBezTo>
                <a:cubicBezTo>
                  <a:pt x="213063" y="176414"/>
                  <a:pt x="211371" y="176058"/>
                  <a:pt x="209679" y="175258"/>
                </a:cubicBezTo>
                <a:cubicBezTo>
                  <a:pt x="203624" y="172414"/>
                  <a:pt x="201041" y="165214"/>
                  <a:pt x="203891" y="159169"/>
                </a:cubicBezTo>
                <a:cubicBezTo>
                  <a:pt x="215557" y="134192"/>
                  <a:pt x="237107" y="114458"/>
                  <a:pt x="263111" y="105036"/>
                </a:cubicBezTo>
                <a:close/>
                <a:moveTo>
                  <a:pt x="298702" y="85132"/>
                </a:moveTo>
                <a:cubicBezTo>
                  <a:pt x="233461" y="85132"/>
                  <a:pt x="180324" y="138185"/>
                  <a:pt x="180324" y="203323"/>
                </a:cubicBezTo>
                <a:cubicBezTo>
                  <a:pt x="180324" y="268550"/>
                  <a:pt x="233461" y="321513"/>
                  <a:pt x="298702" y="321513"/>
                </a:cubicBezTo>
                <a:cubicBezTo>
                  <a:pt x="364032" y="321513"/>
                  <a:pt x="417168" y="268550"/>
                  <a:pt x="417168" y="203323"/>
                </a:cubicBezTo>
                <a:cubicBezTo>
                  <a:pt x="417168" y="138185"/>
                  <a:pt x="364032" y="85132"/>
                  <a:pt x="298702" y="85132"/>
                </a:cubicBezTo>
                <a:close/>
                <a:moveTo>
                  <a:pt x="24209" y="24171"/>
                </a:moveTo>
                <a:lnTo>
                  <a:pt x="24209" y="382208"/>
                </a:lnTo>
                <a:lnTo>
                  <a:pt x="421974" y="382208"/>
                </a:lnTo>
                <a:lnTo>
                  <a:pt x="400435" y="360703"/>
                </a:lnTo>
                <a:cubicBezTo>
                  <a:pt x="398121" y="358392"/>
                  <a:pt x="396875" y="355371"/>
                  <a:pt x="396875" y="352172"/>
                </a:cubicBezTo>
                <a:cubicBezTo>
                  <a:pt x="396875" y="348972"/>
                  <a:pt x="398121" y="345862"/>
                  <a:pt x="400435" y="343552"/>
                </a:cubicBezTo>
                <a:lnTo>
                  <a:pt x="411294" y="332710"/>
                </a:lnTo>
                <a:lnTo>
                  <a:pt x="390644" y="312094"/>
                </a:lnTo>
                <a:cubicBezTo>
                  <a:pt x="365812" y="333066"/>
                  <a:pt x="333681" y="345684"/>
                  <a:pt x="298702" y="345684"/>
                </a:cubicBezTo>
                <a:cubicBezTo>
                  <a:pt x="220110" y="345684"/>
                  <a:pt x="156115" y="281880"/>
                  <a:pt x="156115" y="203323"/>
                </a:cubicBezTo>
                <a:cubicBezTo>
                  <a:pt x="156115" y="124855"/>
                  <a:pt x="220110" y="60961"/>
                  <a:pt x="298702" y="60961"/>
                </a:cubicBezTo>
                <a:cubicBezTo>
                  <a:pt x="377383" y="60961"/>
                  <a:pt x="441377" y="124855"/>
                  <a:pt x="441377" y="203323"/>
                </a:cubicBezTo>
                <a:cubicBezTo>
                  <a:pt x="441377" y="238247"/>
                  <a:pt x="428650" y="270238"/>
                  <a:pt x="407733" y="295032"/>
                </a:cubicBezTo>
                <a:lnTo>
                  <a:pt x="428383" y="315648"/>
                </a:lnTo>
                <a:lnTo>
                  <a:pt x="439241" y="304807"/>
                </a:lnTo>
                <a:cubicBezTo>
                  <a:pt x="443959" y="300097"/>
                  <a:pt x="451613" y="300097"/>
                  <a:pt x="456330" y="304807"/>
                </a:cubicBezTo>
                <a:lnTo>
                  <a:pt x="533854" y="382208"/>
                </a:lnTo>
                <a:lnTo>
                  <a:pt x="583430" y="382208"/>
                </a:lnTo>
                <a:lnTo>
                  <a:pt x="583430" y="24171"/>
                </a:lnTo>
                <a:close/>
                <a:moveTo>
                  <a:pt x="12104" y="0"/>
                </a:moveTo>
                <a:lnTo>
                  <a:pt x="595535" y="0"/>
                </a:lnTo>
                <a:cubicBezTo>
                  <a:pt x="602210" y="0"/>
                  <a:pt x="607639" y="5421"/>
                  <a:pt x="607639" y="12085"/>
                </a:cubicBezTo>
                <a:lnTo>
                  <a:pt x="607639" y="394294"/>
                </a:lnTo>
                <a:cubicBezTo>
                  <a:pt x="607639" y="400958"/>
                  <a:pt x="602210" y="406379"/>
                  <a:pt x="595535" y="406379"/>
                </a:cubicBezTo>
                <a:lnTo>
                  <a:pt x="556016" y="406379"/>
                </a:lnTo>
                <a:cubicBezTo>
                  <a:pt x="564472" y="421397"/>
                  <a:pt x="562336" y="440859"/>
                  <a:pt x="549519" y="453744"/>
                </a:cubicBezTo>
                <a:cubicBezTo>
                  <a:pt x="542042" y="461120"/>
                  <a:pt x="532074" y="465297"/>
                  <a:pt x="521571" y="465297"/>
                </a:cubicBezTo>
                <a:cubicBezTo>
                  <a:pt x="510980" y="465297"/>
                  <a:pt x="501011" y="461120"/>
                  <a:pt x="493534" y="453744"/>
                </a:cubicBezTo>
                <a:lnTo>
                  <a:pt x="446184" y="406379"/>
                </a:lnTo>
                <a:lnTo>
                  <a:pt x="382100" y="406379"/>
                </a:lnTo>
                <a:lnTo>
                  <a:pt x="382100" y="468940"/>
                </a:lnTo>
                <a:lnTo>
                  <a:pt x="425000" y="468940"/>
                </a:lnTo>
                <a:cubicBezTo>
                  <a:pt x="431676" y="468940"/>
                  <a:pt x="437105" y="474361"/>
                  <a:pt x="437105" y="481026"/>
                </a:cubicBezTo>
                <a:cubicBezTo>
                  <a:pt x="437105" y="487690"/>
                  <a:pt x="431676" y="493111"/>
                  <a:pt x="425000" y="493111"/>
                </a:cubicBezTo>
                <a:lnTo>
                  <a:pt x="182639" y="493111"/>
                </a:lnTo>
                <a:cubicBezTo>
                  <a:pt x="175874" y="493111"/>
                  <a:pt x="170534" y="487690"/>
                  <a:pt x="170534" y="481026"/>
                </a:cubicBezTo>
                <a:cubicBezTo>
                  <a:pt x="170534" y="474361"/>
                  <a:pt x="175874" y="468940"/>
                  <a:pt x="182639" y="468940"/>
                </a:cubicBezTo>
                <a:lnTo>
                  <a:pt x="225540" y="468940"/>
                </a:lnTo>
                <a:lnTo>
                  <a:pt x="225540" y="406379"/>
                </a:lnTo>
                <a:lnTo>
                  <a:pt x="12104" y="406379"/>
                </a:lnTo>
                <a:cubicBezTo>
                  <a:pt x="5429" y="406379"/>
                  <a:pt x="0" y="400958"/>
                  <a:pt x="0" y="394294"/>
                </a:cubicBezTo>
                <a:lnTo>
                  <a:pt x="0" y="12085"/>
                </a:lnTo>
                <a:cubicBezTo>
                  <a:pt x="0" y="5421"/>
                  <a:pt x="5429" y="0"/>
                  <a:pt x="121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grpSp>
        <p:nvGrpSpPr>
          <p:cNvPr id="4104" name="组合 8">
            <a:extLst>
              <a:ext uri="{FF2B5EF4-FFF2-40B4-BE49-F238E27FC236}">
                <a16:creationId xmlns:a16="http://schemas.microsoft.com/office/drawing/2014/main" id="{0BFBBBA7-D825-465D-9965-5CC690AABD2C}"/>
              </a:ext>
            </a:extLst>
          </p:cNvPr>
          <p:cNvGrpSpPr>
            <a:grpSpLocks/>
          </p:cNvGrpSpPr>
          <p:nvPr/>
        </p:nvGrpSpPr>
        <p:grpSpPr bwMode="auto">
          <a:xfrm>
            <a:off x="1731963" y="4975225"/>
            <a:ext cx="3903662" cy="657225"/>
            <a:chOff x="6003923" y="4254292"/>
            <a:chExt cx="3901137" cy="656989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6DE223B5-7BEB-4F8C-A3C4-14EB4A319860}"/>
                </a:ext>
              </a:extLst>
            </p:cNvPr>
            <p:cNvSpPr/>
            <p:nvPr/>
          </p:nvSpPr>
          <p:spPr>
            <a:xfrm>
              <a:off x="6003923" y="4572840"/>
              <a:ext cx="3901137" cy="33844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This template is exclusive designed by Fei.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er.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creative, and copyrights belongs to Bao.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tu.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Internet.</a:t>
              </a:r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B64BAF78-23F8-42AD-BF2C-6112B56FB0DC}"/>
                </a:ext>
              </a:extLst>
            </p:cNvPr>
            <p:cNvSpPr/>
            <p:nvPr/>
          </p:nvSpPr>
          <p:spPr>
            <a:xfrm>
              <a:off x="6003923" y="4254292"/>
              <a:ext cx="2301875" cy="33844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Add your text.</a:t>
              </a:r>
            </a:p>
          </p:txBody>
        </p:sp>
      </p:grpSp>
      <p:grpSp>
        <p:nvGrpSpPr>
          <p:cNvPr id="4105" name="组合 8">
            <a:extLst>
              <a:ext uri="{FF2B5EF4-FFF2-40B4-BE49-F238E27FC236}">
                <a16:creationId xmlns:a16="http://schemas.microsoft.com/office/drawing/2014/main" id="{7142499E-FB43-46FC-97B7-6CB7A453AB4A}"/>
              </a:ext>
            </a:extLst>
          </p:cNvPr>
          <p:cNvGrpSpPr>
            <a:grpSpLocks/>
          </p:cNvGrpSpPr>
          <p:nvPr/>
        </p:nvGrpSpPr>
        <p:grpSpPr bwMode="auto">
          <a:xfrm>
            <a:off x="7504113" y="2301872"/>
            <a:ext cx="3160712" cy="763083"/>
            <a:chOff x="6003922" y="4322116"/>
            <a:chExt cx="3159293" cy="763310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2AC5704E-B7E1-4C19-AE2B-46246FF70EE3}"/>
                </a:ext>
              </a:extLst>
            </p:cNvPr>
            <p:cNvSpPr/>
            <p:nvPr/>
          </p:nvSpPr>
          <p:spPr>
            <a:xfrm>
              <a:off x="6003922" y="4623624"/>
              <a:ext cx="3159293" cy="461802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This template is exclusive designed by Fei.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er.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creative, and copyrights belongs to Bao.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tu.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Internet. This template is exclusive designed by Fei.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er.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creative, and copyrights belongs to Bao.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tu.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Internet.</a:t>
              </a:r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D66FA831-C6B7-4BD7-8CCD-9A94F6B4C635}"/>
                </a:ext>
              </a:extLst>
            </p:cNvPr>
            <p:cNvSpPr/>
            <p:nvPr/>
          </p:nvSpPr>
          <p:spPr>
            <a:xfrm>
              <a:off x="6003923" y="4322116"/>
              <a:ext cx="1714678" cy="33844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Add your text.</a:t>
              </a:r>
            </a:p>
          </p:txBody>
        </p:sp>
      </p:grpSp>
      <p:grpSp>
        <p:nvGrpSpPr>
          <p:cNvPr id="4106" name="组合 8">
            <a:extLst>
              <a:ext uri="{FF2B5EF4-FFF2-40B4-BE49-F238E27FC236}">
                <a16:creationId xmlns:a16="http://schemas.microsoft.com/office/drawing/2014/main" id="{FFD38D83-B2DA-4899-B304-E3A9ECA356A5}"/>
              </a:ext>
            </a:extLst>
          </p:cNvPr>
          <p:cNvGrpSpPr>
            <a:grpSpLocks/>
          </p:cNvGrpSpPr>
          <p:nvPr/>
        </p:nvGrpSpPr>
        <p:grpSpPr bwMode="auto">
          <a:xfrm>
            <a:off x="7504113" y="4173536"/>
            <a:ext cx="3160712" cy="763623"/>
            <a:chOff x="6003922" y="4322116"/>
            <a:chExt cx="3159293" cy="762484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43293EBD-0F18-411D-B114-B77C222BCD3D}"/>
                </a:ext>
              </a:extLst>
            </p:cNvPr>
            <p:cNvSpPr/>
            <p:nvPr/>
          </p:nvSpPr>
          <p:spPr>
            <a:xfrm>
              <a:off x="6003922" y="4623624"/>
              <a:ext cx="3159293" cy="460976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This template is exclusive designed by Fei.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er.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creative, and copyrights belongs to Bao.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tu.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Internet. This template is exclusive designed by Fei.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er.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creative, and copyrights belongs to Bao.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tu.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Internet.</a:t>
              </a:r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54B69396-83E4-424D-A1A8-BB91198647DA}"/>
                </a:ext>
              </a:extLst>
            </p:cNvPr>
            <p:cNvSpPr/>
            <p:nvPr/>
          </p:nvSpPr>
          <p:spPr>
            <a:xfrm>
              <a:off x="6003923" y="4322116"/>
              <a:ext cx="1714678" cy="33844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Add your text.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D8C593F2-E9AF-4871-BFB6-FD53ADCF6283}"/>
              </a:ext>
            </a:extLst>
          </p:cNvPr>
          <p:cNvGrpSpPr/>
          <p:nvPr/>
        </p:nvGrpSpPr>
        <p:grpSpPr>
          <a:xfrm>
            <a:off x="658730" y="307528"/>
            <a:ext cx="3927476" cy="947285"/>
            <a:chOff x="658730" y="307528"/>
            <a:chExt cx="3927476" cy="947285"/>
          </a:xfrm>
        </p:grpSpPr>
        <p:grpSp>
          <p:nvGrpSpPr>
            <p:cNvPr id="17" name="组合 8">
              <a:extLst>
                <a:ext uri="{FF2B5EF4-FFF2-40B4-BE49-F238E27FC236}">
                  <a16:creationId xmlns:a16="http://schemas.microsoft.com/office/drawing/2014/main" id="{78B5B6A6-416A-4ED4-8445-429759B1D1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8730" y="307528"/>
              <a:ext cx="3927476" cy="902432"/>
              <a:chOff x="6003922" y="3634704"/>
              <a:chExt cx="3925397" cy="902877"/>
            </a:xfrm>
          </p:grpSpPr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661B6A77-1A2C-4137-89A4-BE5DAFFCCE8B}"/>
                  </a:ext>
                </a:extLst>
              </p:cNvPr>
              <p:cNvSpPr/>
              <p:nvPr/>
            </p:nvSpPr>
            <p:spPr>
              <a:xfrm>
                <a:off x="6042169" y="4144973"/>
                <a:ext cx="3887150" cy="39260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This template is exclusive designed by Fei. </a:t>
                </a:r>
                <a:r>
                  <a:rPr lang="en-US" altLang="zh-CN" sz="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er.</a:t>
                </a: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 creative, and copyrights belongs to Bao. </a:t>
                </a:r>
                <a:r>
                  <a:rPr lang="en-US" altLang="zh-CN" sz="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tu.</a:t>
                </a: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 Internet.</a:t>
                </a:r>
                <a:endPara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2D1E4E65-CD45-4A33-BCD1-E3493148D615}"/>
                  </a:ext>
                </a:extLst>
              </p:cNvPr>
              <p:cNvSpPr/>
              <p:nvPr/>
            </p:nvSpPr>
            <p:spPr>
              <a:xfrm>
                <a:off x="6003922" y="3634704"/>
                <a:ext cx="3761602" cy="58506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BUSINESS PLAN.</a:t>
                </a:r>
                <a:endPara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25446FE1-A740-4811-9072-0669F25E3F55}"/>
                </a:ext>
              </a:extLst>
            </p:cNvPr>
            <p:cNvCxnSpPr>
              <a:cxnSpLocks/>
            </p:cNvCxnSpPr>
            <p:nvPr/>
          </p:nvCxnSpPr>
          <p:spPr>
            <a:xfrm>
              <a:off x="782552" y="1254813"/>
              <a:ext cx="3429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B638112B-43CE-40BF-B188-3F60F9660DA3}"/>
              </a:ext>
            </a:extLst>
          </p:cNvPr>
          <p:cNvGrpSpPr/>
          <p:nvPr/>
        </p:nvGrpSpPr>
        <p:grpSpPr>
          <a:xfrm>
            <a:off x="10733185" y="4247761"/>
            <a:ext cx="3903662" cy="4116116"/>
            <a:chOff x="5600700" y="-1847850"/>
            <a:chExt cx="12630150" cy="13317538"/>
          </a:xfrm>
        </p:grpSpPr>
        <p:sp>
          <p:nvSpPr>
            <p:cNvPr id="27" name="菱形 26">
              <a:extLst>
                <a:ext uri="{FF2B5EF4-FFF2-40B4-BE49-F238E27FC236}">
                  <a16:creationId xmlns:a16="http://schemas.microsoft.com/office/drawing/2014/main" id="{BEA10E35-8CBE-4058-B27E-AFB1E3DFBBD3}"/>
                </a:ext>
              </a:extLst>
            </p:cNvPr>
            <p:cNvSpPr/>
            <p:nvPr/>
          </p:nvSpPr>
          <p:spPr>
            <a:xfrm>
              <a:off x="7943850" y="-1847850"/>
              <a:ext cx="10287000" cy="102870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8" name="菱形 27">
              <a:extLst>
                <a:ext uri="{FF2B5EF4-FFF2-40B4-BE49-F238E27FC236}">
                  <a16:creationId xmlns:a16="http://schemas.microsoft.com/office/drawing/2014/main" id="{399F91F9-33B5-43A3-82A5-C3B99D1219F5}"/>
                </a:ext>
              </a:extLst>
            </p:cNvPr>
            <p:cNvSpPr/>
            <p:nvPr/>
          </p:nvSpPr>
          <p:spPr>
            <a:xfrm>
              <a:off x="5600700" y="4781550"/>
              <a:ext cx="6688138" cy="6688138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30" name="菱形 29">
            <a:extLst>
              <a:ext uri="{FF2B5EF4-FFF2-40B4-BE49-F238E27FC236}">
                <a16:creationId xmlns:a16="http://schemas.microsoft.com/office/drawing/2014/main" id="{609F17F4-FA3E-49ED-9049-9B967919531F}"/>
              </a:ext>
            </a:extLst>
          </p:cNvPr>
          <p:cNvSpPr/>
          <p:nvPr/>
        </p:nvSpPr>
        <p:spPr>
          <a:xfrm>
            <a:off x="-2630260" y="-1165755"/>
            <a:ext cx="3179453" cy="3179453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 animBg="1"/>
      <p:bldP spid="35" grpId="0" animBg="1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组合 32">
            <a:extLst>
              <a:ext uri="{FF2B5EF4-FFF2-40B4-BE49-F238E27FC236}">
                <a16:creationId xmlns:a16="http://schemas.microsoft.com/office/drawing/2014/main" id="{01702A42-C5E5-499A-8597-C92C5CE1C05E}"/>
              </a:ext>
            </a:extLst>
          </p:cNvPr>
          <p:cNvGrpSpPr>
            <a:grpSpLocks/>
          </p:cNvGrpSpPr>
          <p:nvPr/>
        </p:nvGrpSpPr>
        <p:grpSpPr bwMode="auto">
          <a:xfrm>
            <a:off x="1997075" y="2298700"/>
            <a:ext cx="5937250" cy="3438525"/>
            <a:chOff x="1174192" y="1761586"/>
            <a:chExt cx="6971682" cy="4038384"/>
          </a:xfrm>
        </p:grpSpPr>
        <p:cxnSp>
          <p:nvCxnSpPr>
            <p:cNvPr id="2" name="直接连接符 1">
              <a:extLst>
                <a:ext uri="{FF2B5EF4-FFF2-40B4-BE49-F238E27FC236}">
                  <a16:creationId xmlns:a16="http://schemas.microsoft.com/office/drawing/2014/main" id="{45F279C6-92F9-4410-9D55-9F20CDB8E1C6}"/>
                </a:ext>
              </a:extLst>
            </p:cNvPr>
            <p:cNvCxnSpPr/>
            <p:nvPr/>
          </p:nvCxnSpPr>
          <p:spPr>
            <a:xfrm>
              <a:off x="1500408" y="2279901"/>
              <a:ext cx="0" cy="139274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F2C871BA-A380-40EE-864C-A575F5C1BB40}"/>
                </a:ext>
              </a:extLst>
            </p:cNvPr>
            <p:cNvCxnSpPr/>
            <p:nvPr/>
          </p:nvCxnSpPr>
          <p:spPr>
            <a:xfrm>
              <a:off x="1500408" y="4133158"/>
              <a:ext cx="0" cy="130138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C6701997-C8F8-45EC-8B44-DB2D8B0FF4C8}"/>
                </a:ext>
              </a:extLst>
            </p:cNvPr>
            <p:cNvCxnSpPr/>
            <p:nvPr/>
          </p:nvCxnSpPr>
          <p:spPr>
            <a:xfrm>
              <a:off x="1500408" y="5473693"/>
              <a:ext cx="3817648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66F971CD-00EF-4555-840F-591C78384386}"/>
                </a:ext>
              </a:extLst>
            </p:cNvPr>
            <p:cNvCxnSpPr/>
            <p:nvPr/>
          </p:nvCxnSpPr>
          <p:spPr>
            <a:xfrm>
              <a:off x="5547338" y="2087864"/>
              <a:ext cx="0" cy="315463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0735AD66-9F3B-4632-A252-A545A0A32D19}"/>
                </a:ext>
              </a:extLst>
            </p:cNvPr>
            <p:cNvCxnSpPr/>
            <p:nvPr/>
          </p:nvCxnSpPr>
          <p:spPr>
            <a:xfrm>
              <a:off x="5547338" y="2087864"/>
              <a:ext cx="2098961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C47AE849-42AD-41D4-B1DD-CBC2AF92E4CA}"/>
                </a:ext>
              </a:extLst>
            </p:cNvPr>
            <p:cNvCxnSpPr/>
            <p:nvPr/>
          </p:nvCxnSpPr>
          <p:spPr>
            <a:xfrm>
              <a:off x="7819660" y="2345157"/>
              <a:ext cx="0" cy="132748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504" name="组合 17">
              <a:extLst>
                <a:ext uri="{FF2B5EF4-FFF2-40B4-BE49-F238E27FC236}">
                  <a16:creationId xmlns:a16="http://schemas.microsoft.com/office/drawing/2014/main" id="{604C2389-6BE7-4195-AE4E-4130726371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74192" y="1761586"/>
              <a:ext cx="654295" cy="654420"/>
              <a:chOff x="598128" y="1445813"/>
              <a:chExt cx="654295" cy="654420"/>
            </a:xfrm>
          </p:grpSpPr>
          <p:sp>
            <p:nvSpPr>
              <p:cNvPr id="19" name="菱形 18">
                <a:extLst>
                  <a:ext uri="{FF2B5EF4-FFF2-40B4-BE49-F238E27FC236}">
                    <a16:creationId xmlns:a16="http://schemas.microsoft.com/office/drawing/2014/main" id="{193365F2-9E38-4B0C-A1B8-E5DE6BE17E6C}"/>
                  </a:ext>
                </a:extLst>
              </p:cNvPr>
              <p:cNvSpPr/>
              <p:nvPr/>
            </p:nvSpPr>
            <p:spPr>
              <a:xfrm>
                <a:off x="598128" y="1445813"/>
                <a:ext cx="654295" cy="654420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0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0" name="TextBox 20">
                <a:extLst>
                  <a:ext uri="{FF2B5EF4-FFF2-40B4-BE49-F238E27FC236}">
                    <a16:creationId xmlns:a16="http://schemas.microsoft.com/office/drawing/2014/main" id="{17A5CA21-C214-4E30-A393-736AA9CCAFAE}"/>
                  </a:ext>
                </a:extLst>
              </p:cNvPr>
              <p:cNvSpPr txBox="1"/>
              <p:nvPr/>
            </p:nvSpPr>
            <p:spPr>
              <a:xfrm>
                <a:off x="806818" y="1547873"/>
                <a:ext cx="272933" cy="43376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400" spc="400" dirty="0">
                    <a:solidFill>
                      <a:schemeClr val="bg1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1</a:t>
                </a:r>
                <a:endParaRPr lang="zh-CN" altLang="en-US" sz="2400" spc="4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grpSp>
          <p:nvGrpSpPr>
            <p:cNvPr id="20505" name="组合 20">
              <a:extLst>
                <a:ext uri="{FF2B5EF4-FFF2-40B4-BE49-F238E27FC236}">
                  <a16:creationId xmlns:a16="http://schemas.microsoft.com/office/drawing/2014/main" id="{A46DB122-0DE5-41BB-9321-E29640C851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74192" y="3575690"/>
              <a:ext cx="654295" cy="654419"/>
              <a:chOff x="598128" y="3259917"/>
              <a:chExt cx="654295" cy="654419"/>
            </a:xfrm>
          </p:grpSpPr>
          <p:sp>
            <p:nvSpPr>
              <p:cNvPr id="22" name="菱形 21">
                <a:extLst>
                  <a:ext uri="{FF2B5EF4-FFF2-40B4-BE49-F238E27FC236}">
                    <a16:creationId xmlns:a16="http://schemas.microsoft.com/office/drawing/2014/main" id="{F6FD62FF-B8CB-4B84-BC7D-52A699188B85}"/>
                  </a:ext>
                </a:extLst>
              </p:cNvPr>
              <p:cNvSpPr/>
              <p:nvPr/>
            </p:nvSpPr>
            <p:spPr>
              <a:xfrm>
                <a:off x="598128" y="3259917"/>
                <a:ext cx="654295" cy="654419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0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3" name="TextBox 20">
                <a:extLst>
                  <a:ext uri="{FF2B5EF4-FFF2-40B4-BE49-F238E27FC236}">
                    <a16:creationId xmlns:a16="http://schemas.microsoft.com/office/drawing/2014/main" id="{43298F71-1D62-40AE-92B6-AE7923200BDC}"/>
                  </a:ext>
                </a:extLst>
              </p:cNvPr>
              <p:cNvSpPr txBox="1"/>
              <p:nvPr/>
            </p:nvSpPr>
            <p:spPr>
              <a:xfrm>
                <a:off x="806818" y="3371280"/>
                <a:ext cx="272933" cy="43376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400" spc="400" dirty="0">
                    <a:solidFill>
                      <a:schemeClr val="bg1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2</a:t>
                </a:r>
                <a:endParaRPr lang="zh-CN" altLang="en-US" sz="2400" spc="4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grpSp>
          <p:nvGrpSpPr>
            <p:cNvPr id="20506" name="组合 23">
              <a:extLst>
                <a:ext uri="{FF2B5EF4-FFF2-40B4-BE49-F238E27FC236}">
                  <a16:creationId xmlns:a16="http://schemas.microsoft.com/office/drawing/2014/main" id="{4136A3D9-907F-4E8A-A57A-A87ECFD3B5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21123" y="5145551"/>
              <a:ext cx="652431" cy="654419"/>
              <a:chOff x="4645059" y="4829778"/>
              <a:chExt cx="652431" cy="654419"/>
            </a:xfrm>
          </p:grpSpPr>
          <p:sp>
            <p:nvSpPr>
              <p:cNvPr id="25" name="菱形 24">
                <a:extLst>
                  <a:ext uri="{FF2B5EF4-FFF2-40B4-BE49-F238E27FC236}">
                    <a16:creationId xmlns:a16="http://schemas.microsoft.com/office/drawing/2014/main" id="{BE916028-C0DF-4269-B71C-2D7C17C291F2}"/>
                  </a:ext>
                </a:extLst>
              </p:cNvPr>
              <p:cNvSpPr/>
              <p:nvPr/>
            </p:nvSpPr>
            <p:spPr>
              <a:xfrm>
                <a:off x="4645059" y="4829778"/>
                <a:ext cx="652431" cy="654419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0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6" name="TextBox 20">
                <a:extLst>
                  <a:ext uri="{FF2B5EF4-FFF2-40B4-BE49-F238E27FC236}">
                    <a16:creationId xmlns:a16="http://schemas.microsoft.com/office/drawing/2014/main" id="{BF4701FA-CA7E-4D71-B04D-3B9C934862AF}"/>
                  </a:ext>
                </a:extLst>
              </p:cNvPr>
              <p:cNvSpPr txBox="1"/>
              <p:nvPr/>
            </p:nvSpPr>
            <p:spPr>
              <a:xfrm>
                <a:off x="4859944" y="4946510"/>
                <a:ext cx="272933" cy="43376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400" spc="400" dirty="0">
                    <a:solidFill>
                      <a:schemeClr val="bg1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3</a:t>
                </a:r>
                <a:endParaRPr lang="zh-CN" altLang="en-US" sz="2400" spc="4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grpSp>
          <p:nvGrpSpPr>
            <p:cNvPr id="20507" name="组合 26">
              <a:extLst>
                <a:ext uri="{FF2B5EF4-FFF2-40B4-BE49-F238E27FC236}">
                  <a16:creationId xmlns:a16="http://schemas.microsoft.com/office/drawing/2014/main" id="{ACF3CF23-611F-4128-8D4A-37ABD11DE3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91580" y="1761586"/>
              <a:ext cx="654294" cy="654420"/>
              <a:chOff x="7380304" y="1445813"/>
              <a:chExt cx="654294" cy="654420"/>
            </a:xfrm>
          </p:grpSpPr>
          <p:sp>
            <p:nvSpPr>
              <p:cNvPr id="28" name="菱形 27">
                <a:extLst>
                  <a:ext uri="{FF2B5EF4-FFF2-40B4-BE49-F238E27FC236}">
                    <a16:creationId xmlns:a16="http://schemas.microsoft.com/office/drawing/2014/main" id="{E85B809A-4B68-4B23-8C98-A0CEB521FCD6}"/>
                  </a:ext>
                </a:extLst>
              </p:cNvPr>
              <p:cNvSpPr/>
              <p:nvPr/>
            </p:nvSpPr>
            <p:spPr>
              <a:xfrm>
                <a:off x="7380304" y="1445813"/>
                <a:ext cx="654294" cy="654420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0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9" name="TextBox 20">
                <a:extLst>
                  <a:ext uri="{FF2B5EF4-FFF2-40B4-BE49-F238E27FC236}">
                    <a16:creationId xmlns:a16="http://schemas.microsoft.com/office/drawing/2014/main" id="{C329B431-E490-48E1-8A79-980350F6AE43}"/>
                  </a:ext>
                </a:extLst>
              </p:cNvPr>
              <p:cNvSpPr txBox="1"/>
              <p:nvPr/>
            </p:nvSpPr>
            <p:spPr>
              <a:xfrm>
                <a:off x="7585352" y="1555086"/>
                <a:ext cx="272933" cy="43376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400" spc="400" dirty="0">
                    <a:solidFill>
                      <a:schemeClr val="bg1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4</a:t>
                </a:r>
                <a:endParaRPr lang="zh-CN" altLang="en-US" sz="2400" spc="4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grpSp>
          <p:nvGrpSpPr>
            <p:cNvPr id="20508" name="组合 29">
              <a:extLst>
                <a:ext uri="{FF2B5EF4-FFF2-40B4-BE49-F238E27FC236}">
                  <a16:creationId xmlns:a16="http://schemas.microsoft.com/office/drawing/2014/main" id="{A19C2995-08A5-4F7A-B232-0E9CD12C17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91580" y="3575690"/>
              <a:ext cx="654294" cy="654419"/>
              <a:chOff x="7380304" y="3259917"/>
              <a:chExt cx="654294" cy="654419"/>
            </a:xfrm>
          </p:grpSpPr>
          <p:sp>
            <p:nvSpPr>
              <p:cNvPr id="31" name="菱形 30">
                <a:extLst>
                  <a:ext uri="{FF2B5EF4-FFF2-40B4-BE49-F238E27FC236}">
                    <a16:creationId xmlns:a16="http://schemas.microsoft.com/office/drawing/2014/main" id="{278EA17D-88AC-4692-82A6-7528D4FE5B4E}"/>
                  </a:ext>
                </a:extLst>
              </p:cNvPr>
              <p:cNvSpPr/>
              <p:nvPr/>
            </p:nvSpPr>
            <p:spPr>
              <a:xfrm>
                <a:off x="7380304" y="3259917"/>
                <a:ext cx="654294" cy="654419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0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2" name="TextBox 20">
                <a:extLst>
                  <a:ext uri="{FF2B5EF4-FFF2-40B4-BE49-F238E27FC236}">
                    <a16:creationId xmlns:a16="http://schemas.microsoft.com/office/drawing/2014/main" id="{8C26B458-4A29-4148-954A-C03C47B6D430}"/>
                  </a:ext>
                </a:extLst>
              </p:cNvPr>
              <p:cNvSpPr txBox="1"/>
              <p:nvPr/>
            </p:nvSpPr>
            <p:spPr>
              <a:xfrm>
                <a:off x="7599642" y="3385569"/>
                <a:ext cx="272933" cy="43376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400" spc="400" dirty="0">
                    <a:solidFill>
                      <a:schemeClr val="bg1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5</a:t>
                </a:r>
                <a:endParaRPr lang="zh-CN" altLang="en-US" sz="2400" spc="400" dirty="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</p:grpSp>
      <p:grpSp>
        <p:nvGrpSpPr>
          <p:cNvPr id="20483" name="组合 8">
            <a:extLst>
              <a:ext uri="{FF2B5EF4-FFF2-40B4-BE49-F238E27FC236}">
                <a16:creationId xmlns:a16="http://schemas.microsoft.com/office/drawing/2014/main" id="{EDE1B949-98CF-44F3-A698-5C1E0B0439CE}"/>
              </a:ext>
            </a:extLst>
          </p:cNvPr>
          <p:cNvGrpSpPr>
            <a:grpSpLocks/>
          </p:cNvGrpSpPr>
          <p:nvPr/>
        </p:nvGrpSpPr>
        <p:grpSpPr bwMode="auto">
          <a:xfrm>
            <a:off x="6226175" y="5073650"/>
            <a:ext cx="3175000" cy="639763"/>
            <a:chOff x="6003923" y="4322116"/>
            <a:chExt cx="3173759" cy="639949"/>
          </a:xfrm>
        </p:grpSpPr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B1A24AEA-216D-4E51-B3CC-C065BCF06C3E}"/>
                </a:ext>
              </a:extLst>
            </p:cNvPr>
            <p:cNvSpPr/>
            <p:nvPr/>
          </p:nvSpPr>
          <p:spPr>
            <a:xfrm>
              <a:off x="6003923" y="4623624"/>
              <a:ext cx="3173759" cy="33844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This template is exclusive designed by Fei.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er.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creative, and copyrights belongs to Bao.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tu.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Internet.</a:t>
              </a:r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593DBF50-40E5-4796-A155-6145FA287891}"/>
                </a:ext>
              </a:extLst>
            </p:cNvPr>
            <p:cNvSpPr/>
            <p:nvPr/>
          </p:nvSpPr>
          <p:spPr>
            <a:xfrm>
              <a:off x="6003923" y="4322116"/>
              <a:ext cx="2301875" cy="33844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Add your text.</a:t>
              </a:r>
            </a:p>
          </p:txBody>
        </p:sp>
      </p:grpSp>
      <p:grpSp>
        <p:nvGrpSpPr>
          <p:cNvPr id="20484" name="组合 8">
            <a:extLst>
              <a:ext uri="{FF2B5EF4-FFF2-40B4-BE49-F238E27FC236}">
                <a16:creationId xmlns:a16="http://schemas.microsoft.com/office/drawing/2014/main" id="{99609D8C-C08B-4E54-A012-276C9CA01615}"/>
              </a:ext>
            </a:extLst>
          </p:cNvPr>
          <p:cNvGrpSpPr>
            <a:grpSpLocks/>
          </p:cNvGrpSpPr>
          <p:nvPr/>
        </p:nvGrpSpPr>
        <p:grpSpPr bwMode="auto">
          <a:xfrm>
            <a:off x="2809875" y="2179638"/>
            <a:ext cx="2084388" cy="763587"/>
            <a:chOff x="6003923" y="4322116"/>
            <a:chExt cx="2082722" cy="763019"/>
          </a:xfrm>
        </p:grpSpPr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2ED82AAA-1E91-4298-A791-7321B1AC42C5}"/>
                </a:ext>
              </a:extLst>
            </p:cNvPr>
            <p:cNvSpPr/>
            <p:nvPr/>
          </p:nvSpPr>
          <p:spPr>
            <a:xfrm>
              <a:off x="6003923" y="4623624"/>
              <a:ext cx="2082722" cy="46151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This template is exclusive designed by Fei.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er.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creative, and copyrights belongs to Bao.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tu.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Internet.</a:t>
              </a:r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934E6D46-C1BF-40F7-AA02-2C69D58DC237}"/>
                </a:ext>
              </a:extLst>
            </p:cNvPr>
            <p:cNvSpPr/>
            <p:nvPr/>
          </p:nvSpPr>
          <p:spPr>
            <a:xfrm>
              <a:off x="6003923" y="4322116"/>
              <a:ext cx="1714678" cy="33844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Add your text.</a:t>
              </a:r>
            </a:p>
          </p:txBody>
        </p:sp>
      </p:grpSp>
      <p:grpSp>
        <p:nvGrpSpPr>
          <p:cNvPr id="20485" name="组合 8">
            <a:extLst>
              <a:ext uri="{FF2B5EF4-FFF2-40B4-BE49-F238E27FC236}">
                <a16:creationId xmlns:a16="http://schemas.microsoft.com/office/drawing/2014/main" id="{2762C781-1ADC-4F00-9779-1D1D434DDECE}"/>
              </a:ext>
            </a:extLst>
          </p:cNvPr>
          <p:cNvGrpSpPr>
            <a:grpSpLocks/>
          </p:cNvGrpSpPr>
          <p:nvPr/>
        </p:nvGrpSpPr>
        <p:grpSpPr bwMode="auto">
          <a:xfrm>
            <a:off x="2809875" y="3740150"/>
            <a:ext cx="2084388" cy="762000"/>
            <a:chOff x="6003923" y="4322116"/>
            <a:chExt cx="2082722" cy="763019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55222A20-C6FD-4E2F-940B-457BC0586587}"/>
                </a:ext>
              </a:extLst>
            </p:cNvPr>
            <p:cNvSpPr/>
            <p:nvPr/>
          </p:nvSpPr>
          <p:spPr>
            <a:xfrm>
              <a:off x="6003923" y="4623624"/>
              <a:ext cx="2082722" cy="46151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This template is exclusive designed by Fei.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er.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creative, and copyrights belongs to Bao.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tu.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Internet.</a:t>
              </a:r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C1F33FA9-23E9-409E-A897-7C3F13DD4021}"/>
                </a:ext>
              </a:extLst>
            </p:cNvPr>
            <p:cNvSpPr/>
            <p:nvPr/>
          </p:nvSpPr>
          <p:spPr>
            <a:xfrm>
              <a:off x="6003923" y="4322116"/>
              <a:ext cx="1714678" cy="33844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Add your text.</a:t>
              </a:r>
            </a:p>
          </p:txBody>
        </p:sp>
      </p:grpSp>
      <p:grpSp>
        <p:nvGrpSpPr>
          <p:cNvPr id="20486" name="组合 8">
            <a:extLst>
              <a:ext uri="{FF2B5EF4-FFF2-40B4-BE49-F238E27FC236}">
                <a16:creationId xmlns:a16="http://schemas.microsoft.com/office/drawing/2014/main" id="{38996083-D0DC-4C9D-BABA-E7FDD727DD10}"/>
              </a:ext>
            </a:extLst>
          </p:cNvPr>
          <p:cNvGrpSpPr>
            <a:grpSpLocks/>
          </p:cNvGrpSpPr>
          <p:nvPr/>
        </p:nvGrpSpPr>
        <p:grpSpPr bwMode="auto">
          <a:xfrm>
            <a:off x="8212138" y="2179638"/>
            <a:ext cx="2084387" cy="763587"/>
            <a:chOff x="6003923" y="4322116"/>
            <a:chExt cx="2082722" cy="763019"/>
          </a:xfrm>
        </p:grpSpPr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465AE301-E7FD-402F-B5A6-D89A3EF3CC04}"/>
                </a:ext>
              </a:extLst>
            </p:cNvPr>
            <p:cNvSpPr/>
            <p:nvPr/>
          </p:nvSpPr>
          <p:spPr>
            <a:xfrm>
              <a:off x="6003923" y="4623624"/>
              <a:ext cx="2082722" cy="46151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This template is exclusive designed by Fei.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er.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creative, and copyrights belongs to Bao.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tu.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Internet.</a:t>
              </a:r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1833EA7F-2AC9-4D44-89C8-3CF70F27035F}"/>
                </a:ext>
              </a:extLst>
            </p:cNvPr>
            <p:cNvSpPr/>
            <p:nvPr/>
          </p:nvSpPr>
          <p:spPr>
            <a:xfrm>
              <a:off x="6003923" y="4322116"/>
              <a:ext cx="1714678" cy="33844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Add your text.</a:t>
              </a:r>
            </a:p>
          </p:txBody>
        </p:sp>
      </p:grpSp>
      <p:grpSp>
        <p:nvGrpSpPr>
          <p:cNvPr id="20487" name="组合 8">
            <a:extLst>
              <a:ext uri="{FF2B5EF4-FFF2-40B4-BE49-F238E27FC236}">
                <a16:creationId xmlns:a16="http://schemas.microsoft.com/office/drawing/2014/main" id="{A840776A-243B-426C-946F-AFF60F4F8E17}"/>
              </a:ext>
            </a:extLst>
          </p:cNvPr>
          <p:cNvGrpSpPr>
            <a:grpSpLocks/>
          </p:cNvGrpSpPr>
          <p:nvPr/>
        </p:nvGrpSpPr>
        <p:grpSpPr bwMode="auto">
          <a:xfrm>
            <a:off x="8212138" y="3740150"/>
            <a:ext cx="2084387" cy="762000"/>
            <a:chOff x="6003923" y="4322116"/>
            <a:chExt cx="2082722" cy="763019"/>
          </a:xfrm>
        </p:grpSpPr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AFC0ECA0-0D6B-4444-94DE-D6E09CAA54C8}"/>
                </a:ext>
              </a:extLst>
            </p:cNvPr>
            <p:cNvSpPr/>
            <p:nvPr/>
          </p:nvSpPr>
          <p:spPr>
            <a:xfrm>
              <a:off x="6003923" y="4623624"/>
              <a:ext cx="2082722" cy="46151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This template is exclusive designed by Fei.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er.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creative, and copyrights belongs to Bao.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tu.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Internet.</a:t>
              </a:r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8B41D8A0-831A-4DCD-A6A6-0CB036E12ABD}"/>
                </a:ext>
              </a:extLst>
            </p:cNvPr>
            <p:cNvSpPr/>
            <p:nvPr/>
          </p:nvSpPr>
          <p:spPr>
            <a:xfrm>
              <a:off x="6003923" y="4322116"/>
              <a:ext cx="1714678" cy="33844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Add your text.</a:t>
              </a: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4867CF23-88BD-45D1-93A9-4D895C704784}"/>
              </a:ext>
            </a:extLst>
          </p:cNvPr>
          <p:cNvGrpSpPr/>
          <p:nvPr/>
        </p:nvGrpSpPr>
        <p:grpSpPr>
          <a:xfrm>
            <a:off x="658730" y="307528"/>
            <a:ext cx="3927476" cy="947285"/>
            <a:chOff x="658730" y="307528"/>
            <a:chExt cx="3927476" cy="947285"/>
          </a:xfrm>
        </p:grpSpPr>
        <p:grpSp>
          <p:nvGrpSpPr>
            <p:cNvPr id="40" name="组合 8">
              <a:extLst>
                <a:ext uri="{FF2B5EF4-FFF2-40B4-BE49-F238E27FC236}">
                  <a16:creationId xmlns:a16="http://schemas.microsoft.com/office/drawing/2014/main" id="{9B05EF18-2AD0-4583-8DD0-97B7F1C576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8730" y="307528"/>
              <a:ext cx="3927476" cy="902432"/>
              <a:chOff x="6003922" y="3634704"/>
              <a:chExt cx="3925397" cy="902877"/>
            </a:xfrm>
          </p:grpSpPr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439F338E-525D-4E1C-9478-CA8E1D4D10EF}"/>
                  </a:ext>
                </a:extLst>
              </p:cNvPr>
              <p:cNvSpPr/>
              <p:nvPr/>
            </p:nvSpPr>
            <p:spPr>
              <a:xfrm>
                <a:off x="6042169" y="4144973"/>
                <a:ext cx="3887150" cy="39260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This template is exclusive designed by Fei. </a:t>
                </a:r>
                <a:r>
                  <a:rPr lang="en-US" altLang="zh-CN" sz="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er.</a:t>
                </a: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 creative, and copyrights belongs to Bao. </a:t>
                </a:r>
                <a:r>
                  <a:rPr lang="en-US" altLang="zh-CN" sz="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tu.</a:t>
                </a: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 Internet.</a:t>
                </a:r>
                <a:endPara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3B559400-355C-4391-B796-E0EEE5686559}"/>
                  </a:ext>
                </a:extLst>
              </p:cNvPr>
              <p:cNvSpPr/>
              <p:nvPr/>
            </p:nvSpPr>
            <p:spPr>
              <a:xfrm>
                <a:off x="6003922" y="3634704"/>
                <a:ext cx="3761602" cy="58506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BUSINESS PLAN.</a:t>
                </a:r>
                <a:endPara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FE910434-92DD-454D-845B-5772982FF40F}"/>
                </a:ext>
              </a:extLst>
            </p:cNvPr>
            <p:cNvCxnSpPr>
              <a:cxnSpLocks/>
            </p:cNvCxnSpPr>
            <p:nvPr/>
          </p:nvCxnSpPr>
          <p:spPr>
            <a:xfrm>
              <a:off x="782552" y="1254813"/>
              <a:ext cx="3429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A86D2E65-2130-4BF4-A3E4-B1AEE40681E8}"/>
              </a:ext>
            </a:extLst>
          </p:cNvPr>
          <p:cNvGrpSpPr/>
          <p:nvPr/>
        </p:nvGrpSpPr>
        <p:grpSpPr>
          <a:xfrm>
            <a:off x="10733185" y="4247761"/>
            <a:ext cx="3903662" cy="4116116"/>
            <a:chOff x="5600700" y="-1847850"/>
            <a:chExt cx="12630150" cy="13317538"/>
          </a:xfrm>
        </p:grpSpPr>
        <p:sp>
          <p:nvSpPr>
            <p:cNvPr id="45" name="菱形 44">
              <a:extLst>
                <a:ext uri="{FF2B5EF4-FFF2-40B4-BE49-F238E27FC236}">
                  <a16:creationId xmlns:a16="http://schemas.microsoft.com/office/drawing/2014/main" id="{DF96DDCC-E9F0-459C-91CE-FEEC8538C59F}"/>
                </a:ext>
              </a:extLst>
            </p:cNvPr>
            <p:cNvSpPr/>
            <p:nvPr/>
          </p:nvSpPr>
          <p:spPr>
            <a:xfrm>
              <a:off x="7943850" y="-1847850"/>
              <a:ext cx="10287000" cy="102870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6" name="菱形 45">
              <a:extLst>
                <a:ext uri="{FF2B5EF4-FFF2-40B4-BE49-F238E27FC236}">
                  <a16:creationId xmlns:a16="http://schemas.microsoft.com/office/drawing/2014/main" id="{16BC5BDD-23FE-45F7-836F-A19E63D953A7}"/>
                </a:ext>
              </a:extLst>
            </p:cNvPr>
            <p:cNvSpPr/>
            <p:nvPr/>
          </p:nvSpPr>
          <p:spPr>
            <a:xfrm>
              <a:off x="5600700" y="4781550"/>
              <a:ext cx="6688138" cy="6688138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49" name="菱形 48">
            <a:extLst>
              <a:ext uri="{FF2B5EF4-FFF2-40B4-BE49-F238E27FC236}">
                <a16:creationId xmlns:a16="http://schemas.microsoft.com/office/drawing/2014/main" id="{4112EE28-11EB-4723-90D2-3CB657D37AED}"/>
              </a:ext>
            </a:extLst>
          </p:cNvPr>
          <p:cNvSpPr/>
          <p:nvPr/>
        </p:nvSpPr>
        <p:spPr>
          <a:xfrm>
            <a:off x="-2630260" y="-1165755"/>
            <a:ext cx="3179453" cy="3179453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149DD12-6D79-41B5-9A2E-05C7BAF44DFD}"/>
              </a:ext>
            </a:extLst>
          </p:cNvPr>
          <p:cNvGrpSpPr/>
          <p:nvPr/>
        </p:nvGrpSpPr>
        <p:grpSpPr>
          <a:xfrm rot="17500682">
            <a:off x="4712440" y="2067930"/>
            <a:ext cx="2797912" cy="3275099"/>
            <a:chOff x="4722996" y="2167445"/>
            <a:chExt cx="2934549" cy="3805177"/>
          </a:xfrm>
          <a:solidFill>
            <a:schemeClr val="accent1"/>
          </a:solidFill>
        </p:grpSpPr>
        <p:sp>
          <p:nvSpPr>
            <p:cNvPr id="3" name="ïşḻïďê-Freeform: Shape 3">
              <a:extLst>
                <a:ext uri="{FF2B5EF4-FFF2-40B4-BE49-F238E27FC236}">
                  <a16:creationId xmlns:a16="http://schemas.microsoft.com/office/drawing/2014/main" id="{D69A9858-9802-45E5-A816-57AAD612A1E6}"/>
                </a:ext>
              </a:extLst>
            </p:cNvPr>
            <p:cNvSpPr>
              <a:spLocks/>
            </p:cNvSpPr>
            <p:nvPr/>
          </p:nvSpPr>
          <p:spPr bwMode="gray">
            <a:xfrm flipH="1">
              <a:off x="4722996" y="4779331"/>
              <a:ext cx="2161276" cy="675920"/>
            </a:xfrm>
            <a:custGeom>
              <a:avLst/>
              <a:gdLst>
                <a:gd name="T0" fmla="*/ 1405 w 1717"/>
                <a:gd name="T1" fmla="*/ 102 h 484"/>
                <a:gd name="T2" fmla="*/ 1540 w 1717"/>
                <a:gd name="T3" fmla="*/ 395 h 484"/>
                <a:gd name="T4" fmla="*/ 1472 w 1717"/>
                <a:gd name="T5" fmla="*/ 369 h 484"/>
                <a:gd name="T6" fmla="*/ 1373 w 1717"/>
                <a:gd name="T7" fmla="*/ 403 h 484"/>
                <a:gd name="T8" fmla="*/ 1274 w 1717"/>
                <a:gd name="T9" fmla="*/ 433 h 484"/>
                <a:gd name="T10" fmla="*/ 1160 w 1717"/>
                <a:gd name="T11" fmla="*/ 458 h 484"/>
                <a:gd name="T12" fmla="*/ 1062 w 1717"/>
                <a:gd name="T13" fmla="*/ 472 h 484"/>
                <a:gd name="T14" fmla="*/ 968 w 1717"/>
                <a:gd name="T15" fmla="*/ 479 h 484"/>
                <a:gd name="T16" fmla="*/ 872 w 1717"/>
                <a:gd name="T17" fmla="*/ 479 h 484"/>
                <a:gd name="T18" fmla="*/ 766 w 1717"/>
                <a:gd name="T19" fmla="*/ 468 h 484"/>
                <a:gd name="T20" fmla="*/ 634 w 1717"/>
                <a:gd name="T21" fmla="*/ 439 h 484"/>
                <a:gd name="T22" fmla="*/ 524 w 1717"/>
                <a:gd name="T23" fmla="*/ 407 h 484"/>
                <a:gd name="T24" fmla="*/ 435 w 1717"/>
                <a:gd name="T25" fmla="*/ 373 h 484"/>
                <a:gd name="T26" fmla="*/ 344 w 1717"/>
                <a:gd name="T27" fmla="*/ 326 h 484"/>
                <a:gd name="T28" fmla="*/ 242 w 1717"/>
                <a:gd name="T29" fmla="*/ 256 h 484"/>
                <a:gd name="T30" fmla="*/ 157 w 1717"/>
                <a:gd name="T31" fmla="*/ 186 h 484"/>
                <a:gd name="T32" fmla="*/ 102 w 1717"/>
                <a:gd name="T33" fmla="*/ 132 h 484"/>
                <a:gd name="T34" fmla="*/ 0 w 1717"/>
                <a:gd name="T35" fmla="*/ 0 h 484"/>
                <a:gd name="T36" fmla="*/ 135 w 1717"/>
                <a:gd name="T37" fmla="*/ 124 h 484"/>
                <a:gd name="T38" fmla="*/ 219 w 1717"/>
                <a:gd name="T39" fmla="*/ 186 h 484"/>
                <a:gd name="T40" fmla="*/ 307 w 1717"/>
                <a:gd name="T41" fmla="*/ 231 h 484"/>
                <a:gd name="T42" fmla="*/ 395 w 1717"/>
                <a:gd name="T43" fmla="*/ 267 h 484"/>
                <a:gd name="T44" fmla="*/ 487 w 1717"/>
                <a:gd name="T45" fmla="*/ 293 h 484"/>
                <a:gd name="T46" fmla="*/ 571 w 1717"/>
                <a:gd name="T47" fmla="*/ 309 h 484"/>
                <a:gd name="T48" fmla="*/ 673 w 1717"/>
                <a:gd name="T49" fmla="*/ 318 h 484"/>
                <a:gd name="T50" fmla="*/ 766 w 1717"/>
                <a:gd name="T51" fmla="*/ 318 h 484"/>
                <a:gd name="T52" fmla="*/ 890 w 1717"/>
                <a:gd name="T53" fmla="*/ 311 h 484"/>
                <a:gd name="T54" fmla="*/ 1000 w 1717"/>
                <a:gd name="T55" fmla="*/ 296 h 484"/>
                <a:gd name="T56" fmla="*/ 1106 w 1717"/>
                <a:gd name="T57" fmla="*/ 274 h 484"/>
                <a:gd name="T58" fmla="*/ 1212 w 1717"/>
                <a:gd name="T59" fmla="*/ 245 h 484"/>
                <a:gd name="T60" fmla="*/ 1318 w 1717"/>
                <a:gd name="T61" fmla="*/ 209 h 484"/>
                <a:gd name="T62" fmla="*/ 1427 w 1717"/>
                <a:gd name="T63" fmla="*/ 15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grpFill/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" name="ïşḻïďê-Freeform: Shape 4">
              <a:extLst>
                <a:ext uri="{FF2B5EF4-FFF2-40B4-BE49-F238E27FC236}">
                  <a16:creationId xmlns:a16="http://schemas.microsoft.com/office/drawing/2014/main" id="{6EFC4CD0-6F0A-466D-93E9-A0F3A4067180}"/>
                </a:ext>
              </a:extLst>
            </p:cNvPr>
            <p:cNvSpPr>
              <a:spLocks/>
            </p:cNvSpPr>
            <p:nvPr/>
          </p:nvSpPr>
          <p:spPr bwMode="gray">
            <a:xfrm rot="18000000" flipH="1">
              <a:off x="5756352" y="4555415"/>
              <a:ext cx="2159883" cy="674531"/>
            </a:xfrm>
            <a:custGeom>
              <a:avLst/>
              <a:gdLst>
                <a:gd name="T0" fmla="*/ 1405 w 1717"/>
                <a:gd name="T1" fmla="*/ 102 h 484"/>
                <a:gd name="T2" fmla="*/ 1540 w 1717"/>
                <a:gd name="T3" fmla="*/ 395 h 484"/>
                <a:gd name="T4" fmla="*/ 1472 w 1717"/>
                <a:gd name="T5" fmla="*/ 369 h 484"/>
                <a:gd name="T6" fmla="*/ 1373 w 1717"/>
                <a:gd name="T7" fmla="*/ 403 h 484"/>
                <a:gd name="T8" fmla="*/ 1274 w 1717"/>
                <a:gd name="T9" fmla="*/ 433 h 484"/>
                <a:gd name="T10" fmla="*/ 1160 w 1717"/>
                <a:gd name="T11" fmla="*/ 458 h 484"/>
                <a:gd name="T12" fmla="*/ 1062 w 1717"/>
                <a:gd name="T13" fmla="*/ 472 h 484"/>
                <a:gd name="T14" fmla="*/ 968 w 1717"/>
                <a:gd name="T15" fmla="*/ 479 h 484"/>
                <a:gd name="T16" fmla="*/ 872 w 1717"/>
                <a:gd name="T17" fmla="*/ 479 h 484"/>
                <a:gd name="T18" fmla="*/ 766 w 1717"/>
                <a:gd name="T19" fmla="*/ 468 h 484"/>
                <a:gd name="T20" fmla="*/ 634 w 1717"/>
                <a:gd name="T21" fmla="*/ 439 h 484"/>
                <a:gd name="T22" fmla="*/ 524 w 1717"/>
                <a:gd name="T23" fmla="*/ 407 h 484"/>
                <a:gd name="T24" fmla="*/ 435 w 1717"/>
                <a:gd name="T25" fmla="*/ 373 h 484"/>
                <a:gd name="T26" fmla="*/ 344 w 1717"/>
                <a:gd name="T27" fmla="*/ 326 h 484"/>
                <a:gd name="T28" fmla="*/ 242 w 1717"/>
                <a:gd name="T29" fmla="*/ 256 h 484"/>
                <a:gd name="T30" fmla="*/ 157 w 1717"/>
                <a:gd name="T31" fmla="*/ 186 h 484"/>
                <a:gd name="T32" fmla="*/ 102 w 1717"/>
                <a:gd name="T33" fmla="*/ 132 h 484"/>
                <a:gd name="T34" fmla="*/ 0 w 1717"/>
                <a:gd name="T35" fmla="*/ 0 h 484"/>
                <a:gd name="T36" fmla="*/ 135 w 1717"/>
                <a:gd name="T37" fmla="*/ 124 h 484"/>
                <a:gd name="T38" fmla="*/ 219 w 1717"/>
                <a:gd name="T39" fmla="*/ 186 h 484"/>
                <a:gd name="T40" fmla="*/ 307 w 1717"/>
                <a:gd name="T41" fmla="*/ 231 h 484"/>
                <a:gd name="T42" fmla="*/ 395 w 1717"/>
                <a:gd name="T43" fmla="*/ 267 h 484"/>
                <a:gd name="T44" fmla="*/ 487 w 1717"/>
                <a:gd name="T45" fmla="*/ 293 h 484"/>
                <a:gd name="T46" fmla="*/ 571 w 1717"/>
                <a:gd name="T47" fmla="*/ 309 h 484"/>
                <a:gd name="T48" fmla="*/ 673 w 1717"/>
                <a:gd name="T49" fmla="*/ 318 h 484"/>
                <a:gd name="T50" fmla="*/ 766 w 1717"/>
                <a:gd name="T51" fmla="*/ 318 h 484"/>
                <a:gd name="T52" fmla="*/ 890 w 1717"/>
                <a:gd name="T53" fmla="*/ 311 h 484"/>
                <a:gd name="T54" fmla="*/ 1000 w 1717"/>
                <a:gd name="T55" fmla="*/ 296 h 484"/>
                <a:gd name="T56" fmla="*/ 1106 w 1717"/>
                <a:gd name="T57" fmla="*/ 274 h 484"/>
                <a:gd name="T58" fmla="*/ 1212 w 1717"/>
                <a:gd name="T59" fmla="*/ 245 h 484"/>
                <a:gd name="T60" fmla="*/ 1318 w 1717"/>
                <a:gd name="T61" fmla="*/ 209 h 484"/>
                <a:gd name="T62" fmla="*/ 1427 w 1717"/>
                <a:gd name="T63" fmla="*/ 15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grpFill/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" name="ïşḻïďê-Freeform: Shape 5">
              <a:extLst>
                <a:ext uri="{FF2B5EF4-FFF2-40B4-BE49-F238E27FC236}">
                  <a16:creationId xmlns:a16="http://schemas.microsoft.com/office/drawing/2014/main" id="{C73D133B-6668-4839-BC5C-FE85B94E7131}"/>
                </a:ext>
              </a:extLst>
            </p:cNvPr>
            <p:cNvSpPr>
              <a:spLocks/>
            </p:cNvSpPr>
            <p:nvPr/>
          </p:nvSpPr>
          <p:spPr bwMode="gray">
            <a:xfrm rot="14400000" flipH="1">
              <a:off x="6044237" y="3416364"/>
              <a:ext cx="2159884" cy="674529"/>
            </a:xfrm>
            <a:custGeom>
              <a:avLst/>
              <a:gdLst>
                <a:gd name="T0" fmla="*/ 1405 w 1717"/>
                <a:gd name="T1" fmla="*/ 102 h 484"/>
                <a:gd name="T2" fmla="*/ 1540 w 1717"/>
                <a:gd name="T3" fmla="*/ 395 h 484"/>
                <a:gd name="T4" fmla="*/ 1472 w 1717"/>
                <a:gd name="T5" fmla="*/ 369 h 484"/>
                <a:gd name="T6" fmla="*/ 1373 w 1717"/>
                <a:gd name="T7" fmla="*/ 403 h 484"/>
                <a:gd name="T8" fmla="*/ 1274 w 1717"/>
                <a:gd name="T9" fmla="*/ 433 h 484"/>
                <a:gd name="T10" fmla="*/ 1160 w 1717"/>
                <a:gd name="T11" fmla="*/ 458 h 484"/>
                <a:gd name="T12" fmla="*/ 1062 w 1717"/>
                <a:gd name="T13" fmla="*/ 472 h 484"/>
                <a:gd name="T14" fmla="*/ 968 w 1717"/>
                <a:gd name="T15" fmla="*/ 479 h 484"/>
                <a:gd name="T16" fmla="*/ 872 w 1717"/>
                <a:gd name="T17" fmla="*/ 479 h 484"/>
                <a:gd name="T18" fmla="*/ 766 w 1717"/>
                <a:gd name="T19" fmla="*/ 468 h 484"/>
                <a:gd name="T20" fmla="*/ 634 w 1717"/>
                <a:gd name="T21" fmla="*/ 439 h 484"/>
                <a:gd name="T22" fmla="*/ 524 w 1717"/>
                <a:gd name="T23" fmla="*/ 407 h 484"/>
                <a:gd name="T24" fmla="*/ 435 w 1717"/>
                <a:gd name="T25" fmla="*/ 373 h 484"/>
                <a:gd name="T26" fmla="*/ 344 w 1717"/>
                <a:gd name="T27" fmla="*/ 326 h 484"/>
                <a:gd name="T28" fmla="*/ 242 w 1717"/>
                <a:gd name="T29" fmla="*/ 256 h 484"/>
                <a:gd name="T30" fmla="*/ 157 w 1717"/>
                <a:gd name="T31" fmla="*/ 186 h 484"/>
                <a:gd name="T32" fmla="*/ 102 w 1717"/>
                <a:gd name="T33" fmla="*/ 132 h 484"/>
                <a:gd name="T34" fmla="*/ 0 w 1717"/>
                <a:gd name="T35" fmla="*/ 0 h 484"/>
                <a:gd name="T36" fmla="*/ 135 w 1717"/>
                <a:gd name="T37" fmla="*/ 124 h 484"/>
                <a:gd name="T38" fmla="*/ 219 w 1717"/>
                <a:gd name="T39" fmla="*/ 186 h 484"/>
                <a:gd name="T40" fmla="*/ 307 w 1717"/>
                <a:gd name="T41" fmla="*/ 231 h 484"/>
                <a:gd name="T42" fmla="*/ 395 w 1717"/>
                <a:gd name="T43" fmla="*/ 267 h 484"/>
                <a:gd name="T44" fmla="*/ 487 w 1717"/>
                <a:gd name="T45" fmla="*/ 293 h 484"/>
                <a:gd name="T46" fmla="*/ 571 w 1717"/>
                <a:gd name="T47" fmla="*/ 309 h 484"/>
                <a:gd name="T48" fmla="*/ 673 w 1717"/>
                <a:gd name="T49" fmla="*/ 318 h 484"/>
                <a:gd name="T50" fmla="*/ 766 w 1717"/>
                <a:gd name="T51" fmla="*/ 318 h 484"/>
                <a:gd name="T52" fmla="*/ 890 w 1717"/>
                <a:gd name="T53" fmla="*/ 311 h 484"/>
                <a:gd name="T54" fmla="*/ 1000 w 1717"/>
                <a:gd name="T55" fmla="*/ 296 h 484"/>
                <a:gd name="T56" fmla="*/ 1106 w 1717"/>
                <a:gd name="T57" fmla="*/ 274 h 484"/>
                <a:gd name="T58" fmla="*/ 1212 w 1717"/>
                <a:gd name="T59" fmla="*/ 245 h 484"/>
                <a:gd name="T60" fmla="*/ 1318 w 1717"/>
                <a:gd name="T61" fmla="*/ 209 h 484"/>
                <a:gd name="T62" fmla="*/ 1427 w 1717"/>
                <a:gd name="T63" fmla="*/ 15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grpFill/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" name="ïşḻïďê-Freeform: Shape 6">
              <a:extLst>
                <a:ext uri="{FF2B5EF4-FFF2-40B4-BE49-F238E27FC236}">
                  <a16:creationId xmlns:a16="http://schemas.microsoft.com/office/drawing/2014/main" id="{8C648595-5E0C-44BD-9206-478368458C8F}"/>
                </a:ext>
              </a:extLst>
            </p:cNvPr>
            <p:cNvSpPr>
              <a:spLocks/>
            </p:cNvSpPr>
            <p:nvPr/>
          </p:nvSpPr>
          <p:spPr bwMode="gray">
            <a:xfrm rot="10800000" flipH="1">
              <a:off x="5496269" y="2651434"/>
              <a:ext cx="2161276" cy="674531"/>
            </a:xfrm>
            <a:custGeom>
              <a:avLst/>
              <a:gdLst>
                <a:gd name="T0" fmla="*/ 1405 w 1717"/>
                <a:gd name="T1" fmla="*/ 102 h 484"/>
                <a:gd name="T2" fmla="*/ 1540 w 1717"/>
                <a:gd name="T3" fmla="*/ 395 h 484"/>
                <a:gd name="T4" fmla="*/ 1472 w 1717"/>
                <a:gd name="T5" fmla="*/ 369 h 484"/>
                <a:gd name="T6" fmla="*/ 1373 w 1717"/>
                <a:gd name="T7" fmla="*/ 403 h 484"/>
                <a:gd name="T8" fmla="*/ 1274 w 1717"/>
                <a:gd name="T9" fmla="*/ 433 h 484"/>
                <a:gd name="T10" fmla="*/ 1160 w 1717"/>
                <a:gd name="T11" fmla="*/ 458 h 484"/>
                <a:gd name="T12" fmla="*/ 1062 w 1717"/>
                <a:gd name="T13" fmla="*/ 472 h 484"/>
                <a:gd name="T14" fmla="*/ 968 w 1717"/>
                <a:gd name="T15" fmla="*/ 479 h 484"/>
                <a:gd name="T16" fmla="*/ 872 w 1717"/>
                <a:gd name="T17" fmla="*/ 479 h 484"/>
                <a:gd name="T18" fmla="*/ 766 w 1717"/>
                <a:gd name="T19" fmla="*/ 468 h 484"/>
                <a:gd name="T20" fmla="*/ 634 w 1717"/>
                <a:gd name="T21" fmla="*/ 439 h 484"/>
                <a:gd name="T22" fmla="*/ 524 w 1717"/>
                <a:gd name="T23" fmla="*/ 407 h 484"/>
                <a:gd name="T24" fmla="*/ 435 w 1717"/>
                <a:gd name="T25" fmla="*/ 373 h 484"/>
                <a:gd name="T26" fmla="*/ 344 w 1717"/>
                <a:gd name="T27" fmla="*/ 326 h 484"/>
                <a:gd name="T28" fmla="*/ 242 w 1717"/>
                <a:gd name="T29" fmla="*/ 256 h 484"/>
                <a:gd name="T30" fmla="*/ 157 w 1717"/>
                <a:gd name="T31" fmla="*/ 186 h 484"/>
                <a:gd name="T32" fmla="*/ 102 w 1717"/>
                <a:gd name="T33" fmla="*/ 132 h 484"/>
                <a:gd name="T34" fmla="*/ 0 w 1717"/>
                <a:gd name="T35" fmla="*/ 0 h 484"/>
                <a:gd name="T36" fmla="*/ 135 w 1717"/>
                <a:gd name="T37" fmla="*/ 124 h 484"/>
                <a:gd name="T38" fmla="*/ 219 w 1717"/>
                <a:gd name="T39" fmla="*/ 186 h 484"/>
                <a:gd name="T40" fmla="*/ 307 w 1717"/>
                <a:gd name="T41" fmla="*/ 231 h 484"/>
                <a:gd name="T42" fmla="*/ 395 w 1717"/>
                <a:gd name="T43" fmla="*/ 267 h 484"/>
                <a:gd name="T44" fmla="*/ 487 w 1717"/>
                <a:gd name="T45" fmla="*/ 293 h 484"/>
                <a:gd name="T46" fmla="*/ 571 w 1717"/>
                <a:gd name="T47" fmla="*/ 309 h 484"/>
                <a:gd name="T48" fmla="*/ 673 w 1717"/>
                <a:gd name="T49" fmla="*/ 318 h 484"/>
                <a:gd name="T50" fmla="*/ 766 w 1717"/>
                <a:gd name="T51" fmla="*/ 318 h 484"/>
                <a:gd name="T52" fmla="*/ 890 w 1717"/>
                <a:gd name="T53" fmla="*/ 311 h 484"/>
                <a:gd name="T54" fmla="*/ 1000 w 1717"/>
                <a:gd name="T55" fmla="*/ 296 h 484"/>
                <a:gd name="T56" fmla="*/ 1106 w 1717"/>
                <a:gd name="T57" fmla="*/ 274 h 484"/>
                <a:gd name="T58" fmla="*/ 1212 w 1717"/>
                <a:gd name="T59" fmla="*/ 245 h 484"/>
                <a:gd name="T60" fmla="*/ 1318 w 1717"/>
                <a:gd name="T61" fmla="*/ 209 h 484"/>
                <a:gd name="T62" fmla="*/ 1427 w 1717"/>
                <a:gd name="T63" fmla="*/ 15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grpFill/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" name="ïşḻïďê-Freeform: Shape 7">
              <a:extLst>
                <a:ext uri="{FF2B5EF4-FFF2-40B4-BE49-F238E27FC236}">
                  <a16:creationId xmlns:a16="http://schemas.microsoft.com/office/drawing/2014/main" id="{C3C73AA1-B659-4291-894D-F766C1056903}"/>
                </a:ext>
              </a:extLst>
            </p:cNvPr>
            <p:cNvSpPr>
              <a:spLocks/>
            </p:cNvSpPr>
            <p:nvPr/>
          </p:nvSpPr>
          <p:spPr bwMode="gray">
            <a:xfrm rot="7200000" flipH="1">
              <a:off x="4401726" y="2910121"/>
              <a:ext cx="2159884" cy="674531"/>
            </a:xfrm>
            <a:custGeom>
              <a:avLst/>
              <a:gdLst>
                <a:gd name="T0" fmla="*/ 1405 w 1717"/>
                <a:gd name="T1" fmla="*/ 102 h 484"/>
                <a:gd name="T2" fmla="*/ 1540 w 1717"/>
                <a:gd name="T3" fmla="*/ 395 h 484"/>
                <a:gd name="T4" fmla="*/ 1472 w 1717"/>
                <a:gd name="T5" fmla="*/ 369 h 484"/>
                <a:gd name="T6" fmla="*/ 1373 w 1717"/>
                <a:gd name="T7" fmla="*/ 403 h 484"/>
                <a:gd name="T8" fmla="*/ 1274 w 1717"/>
                <a:gd name="T9" fmla="*/ 433 h 484"/>
                <a:gd name="T10" fmla="*/ 1160 w 1717"/>
                <a:gd name="T11" fmla="*/ 458 h 484"/>
                <a:gd name="T12" fmla="*/ 1062 w 1717"/>
                <a:gd name="T13" fmla="*/ 472 h 484"/>
                <a:gd name="T14" fmla="*/ 968 w 1717"/>
                <a:gd name="T15" fmla="*/ 479 h 484"/>
                <a:gd name="T16" fmla="*/ 872 w 1717"/>
                <a:gd name="T17" fmla="*/ 479 h 484"/>
                <a:gd name="T18" fmla="*/ 766 w 1717"/>
                <a:gd name="T19" fmla="*/ 468 h 484"/>
                <a:gd name="T20" fmla="*/ 634 w 1717"/>
                <a:gd name="T21" fmla="*/ 439 h 484"/>
                <a:gd name="T22" fmla="*/ 524 w 1717"/>
                <a:gd name="T23" fmla="*/ 407 h 484"/>
                <a:gd name="T24" fmla="*/ 435 w 1717"/>
                <a:gd name="T25" fmla="*/ 373 h 484"/>
                <a:gd name="T26" fmla="*/ 344 w 1717"/>
                <a:gd name="T27" fmla="*/ 326 h 484"/>
                <a:gd name="T28" fmla="*/ 242 w 1717"/>
                <a:gd name="T29" fmla="*/ 256 h 484"/>
                <a:gd name="T30" fmla="*/ 157 w 1717"/>
                <a:gd name="T31" fmla="*/ 186 h 484"/>
                <a:gd name="T32" fmla="*/ 102 w 1717"/>
                <a:gd name="T33" fmla="*/ 132 h 484"/>
                <a:gd name="T34" fmla="*/ 0 w 1717"/>
                <a:gd name="T35" fmla="*/ 0 h 484"/>
                <a:gd name="T36" fmla="*/ 135 w 1717"/>
                <a:gd name="T37" fmla="*/ 124 h 484"/>
                <a:gd name="T38" fmla="*/ 219 w 1717"/>
                <a:gd name="T39" fmla="*/ 186 h 484"/>
                <a:gd name="T40" fmla="*/ 307 w 1717"/>
                <a:gd name="T41" fmla="*/ 231 h 484"/>
                <a:gd name="T42" fmla="*/ 395 w 1717"/>
                <a:gd name="T43" fmla="*/ 267 h 484"/>
                <a:gd name="T44" fmla="*/ 487 w 1717"/>
                <a:gd name="T45" fmla="*/ 293 h 484"/>
                <a:gd name="T46" fmla="*/ 571 w 1717"/>
                <a:gd name="T47" fmla="*/ 309 h 484"/>
                <a:gd name="T48" fmla="*/ 673 w 1717"/>
                <a:gd name="T49" fmla="*/ 318 h 484"/>
                <a:gd name="T50" fmla="*/ 766 w 1717"/>
                <a:gd name="T51" fmla="*/ 318 h 484"/>
                <a:gd name="T52" fmla="*/ 890 w 1717"/>
                <a:gd name="T53" fmla="*/ 311 h 484"/>
                <a:gd name="T54" fmla="*/ 1000 w 1717"/>
                <a:gd name="T55" fmla="*/ 296 h 484"/>
                <a:gd name="T56" fmla="*/ 1106 w 1717"/>
                <a:gd name="T57" fmla="*/ 274 h 484"/>
                <a:gd name="T58" fmla="*/ 1212 w 1717"/>
                <a:gd name="T59" fmla="*/ 245 h 484"/>
                <a:gd name="T60" fmla="*/ 1318 w 1717"/>
                <a:gd name="T61" fmla="*/ 209 h 484"/>
                <a:gd name="T62" fmla="*/ 1427 w 1717"/>
                <a:gd name="T63" fmla="*/ 15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grpFill/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" name="ïşḻïďê-Freeform: Shape 8">
              <a:extLst>
                <a:ext uri="{FF2B5EF4-FFF2-40B4-BE49-F238E27FC236}">
                  <a16:creationId xmlns:a16="http://schemas.microsoft.com/office/drawing/2014/main" id="{C74E3CB4-D5D3-41FA-BADD-424BA9890975}"/>
                </a:ext>
              </a:extLst>
            </p:cNvPr>
            <p:cNvSpPr>
              <a:spLocks/>
            </p:cNvSpPr>
            <p:nvPr/>
          </p:nvSpPr>
          <p:spPr bwMode="gray">
            <a:xfrm rot="3600000" flipH="1">
              <a:off x="4111056" y="3974068"/>
              <a:ext cx="2161274" cy="675920"/>
            </a:xfrm>
            <a:custGeom>
              <a:avLst/>
              <a:gdLst>
                <a:gd name="T0" fmla="*/ 1405 w 1717"/>
                <a:gd name="T1" fmla="*/ 102 h 484"/>
                <a:gd name="T2" fmla="*/ 1540 w 1717"/>
                <a:gd name="T3" fmla="*/ 395 h 484"/>
                <a:gd name="T4" fmla="*/ 1472 w 1717"/>
                <a:gd name="T5" fmla="*/ 369 h 484"/>
                <a:gd name="T6" fmla="*/ 1373 w 1717"/>
                <a:gd name="T7" fmla="*/ 403 h 484"/>
                <a:gd name="T8" fmla="*/ 1274 w 1717"/>
                <a:gd name="T9" fmla="*/ 433 h 484"/>
                <a:gd name="T10" fmla="*/ 1160 w 1717"/>
                <a:gd name="T11" fmla="*/ 458 h 484"/>
                <a:gd name="T12" fmla="*/ 1062 w 1717"/>
                <a:gd name="T13" fmla="*/ 472 h 484"/>
                <a:gd name="T14" fmla="*/ 968 w 1717"/>
                <a:gd name="T15" fmla="*/ 479 h 484"/>
                <a:gd name="T16" fmla="*/ 872 w 1717"/>
                <a:gd name="T17" fmla="*/ 479 h 484"/>
                <a:gd name="T18" fmla="*/ 766 w 1717"/>
                <a:gd name="T19" fmla="*/ 468 h 484"/>
                <a:gd name="T20" fmla="*/ 634 w 1717"/>
                <a:gd name="T21" fmla="*/ 439 h 484"/>
                <a:gd name="T22" fmla="*/ 524 w 1717"/>
                <a:gd name="T23" fmla="*/ 407 h 484"/>
                <a:gd name="T24" fmla="*/ 435 w 1717"/>
                <a:gd name="T25" fmla="*/ 373 h 484"/>
                <a:gd name="T26" fmla="*/ 344 w 1717"/>
                <a:gd name="T27" fmla="*/ 326 h 484"/>
                <a:gd name="T28" fmla="*/ 242 w 1717"/>
                <a:gd name="T29" fmla="*/ 256 h 484"/>
                <a:gd name="T30" fmla="*/ 157 w 1717"/>
                <a:gd name="T31" fmla="*/ 186 h 484"/>
                <a:gd name="T32" fmla="*/ 102 w 1717"/>
                <a:gd name="T33" fmla="*/ 132 h 484"/>
                <a:gd name="T34" fmla="*/ 0 w 1717"/>
                <a:gd name="T35" fmla="*/ 0 h 484"/>
                <a:gd name="T36" fmla="*/ 135 w 1717"/>
                <a:gd name="T37" fmla="*/ 124 h 484"/>
                <a:gd name="T38" fmla="*/ 219 w 1717"/>
                <a:gd name="T39" fmla="*/ 186 h 484"/>
                <a:gd name="T40" fmla="*/ 307 w 1717"/>
                <a:gd name="T41" fmla="*/ 231 h 484"/>
                <a:gd name="T42" fmla="*/ 395 w 1717"/>
                <a:gd name="T43" fmla="*/ 267 h 484"/>
                <a:gd name="T44" fmla="*/ 487 w 1717"/>
                <a:gd name="T45" fmla="*/ 293 h 484"/>
                <a:gd name="T46" fmla="*/ 571 w 1717"/>
                <a:gd name="T47" fmla="*/ 309 h 484"/>
                <a:gd name="T48" fmla="*/ 673 w 1717"/>
                <a:gd name="T49" fmla="*/ 318 h 484"/>
                <a:gd name="T50" fmla="*/ 766 w 1717"/>
                <a:gd name="T51" fmla="*/ 318 h 484"/>
                <a:gd name="T52" fmla="*/ 890 w 1717"/>
                <a:gd name="T53" fmla="*/ 311 h 484"/>
                <a:gd name="T54" fmla="*/ 1000 w 1717"/>
                <a:gd name="T55" fmla="*/ 296 h 484"/>
                <a:gd name="T56" fmla="*/ 1106 w 1717"/>
                <a:gd name="T57" fmla="*/ 274 h 484"/>
                <a:gd name="T58" fmla="*/ 1212 w 1717"/>
                <a:gd name="T59" fmla="*/ 245 h 484"/>
                <a:gd name="T60" fmla="*/ 1318 w 1717"/>
                <a:gd name="T61" fmla="*/ 209 h 484"/>
                <a:gd name="T62" fmla="*/ 1427 w 1717"/>
                <a:gd name="T63" fmla="*/ 15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grpFill/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9" name="椭圆 8">
            <a:extLst>
              <a:ext uri="{FF2B5EF4-FFF2-40B4-BE49-F238E27FC236}">
                <a16:creationId xmlns:a16="http://schemas.microsoft.com/office/drawing/2014/main" id="{2CD02313-BD58-41C2-A0E3-86A21B046B17}"/>
              </a:ext>
            </a:extLst>
          </p:cNvPr>
          <p:cNvSpPr/>
          <p:nvPr/>
        </p:nvSpPr>
        <p:spPr>
          <a:xfrm>
            <a:off x="5548313" y="3168650"/>
            <a:ext cx="1095375" cy="1095375"/>
          </a:xfrm>
          <a:prstGeom prst="ellipse">
            <a:avLst/>
          </a:prstGeom>
          <a:blipFill>
            <a:blip r:embed="rId3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grpSp>
        <p:nvGrpSpPr>
          <p:cNvPr id="18436" name="组合 8">
            <a:extLst>
              <a:ext uri="{FF2B5EF4-FFF2-40B4-BE49-F238E27FC236}">
                <a16:creationId xmlns:a16="http://schemas.microsoft.com/office/drawing/2014/main" id="{FA25C187-B44A-474C-ACB2-0AAE341FB46C}"/>
              </a:ext>
            </a:extLst>
          </p:cNvPr>
          <p:cNvGrpSpPr>
            <a:grpSpLocks/>
          </p:cNvGrpSpPr>
          <p:nvPr/>
        </p:nvGrpSpPr>
        <p:grpSpPr bwMode="auto">
          <a:xfrm>
            <a:off x="7824788" y="2146300"/>
            <a:ext cx="2924175" cy="639763"/>
            <a:chOff x="6003922" y="4322116"/>
            <a:chExt cx="2921549" cy="639949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F00E2E2C-15C4-450D-9315-033A46D32868}"/>
                </a:ext>
              </a:extLst>
            </p:cNvPr>
            <p:cNvSpPr/>
            <p:nvPr/>
          </p:nvSpPr>
          <p:spPr>
            <a:xfrm>
              <a:off x="6003922" y="4623624"/>
              <a:ext cx="2921549" cy="33844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This template is exclusive designed by Fei.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er.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creative, and copyrights belongs to Bao.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tu.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Internet.</a:t>
              </a:r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660473EE-A0CD-4A11-BBEB-66497094F89A}"/>
                </a:ext>
              </a:extLst>
            </p:cNvPr>
            <p:cNvSpPr/>
            <p:nvPr/>
          </p:nvSpPr>
          <p:spPr>
            <a:xfrm>
              <a:off x="6003923" y="4322116"/>
              <a:ext cx="1714678" cy="33844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Add your text.</a:t>
              </a:r>
            </a:p>
          </p:txBody>
        </p:sp>
      </p:grpSp>
      <p:grpSp>
        <p:nvGrpSpPr>
          <p:cNvPr id="18437" name="组合 8">
            <a:extLst>
              <a:ext uri="{FF2B5EF4-FFF2-40B4-BE49-F238E27FC236}">
                <a16:creationId xmlns:a16="http://schemas.microsoft.com/office/drawing/2014/main" id="{F2FA1067-7C89-4520-AE06-2284A6D1DD91}"/>
              </a:ext>
            </a:extLst>
          </p:cNvPr>
          <p:cNvGrpSpPr>
            <a:grpSpLocks/>
          </p:cNvGrpSpPr>
          <p:nvPr/>
        </p:nvGrpSpPr>
        <p:grpSpPr bwMode="auto">
          <a:xfrm>
            <a:off x="7824788" y="3379788"/>
            <a:ext cx="2924175" cy="639762"/>
            <a:chOff x="6003922" y="4322116"/>
            <a:chExt cx="2921549" cy="639949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4CB23959-AB7C-47B8-BC30-5E5867FDDEB3}"/>
                </a:ext>
              </a:extLst>
            </p:cNvPr>
            <p:cNvSpPr/>
            <p:nvPr/>
          </p:nvSpPr>
          <p:spPr>
            <a:xfrm>
              <a:off x="6003922" y="4623624"/>
              <a:ext cx="2921549" cy="33844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This template is exclusive designed by Fei.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er.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creative, and copyrights belongs to Bao.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tu.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Internet.</a:t>
              </a:r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6BC1B7B6-6FD9-4EE7-A6F7-4C6B5B45F847}"/>
                </a:ext>
              </a:extLst>
            </p:cNvPr>
            <p:cNvSpPr/>
            <p:nvPr/>
          </p:nvSpPr>
          <p:spPr>
            <a:xfrm>
              <a:off x="6003923" y="4322116"/>
              <a:ext cx="1714678" cy="33844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Add your text.</a:t>
              </a:r>
            </a:p>
          </p:txBody>
        </p:sp>
      </p:grpSp>
      <p:grpSp>
        <p:nvGrpSpPr>
          <p:cNvPr id="18438" name="组合 8">
            <a:extLst>
              <a:ext uri="{FF2B5EF4-FFF2-40B4-BE49-F238E27FC236}">
                <a16:creationId xmlns:a16="http://schemas.microsoft.com/office/drawing/2014/main" id="{02069016-4ACE-470D-B907-CC68FEAB47B4}"/>
              </a:ext>
            </a:extLst>
          </p:cNvPr>
          <p:cNvGrpSpPr>
            <a:grpSpLocks/>
          </p:cNvGrpSpPr>
          <p:nvPr/>
        </p:nvGrpSpPr>
        <p:grpSpPr bwMode="auto">
          <a:xfrm>
            <a:off x="7824788" y="4613275"/>
            <a:ext cx="2924175" cy="639763"/>
            <a:chOff x="6003922" y="4322116"/>
            <a:chExt cx="2921549" cy="639949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78D7E56D-75A0-4C62-A1E2-0022296DAEA5}"/>
                </a:ext>
              </a:extLst>
            </p:cNvPr>
            <p:cNvSpPr/>
            <p:nvPr/>
          </p:nvSpPr>
          <p:spPr>
            <a:xfrm>
              <a:off x="6003922" y="4623624"/>
              <a:ext cx="2921549" cy="33844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This template is exclusive designed by Fei.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er.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creative, and copyrights belongs to Bao.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tu.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Internet.</a:t>
              </a:r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757E5788-365C-419C-85BB-B4687F668E1B}"/>
                </a:ext>
              </a:extLst>
            </p:cNvPr>
            <p:cNvSpPr/>
            <p:nvPr/>
          </p:nvSpPr>
          <p:spPr>
            <a:xfrm>
              <a:off x="6003923" y="4322116"/>
              <a:ext cx="1714678" cy="33844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Add your text.</a:t>
              </a:r>
            </a:p>
          </p:txBody>
        </p:sp>
      </p:grpSp>
      <p:grpSp>
        <p:nvGrpSpPr>
          <p:cNvPr id="18439" name="组合 8">
            <a:extLst>
              <a:ext uri="{FF2B5EF4-FFF2-40B4-BE49-F238E27FC236}">
                <a16:creationId xmlns:a16="http://schemas.microsoft.com/office/drawing/2014/main" id="{8B21BC94-A75B-45A0-97EC-6A16726BB863}"/>
              </a:ext>
            </a:extLst>
          </p:cNvPr>
          <p:cNvGrpSpPr>
            <a:grpSpLocks/>
          </p:cNvGrpSpPr>
          <p:nvPr/>
        </p:nvGrpSpPr>
        <p:grpSpPr bwMode="auto">
          <a:xfrm>
            <a:off x="1443038" y="2146300"/>
            <a:ext cx="2924175" cy="639763"/>
            <a:chOff x="6003922" y="4322116"/>
            <a:chExt cx="2921549" cy="639949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31C88AB2-E10F-4F0B-AECC-1F5F60D467E0}"/>
                </a:ext>
              </a:extLst>
            </p:cNvPr>
            <p:cNvSpPr/>
            <p:nvPr/>
          </p:nvSpPr>
          <p:spPr>
            <a:xfrm>
              <a:off x="6003922" y="4623624"/>
              <a:ext cx="2921549" cy="33844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This template is exclusive designed by Fei.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er.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creative, and copyrights belongs to Bao.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tu.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Internet.</a:t>
              </a:r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8F48B6B6-C88D-45F8-9629-93F972251A32}"/>
                </a:ext>
              </a:extLst>
            </p:cNvPr>
            <p:cNvSpPr/>
            <p:nvPr/>
          </p:nvSpPr>
          <p:spPr>
            <a:xfrm>
              <a:off x="7210793" y="4322116"/>
              <a:ext cx="1714678" cy="33844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Add your text.</a:t>
              </a:r>
            </a:p>
          </p:txBody>
        </p:sp>
      </p:grpSp>
      <p:grpSp>
        <p:nvGrpSpPr>
          <p:cNvPr id="18440" name="组合 8">
            <a:extLst>
              <a:ext uri="{FF2B5EF4-FFF2-40B4-BE49-F238E27FC236}">
                <a16:creationId xmlns:a16="http://schemas.microsoft.com/office/drawing/2014/main" id="{9A0F58F3-7028-42B2-BC1F-4F1CCB0E08D0}"/>
              </a:ext>
            </a:extLst>
          </p:cNvPr>
          <p:cNvGrpSpPr>
            <a:grpSpLocks/>
          </p:cNvGrpSpPr>
          <p:nvPr/>
        </p:nvGrpSpPr>
        <p:grpSpPr bwMode="auto">
          <a:xfrm>
            <a:off x="1443038" y="3379788"/>
            <a:ext cx="2924175" cy="639762"/>
            <a:chOff x="6003922" y="4322116"/>
            <a:chExt cx="2921549" cy="639949"/>
          </a:xfrm>
        </p:grpSpPr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60B6A29B-42AD-4A81-BAAC-9E365D9A733C}"/>
                </a:ext>
              </a:extLst>
            </p:cNvPr>
            <p:cNvSpPr/>
            <p:nvPr/>
          </p:nvSpPr>
          <p:spPr>
            <a:xfrm>
              <a:off x="6003922" y="4623624"/>
              <a:ext cx="2921549" cy="33844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This template is exclusive designed by Fei.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er.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creative, and copyrights belongs to Bao.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tu.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Internet.</a:t>
              </a:r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BA388239-1300-4118-9388-7E217A57EF04}"/>
                </a:ext>
              </a:extLst>
            </p:cNvPr>
            <p:cNvSpPr/>
            <p:nvPr/>
          </p:nvSpPr>
          <p:spPr>
            <a:xfrm>
              <a:off x="7210793" y="4322116"/>
              <a:ext cx="1714678" cy="33844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Add your text.</a:t>
              </a:r>
            </a:p>
          </p:txBody>
        </p:sp>
      </p:grpSp>
      <p:grpSp>
        <p:nvGrpSpPr>
          <p:cNvPr id="18441" name="组合 8">
            <a:extLst>
              <a:ext uri="{FF2B5EF4-FFF2-40B4-BE49-F238E27FC236}">
                <a16:creationId xmlns:a16="http://schemas.microsoft.com/office/drawing/2014/main" id="{7ED48595-3CEF-4B76-8314-B79E60245F03}"/>
              </a:ext>
            </a:extLst>
          </p:cNvPr>
          <p:cNvGrpSpPr>
            <a:grpSpLocks/>
          </p:cNvGrpSpPr>
          <p:nvPr/>
        </p:nvGrpSpPr>
        <p:grpSpPr bwMode="auto">
          <a:xfrm>
            <a:off x="1443038" y="4613275"/>
            <a:ext cx="2924175" cy="639763"/>
            <a:chOff x="6003922" y="4322116"/>
            <a:chExt cx="2921549" cy="639949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A7D34FCD-26A4-4849-B667-D85C468AF06C}"/>
                </a:ext>
              </a:extLst>
            </p:cNvPr>
            <p:cNvSpPr/>
            <p:nvPr/>
          </p:nvSpPr>
          <p:spPr>
            <a:xfrm>
              <a:off x="6003922" y="4623624"/>
              <a:ext cx="2921549" cy="33844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This template is exclusive designed by Fei.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er.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creative, and copyrights belongs to Bao. </a:t>
              </a:r>
              <a:r>
                <a:rPr lang="en-US" altLang="zh-CN" sz="8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tu.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 Internet.</a:t>
              </a:r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BB0D6B20-B404-4CBF-9373-E4681916F6A3}"/>
                </a:ext>
              </a:extLst>
            </p:cNvPr>
            <p:cNvSpPr/>
            <p:nvPr/>
          </p:nvSpPr>
          <p:spPr>
            <a:xfrm>
              <a:off x="7210793" y="4322116"/>
              <a:ext cx="1714678" cy="33844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Add your text.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7E54D27-E374-403D-A9D9-A8B437FE5950}"/>
              </a:ext>
            </a:extLst>
          </p:cNvPr>
          <p:cNvGrpSpPr/>
          <p:nvPr/>
        </p:nvGrpSpPr>
        <p:grpSpPr>
          <a:xfrm>
            <a:off x="658730" y="307528"/>
            <a:ext cx="3927476" cy="947285"/>
            <a:chOff x="658730" y="307528"/>
            <a:chExt cx="3927476" cy="947285"/>
          </a:xfrm>
        </p:grpSpPr>
        <p:grpSp>
          <p:nvGrpSpPr>
            <p:cNvPr id="29" name="组合 8">
              <a:extLst>
                <a:ext uri="{FF2B5EF4-FFF2-40B4-BE49-F238E27FC236}">
                  <a16:creationId xmlns:a16="http://schemas.microsoft.com/office/drawing/2014/main" id="{D9857F5B-6585-41A0-8CC8-3C896B5835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8730" y="307528"/>
              <a:ext cx="3927476" cy="902432"/>
              <a:chOff x="6003922" y="3634704"/>
              <a:chExt cx="3925397" cy="902877"/>
            </a:xfrm>
          </p:grpSpPr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F08797A2-BCA3-4D12-A56C-2E7E61469A9B}"/>
                  </a:ext>
                </a:extLst>
              </p:cNvPr>
              <p:cNvSpPr/>
              <p:nvPr/>
            </p:nvSpPr>
            <p:spPr>
              <a:xfrm>
                <a:off x="6042169" y="4144973"/>
                <a:ext cx="3887150" cy="39260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This template is exclusive designed by Fei. </a:t>
                </a:r>
                <a:r>
                  <a:rPr lang="en-US" altLang="zh-CN" sz="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er.</a:t>
                </a: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 creative, and copyrights belongs to Bao. </a:t>
                </a:r>
                <a:r>
                  <a:rPr lang="en-US" altLang="zh-CN" sz="8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tu.</a:t>
                </a: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 Internet.</a:t>
                </a:r>
                <a:endPara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D97CC749-8C6D-45E1-BBCF-F0CE2D28E41A}"/>
                  </a:ext>
                </a:extLst>
              </p:cNvPr>
              <p:cNvSpPr/>
              <p:nvPr/>
            </p:nvSpPr>
            <p:spPr>
              <a:xfrm>
                <a:off x="6003922" y="3634704"/>
                <a:ext cx="3761602" cy="58506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BUSINESS PLAN.</a:t>
                </a:r>
                <a:endPara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23D8B182-AAE8-4CF6-B9E4-836FBD664088}"/>
                </a:ext>
              </a:extLst>
            </p:cNvPr>
            <p:cNvCxnSpPr>
              <a:cxnSpLocks/>
            </p:cNvCxnSpPr>
            <p:nvPr/>
          </p:nvCxnSpPr>
          <p:spPr>
            <a:xfrm>
              <a:off x="782552" y="1254813"/>
              <a:ext cx="3429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11A82238-6DA9-4396-8C64-16E5FED427F0}"/>
              </a:ext>
            </a:extLst>
          </p:cNvPr>
          <p:cNvGrpSpPr/>
          <p:nvPr/>
        </p:nvGrpSpPr>
        <p:grpSpPr>
          <a:xfrm>
            <a:off x="10733185" y="4247761"/>
            <a:ext cx="3903662" cy="4116116"/>
            <a:chOff x="5600700" y="-1847850"/>
            <a:chExt cx="12630150" cy="13317538"/>
          </a:xfrm>
        </p:grpSpPr>
        <p:sp>
          <p:nvSpPr>
            <p:cNvPr id="42" name="菱形 41">
              <a:extLst>
                <a:ext uri="{FF2B5EF4-FFF2-40B4-BE49-F238E27FC236}">
                  <a16:creationId xmlns:a16="http://schemas.microsoft.com/office/drawing/2014/main" id="{968AA05F-E5BE-4E64-9E02-10378BB5C663}"/>
                </a:ext>
              </a:extLst>
            </p:cNvPr>
            <p:cNvSpPr/>
            <p:nvPr/>
          </p:nvSpPr>
          <p:spPr>
            <a:xfrm>
              <a:off x="7943850" y="-1847850"/>
              <a:ext cx="10287000" cy="102870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5" name="菱形 44">
              <a:extLst>
                <a:ext uri="{FF2B5EF4-FFF2-40B4-BE49-F238E27FC236}">
                  <a16:creationId xmlns:a16="http://schemas.microsoft.com/office/drawing/2014/main" id="{9F65E9EE-F7D3-4B1C-9F9B-796324BE99D1}"/>
                </a:ext>
              </a:extLst>
            </p:cNvPr>
            <p:cNvSpPr/>
            <p:nvPr/>
          </p:nvSpPr>
          <p:spPr>
            <a:xfrm>
              <a:off x="5600700" y="4781550"/>
              <a:ext cx="6688138" cy="6688138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48" name="菱形 47">
            <a:extLst>
              <a:ext uri="{FF2B5EF4-FFF2-40B4-BE49-F238E27FC236}">
                <a16:creationId xmlns:a16="http://schemas.microsoft.com/office/drawing/2014/main" id="{90ACD0DB-79E7-4BD7-B605-14476472B5AE}"/>
              </a:ext>
            </a:extLst>
          </p:cNvPr>
          <p:cNvSpPr/>
          <p:nvPr/>
        </p:nvSpPr>
        <p:spPr>
          <a:xfrm>
            <a:off x="-2630260" y="-1165755"/>
            <a:ext cx="3179453" cy="3179453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>
            <a:extLst>
              <a:ext uri="{FF2B5EF4-FFF2-40B4-BE49-F238E27FC236}">
                <a16:creationId xmlns:a16="http://schemas.microsoft.com/office/drawing/2014/main" id="{F2D33F3C-A764-4CF4-84F3-8D869053D71E}"/>
              </a:ext>
            </a:extLst>
          </p:cNvPr>
          <p:cNvSpPr/>
          <p:nvPr/>
        </p:nvSpPr>
        <p:spPr>
          <a:xfrm>
            <a:off x="4504232" y="-4148086"/>
            <a:ext cx="7330166" cy="7328035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菱形 2">
            <a:extLst>
              <a:ext uri="{FF2B5EF4-FFF2-40B4-BE49-F238E27FC236}">
                <a16:creationId xmlns:a16="http://schemas.microsoft.com/office/drawing/2014/main" id="{84E22C24-D2BA-4F5A-801E-0AC9CAA8C648}"/>
              </a:ext>
            </a:extLst>
          </p:cNvPr>
          <p:cNvSpPr/>
          <p:nvPr/>
        </p:nvSpPr>
        <p:spPr>
          <a:xfrm>
            <a:off x="8021091" y="-2966558"/>
            <a:ext cx="13820041" cy="13820042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" name="菱形 3">
            <a:extLst>
              <a:ext uri="{FF2B5EF4-FFF2-40B4-BE49-F238E27FC236}">
                <a16:creationId xmlns:a16="http://schemas.microsoft.com/office/drawing/2014/main" id="{F2B5F62F-D6FD-4BAF-9378-477FF1824A01}"/>
              </a:ext>
            </a:extLst>
          </p:cNvPr>
          <p:cNvSpPr/>
          <p:nvPr/>
        </p:nvSpPr>
        <p:spPr>
          <a:xfrm>
            <a:off x="4873193" y="5939691"/>
            <a:ext cx="8985160" cy="8985161"/>
          </a:xfrm>
          <a:prstGeom prst="diamond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5" name="菱形 4">
            <a:extLst>
              <a:ext uri="{FF2B5EF4-FFF2-40B4-BE49-F238E27FC236}">
                <a16:creationId xmlns:a16="http://schemas.microsoft.com/office/drawing/2014/main" id="{2EC0E0BE-4154-4EF5-A84C-D3502B29E20F}"/>
              </a:ext>
            </a:extLst>
          </p:cNvPr>
          <p:cNvSpPr/>
          <p:nvPr/>
        </p:nvSpPr>
        <p:spPr>
          <a:xfrm>
            <a:off x="11877053" y="-1311565"/>
            <a:ext cx="8985160" cy="8985161"/>
          </a:xfrm>
          <a:prstGeom prst="diamond">
            <a:avLst/>
          </a:prstGeom>
          <a:solidFill>
            <a:schemeClr val="accent2"/>
          </a:solidFill>
          <a:ln>
            <a:noFill/>
          </a:ln>
          <a:effectLst>
            <a:outerShdw blurRad="622300" sx="102000" sy="102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6" name="菱形 5">
            <a:extLst>
              <a:ext uri="{FF2B5EF4-FFF2-40B4-BE49-F238E27FC236}">
                <a16:creationId xmlns:a16="http://schemas.microsoft.com/office/drawing/2014/main" id="{B39EB411-C8AF-4CCF-8DDD-A98688F94CF6}"/>
              </a:ext>
            </a:extLst>
          </p:cNvPr>
          <p:cNvSpPr/>
          <p:nvPr/>
        </p:nvSpPr>
        <p:spPr>
          <a:xfrm>
            <a:off x="8038153" y="3917870"/>
            <a:ext cx="4608814" cy="4606681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7" name="菱形 6">
            <a:extLst>
              <a:ext uri="{FF2B5EF4-FFF2-40B4-BE49-F238E27FC236}">
                <a16:creationId xmlns:a16="http://schemas.microsoft.com/office/drawing/2014/main" id="{3A039A7B-EDEC-4A93-8716-1147C5385541}"/>
              </a:ext>
            </a:extLst>
          </p:cNvPr>
          <p:cNvSpPr/>
          <p:nvPr/>
        </p:nvSpPr>
        <p:spPr>
          <a:xfrm>
            <a:off x="8046684" y="196270"/>
            <a:ext cx="2983679" cy="2983678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8" name="菱形 7">
            <a:extLst>
              <a:ext uri="{FF2B5EF4-FFF2-40B4-BE49-F238E27FC236}">
                <a16:creationId xmlns:a16="http://schemas.microsoft.com/office/drawing/2014/main" id="{1C411000-C580-4D6C-926F-2F80454D9907}"/>
              </a:ext>
            </a:extLst>
          </p:cNvPr>
          <p:cNvSpPr/>
          <p:nvPr/>
        </p:nvSpPr>
        <p:spPr>
          <a:xfrm>
            <a:off x="8415645" y="565231"/>
            <a:ext cx="2247889" cy="2247890"/>
          </a:xfrm>
          <a:prstGeom prst="diamond">
            <a:avLst/>
          </a:prstGeom>
          <a:solidFill>
            <a:schemeClr val="accent2"/>
          </a:solidFill>
          <a:ln>
            <a:noFill/>
          </a:ln>
          <a:effectLst>
            <a:outerShdw blurRad="622300" sx="102000" sy="102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9" name="菱形 8">
            <a:extLst>
              <a:ext uri="{FF2B5EF4-FFF2-40B4-BE49-F238E27FC236}">
                <a16:creationId xmlns:a16="http://schemas.microsoft.com/office/drawing/2014/main" id="{3BF2EB08-4D04-472B-850C-4F9049241930}"/>
              </a:ext>
            </a:extLst>
          </p:cNvPr>
          <p:cNvSpPr/>
          <p:nvPr/>
        </p:nvSpPr>
        <p:spPr>
          <a:xfrm>
            <a:off x="8625716" y="4505349"/>
            <a:ext cx="3432962" cy="3432962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>
            <a:outerShdw blurRad="622300" sx="102000" sy="102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2C1E84CD-FFB1-4C84-9ED6-D42DCDC407F2}"/>
              </a:ext>
            </a:extLst>
          </p:cNvPr>
          <p:cNvCxnSpPr>
            <a:cxnSpLocks/>
          </p:cNvCxnSpPr>
          <p:nvPr/>
        </p:nvCxnSpPr>
        <p:spPr>
          <a:xfrm>
            <a:off x="10126089" y="3214072"/>
            <a:ext cx="5404319" cy="5404319"/>
          </a:xfrm>
          <a:prstGeom prst="line">
            <a:avLst/>
          </a:prstGeom>
          <a:ln>
            <a:solidFill>
              <a:schemeClr val="accent1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0A20C88B-810F-4504-B028-422201E2FA99}"/>
              </a:ext>
            </a:extLst>
          </p:cNvPr>
          <p:cNvCxnSpPr>
            <a:cxnSpLocks/>
          </p:cNvCxnSpPr>
          <p:nvPr/>
        </p:nvCxnSpPr>
        <p:spPr>
          <a:xfrm>
            <a:off x="10631543" y="3214072"/>
            <a:ext cx="5406452" cy="5404319"/>
          </a:xfrm>
          <a:prstGeom prst="line">
            <a:avLst/>
          </a:prstGeom>
          <a:ln>
            <a:solidFill>
              <a:schemeClr val="accent1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B059D544-10F4-45E4-9FC9-6BF07F4015DC}"/>
              </a:ext>
            </a:extLst>
          </p:cNvPr>
          <p:cNvCxnSpPr>
            <a:cxnSpLocks/>
          </p:cNvCxnSpPr>
          <p:nvPr/>
        </p:nvCxnSpPr>
        <p:spPr>
          <a:xfrm>
            <a:off x="11151927" y="3214072"/>
            <a:ext cx="5404319" cy="5404319"/>
          </a:xfrm>
          <a:prstGeom prst="line">
            <a:avLst/>
          </a:prstGeom>
          <a:ln>
            <a:solidFill>
              <a:schemeClr val="accent1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76D8F368-13B9-4AEC-AA0E-3E0C818EF2D6}"/>
              </a:ext>
            </a:extLst>
          </p:cNvPr>
          <p:cNvCxnSpPr>
            <a:cxnSpLocks/>
          </p:cNvCxnSpPr>
          <p:nvPr/>
        </p:nvCxnSpPr>
        <p:spPr>
          <a:xfrm flipV="1">
            <a:off x="11151927" y="-2196646"/>
            <a:ext cx="5404319" cy="5404320"/>
          </a:xfrm>
          <a:prstGeom prst="line">
            <a:avLst/>
          </a:prstGeom>
          <a:ln>
            <a:solidFill>
              <a:schemeClr val="accent1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37EF4D1B-3602-4A83-924E-BFFFB7A37424}"/>
              </a:ext>
            </a:extLst>
          </p:cNvPr>
          <p:cNvCxnSpPr>
            <a:cxnSpLocks/>
          </p:cNvCxnSpPr>
          <p:nvPr/>
        </p:nvCxnSpPr>
        <p:spPr>
          <a:xfrm flipV="1">
            <a:off x="10631543" y="-2185981"/>
            <a:ext cx="5406452" cy="5404319"/>
          </a:xfrm>
          <a:prstGeom prst="line">
            <a:avLst/>
          </a:prstGeom>
          <a:ln>
            <a:solidFill>
              <a:schemeClr val="accent1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39D8A3AE-0E9C-45FA-AB71-80F1B6B13B0D}"/>
              </a:ext>
            </a:extLst>
          </p:cNvPr>
          <p:cNvCxnSpPr>
            <a:cxnSpLocks/>
          </p:cNvCxnSpPr>
          <p:nvPr/>
        </p:nvCxnSpPr>
        <p:spPr>
          <a:xfrm flipV="1">
            <a:off x="10126089" y="-2179584"/>
            <a:ext cx="5404319" cy="5404320"/>
          </a:xfrm>
          <a:prstGeom prst="line">
            <a:avLst/>
          </a:prstGeom>
          <a:ln>
            <a:solidFill>
              <a:schemeClr val="accent1">
                <a:lumMod val="7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1AE0C72E-74F2-4DBF-9165-A6A01BE7A06C}"/>
              </a:ext>
            </a:extLst>
          </p:cNvPr>
          <p:cNvCxnSpPr>
            <a:cxnSpLocks/>
          </p:cNvCxnSpPr>
          <p:nvPr/>
        </p:nvCxnSpPr>
        <p:spPr>
          <a:xfrm>
            <a:off x="2542868" y="-1998229"/>
            <a:ext cx="5405160" cy="540516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20000"/>
                    <a:lumOff val="80000"/>
                    <a:alpha val="0"/>
                  </a:schemeClr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66645E26-8574-4381-A8F2-1E7B39BA5F5E}"/>
              </a:ext>
            </a:extLst>
          </p:cNvPr>
          <p:cNvCxnSpPr>
            <a:cxnSpLocks/>
          </p:cNvCxnSpPr>
          <p:nvPr/>
        </p:nvCxnSpPr>
        <p:spPr>
          <a:xfrm flipV="1">
            <a:off x="5629525" y="6618648"/>
            <a:ext cx="2542232" cy="2542231"/>
          </a:xfrm>
          <a:prstGeom prst="line">
            <a:avLst/>
          </a:prstGeom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F40CCFB6-387E-49CF-8F79-EB69116516F7}"/>
              </a:ext>
            </a:extLst>
          </p:cNvPr>
          <p:cNvSpPr/>
          <p:nvPr/>
        </p:nvSpPr>
        <p:spPr>
          <a:xfrm>
            <a:off x="1116013" y="1714500"/>
            <a:ext cx="2292350" cy="3543300"/>
          </a:xfrm>
          <a:custGeom>
            <a:avLst/>
            <a:gdLst>
              <a:gd name="connsiteX0" fmla="*/ 0 w 2292350"/>
              <a:gd name="connsiteY0" fmla="*/ 0 h 3543300"/>
              <a:gd name="connsiteX1" fmla="*/ 2292350 w 2292350"/>
              <a:gd name="connsiteY1" fmla="*/ 0 h 3543300"/>
              <a:gd name="connsiteX2" fmla="*/ 2292350 w 2292350"/>
              <a:gd name="connsiteY2" fmla="*/ 501509 h 3543300"/>
              <a:gd name="connsiteX3" fmla="*/ 2196278 w 2292350"/>
              <a:gd name="connsiteY3" fmla="*/ 501509 h 3543300"/>
              <a:gd name="connsiteX4" fmla="*/ 2196278 w 2292350"/>
              <a:gd name="connsiteY4" fmla="*/ 96072 h 3543300"/>
              <a:gd name="connsiteX5" fmla="*/ 96072 w 2292350"/>
              <a:gd name="connsiteY5" fmla="*/ 96072 h 3543300"/>
              <a:gd name="connsiteX6" fmla="*/ 96072 w 2292350"/>
              <a:gd name="connsiteY6" fmla="*/ 3447228 h 3543300"/>
              <a:gd name="connsiteX7" fmla="*/ 2196278 w 2292350"/>
              <a:gd name="connsiteY7" fmla="*/ 3447228 h 3543300"/>
              <a:gd name="connsiteX8" fmla="*/ 2196278 w 2292350"/>
              <a:gd name="connsiteY8" fmla="*/ 3111493 h 3543300"/>
              <a:gd name="connsiteX9" fmla="*/ 2292350 w 2292350"/>
              <a:gd name="connsiteY9" fmla="*/ 3111493 h 3543300"/>
              <a:gd name="connsiteX10" fmla="*/ 2292350 w 2292350"/>
              <a:gd name="connsiteY10" fmla="*/ 3543300 h 3543300"/>
              <a:gd name="connsiteX11" fmla="*/ 0 w 2292350"/>
              <a:gd name="connsiteY11" fmla="*/ 3543300 h 354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2350" h="3543300">
                <a:moveTo>
                  <a:pt x="0" y="0"/>
                </a:moveTo>
                <a:lnTo>
                  <a:pt x="2292350" y="0"/>
                </a:lnTo>
                <a:lnTo>
                  <a:pt x="2292350" y="501509"/>
                </a:lnTo>
                <a:lnTo>
                  <a:pt x="2196278" y="501509"/>
                </a:lnTo>
                <a:lnTo>
                  <a:pt x="2196278" y="96072"/>
                </a:lnTo>
                <a:lnTo>
                  <a:pt x="96072" y="96072"/>
                </a:lnTo>
                <a:lnTo>
                  <a:pt x="96072" y="3447228"/>
                </a:lnTo>
                <a:lnTo>
                  <a:pt x="2196278" y="3447228"/>
                </a:lnTo>
                <a:lnTo>
                  <a:pt x="2196278" y="3111493"/>
                </a:lnTo>
                <a:lnTo>
                  <a:pt x="2292350" y="3111493"/>
                </a:lnTo>
                <a:lnTo>
                  <a:pt x="2292350" y="3543300"/>
                </a:lnTo>
                <a:lnTo>
                  <a:pt x="0" y="3543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5E810106-7173-4BC4-8E8B-5F03E02A5B7C}"/>
              </a:ext>
            </a:extLst>
          </p:cNvPr>
          <p:cNvSpPr/>
          <p:nvPr/>
        </p:nvSpPr>
        <p:spPr bwMode="auto">
          <a:xfrm>
            <a:off x="1562408" y="4154241"/>
            <a:ext cx="3889208" cy="4862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This template is exclusive designed by Fei. </a:t>
            </a:r>
            <a:r>
              <a:rPr lang="en-US" altLang="zh-CN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er.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creative, and copyrights belongs to Bao. </a:t>
            </a:r>
            <a:r>
              <a:rPr lang="en-US" altLang="zh-CN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tu.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Internet.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5C9C57F8-F565-462C-A9F2-ACA2C54778BD}"/>
              </a:ext>
            </a:extLst>
          </p:cNvPr>
          <p:cNvSpPr/>
          <p:nvPr/>
        </p:nvSpPr>
        <p:spPr bwMode="auto">
          <a:xfrm>
            <a:off x="1505091" y="2228709"/>
            <a:ext cx="5649771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PART 02</a:t>
            </a:r>
            <a:endParaRPr lang="zh-CN" altLang="en-US" sz="5400" b="1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69F2E4B6-9A41-4F16-91FF-C4B43004F2B7}"/>
              </a:ext>
            </a:extLst>
          </p:cNvPr>
          <p:cNvSpPr/>
          <p:nvPr/>
        </p:nvSpPr>
        <p:spPr bwMode="auto">
          <a:xfrm>
            <a:off x="1505091" y="3078712"/>
            <a:ext cx="5649771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Title text added.</a:t>
            </a: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64AF4D21-EF75-45A9-8E17-53A5EE7ED730}"/>
              </a:ext>
            </a:extLst>
          </p:cNvPr>
          <p:cNvCxnSpPr>
            <a:cxnSpLocks/>
          </p:cNvCxnSpPr>
          <p:nvPr/>
        </p:nvCxnSpPr>
        <p:spPr>
          <a:xfrm>
            <a:off x="1641616" y="3970336"/>
            <a:ext cx="342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90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0" grpId="0" animBg="1"/>
      <p:bldP spid="22" grpId="0"/>
      <p:bldP spid="23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www.jpppt.com">
  <a:themeElements>
    <a:clrScheme name="自定义 42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3722"/>
      </a:accent1>
      <a:accent2>
        <a:srgbClr val="2C3749"/>
      </a:accent2>
      <a:accent3>
        <a:srgbClr val="FF3722"/>
      </a:accent3>
      <a:accent4>
        <a:srgbClr val="2C3749"/>
      </a:accent4>
      <a:accent5>
        <a:srgbClr val="FF3722"/>
      </a:accent5>
      <a:accent6>
        <a:srgbClr val="2C3749"/>
      </a:accent6>
      <a:hlink>
        <a:srgbClr val="FF3722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518</TotalTime>
  <Words>2518</Words>
  <Application>Microsoft Office PowerPoint</Application>
  <PresentationFormat>宽屏</PresentationFormat>
  <Paragraphs>264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等线</vt:lpstr>
      <vt:lpstr>字魂36号-正文宋楷</vt:lpstr>
      <vt:lpstr>Arial</vt:lpstr>
      <vt:lpstr>Calibri</vt:lpstr>
      <vt:lpstr>Century Gothic</vt:lpstr>
      <vt:lpstr>Wingdings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宇 之灵</cp:lastModifiedBy>
  <cp:revision>63</cp:revision>
  <dcterms:created xsi:type="dcterms:W3CDTF">2017-08-18T03:02:00Z</dcterms:created>
  <dcterms:modified xsi:type="dcterms:W3CDTF">2020-08-21T02:21:17Z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